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67" r:id="rId5"/>
    <p:sldId id="263" r:id="rId6"/>
    <p:sldId id="264" r:id="rId7"/>
    <p:sldId id="265" r:id="rId8"/>
    <p:sldId id="284" r:id="rId9"/>
    <p:sldId id="266" r:id="rId10"/>
    <p:sldId id="268" r:id="rId11"/>
    <p:sldId id="270" r:id="rId12"/>
    <p:sldId id="271" r:id="rId13"/>
    <p:sldId id="285" r:id="rId14"/>
    <p:sldId id="272" r:id="rId15"/>
    <p:sldId id="273" r:id="rId16"/>
    <p:sldId id="274" r:id="rId17"/>
    <p:sldId id="275" r:id="rId18"/>
    <p:sldId id="286" r:id="rId19"/>
    <p:sldId id="276" r:id="rId20"/>
    <p:sldId id="277" r:id="rId21"/>
    <p:sldId id="278" r:id="rId22"/>
    <p:sldId id="282" r:id="rId23"/>
    <p:sldId id="287" r:id="rId24"/>
    <p:sldId id="280" r:id="rId25"/>
    <p:sldId id="281" r:id="rId26"/>
    <p:sldId id="279" r:id="rId27"/>
    <p:sldId id="283" r:id="rId28"/>
    <p:sldId id="288" r:id="rId29"/>
  </p:sldIdLst>
  <p:sldSz cx="9144000" cy="5141913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91">
          <p15:clr>
            <a:srgbClr val="A4A3A4"/>
          </p15:clr>
        </p15:guide>
        <p15:guide id="2" orient="horz" pos="304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C5B3"/>
    <a:srgbClr val="0073C7"/>
    <a:srgbClr val="20202E"/>
    <a:srgbClr val="949599"/>
    <a:srgbClr val="6D6E72"/>
    <a:srgbClr val="6C7F7D"/>
    <a:srgbClr val="C0D647"/>
    <a:srgbClr val="F3A259"/>
    <a:srgbClr val="BDBEC0"/>
    <a:srgbClr val="F4F4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17" autoAdjust="0"/>
    <p:restoredTop sz="94660"/>
  </p:normalViewPr>
  <p:slideViewPr>
    <p:cSldViewPr showGuides="1">
      <p:cViewPr varScale="1">
        <p:scale>
          <a:sx n="115" d="100"/>
          <a:sy n="115" d="100"/>
        </p:scale>
        <p:origin x="954" y="102"/>
      </p:cViewPr>
      <p:guideLst>
        <p:guide orient="horz" pos="1891"/>
        <p:guide orient="horz" pos="30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F389B7-C41F-4423-8807-09B584C46C76}" type="datetimeFigureOut">
              <a:rPr lang="zh-CN" altLang="en-US" smtClean="0"/>
              <a:t>2018/8/17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B64210-75E8-40FE-A7DC-4324CF0A43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1205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64210-75E8-40FE-A7DC-4324CF0A43B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95811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64210-75E8-40FE-A7DC-4324CF0A43B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47140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64210-75E8-40FE-A7DC-4324CF0A43B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66834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64210-75E8-40FE-A7DC-4324CF0A43B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33429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64210-75E8-40FE-A7DC-4324CF0A43B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03976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64210-75E8-40FE-A7DC-4324CF0A43B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78702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64210-75E8-40FE-A7DC-4324CF0A43B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82109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64210-75E8-40FE-A7DC-4324CF0A43B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03160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64210-75E8-40FE-A7DC-4324CF0A43B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91116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64210-75E8-40FE-A7DC-4324CF0A43B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97337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64210-75E8-40FE-A7DC-4324CF0A43B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79254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64210-75E8-40FE-A7DC-4324CF0A43B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30016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64210-75E8-40FE-A7DC-4324CF0A43B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99110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64210-75E8-40FE-A7DC-4324CF0A43B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61200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64210-75E8-40FE-A7DC-4324CF0A43B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12180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64210-75E8-40FE-A7DC-4324CF0A43B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19930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64210-75E8-40FE-A7DC-4324CF0A43B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65192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64210-75E8-40FE-A7DC-4324CF0A43B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77891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64210-75E8-40FE-A7DC-4324CF0A43B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88585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64210-75E8-40FE-A7DC-4324CF0A43B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73591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64210-75E8-40FE-A7DC-4324CF0A43B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73952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64210-75E8-40FE-A7DC-4324CF0A43B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10467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64210-75E8-40FE-A7DC-4324CF0A43B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17332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64210-75E8-40FE-A7DC-4324CF0A43B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18640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64210-75E8-40FE-A7DC-4324CF0A43B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16736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64210-75E8-40FE-A7DC-4324CF0A43B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13349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64210-75E8-40FE-A7DC-4324CF0A43B5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243376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64210-75E8-40FE-A7DC-4324CF0A43B5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2135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椭圆 51"/>
          <p:cNvSpPr/>
          <p:nvPr/>
        </p:nvSpPr>
        <p:spPr>
          <a:xfrm>
            <a:off x="4601467" y="1465368"/>
            <a:ext cx="1605718" cy="1605716"/>
          </a:xfrm>
          <a:prstGeom prst="ellips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2833439" y="1130950"/>
            <a:ext cx="2093677" cy="2093677"/>
          </a:xfrm>
          <a:prstGeom prst="ellips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3491880" y="604753"/>
            <a:ext cx="1676844" cy="1676844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4471957" y="2434794"/>
            <a:ext cx="619925" cy="619924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5639971" y="1297185"/>
            <a:ext cx="792088" cy="792088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6711870" y="2071905"/>
            <a:ext cx="312649" cy="312649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5450549" y="1035564"/>
            <a:ext cx="222967" cy="222967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2475392" y="1294026"/>
            <a:ext cx="197864" cy="197863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5560390" y="2500341"/>
            <a:ext cx="279733" cy="279732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6271226" y="569315"/>
            <a:ext cx="200401" cy="200400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2367968" y="1955258"/>
            <a:ext cx="937102" cy="937102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TextBox 50"/>
          <p:cNvSpPr txBox="1"/>
          <p:nvPr/>
        </p:nvSpPr>
        <p:spPr>
          <a:xfrm>
            <a:off x="3675424" y="1004327"/>
            <a:ext cx="13260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Impact" pitchFamily="34" charset="0"/>
              </a:rPr>
              <a:t>201x</a:t>
            </a:r>
            <a:endParaRPr lang="zh-CN" altLang="en-US" sz="48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53" name="Rectangle 40"/>
          <p:cNvSpPr>
            <a:spLocks noChangeArrowheads="1"/>
          </p:cNvSpPr>
          <p:nvPr/>
        </p:nvSpPr>
        <p:spPr bwMode="auto">
          <a:xfrm>
            <a:off x="1547813" y="3723084"/>
            <a:ext cx="604837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dist"/>
            <a:r>
              <a:rPr lang="zh-CN" altLang="en-US" sz="3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创业之星路演</a:t>
            </a:r>
            <a:r>
              <a:rPr lang="en-US" altLang="zh-CN" sz="3600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模板</a:t>
            </a:r>
            <a:endParaRPr lang="zh-CN" altLang="zh-CN" sz="3600" dirty="0">
              <a:solidFill>
                <a:schemeClr val="bg1"/>
              </a:solidFill>
              <a:ea typeface="微软雅黑" pitchFamily="34" charset="-122"/>
            </a:endParaRPr>
          </a:p>
        </p:txBody>
      </p:sp>
      <p:sp>
        <p:nvSpPr>
          <p:cNvPr id="54" name="Rectangle 40"/>
          <p:cNvSpPr>
            <a:spLocks noChangeArrowheads="1"/>
          </p:cNvSpPr>
          <p:nvPr/>
        </p:nvSpPr>
        <p:spPr bwMode="auto">
          <a:xfrm>
            <a:off x="2693464" y="4384308"/>
            <a:ext cx="374332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Business Report PowerPoint Template</a:t>
            </a:r>
            <a:endParaRPr lang="zh-CN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4661605" y="2603619"/>
            <a:ext cx="253296" cy="296470"/>
            <a:chOff x="-271462" y="-2203450"/>
            <a:chExt cx="698500" cy="817563"/>
          </a:xfrm>
        </p:grpSpPr>
        <p:sp>
          <p:nvSpPr>
            <p:cNvPr id="4" name="Oval 6"/>
            <p:cNvSpPr>
              <a:spLocks noChangeArrowheads="1"/>
            </p:cNvSpPr>
            <p:nvPr/>
          </p:nvSpPr>
          <p:spPr bwMode="auto">
            <a:xfrm>
              <a:off x="-106362" y="-2203450"/>
              <a:ext cx="127000" cy="1587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-271462" y="-2030412"/>
              <a:ext cx="454025" cy="641350"/>
            </a:xfrm>
            <a:custGeom>
              <a:avLst/>
              <a:gdLst>
                <a:gd name="T0" fmla="*/ 120 w 121"/>
                <a:gd name="T1" fmla="*/ 26 h 171"/>
                <a:gd name="T2" fmla="*/ 120 w 121"/>
                <a:gd name="T3" fmla="*/ 26 h 171"/>
                <a:gd name="T4" fmla="*/ 114 w 121"/>
                <a:gd name="T5" fmla="*/ 21 h 171"/>
                <a:gd name="T6" fmla="*/ 90 w 121"/>
                <a:gd name="T7" fmla="*/ 3 h 171"/>
                <a:gd name="T8" fmla="*/ 84 w 121"/>
                <a:gd name="T9" fmla="*/ 1 h 171"/>
                <a:gd name="T10" fmla="*/ 75 w 121"/>
                <a:gd name="T11" fmla="*/ 1 h 171"/>
                <a:gd name="T12" fmla="*/ 74 w 121"/>
                <a:gd name="T13" fmla="*/ 11 h 171"/>
                <a:gd name="T14" fmla="*/ 67 w 121"/>
                <a:gd name="T15" fmla="*/ 42 h 171"/>
                <a:gd name="T16" fmla="*/ 67 w 121"/>
                <a:gd name="T17" fmla="*/ 7 h 171"/>
                <a:gd name="T18" fmla="*/ 58 w 121"/>
                <a:gd name="T19" fmla="*/ 0 h 171"/>
                <a:gd name="T20" fmla="*/ 57 w 121"/>
                <a:gd name="T21" fmla="*/ 9 h 171"/>
                <a:gd name="T22" fmla="*/ 45 w 121"/>
                <a:gd name="T23" fmla="*/ 18 h 171"/>
                <a:gd name="T24" fmla="*/ 40 w 121"/>
                <a:gd name="T25" fmla="*/ 7 h 171"/>
                <a:gd name="T26" fmla="*/ 47 w 121"/>
                <a:gd name="T27" fmla="*/ 0 h 171"/>
                <a:gd name="T28" fmla="*/ 38 w 121"/>
                <a:gd name="T29" fmla="*/ 1 h 171"/>
                <a:gd name="T30" fmla="*/ 3 w 121"/>
                <a:gd name="T31" fmla="*/ 35 h 171"/>
                <a:gd name="T32" fmla="*/ 2 w 121"/>
                <a:gd name="T33" fmla="*/ 35 h 171"/>
                <a:gd name="T34" fmla="*/ 1 w 121"/>
                <a:gd name="T35" fmla="*/ 48 h 171"/>
                <a:gd name="T36" fmla="*/ 1 w 121"/>
                <a:gd name="T37" fmla="*/ 48 h 171"/>
                <a:gd name="T38" fmla="*/ 2 w 121"/>
                <a:gd name="T39" fmla="*/ 50 h 171"/>
                <a:gd name="T40" fmla="*/ 6 w 121"/>
                <a:gd name="T41" fmla="*/ 57 h 171"/>
                <a:gd name="T42" fmla="*/ 20 w 121"/>
                <a:gd name="T43" fmla="*/ 84 h 171"/>
                <a:gd name="T44" fmla="*/ 32 w 121"/>
                <a:gd name="T45" fmla="*/ 90 h 171"/>
                <a:gd name="T46" fmla="*/ 35 w 121"/>
                <a:gd name="T47" fmla="*/ 90 h 171"/>
                <a:gd name="T48" fmla="*/ 60 w 121"/>
                <a:gd name="T49" fmla="*/ 171 h 171"/>
                <a:gd name="T50" fmla="*/ 56 w 121"/>
                <a:gd name="T51" fmla="*/ 110 h 171"/>
                <a:gd name="T52" fmla="*/ 89 w 121"/>
                <a:gd name="T53" fmla="*/ 33 h 171"/>
                <a:gd name="T54" fmla="*/ 93 w 121"/>
                <a:gd name="T55" fmla="*/ 31 h 171"/>
                <a:gd name="T56" fmla="*/ 75 w 121"/>
                <a:gd name="T57" fmla="*/ 45 h 171"/>
                <a:gd name="T58" fmla="*/ 89 w 121"/>
                <a:gd name="T59" fmla="*/ 33 h 171"/>
                <a:gd name="T60" fmla="*/ 30 w 121"/>
                <a:gd name="T61" fmla="*/ 55 h 171"/>
                <a:gd name="T62" fmla="*/ 23 w 121"/>
                <a:gd name="T63" fmla="*/ 44 h 171"/>
                <a:gd name="T64" fmla="*/ 33 w 121"/>
                <a:gd name="T65" fmla="*/ 6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1" h="171">
                  <a:moveTo>
                    <a:pt x="120" y="42"/>
                  </a:moveTo>
                  <a:cubicBezTo>
                    <a:pt x="120" y="35"/>
                    <a:pt x="121" y="24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14" y="21"/>
                    <a:pt x="114" y="21"/>
                    <a:pt x="114" y="21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8" y="2"/>
                    <a:pt x="86" y="1"/>
                    <a:pt x="84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1" y="1"/>
                    <a:pt x="78" y="0"/>
                    <a:pt x="75" y="0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4" y="0"/>
                    <a:pt x="42" y="1"/>
                    <a:pt x="39" y="1"/>
                  </a:cubicBezTo>
                  <a:cubicBezTo>
                    <a:pt x="39" y="1"/>
                    <a:pt x="38" y="1"/>
                    <a:pt x="38" y="1"/>
                  </a:cubicBezTo>
                  <a:cubicBezTo>
                    <a:pt x="36" y="1"/>
                    <a:pt x="33" y="3"/>
                    <a:pt x="31" y="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60"/>
                    <a:pt x="2" y="42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4" y="82"/>
                    <a:pt x="28" y="80"/>
                    <a:pt x="33" y="78"/>
                  </a:cubicBezTo>
                  <a:cubicBezTo>
                    <a:pt x="32" y="82"/>
                    <a:pt x="32" y="86"/>
                    <a:pt x="32" y="90"/>
                  </a:cubicBezTo>
                  <a:cubicBezTo>
                    <a:pt x="32" y="90"/>
                    <a:pt x="32" y="90"/>
                    <a:pt x="32" y="90"/>
                  </a:cubicBezTo>
                  <a:cubicBezTo>
                    <a:pt x="33" y="90"/>
                    <a:pt x="34" y="90"/>
                    <a:pt x="35" y="90"/>
                  </a:cubicBezTo>
                  <a:cubicBezTo>
                    <a:pt x="37" y="171"/>
                    <a:pt x="37" y="171"/>
                    <a:pt x="37" y="171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60" y="161"/>
                    <a:pt x="60" y="147"/>
                    <a:pt x="60" y="134"/>
                  </a:cubicBezTo>
                  <a:cubicBezTo>
                    <a:pt x="57" y="127"/>
                    <a:pt x="56" y="118"/>
                    <a:pt x="56" y="110"/>
                  </a:cubicBezTo>
                  <a:cubicBezTo>
                    <a:pt x="56" y="73"/>
                    <a:pt x="84" y="44"/>
                    <a:pt x="120" y="42"/>
                  </a:cubicBezTo>
                  <a:close/>
                  <a:moveTo>
                    <a:pt x="89" y="33"/>
                  </a:moveTo>
                  <a:cubicBezTo>
                    <a:pt x="89" y="31"/>
                    <a:pt x="89" y="29"/>
                    <a:pt x="89" y="27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5" y="33"/>
                    <a:pt x="95" y="33"/>
                    <a:pt x="95" y="33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3" y="42"/>
                    <a:pt x="73" y="42"/>
                    <a:pt x="73" y="42"/>
                  </a:cubicBezTo>
                  <a:lnTo>
                    <a:pt x="89" y="33"/>
                  </a:lnTo>
                  <a:close/>
                  <a:moveTo>
                    <a:pt x="33" y="60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41"/>
                    <a:pt x="33" y="50"/>
                    <a:pt x="33" y="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8"/>
            <p:cNvSpPr/>
            <p:nvPr/>
          </p:nvSpPr>
          <p:spPr bwMode="auto">
            <a:xfrm>
              <a:off x="-31750" y="-1498600"/>
              <a:ext cx="90488" cy="109538"/>
            </a:xfrm>
            <a:custGeom>
              <a:avLst/>
              <a:gdLst>
                <a:gd name="T0" fmla="*/ 0 w 24"/>
                <a:gd name="T1" fmla="*/ 0 h 29"/>
                <a:gd name="T2" fmla="*/ 1 w 24"/>
                <a:gd name="T3" fmla="*/ 29 h 29"/>
                <a:gd name="T4" fmla="*/ 24 w 24"/>
                <a:gd name="T5" fmla="*/ 29 h 29"/>
                <a:gd name="T6" fmla="*/ 24 w 24"/>
                <a:gd name="T7" fmla="*/ 26 h 29"/>
                <a:gd name="T8" fmla="*/ 0 w 24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9">
                  <a:moveTo>
                    <a:pt x="0" y="0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8"/>
                    <a:pt x="24" y="27"/>
                    <a:pt x="24" y="26"/>
                  </a:cubicBezTo>
                  <a:cubicBezTo>
                    <a:pt x="14" y="19"/>
                    <a:pt x="6" y="1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 noEditPoints="1"/>
            </p:cNvSpPr>
            <p:nvPr/>
          </p:nvSpPr>
          <p:spPr bwMode="auto">
            <a:xfrm>
              <a:off x="-38100" y="-1851025"/>
              <a:ext cx="465138" cy="465138"/>
            </a:xfrm>
            <a:custGeom>
              <a:avLst/>
              <a:gdLst>
                <a:gd name="T0" fmla="*/ 62 w 124"/>
                <a:gd name="T1" fmla="*/ 0 h 124"/>
                <a:gd name="T2" fmla="*/ 0 w 124"/>
                <a:gd name="T3" fmla="*/ 62 h 124"/>
                <a:gd name="T4" fmla="*/ 62 w 124"/>
                <a:gd name="T5" fmla="*/ 124 h 124"/>
                <a:gd name="T6" fmla="*/ 124 w 124"/>
                <a:gd name="T7" fmla="*/ 62 h 124"/>
                <a:gd name="T8" fmla="*/ 62 w 124"/>
                <a:gd name="T9" fmla="*/ 0 h 124"/>
                <a:gd name="T10" fmla="*/ 68 w 124"/>
                <a:gd name="T11" fmla="*/ 112 h 124"/>
                <a:gd name="T12" fmla="*/ 68 w 124"/>
                <a:gd name="T13" fmla="*/ 100 h 124"/>
                <a:gd name="T14" fmla="*/ 62 w 124"/>
                <a:gd name="T15" fmla="*/ 101 h 124"/>
                <a:gd name="T16" fmla="*/ 56 w 124"/>
                <a:gd name="T17" fmla="*/ 100 h 124"/>
                <a:gd name="T18" fmla="*/ 56 w 124"/>
                <a:gd name="T19" fmla="*/ 112 h 124"/>
                <a:gd name="T20" fmla="*/ 12 w 124"/>
                <a:gd name="T21" fmla="*/ 67 h 124"/>
                <a:gd name="T22" fmla="*/ 24 w 124"/>
                <a:gd name="T23" fmla="*/ 67 h 124"/>
                <a:gd name="T24" fmla="*/ 23 w 124"/>
                <a:gd name="T25" fmla="*/ 62 h 124"/>
                <a:gd name="T26" fmla="*/ 24 w 124"/>
                <a:gd name="T27" fmla="*/ 56 h 124"/>
                <a:gd name="T28" fmla="*/ 12 w 124"/>
                <a:gd name="T29" fmla="*/ 56 h 124"/>
                <a:gd name="T30" fmla="*/ 56 w 124"/>
                <a:gd name="T31" fmla="*/ 11 h 124"/>
                <a:gd name="T32" fmla="*/ 56 w 124"/>
                <a:gd name="T33" fmla="*/ 23 h 124"/>
                <a:gd name="T34" fmla="*/ 62 w 124"/>
                <a:gd name="T35" fmla="*/ 23 h 124"/>
                <a:gd name="T36" fmla="*/ 68 w 124"/>
                <a:gd name="T37" fmla="*/ 23 h 124"/>
                <a:gd name="T38" fmla="*/ 68 w 124"/>
                <a:gd name="T39" fmla="*/ 11 h 124"/>
                <a:gd name="T40" fmla="*/ 112 w 124"/>
                <a:gd name="T41" fmla="*/ 56 h 124"/>
                <a:gd name="T42" fmla="*/ 101 w 124"/>
                <a:gd name="T43" fmla="*/ 56 h 124"/>
                <a:gd name="T44" fmla="*/ 101 w 124"/>
                <a:gd name="T45" fmla="*/ 62 h 124"/>
                <a:gd name="T46" fmla="*/ 101 w 124"/>
                <a:gd name="T47" fmla="*/ 67 h 124"/>
                <a:gd name="T48" fmla="*/ 112 w 124"/>
                <a:gd name="T49" fmla="*/ 67 h 124"/>
                <a:gd name="T50" fmla="*/ 68 w 124"/>
                <a:gd name="T51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4" h="124">
                  <a:moveTo>
                    <a:pt x="62" y="0"/>
                  </a:moveTo>
                  <a:cubicBezTo>
                    <a:pt x="28" y="0"/>
                    <a:pt x="0" y="27"/>
                    <a:pt x="0" y="62"/>
                  </a:cubicBezTo>
                  <a:cubicBezTo>
                    <a:pt x="0" y="96"/>
                    <a:pt x="28" y="124"/>
                    <a:pt x="62" y="124"/>
                  </a:cubicBezTo>
                  <a:cubicBezTo>
                    <a:pt x="96" y="124"/>
                    <a:pt x="124" y="96"/>
                    <a:pt x="124" y="62"/>
                  </a:cubicBezTo>
                  <a:cubicBezTo>
                    <a:pt x="124" y="27"/>
                    <a:pt x="96" y="0"/>
                    <a:pt x="62" y="0"/>
                  </a:cubicBezTo>
                  <a:close/>
                  <a:moveTo>
                    <a:pt x="68" y="112"/>
                  </a:moveTo>
                  <a:cubicBezTo>
                    <a:pt x="68" y="100"/>
                    <a:pt x="68" y="100"/>
                    <a:pt x="68" y="100"/>
                  </a:cubicBezTo>
                  <a:cubicBezTo>
                    <a:pt x="66" y="100"/>
                    <a:pt x="64" y="101"/>
                    <a:pt x="62" y="101"/>
                  </a:cubicBezTo>
                  <a:cubicBezTo>
                    <a:pt x="60" y="101"/>
                    <a:pt x="58" y="100"/>
                    <a:pt x="56" y="100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33" y="109"/>
                    <a:pt x="15" y="91"/>
                    <a:pt x="12" y="67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3" y="66"/>
                    <a:pt x="23" y="64"/>
                    <a:pt x="23" y="62"/>
                  </a:cubicBezTo>
                  <a:cubicBezTo>
                    <a:pt x="23" y="60"/>
                    <a:pt x="23" y="58"/>
                    <a:pt x="24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5" y="33"/>
                    <a:pt x="33" y="14"/>
                    <a:pt x="56" y="1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8" y="23"/>
                    <a:pt x="60" y="23"/>
                    <a:pt x="62" y="23"/>
                  </a:cubicBezTo>
                  <a:cubicBezTo>
                    <a:pt x="64" y="23"/>
                    <a:pt x="66" y="23"/>
                    <a:pt x="68" y="23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91" y="14"/>
                    <a:pt x="109" y="33"/>
                    <a:pt x="112" y="56"/>
                  </a:cubicBezTo>
                  <a:cubicBezTo>
                    <a:pt x="101" y="56"/>
                    <a:pt x="101" y="56"/>
                    <a:pt x="101" y="56"/>
                  </a:cubicBezTo>
                  <a:cubicBezTo>
                    <a:pt x="101" y="58"/>
                    <a:pt x="101" y="60"/>
                    <a:pt x="101" y="62"/>
                  </a:cubicBezTo>
                  <a:cubicBezTo>
                    <a:pt x="101" y="64"/>
                    <a:pt x="101" y="66"/>
                    <a:pt x="101" y="67"/>
                  </a:cubicBezTo>
                  <a:cubicBezTo>
                    <a:pt x="112" y="67"/>
                    <a:pt x="112" y="67"/>
                    <a:pt x="112" y="67"/>
                  </a:cubicBezTo>
                  <a:cubicBezTo>
                    <a:pt x="109" y="91"/>
                    <a:pt x="91" y="109"/>
                    <a:pt x="68" y="1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0"/>
            <p:cNvSpPr/>
            <p:nvPr/>
          </p:nvSpPr>
          <p:spPr bwMode="auto">
            <a:xfrm>
              <a:off x="100013" y="-1779587"/>
              <a:ext cx="33338" cy="38100"/>
            </a:xfrm>
            <a:custGeom>
              <a:avLst/>
              <a:gdLst>
                <a:gd name="T0" fmla="*/ 3 w 9"/>
                <a:gd name="T1" fmla="*/ 10 h 10"/>
                <a:gd name="T2" fmla="*/ 9 w 9"/>
                <a:gd name="T3" fmla="*/ 7 h 10"/>
                <a:gd name="T4" fmla="*/ 6 w 9"/>
                <a:gd name="T5" fmla="*/ 2 h 10"/>
                <a:gd name="T6" fmla="*/ 3 w 9"/>
                <a:gd name="T7" fmla="*/ 0 h 10"/>
                <a:gd name="T8" fmla="*/ 2 w 9"/>
                <a:gd name="T9" fmla="*/ 1 h 10"/>
                <a:gd name="T10" fmla="*/ 0 w 9"/>
                <a:gd name="T11" fmla="*/ 3 h 10"/>
                <a:gd name="T12" fmla="*/ 1 w 9"/>
                <a:gd name="T13" fmla="*/ 5 h 10"/>
                <a:gd name="T14" fmla="*/ 3 w 9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5" y="9"/>
                    <a:pt x="7" y="8"/>
                    <a:pt x="9" y="7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0" y="4"/>
                    <a:pt x="1" y="5"/>
                  </a:cubicBezTo>
                  <a:lnTo>
                    <a:pt x="3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1"/>
            <p:cNvSpPr/>
            <p:nvPr/>
          </p:nvSpPr>
          <p:spPr bwMode="auto">
            <a:xfrm>
              <a:off x="254000" y="-1779587"/>
              <a:ext cx="33338" cy="38100"/>
            </a:xfrm>
            <a:custGeom>
              <a:avLst/>
              <a:gdLst>
                <a:gd name="T0" fmla="*/ 7 w 9"/>
                <a:gd name="T1" fmla="*/ 1 h 10"/>
                <a:gd name="T2" fmla="*/ 6 w 9"/>
                <a:gd name="T3" fmla="*/ 0 h 10"/>
                <a:gd name="T4" fmla="*/ 3 w 9"/>
                <a:gd name="T5" fmla="*/ 2 h 10"/>
                <a:gd name="T6" fmla="*/ 0 w 9"/>
                <a:gd name="T7" fmla="*/ 7 h 10"/>
                <a:gd name="T8" fmla="*/ 6 w 9"/>
                <a:gd name="T9" fmla="*/ 10 h 10"/>
                <a:gd name="T10" fmla="*/ 9 w 9"/>
                <a:gd name="T11" fmla="*/ 5 h 10"/>
                <a:gd name="T12" fmla="*/ 7 w 9"/>
                <a:gd name="T13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7" y="1"/>
                  </a:moveTo>
                  <a:cubicBezTo>
                    <a:pt x="7" y="1"/>
                    <a:pt x="7" y="0"/>
                    <a:pt x="6" y="0"/>
                  </a:cubicBezTo>
                  <a:cubicBezTo>
                    <a:pt x="5" y="0"/>
                    <a:pt x="4" y="1"/>
                    <a:pt x="3" y="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8"/>
                    <a:pt x="4" y="9"/>
                    <a:pt x="6" y="10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3"/>
                    <a:pt x="9" y="2"/>
                    <a:pt x="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2"/>
            <p:cNvSpPr/>
            <p:nvPr/>
          </p:nvSpPr>
          <p:spPr bwMode="auto">
            <a:xfrm>
              <a:off x="314325" y="-1716087"/>
              <a:ext cx="33338" cy="30163"/>
            </a:xfrm>
            <a:custGeom>
              <a:avLst/>
              <a:gdLst>
                <a:gd name="T0" fmla="*/ 8 w 9"/>
                <a:gd name="T1" fmla="*/ 6 h 8"/>
                <a:gd name="T2" fmla="*/ 9 w 9"/>
                <a:gd name="T3" fmla="*/ 4 h 8"/>
                <a:gd name="T4" fmla="*/ 9 w 9"/>
                <a:gd name="T5" fmla="*/ 1 h 8"/>
                <a:gd name="T6" fmla="*/ 6 w 9"/>
                <a:gd name="T7" fmla="*/ 0 h 8"/>
                <a:gd name="T8" fmla="*/ 5 w 9"/>
                <a:gd name="T9" fmla="*/ 0 h 8"/>
                <a:gd name="T10" fmla="*/ 0 w 9"/>
                <a:gd name="T11" fmla="*/ 3 h 8"/>
                <a:gd name="T12" fmla="*/ 3 w 9"/>
                <a:gd name="T13" fmla="*/ 8 h 8"/>
                <a:gd name="T14" fmla="*/ 8 w 9"/>
                <a:gd name="T1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8" y="6"/>
                  </a:moveTo>
                  <a:cubicBezTo>
                    <a:pt x="8" y="5"/>
                    <a:pt x="9" y="5"/>
                    <a:pt x="9" y="4"/>
                  </a:cubicBezTo>
                  <a:cubicBezTo>
                    <a:pt x="9" y="3"/>
                    <a:pt x="9" y="2"/>
                    <a:pt x="9" y="1"/>
                  </a:cubicBezTo>
                  <a:cubicBezTo>
                    <a:pt x="8" y="1"/>
                    <a:pt x="7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5"/>
                    <a:pt x="2" y="7"/>
                    <a:pt x="3" y="8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13"/>
            <p:cNvSpPr/>
            <p:nvPr/>
          </p:nvSpPr>
          <p:spPr bwMode="auto">
            <a:xfrm>
              <a:off x="39688" y="-1716087"/>
              <a:ext cx="33338" cy="30163"/>
            </a:xfrm>
            <a:custGeom>
              <a:avLst/>
              <a:gdLst>
                <a:gd name="T0" fmla="*/ 3 w 9"/>
                <a:gd name="T1" fmla="*/ 0 h 8"/>
                <a:gd name="T2" fmla="*/ 0 w 9"/>
                <a:gd name="T3" fmla="*/ 1 h 8"/>
                <a:gd name="T4" fmla="*/ 0 w 9"/>
                <a:gd name="T5" fmla="*/ 4 h 8"/>
                <a:gd name="T6" fmla="*/ 1 w 9"/>
                <a:gd name="T7" fmla="*/ 6 h 8"/>
                <a:gd name="T8" fmla="*/ 6 w 9"/>
                <a:gd name="T9" fmla="*/ 8 h 8"/>
                <a:gd name="T10" fmla="*/ 9 w 9"/>
                <a:gd name="T11" fmla="*/ 3 h 8"/>
                <a:gd name="T12" fmla="*/ 4 w 9"/>
                <a:gd name="T13" fmla="*/ 0 h 8"/>
                <a:gd name="T14" fmla="*/ 3 w 9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5"/>
                    <a:pt x="1" y="5"/>
                    <a:pt x="1" y="6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7"/>
                    <a:pt x="8" y="5"/>
                    <a:pt x="9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14"/>
            <p:cNvSpPr/>
            <p:nvPr/>
          </p:nvSpPr>
          <p:spPr bwMode="auto">
            <a:xfrm>
              <a:off x="314325" y="-1554162"/>
              <a:ext cx="33338" cy="30163"/>
            </a:xfrm>
            <a:custGeom>
              <a:avLst/>
              <a:gdLst>
                <a:gd name="T0" fmla="*/ 0 w 9"/>
                <a:gd name="T1" fmla="*/ 5 h 8"/>
                <a:gd name="T2" fmla="*/ 5 w 9"/>
                <a:gd name="T3" fmla="*/ 8 h 8"/>
                <a:gd name="T4" fmla="*/ 6 w 9"/>
                <a:gd name="T5" fmla="*/ 8 h 8"/>
                <a:gd name="T6" fmla="*/ 9 w 9"/>
                <a:gd name="T7" fmla="*/ 7 h 8"/>
                <a:gd name="T8" fmla="*/ 9 w 9"/>
                <a:gd name="T9" fmla="*/ 5 h 8"/>
                <a:gd name="T10" fmla="*/ 8 w 9"/>
                <a:gd name="T11" fmla="*/ 3 h 8"/>
                <a:gd name="T12" fmla="*/ 3 w 9"/>
                <a:gd name="T13" fmla="*/ 0 h 8"/>
                <a:gd name="T14" fmla="*/ 0 w 9"/>
                <a:gd name="T1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0" y="5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7" y="8"/>
                    <a:pt x="8" y="8"/>
                    <a:pt x="9" y="7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4"/>
                    <a:pt x="8" y="3"/>
                    <a:pt x="8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2"/>
                    <a:pt x="1" y="3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15"/>
            <p:cNvSpPr/>
            <p:nvPr/>
          </p:nvSpPr>
          <p:spPr bwMode="auto">
            <a:xfrm>
              <a:off x="39688" y="-1554162"/>
              <a:ext cx="33338" cy="30163"/>
            </a:xfrm>
            <a:custGeom>
              <a:avLst/>
              <a:gdLst>
                <a:gd name="T0" fmla="*/ 1 w 9"/>
                <a:gd name="T1" fmla="*/ 3 h 8"/>
                <a:gd name="T2" fmla="*/ 0 w 9"/>
                <a:gd name="T3" fmla="*/ 5 h 8"/>
                <a:gd name="T4" fmla="*/ 0 w 9"/>
                <a:gd name="T5" fmla="*/ 7 h 8"/>
                <a:gd name="T6" fmla="*/ 3 w 9"/>
                <a:gd name="T7" fmla="*/ 8 h 8"/>
                <a:gd name="T8" fmla="*/ 4 w 9"/>
                <a:gd name="T9" fmla="*/ 8 h 8"/>
                <a:gd name="T10" fmla="*/ 9 w 9"/>
                <a:gd name="T11" fmla="*/ 5 h 8"/>
                <a:gd name="T12" fmla="*/ 6 w 9"/>
                <a:gd name="T13" fmla="*/ 0 h 8"/>
                <a:gd name="T14" fmla="*/ 1 w 9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1" y="3"/>
                  </a:moveTo>
                  <a:cubicBezTo>
                    <a:pt x="1" y="3"/>
                    <a:pt x="0" y="4"/>
                    <a:pt x="0" y="5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3"/>
                    <a:pt x="7" y="2"/>
                    <a:pt x="6" y="0"/>
                  </a:cubicBezTo>
                  <a:lnTo>
                    <a:pt x="1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16"/>
            <p:cNvSpPr/>
            <p:nvPr/>
          </p:nvSpPr>
          <p:spPr bwMode="auto">
            <a:xfrm>
              <a:off x="254000" y="-1498600"/>
              <a:ext cx="33338" cy="38100"/>
            </a:xfrm>
            <a:custGeom>
              <a:avLst/>
              <a:gdLst>
                <a:gd name="T0" fmla="*/ 6 w 9"/>
                <a:gd name="T1" fmla="*/ 0 h 10"/>
                <a:gd name="T2" fmla="*/ 0 w 9"/>
                <a:gd name="T3" fmla="*/ 3 h 10"/>
                <a:gd name="T4" fmla="*/ 3 w 9"/>
                <a:gd name="T5" fmla="*/ 8 h 10"/>
                <a:gd name="T6" fmla="*/ 6 w 9"/>
                <a:gd name="T7" fmla="*/ 10 h 10"/>
                <a:gd name="T8" fmla="*/ 7 w 9"/>
                <a:gd name="T9" fmla="*/ 9 h 10"/>
                <a:gd name="T10" fmla="*/ 9 w 9"/>
                <a:gd name="T11" fmla="*/ 5 h 10"/>
                <a:gd name="T12" fmla="*/ 6 w 9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6" y="0"/>
                  </a:moveTo>
                  <a:cubicBezTo>
                    <a:pt x="4" y="1"/>
                    <a:pt x="2" y="2"/>
                    <a:pt x="0" y="3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9"/>
                    <a:pt x="5" y="10"/>
                    <a:pt x="6" y="10"/>
                  </a:cubicBezTo>
                  <a:cubicBezTo>
                    <a:pt x="7" y="10"/>
                    <a:pt x="7" y="10"/>
                    <a:pt x="7" y="9"/>
                  </a:cubicBezTo>
                  <a:cubicBezTo>
                    <a:pt x="9" y="9"/>
                    <a:pt x="9" y="7"/>
                    <a:pt x="9" y="5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17"/>
            <p:cNvSpPr/>
            <p:nvPr/>
          </p:nvSpPr>
          <p:spPr bwMode="auto">
            <a:xfrm>
              <a:off x="100013" y="-1498600"/>
              <a:ext cx="33338" cy="38100"/>
            </a:xfrm>
            <a:custGeom>
              <a:avLst/>
              <a:gdLst>
                <a:gd name="T0" fmla="*/ 1 w 9"/>
                <a:gd name="T1" fmla="*/ 5 h 10"/>
                <a:gd name="T2" fmla="*/ 0 w 9"/>
                <a:gd name="T3" fmla="*/ 8 h 10"/>
                <a:gd name="T4" fmla="*/ 2 w 9"/>
                <a:gd name="T5" fmla="*/ 9 h 10"/>
                <a:gd name="T6" fmla="*/ 3 w 9"/>
                <a:gd name="T7" fmla="*/ 10 h 10"/>
                <a:gd name="T8" fmla="*/ 6 w 9"/>
                <a:gd name="T9" fmla="*/ 8 h 10"/>
                <a:gd name="T10" fmla="*/ 9 w 9"/>
                <a:gd name="T11" fmla="*/ 3 h 10"/>
                <a:gd name="T12" fmla="*/ 3 w 9"/>
                <a:gd name="T13" fmla="*/ 0 h 10"/>
                <a:gd name="T14" fmla="*/ 1 w 9"/>
                <a:gd name="T1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1" y="5"/>
                  </a:moveTo>
                  <a:cubicBezTo>
                    <a:pt x="0" y="6"/>
                    <a:pt x="0" y="7"/>
                    <a:pt x="0" y="8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2" y="10"/>
                    <a:pt x="3" y="10"/>
                    <a:pt x="3" y="10"/>
                  </a:cubicBezTo>
                  <a:cubicBezTo>
                    <a:pt x="4" y="10"/>
                    <a:pt x="5" y="9"/>
                    <a:pt x="6" y="8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7" y="2"/>
                    <a:pt x="5" y="1"/>
                    <a:pt x="3" y="0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Oval 18"/>
            <p:cNvSpPr>
              <a:spLocks noChangeArrowheads="1"/>
            </p:cNvSpPr>
            <p:nvPr/>
          </p:nvSpPr>
          <p:spPr bwMode="auto">
            <a:xfrm>
              <a:off x="174625" y="-1636712"/>
              <a:ext cx="33338" cy="38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19"/>
            <p:cNvSpPr/>
            <p:nvPr/>
          </p:nvSpPr>
          <p:spPr bwMode="auto">
            <a:xfrm>
              <a:off x="125413" y="-1733550"/>
              <a:ext cx="82550" cy="96838"/>
            </a:xfrm>
            <a:custGeom>
              <a:avLst/>
              <a:gdLst>
                <a:gd name="T0" fmla="*/ 22 w 22"/>
                <a:gd name="T1" fmla="*/ 25 h 26"/>
                <a:gd name="T2" fmla="*/ 21 w 22"/>
                <a:gd name="T3" fmla="*/ 7 h 26"/>
                <a:gd name="T4" fmla="*/ 18 w 22"/>
                <a:gd name="T5" fmla="*/ 3 h 26"/>
                <a:gd name="T6" fmla="*/ 14 w 22"/>
                <a:gd name="T7" fmla="*/ 7 h 26"/>
                <a:gd name="T8" fmla="*/ 14 w 22"/>
                <a:gd name="T9" fmla="*/ 17 h 26"/>
                <a:gd name="T10" fmla="*/ 5 w 22"/>
                <a:gd name="T11" fmla="*/ 1 h 26"/>
                <a:gd name="T12" fmla="*/ 2 w 22"/>
                <a:gd name="T13" fmla="*/ 1 h 26"/>
                <a:gd name="T14" fmla="*/ 1 w 22"/>
                <a:gd name="T15" fmla="*/ 4 h 26"/>
                <a:gd name="T16" fmla="*/ 13 w 22"/>
                <a:gd name="T17" fmla="*/ 26 h 26"/>
                <a:gd name="T18" fmla="*/ 18 w 22"/>
                <a:gd name="T19" fmla="*/ 24 h 26"/>
                <a:gd name="T20" fmla="*/ 22 w 22"/>
                <a:gd name="T21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26">
                  <a:moveTo>
                    <a:pt x="22" y="25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5"/>
                    <a:pt x="20" y="3"/>
                    <a:pt x="18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1"/>
                    <a:pt x="0" y="3"/>
                    <a:pt x="1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4" y="24"/>
                    <a:pt x="16" y="24"/>
                    <a:pt x="18" y="24"/>
                  </a:cubicBezTo>
                  <a:cubicBezTo>
                    <a:pt x="19" y="24"/>
                    <a:pt x="21" y="24"/>
                    <a:pt x="22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861674" y="1522795"/>
            <a:ext cx="348882" cy="340868"/>
            <a:chOff x="-285750" y="-369887"/>
            <a:chExt cx="760413" cy="742950"/>
          </a:xfrm>
        </p:grpSpPr>
        <p:sp>
          <p:nvSpPr>
            <p:cNvPr id="36" name="Freeform 20"/>
            <p:cNvSpPr/>
            <p:nvPr/>
          </p:nvSpPr>
          <p:spPr bwMode="auto">
            <a:xfrm>
              <a:off x="25400" y="-369887"/>
              <a:ext cx="104775" cy="123825"/>
            </a:xfrm>
            <a:custGeom>
              <a:avLst/>
              <a:gdLst>
                <a:gd name="T0" fmla="*/ 11 w 28"/>
                <a:gd name="T1" fmla="*/ 32 h 33"/>
                <a:gd name="T2" fmla="*/ 26 w 28"/>
                <a:gd name="T3" fmla="*/ 19 h 33"/>
                <a:gd name="T4" fmla="*/ 17 w 28"/>
                <a:gd name="T5" fmla="*/ 1 h 33"/>
                <a:gd name="T6" fmla="*/ 1 w 28"/>
                <a:gd name="T7" fmla="*/ 14 h 33"/>
                <a:gd name="T8" fmla="*/ 11 w 28"/>
                <a:gd name="T9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3">
                  <a:moveTo>
                    <a:pt x="11" y="32"/>
                  </a:moveTo>
                  <a:cubicBezTo>
                    <a:pt x="18" y="33"/>
                    <a:pt x="24" y="27"/>
                    <a:pt x="26" y="19"/>
                  </a:cubicBezTo>
                  <a:cubicBezTo>
                    <a:pt x="28" y="10"/>
                    <a:pt x="24" y="2"/>
                    <a:pt x="17" y="1"/>
                  </a:cubicBezTo>
                  <a:cubicBezTo>
                    <a:pt x="10" y="0"/>
                    <a:pt x="3" y="6"/>
                    <a:pt x="1" y="14"/>
                  </a:cubicBezTo>
                  <a:cubicBezTo>
                    <a:pt x="0" y="22"/>
                    <a:pt x="4" y="30"/>
                    <a:pt x="11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21"/>
            <p:cNvSpPr/>
            <p:nvPr/>
          </p:nvSpPr>
          <p:spPr bwMode="auto">
            <a:xfrm>
              <a:off x="-200025" y="-260350"/>
              <a:ext cx="473075" cy="490538"/>
            </a:xfrm>
            <a:custGeom>
              <a:avLst/>
              <a:gdLst>
                <a:gd name="T0" fmla="*/ 27 w 126"/>
                <a:gd name="T1" fmla="*/ 32 h 131"/>
                <a:gd name="T2" fmla="*/ 40 w 126"/>
                <a:gd name="T3" fmla="*/ 22 h 131"/>
                <a:gd name="T4" fmla="*/ 26 w 126"/>
                <a:gd name="T5" fmla="*/ 62 h 131"/>
                <a:gd name="T6" fmla="*/ 26 w 126"/>
                <a:gd name="T7" fmla="*/ 62 h 131"/>
                <a:gd name="T8" fmla="*/ 36 w 126"/>
                <a:gd name="T9" fmla="*/ 66 h 131"/>
                <a:gd name="T10" fmla="*/ 31 w 126"/>
                <a:gd name="T11" fmla="*/ 91 h 131"/>
                <a:gd name="T12" fmla="*/ 17 w 126"/>
                <a:gd name="T13" fmla="*/ 123 h 131"/>
                <a:gd name="T14" fmla="*/ 32 w 126"/>
                <a:gd name="T15" fmla="*/ 131 h 131"/>
                <a:gd name="T16" fmla="*/ 51 w 126"/>
                <a:gd name="T17" fmla="*/ 88 h 131"/>
                <a:gd name="T18" fmla="*/ 54 w 126"/>
                <a:gd name="T19" fmla="*/ 74 h 131"/>
                <a:gd name="T20" fmla="*/ 75 w 126"/>
                <a:gd name="T21" fmla="*/ 75 h 131"/>
                <a:gd name="T22" fmla="*/ 73 w 126"/>
                <a:gd name="T23" fmla="*/ 79 h 131"/>
                <a:gd name="T24" fmla="*/ 70 w 126"/>
                <a:gd name="T25" fmla="*/ 96 h 131"/>
                <a:gd name="T26" fmla="*/ 86 w 126"/>
                <a:gd name="T27" fmla="*/ 100 h 131"/>
                <a:gd name="T28" fmla="*/ 92 w 126"/>
                <a:gd name="T29" fmla="*/ 80 h 131"/>
                <a:gd name="T30" fmla="*/ 95 w 126"/>
                <a:gd name="T31" fmla="*/ 69 h 131"/>
                <a:gd name="T32" fmla="*/ 86 w 126"/>
                <a:gd name="T33" fmla="*/ 57 h 131"/>
                <a:gd name="T34" fmla="*/ 86 w 126"/>
                <a:gd name="T35" fmla="*/ 57 h 131"/>
                <a:gd name="T36" fmla="*/ 85 w 126"/>
                <a:gd name="T37" fmla="*/ 57 h 131"/>
                <a:gd name="T38" fmla="*/ 84 w 126"/>
                <a:gd name="T39" fmla="*/ 57 h 131"/>
                <a:gd name="T40" fmla="*/ 81 w 126"/>
                <a:gd name="T41" fmla="*/ 56 h 131"/>
                <a:gd name="T42" fmla="*/ 76 w 126"/>
                <a:gd name="T43" fmla="*/ 56 h 131"/>
                <a:gd name="T44" fmla="*/ 66 w 126"/>
                <a:gd name="T45" fmla="*/ 55 h 131"/>
                <a:gd name="T46" fmla="*/ 74 w 126"/>
                <a:gd name="T47" fmla="*/ 27 h 131"/>
                <a:gd name="T48" fmla="*/ 78 w 126"/>
                <a:gd name="T49" fmla="*/ 33 h 131"/>
                <a:gd name="T50" fmla="*/ 83 w 126"/>
                <a:gd name="T51" fmla="*/ 39 h 131"/>
                <a:gd name="T52" fmla="*/ 84 w 126"/>
                <a:gd name="T53" fmla="*/ 40 h 131"/>
                <a:gd name="T54" fmla="*/ 91 w 126"/>
                <a:gd name="T55" fmla="*/ 45 h 131"/>
                <a:gd name="T56" fmla="*/ 91 w 126"/>
                <a:gd name="T57" fmla="*/ 45 h 131"/>
                <a:gd name="T58" fmla="*/ 91 w 126"/>
                <a:gd name="T59" fmla="*/ 45 h 131"/>
                <a:gd name="T60" fmla="*/ 92 w 126"/>
                <a:gd name="T61" fmla="*/ 45 h 131"/>
                <a:gd name="T62" fmla="*/ 95 w 126"/>
                <a:gd name="T63" fmla="*/ 45 h 131"/>
                <a:gd name="T64" fmla="*/ 126 w 126"/>
                <a:gd name="T65" fmla="*/ 45 h 131"/>
                <a:gd name="T66" fmla="*/ 126 w 126"/>
                <a:gd name="T67" fmla="*/ 28 h 131"/>
                <a:gd name="T68" fmla="*/ 95 w 126"/>
                <a:gd name="T69" fmla="*/ 29 h 131"/>
                <a:gd name="T70" fmla="*/ 94 w 126"/>
                <a:gd name="T71" fmla="*/ 29 h 131"/>
                <a:gd name="T72" fmla="*/ 91 w 126"/>
                <a:gd name="T73" fmla="*/ 24 h 131"/>
                <a:gd name="T74" fmla="*/ 81 w 126"/>
                <a:gd name="T75" fmla="*/ 12 h 131"/>
                <a:gd name="T76" fmla="*/ 75 w 126"/>
                <a:gd name="T77" fmla="*/ 9 h 131"/>
                <a:gd name="T78" fmla="*/ 74 w 126"/>
                <a:gd name="T79" fmla="*/ 8 h 131"/>
                <a:gd name="T80" fmla="*/ 76 w 126"/>
                <a:gd name="T81" fmla="*/ 14 h 131"/>
                <a:gd name="T82" fmla="*/ 71 w 126"/>
                <a:gd name="T83" fmla="*/ 16 h 131"/>
                <a:gd name="T84" fmla="*/ 71 w 126"/>
                <a:gd name="T85" fmla="*/ 21 h 131"/>
                <a:gd name="T86" fmla="*/ 61 w 126"/>
                <a:gd name="T87" fmla="*/ 37 h 131"/>
                <a:gd name="T88" fmla="*/ 68 w 126"/>
                <a:gd name="T89" fmla="*/ 12 h 131"/>
                <a:gd name="T90" fmla="*/ 69 w 126"/>
                <a:gd name="T91" fmla="*/ 11 h 131"/>
                <a:gd name="T92" fmla="*/ 70 w 126"/>
                <a:gd name="T93" fmla="*/ 6 h 131"/>
                <a:gd name="T94" fmla="*/ 68 w 126"/>
                <a:gd name="T95" fmla="*/ 5 h 131"/>
                <a:gd name="T96" fmla="*/ 65 w 126"/>
                <a:gd name="T97" fmla="*/ 10 h 131"/>
                <a:gd name="T98" fmla="*/ 65 w 126"/>
                <a:gd name="T99" fmla="*/ 11 h 131"/>
                <a:gd name="T100" fmla="*/ 57 w 126"/>
                <a:gd name="T101" fmla="*/ 35 h 131"/>
                <a:gd name="T102" fmla="*/ 58 w 126"/>
                <a:gd name="T103" fmla="*/ 17 h 131"/>
                <a:gd name="T104" fmla="*/ 61 w 126"/>
                <a:gd name="T105" fmla="*/ 12 h 131"/>
                <a:gd name="T106" fmla="*/ 59 w 126"/>
                <a:gd name="T107" fmla="*/ 8 h 131"/>
                <a:gd name="T108" fmla="*/ 63 w 126"/>
                <a:gd name="T109" fmla="*/ 4 h 131"/>
                <a:gd name="T110" fmla="*/ 53 w 126"/>
                <a:gd name="T111" fmla="*/ 1 h 131"/>
                <a:gd name="T112" fmla="*/ 44 w 126"/>
                <a:gd name="T113" fmla="*/ 1 h 131"/>
                <a:gd name="T114" fmla="*/ 18 w 126"/>
                <a:gd name="T115" fmla="*/ 19 h 131"/>
                <a:gd name="T116" fmla="*/ 0 w 126"/>
                <a:gd name="T117" fmla="*/ 49 h 131"/>
                <a:gd name="T118" fmla="*/ 15 w 126"/>
                <a:gd name="T119" fmla="*/ 57 h 131"/>
                <a:gd name="T120" fmla="*/ 27 w 126"/>
                <a:gd name="T121" fmla="*/ 3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" h="131">
                  <a:moveTo>
                    <a:pt x="27" y="32"/>
                  </a:moveTo>
                  <a:cubicBezTo>
                    <a:pt x="40" y="22"/>
                    <a:pt x="40" y="22"/>
                    <a:pt x="40" y="22"/>
                  </a:cubicBezTo>
                  <a:cubicBezTo>
                    <a:pt x="35" y="36"/>
                    <a:pt x="30" y="49"/>
                    <a:pt x="26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9" y="64"/>
                    <a:pt x="33" y="65"/>
                    <a:pt x="36" y="66"/>
                  </a:cubicBezTo>
                  <a:cubicBezTo>
                    <a:pt x="35" y="75"/>
                    <a:pt x="33" y="85"/>
                    <a:pt x="31" y="91"/>
                  </a:cubicBezTo>
                  <a:cubicBezTo>
                    <a:pt x="17" y="123"/>
                    <a:pt x="17" y="123"/>
                    <a:pt x="17" y="123"/>
                  </a:cubicBezTo>
                  <a:cubicBezTo>
                    <a:pt x="32" y="131"/>
                    <a:pt x="32" y="131"/>
                    <a:pt x="32" y="131"/>
                  </a:cubicBezTo>
                  <a:cubicBezTo>
                    <a:pt x="37" y="119"/>
                    <a:pt x="46" y="107"/>
                    <a:pt x="51" y="88"/>
                  </a:cubicBezTo>
                  <a:cubicBezTo>
                    <a:pt x="52" y="83"/>
                    <a:pt x="53" y="78"/>
                    <a:pt x="54" y="74"/>
                  </a:cubicBezTo>
                  <a:cubicBezTo>
                    <a:pt x="75" y="75"/>
                    <a:pt x="75" y="75"/>
                    <a:pt x="75" y="75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0" y="96"/>
                    <a:pt x="70" y="96"/>
                    <a:pt x="70" y="96"/>
                  </a:cubicBezTo>
                  <a:cubicBezTo>
                    <a:pt x="86" y="100"/>
                    <a:pt x="86" y="100"/>
                    <a:pt x="86" y="100"/>
                  </a:cubicBezTo>
                  <a:cubicBezTo>
                    <a:pt x="88" y="95"/>
                    <a:pt x="90" y="88"/>
                    <a:pt x="92" y="80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5" y="57"/>
                    <a:pt x="85" y="57"/>
                    <a:pt x="85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2" y="56"/>
                    <a:pt x="69" y="56"/>
                    <a:pt x="66" y="55"/>
                  </a:cubicBezTo>
                  <a:cubicBezTo>
                    <a:pt x="69" y="46"/>
                    <a:pt x="72" y="36"/>
                    <a:pt x="74" y="27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5" y="45"/>
                    <a:pt x="95" y="45"/>
                    <a:pt x="95" y="45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39"/>
                    <a:pt x="126" y="34"/>
                    <a:pt x="126" y="28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0" y="10"/>
                    <a:pt x="78" y="9"/>
                    <a:pt x="75" y="9"/>
                  </a:cubicBezTo>
                  <a:cubicBezTo>
                    <a:pt x="75" y="8"/>
                    <a:pt x="75" y="8"/>
                    <a:pt x="74" y="8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0" y="3"/>
                    <a:pt x="56" y="2"/>
                    <a:pt x="53" y="1"/>
                  </a:cubicBezTo>
                  <a:cubicBezTo>
                    <a:pt x="48" y="0"/>
                    <a:pt x="47" y="0"/>
                    <a:pt x="44" y="1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7" y="34"/>
                    <a:pt x="6" y="39"/>
                    <a:pt x="0" y="49"/>
                  </a:cubicBezTo>
                  <a:cubicBezTo>
                    <a:pt x="5" y="52"/>
                    <a:pt x="10" y="55"/>
                    <a:pt x="15" y="57"/>
                  </a:cubicBezTo>
                  <a:cubicBezTo>
                    <a:pt x="19" y="49"/>
                    <a:pt x="27" y="35"/>
                    <a:pt x="27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22"/>
            <p:cNvSpPr>
              <a:spLocks noEditPoints="1"/>
            </p:cNvSpPr>
            <p:nvPr/>
          </p:nvSpPr>
          <p:spPr bwMode="auto">
            <a:xfrm>
              <a:off x="-285750" y="-53975"/>
              <a:ext cx="168275" cy="153988"/>
            </a:xfrm>
            <a:custGeom>
              <a:avLst/>
              <a:gdLst>
                <a:gd name="T0" fmla="*/ 5 w 45"/>
                <a:gd name="T1" fmla="*/ 33 h 41"/>
                <a:gd name="T2" fmla="*/ 7 w 45"/>
                <a:gd name="T3" fmla="*/ 32 h 41"/>
                <a:gd name="T4" fmla="*/ 7 w 45"/>
                <a:gd name="T5" fmla="*/ 32 h 41"/>
                <a:gd name="T6" fmla="*/ 29 w 45"/>
                <a:gd name="T7" fmla="*/ 39 h 41"/>
                <a:gd name="T8" fmla="*/ 29 w 45"/>
                <a:gd name="T9" fmla="*/ 39 h 41"/>
                <a:gd name="T10" fmla="*/ 30 w 45"/>
                <a:gd name="T11" fmla="*/ 41 h 41"/>
                <a:gd name="T12" fmla="*/ 32 w 45"/>
                <a:gd name="T13" fmla="*/ 41 h 41"/>
                <a:gd name="T14" fmla="*/ 33 w 45"/>
                <a:gd name="T15" fmla="*/ 40 h 41"/>
                <a:gd name="T16" fmla="*/ 33 w 45"/>
                <a:gd name="T17" fmla="*/ 40 h 41"/>
                <a:gd name="T18" fmla="*/ 38 w 45"/>
                <a:gd name="T19" fmla="*/ 37 h 41"/>
                <a:gd name="T20" fmla="*/ 44 w 45"/>
                <a:gd name="T21" fmla="*/ 18 h 41"/>
                <a:gd name="T22" fmla="*/ 41 w 45"/>
                <a:gd name="T23" fmla="*/ 13 h 41"/>
                <a:gd name="T24" fmla="*/ 36 w 45"/>
                <a:gd name="T25" fmla="*/ 11 h 41"/>
                <a:gd name="T26" fmla="*/ 36 w 45"/>
                <a:gd name="T27" fmla="*/ 11 h 41"/>
                <a:gd name="T28" fmla="*/ 32 w 45"/>
                <a:gd name="T29" fmla="*/ 4 h 41"/>
                <a:gd name="T30" fmla="*/ 25 w 45"/>
                <a:gd name="T31" fmla="*/ 1 h 41"/>
                <a:gd name="T32" fmla="*/ 17 w 45"/>
                <a:gd name="T33" fmla="*/ 5 h 41"/>
                <a:gd name="T34" fmla="*/ 17 w 45"/>
                <a:gd name="T35" fmla="*/ 6 h 41"/>
                <a:gd name="T36" fmla="*/ 12 w 45"/>
                <a:gd name="T37" fmla="*/ 4 h 41"/>
                <a:gd name="T38" fmla="*/ 7 w 45"/>
                <a:gd name="T39" fmla="*/ 7 h 41"/>
                <a:gd name="T40" fmla="*/ 1 w 45"/>
                <a:gd name="T41" fmla="*/ 25 h 41"/>
                <a:gd name="T42" fmla="*/ 3 w 45"/>
                <a:gd name="T43" fmla="*/ 30 h 41"/>
                <a:gd name="T44" fmla="*/ 3 w 45"/>
                <a:gd name="T45" fmla="*/ 31 h 41"/>
                <a:gd name="T46" fmla="*/ 3 w 45"/>
                <a:gd name="T47" fmla="*/ 32 h 41"/>
                <a:gd name="T48" fmla="*/ 5 w 45"/>
                <a:gd name="T49" fmla="*/ 33 h 41"/>
                <a:gd name="T50" fmla="*/ 20 w 45"/>
                <a:gd name="T51" fmla="*/ 6 h 41"/>
                <a:gd name="T52" fmla="*/ 24 w 45"/>
                <a:gd name="T53" fmla="*/ 4 h 41"/>
                <a:gd name="T54" fmla="*/ 31 w 45"/>
                <a:gd name="T55" fmla="*/ 7 h 41"/>
                <a:gd name="T56" fmla="*/ 33 w 45"/>
                <a:gd name="T57" fmla="*/ 10 h 41"/>
                <a:gd name="T58" fmla="*/ 33 w 45"/>
                <a:gd name="T59" fmla="*/ 10 h 41"/>
                <a:gd name="T60" fmla="*/ 20 w 45"/>
                <a:gd name="T61" fmla="*/ 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" h="41">
                  <a:moveTo>
                    <a:pt x="5" y="33"/>
                  </a:moveTo>
                  <a:cubicBezTo>
                    <a:pt x="6" y="33"/>
                    <a:pt x="7" y="33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40"/>
                    <a:pt x="29" y="40"/>
                    <a:pt x="30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3" y="41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5" y="40"/>
                    <a:pt x="37" y="39"/>
                    <a:pt x="38" y="37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5" y="16"/>
                    <a:pt x="43" y="14"/>
                    <a:pt x="41" y="13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8"/>
                    <a:pt x="35" y="4"/>
                    <a:pt x="32" y="4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2" y="0"/>
                    <a:pt x="18" y="2"/>
                    <a:pt x="17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0" y="3"/>
                    <a:pt x="7" y="4"/>
                    <a:pt x="7" y="7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7"/>
                    <a:pt x="1" y="30"/>
                    <a:pt x="3" y="30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2" y="31"/>
                    <a:pt x="3" y="32"/>
                    <a:pt x="3" y="32"/>
                  </a:cubicBezTo>
                  <a:lnTo>
                    <a:pt x="5" y="33"/>
                  </a:lnTo>
                  <a:close/>
                  <a:moveTo>
                    <a:pt x="20" y="6"/>
                  </a:moveTo>
                  <a:cubicBezTo>
                    <a:pt x="21" y="4"/>
                    <a:pt x="22" y="4"/>
                    <a:pt x="24" y="4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3" y="7"/>
                    <a:pt x="33" y="8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0" y="6"/>
                    <a:pt x="20" y="6"/>
                    <a:pt x="20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23"/>
            <p:cNvSpPr/>
            <p:nvPr/>
          </p:nvSpPr>
          <p:spPr bwMode="auto">
            <a:xfrm>
              <a:off x="-274637" y="-84137"/>
              <a:ext cx="749300" cy="457200"/>
            </a:xfrm>
            <a:custGeom>
              <a:avLst/>
              <a:gdLst>
                <a:gd name="T0" fmla="*/ 472 w 472"/>
                <a:gd name="T1" fmla="*/ 0 h 288"/>
                <a:gd name="T2" fmla="*/ 390 w 472"/>
                <a:gd name="T3" fmla="*/ 33 h 288"/>
                <a:gd name="T4" fmla="*/ 406 w 472"/>
                <a:gd name="T5" fmla="*/ 45 h 288"/>
                <a:gd name="T6" fmla="*/ 302 w 472"/>
                <a:gd name="T7" fmla="*/ 156 h 288"/>
                <a:gd name="T8" fmla="*/ 210 w 472"/>
                <a:gd name="T9" fmla="*/ 146 h 288"/>
                <a:gd name="T10" fmla="*/ 137 w 472"/>
                <a:gd name="T11" fmla="*/ 222 h 288"/>
                <a:gd name="T12" fmla="*/ 61 w 472"/>
                <a:gd name="T13" fmla="*/ 184 h 288"/>
                <a:gd name="T14" fmla="*/ 0 w 472"/>
                <a:gd name="T15" fmla="*/ 262 h 288"/>
                <a:gd name="T16" fmla="*/ 33 w 472"/>
                <a:gd name="T17" fmla="*/ 288 h 288"/>
                <a:gd name="T18" fmla="*/ 73 w 472"/>
                <a:gd name="T19" fmla="*/ 238 h 288"/>
                <a:gd name="T20" fmla="*/ 146 w 472"/>
                <a:gd name="T21" fmla="*/ 274 h 288"/>
                <a:gd name="T22" fmla="*/ 226 w 472"/>
                <a:gd name="T23" fmla="*/ 191 h 288"/>
                <a:gd name="T24" fmla="*/ 319 w 472"/>
                <a:gd name="T25" fmla="*/ 201 h 288"/>
                <a:gd name="T26" fmla="*/ 442 w 472"/>
                <a:gd name="T27" fmla="*/ 71 h 288"/>
                <a:gd name="T28" fmla="*/ 465 w 472"/>
                <a:gd name="T29" fmla="*/ 87 h 288"/>
                <a:gd name="T30" fmla="*/ 472 w 472"/>
                <a:gd name="T31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2" h="288">
                  <a:moveTo>
                    <a:pt x="472" y="0"/>
                  </a:moveTo>
                  <a:lnTo>
                    <a:pt x="390" y="33"/>
                  </a:lnTo>
                  <a:lnTo>
                    <a:pt x="406" y="45"/>
                  </a:lnTo>
                  <a:lnTo>
                    <a:pt x="302" y="156"/>
                  </a:lnTo>
                  <a:lnTo>
                    <a:pt x="210" y="146"/>
                  </a:lnTo>
                  <a:lnTo>
                    <a:pt x="137" y="222"/>
                  </a:lnTo>
                  <a:lnTo>
                    <a:pt x="61" y="184"/>
                  </a:lnTo>
                  <a:lnTo>
                    <a:pt x="0" y="262"/>
                  </a:lnTo>
                  <a:lnTo>
                    <a:pt x="33" y="288"/>
                  </a:lnTo>
                  <a:lnTo>
                    <a:pt x="73" y="238"/>
                  </a:lnTo>
                  <a:lnTo>
                    <a:pt x="146" y="274"/>
                  </a:lnTo>
                  <a:lnTo>
                    <a:pt x="226" y="191"/>
                  </a:lnTo>
                  <a:lnTo>
                    <a:pt x="319" y="201"/>
                  </a:lnTo>
                  <a:lnTo>
                    <a:pt x="442" y="71"/>
                  </a:lnTo>
                  <a:lnTo>
                    <a:pt x="465" y="8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2574324" y="2268226"/>
            <a:ext cx="521298" cy="360670"/>
            <a:chOff x="-5087938" y="1543050"/>
            <a:chExt cx="839788" cy="581025"/>
          </a:xfrm>
        </p:grpSpPr>
        <p:sp>
          <p:nvSpPr>
            <p:cNvPr id="40" name="Freeform 24"/>
            <p:cNvSpPr/>
            <p:nvPr/>
          </p:nvSpPr>
          <p:spPr bwMode="auto">
            <a:xfrm>
              <a:off x="-4859338" y="1831975"/>
              <a:ext cx="509588" cy="292100"/>
            </a:xfrm>
            <a:custGeom>
              <a:avLst/>
              <a:gdLst>
                <a:gd name="T0" fmla="*/ 101 w 136"/>
                <a:gd name="T1" fmla="*/ 0 h 78"/>
                <a:gd name="T2" fmla="*/ 0 w 136"/>
                <a:gd name="T3" fmla="*/ 75 h 78"/>
                <a:gd name="T4" fmla="*/ 10 w 136"/>
                <a:gd name="T5" fmla="*/ 76 h 78"/>
                <a:gd name="T6" fmla="*/ 136 w 136"/>
                <a:gd name="T7" fmla="*/ 0 h 78"/>
                <a:gd name="T8" fmla="*/ 101 w 136"/>
                <a:gd name="T9" fmla="*/ 0 h 78"/>
                <a:gd name="T10" fmla="*/ 101 w 136"/>
                <a:gd name="T1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6" h="78">
                  <a:moveTo>
                    <a:pt x="101" y="0"/>
                  </a:moveTo>
                  <a:cubicBezTo>
                    <a:pt x="81" y="38"/>
                    <a:pt x="49" y="64"/>
                    <a:pt x="0" y="75"/>
                  </a:cubicBezTo>
                  <a:cubicBezTo>
                    <a:pt x="3" y="76"/>
                    <a:pt x="7" y="76"/>
                    <a:pt x="10" y="76"/>
                  </a:cubicBezTo>
                  <a:cubicBezTo>
                    <a:pt x="65" y="78"/>
                    <a:pt x="114" y="47"/>
                    <a:pt x="136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1" y="0"/>
                    <a:pt x="101" y="0"/>
                    <a:pt x="1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25"/>
            <p:cNvSpPr/>
            <p:nvPr/>
          </p:nvSpPr>
          <p:spPr bwMode="auto">
            <a:xfrm>
              <a:off x="-4937125" y="1543050"/>
              <a:ext cx="85725" cy="104775"/>
            </a:xfrm>
            <a:custGeom>
              <a:avLst/>
              <a:gdLst>
                <a:gd name="T0" fmla="*/ 10 w 23"/>
                <a:gd name="T1" fmla="*/ 28 h 28"/>
                <a:gd name="T2" fmla="*/ 23 w 23"/>
                <a:gd name="T3" fmla="*/ 15 h 28"/>
                <a:gd name="T4" fmla="*/ 13 w 23"/>
                <a:gd name="T5" fmla="*/ 1 h 28"/>
                <a:gd name="T6" fmla="*/ 1 w 23"/>
                <a:gd name="T7" fmla="*/ 13 h 28"/>
                <a:gd name="T8" fmla="*/ 10 w 23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8">
                  <a:moveTo>
                    <a:pt x="10" y="28"/>
                  </a:moveTo>
                  <a:cubicBezTo>
                    <a:pt x="16" y="28"/>
                    <a:pt x="22" y="23"/>
                    <a:pt x="23" y="15"/>
                  </a:cubicBezTo>
                  <a:cubicBezTo>
                    <a:pt x="23" y="8"/>
                    <a:pt x="19" y="1"/>
                    <a:pt x="13" y="1"/>
                  </a:cubicBezTo>
                  <a:cubicBezTo>
                    <a:pt x="7" y="0"/>
                    <a:pt x="2" y="6"/>
                    <a:pt x="1" y="13"/>
                  </a:cubicBezTo>
                  <a:cubicBezTo>
                    <a:pt x="0" y="20"/>
                    <a:pt x="4" y="27"/>
                    <a:pt x="10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26"/>
            <p:cNvSpPr/>
            <p:nvPr/>
          </p:nvSpPr>
          <p:spPr bwMode="auto">
            <a:xfrm>
              <a:off x="-4495800" y="1562100"/>
              <a:ext cx="247650" cy="201613"/>
            </a:xfrm>
            <a:custGeom>
              <a:avLst/>
              <a:gdLst>
                <a:gd name="T0" fmla="*/ 12 w 66"/>
                <a:gd name="T1" fmla="*/ 54 h 54"/>
                <a:gd name="T2" fmla="*/ 46 w 66"/>
                <a:gd name="T3" fmla="*/ 54 h 54"/>
                <a:gd name="T4" fmla="*/ 49 w 66"/>
                <a:gd name="T5" fmla="*/ 42 h 54"/>
                <a:gd name="T6" fmla="*/ 66 w 66"/>
                <a:gd name="T7" fmla="*/ 42 h 54"/>
                <a:gd name="T8" fmla="*/ 33 w 66"/>
                <a:gd name="T9" fmla="*/ 0 h 54"/>
                <a:gd name="T10" fmla="*/ 0 w 66"/>
                <a:gd name="T11" fmla="*/ 42 h 54"/>
                <a:gd name="T12" fmla="*/ 17 w 66"/>
                <a:gd name="T13" fmla="*/ 42 h 54"/>
                <a:gd name="T14" fmla="*/ 12 w 66"/>
                <a:gd name="T1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54">
                  <a:moveTo>
                    <a:pt x="12" y="54"/>
                  </a:moveTo>
                  <a:cubicBezTo>
                    <a:pt x="46" y="54"/>
                    <a:pt x="46" y="54"/>
                    <a:pt x="46" y="54"/>
                  </a:cubicBezTo>
                  <a:cubicBezTo>
                    <a:pt x="48" y="50"/>
                    <a:pt x="49" y="46"/>
                    <a:pt x="49" y="42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5" y="46"/>
                    <a:pt x="14" y="50"/>
                    <a:pt x="12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27"/>
            <p:cNvSpPr>
              <a:spLocks noEditPoints="1"/>
            </p:cNvSpPr>
            <p:nvPr/>
          </p:nvSpPr>
          <p:spPr bwMode="auto">
            <a:xfrm>
              <a:off x="-5087938" y="1651000"/>
              <a:ext cx="792163" cy="439738"/>
            </a:xfrm>
            <a:custGeom>
              <a:avLst/>
              <a:gdLst>
                <a:gd name="T0" fmla="*/ 164 w 211"/>
                <a:gd name="T1" fmla="*/ 32 h 117"/>
                <a:gd name="T2" fmla="*/ 160 w 211"/>
                <a:gd name="T3" fmla="*/ 37 h 117"/>
                <a:gd name="T4" fmla="*/ 90 w 211"/>
                <a:gd name="T5" fmla="*/ 33 h 117"/>
                <a:gd name="T6" fmla="*/ 57 w 211"/>
                <a:gd name="T7" fmla="*/ 6 h 117"/>
                <a:gd name="T8" fmla="*/ 56 w 211"/>
                <a:gd name="T9" fmla="*/ 13 h 117"/>
                <a:gd name="T10" fmla="*/ 51 w 211"/>
                <a:gd name="T11" fmla="*/ 6 h 117"/>
                <a:gd name="T12" fmla="*/ 51 w 211"/>
                <a:gd name="T13" fmla="*/ 0 h 117"/>
                <a:gd name="T14" fmla="*/ 47 w 211"/>
                <a:gd name="T15" fmla="*/ 5 h 117"/>
                <a:gd name="T16" fmla="*/ 47 w 211"/>
                <a:gd name="T17" fmla="*/ 28 h 117"/>
                <a:gd name="T18" fmla="*/ 45 w 211"/>
                <a:gd name="T19" fmla="*/ 8 h 117"/>
                <a:gd name="T20" fmla="*/ 44 w 211"/>
                <a:gd name="T21" fmla="*/ 1 h 117"/>
                <a:gd name="T22" fmla="*/ 34 w 211"/>
                <a:gd name="T23" fmla="*/ 1 h 117"/>
                <a:gd name="T24" fmla="*/ 17 w 211"/>
                <a:gd name="T25" fmla="*/ 14 h 117"/>
                <a:gd name="T26" fmla="*/ 9 w 211"/>
                <a:gd name="T27" fmla="*/ 21 h 117"/>
                <a:gd name="T28" fmla="*/ 8 w 211"/>
                <a:gd name="T29" fmla="*/ 22 h 117"/>
                <a:gd name="T30" fmla="*/ 8 w 211"/>
                <a:gd name="T31" fmla="*/ 22 h 117"/>
                <a:gd name="T32" fmla="*/ 11 w 211"/>
                <a:gd name="T33" fmla="*/ 34 h 117"/>
                <a:gd name="T34" fmla="*/ 11 w 211"/>
                <a:gd name="T35" fmla="*/ 34 h 117"/>
                <a:gd name="T36" fmla="*/ 19 w 211"/>
                <a:gd name="T37" fmla="*/ 37 h 117"/>
                <a:gd name="T38" fmla="*/ 8 w 211"/>
                <a:gd name="T39" fmla="*/ 72 h 117"/>
                <a:gd name="T40" fmla="*/ 10 w 211"/>
                <a:gd name="T41" fmla="*/ 101 h 117"/>
                <a:gd name="T42" fmla="*/ 2 w 211"/>
                <a:gd name="T43" fmla="*/ 110 h 117"/>
                <a:gd name="T44" fmla="*/ 8 w 211"/>
                <a:gd name="T45" fmla="*/ 115 h 117"/>
                <a:gd name="T46" fmla="*/ 16 w 211"/>
                <a:gd name="T47" fmla="*/ 109 h 117"/>
                <a:gd name="T48" fmla="*/ 39 w 211"/>
                <a:gd name="T49" fmla="*/ 111 h 117"/>
                <a:gd name="T50" fmla="*/ 20 w 211"/>
                <a:gd name="T51" fmla="*/ 100 h 117"/>
                <a:gd name="T52" fmla="*/ 16 w 211"/>
                <a:gd name="T53" fmla="*/ 67 h 117"/>
                <a:gd name="T54" fmla="*/ 25 w 211"/>
                <a:gd name="T55" fmla="*/ 45 h 117"/>
                <a:gd name="T56" fmla="*/ 24 w 211"/>
                <a:gd name="T57" fmla="*/ 59 h 117"/>
                <a:gd name="T58" fmla="*/ 53 w 211"/>
                <a:gd name="T59" fmla="*/ 117 h 117"/>
                <a:gd name="T60" fmla="*/ 51 w 211"/>
                <a:gd name="T61" fmla="*/ 65 h 117"/>
                <a:gd name="T62" fmla="*/ 82 w 211"/>
                <a:gd name="T63" fmla="*/ 107 h 117"/>
                <a:gd name="T64" fmla="*/ 73 w 211"/>
                <a:gd name="T65" fmla="*/ 61 h 117"/>
                <a:gd name="T66" fmla="*/ 58 w 211"/>
                <a:gd name="T67" fmla="*/ 45 h 117"/>
                <a:gd name="T68" fmla="*/ 83 w 211"/>
                <a:gd name="T69" fmla="*/ 47 h 117"/>
                <a:gd name="T70" fmla="*/ 204 w 211"/>
                <a:gd name="T71" fmla="*/ 45 h 117"/>
                <a:gd name="T72" fmla="*/ 208 w 211"/>
                <a:gd name="T73" fmla="*/ 40 h 117"/>
                <a:gd name="T74" fmla="*/ 207 w 211"/>
                <a:gd name="T75" fmla="*/ 32 h 117"/>
                <a:gd name="T76" fmla="*/ 57 w 211"/>
                <a:gd name="T77" fmla="*/ 29 h 117"/>
                <a:gd name="T78" fmla="*/ 64 w 211"/>
                <a:gd name="T79" fmla="*/ 3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11" h="117">
                  <a:moveTo>
                    <a:pt x="207" y="32"/>
                  </a:moveTo>
                  <a:cubicBezTo>
                    <a:pt x="164" y="32"/>
                    <a:pt x="164" y="32"/>
                    <a:pt x="164" y="32"/>
                  </a:cubicBezTo>
                  <a:cubicBezTo>
                    <a:pt x="162" y="32"/>
                    <a:pt x="160" y="34"/>
                    <a:pt x="160" y="36"/>
                  </a:cubicBezTo>
                  <a:cubicBezTo>
                    <a:pt x="160" y="36"/>
                    <a:pt x="160" y="36"/>
                    <a:pt x="160" y="37"/>
                  </a:cubicBezTo>
                  <a:cubicBezTo>
                    <a:pt x="88" y="37"/>
                    <a:pt x="88" y="37"/>
                    <a:pt x="88" y="37"/>
                  </a:cubicBezTo>
                  <a:cubicBezTo>
                    <a:pt x="89" y="35"/>
                    <a:pt x="89" y="34"/>
                    <a:pt x="90" y="33"/>
                  </a:cubicBezTo>
                  <a:cubicBezTo>
                    <a:pt x="84" y="31"/>
                    <a:pt x="71" y="25"/>
                    <a:pt x="71" y="25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1" y="1"/>
                    <a:pt x="39" y="1"/>
                    <a:pt x="34" y="1"/>
                  </a:cubicBezTo>
                  <a:cubicBezTo>
                    <a:pt x="33" y="1"/>
                    <a:pt x="29" y="3"/>
                    <a:pt x="27" y="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7"/>
                    <a:pt x="6" y="10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4" y="39"/>
                    <a:pt x="8" y="42"/>
                    <a:pt x="5" y="49"/>
                  </a:cubicBezTo>
                  <a:cubicBezTo>
                    <a:pt x="0" y="59"/>
                    <a:pt x="5" y="66"/>
                    <a:pt x="8" y="72"/>
                  </a:cubicBezTo>
                  <a:cubicBezTo>
                    <a:pt x="10" y="75"/>
                    <a:pt x="12" y="79"/>
                    <a:pt x="13" y="82"/>
                  </a:cubicBezTo>
                  <a:cubicBezTo>
                    <a:pt x="14" y="88"/>
                    <a:pt x="12" y="96"/>
                    <a:pt x="10" y="101"/>
                  </a:cubicBezTo>
                  <a:cubicBezTo>
                    <a:pt x="8" y="102"/>
                    <a:pt x="7" y="103"/>
                    <a:pt x="5" y="104"/>
                  </a:cubicBezTo>
                  <a:cubicBezTo>
                    <a:pt x="2" y="106"/>
                    <a:pt x="1" y="109"/>
                    <a:pt x="2" y="110"/>
                  </a:cubicBezTo>
                  <a:cubicBezTo>
                    <a:pt x="2" y="111"/>
                    <a:pt x="2" y="114"/>
                    <a:pt x="6" y="115"/>
                  </a:cubicBezTo>
                  <a:cubicBezTo>
                    <a:pt x="6" y="115"/>
                    <a:pt x="7" y="115"/>
                    <a:pt x="8" y="115"/>
                  </a:cubicBezTo>
                  <a:cubicBezTo>
                    <a:pt x="10" y="115"/>
                    <a:pt x="11" y="115"/>
                    <a:pt x="13" y="113"/>
                  </a:cubicBezTo>
                  <a:cubicBezTo>
                    <a:pt x="14" y="112"/>
                    <a:pt x="15" y="111"/>
                    <a:pt x="16" y="109"/>
                  </a:cubicBezTo>
                  <a:cubicBezTo>
                    <a:pt x="21" y="108"/>
                    <a:pt x="27" y="109"/>
                    <a:pt x="33" y="112"/>
                  </a:cubicBezTo>
                  <a:cubicBezTo>
                    <a:pt x="35" y="113"/>
                    <a:pt x="38" y="113"/>
                    <a:pt x="39" y="111"/>
                  </a:cubicBezTo>
                  <a:cubicBezTo>
                    <a:pt x="40" y="109"/>
                    <a:pt x="39" y="106"/>
                    <a:pt x="37" y="105"/>
                  </a:cubicBezTo>
                  <a:cubicBezTo>
                    <a:pt x="32" y="101"/>
                    <a:pt x="25" y="100"/>
                    <a:pt x="20" y="100"/>
                  </a:cubicBezTo>
                  <a:cubicBezTo>
                    <a:pt x="22" y="93"/>
                    <a:pt x="22" y="86"/>
                    <a:pt x="21" y="81"/>
                  </a:cubicBezTo>
                  <a:cubicBezTo>
                    <a:pt x="21" y="76"/>
                    <a:pt x="18" y="71"/>
                    <a:pt x="16" y="67"/>
                  </a:cubicBezTo>
                  <a:cubicBezTo>
                    <a:pt x="12" y="61"/>
                    <a:pt x="10" y="58"/>
                    <a:pt x="12" y="53"/>
                  </a:cubicBezTo>
                  <a:cubicBezTo>
                    <a:pt x="15" y="47"/>
                    <a:pt x="21" y="45"/>
                    <a:pt x="25" y="45"/>
                  </a:cubicBezTo>
                  <a:cubicBezTo>
                    <a:pt x="25" y="50"/>
                    <a:pt x="24" y="54"/>
                    <a:pt x="24" y="59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7" y="59"/>
                    <a:pt x="29" y="59"/>
                    <a:pt x="32" y="60"/>
                  </a:cubicBezTo>
                  <a:cubicBezTo>
                    <a:pt x="39" y="79"/>
                    <a:pt x="46" y="98"/>
                    <a:pt x="53" y="117"/>
                  </a:cubicBezTo>
                  <a:cubicBezTo>
                    <a:pt x="67" y="113"/>
                    <a:pt x="67" y="113"/>
                    <a:pt x="67" y="113"/>
                  </a:cubicBezTo>
                  <a:cubicBezTo>
                    <a:pt x="64" y="100"/>
                    <a:pt x="56" y="78"/>
                    <a:pt x="51" y="65"/>
                  </a:cubicBezTo>
                  <a:cubicBezTo>
                    <a:pt x="57" y="70"/>
                    <a:pt x="64" y="74"/>
                    <a:pt x="65" y="78"/>
                  </a:cubicBezTo>
                  <a:cubicBezTo>
                    <a:pt x="82" y="107"/>
                    <a:pt x="82" y="107"/>
                    <a:pt x="82" y="107"/>
                  </a:cubicBezTo>
                  <a:cubicBezTo>
                    <a:pt x="95" y="100"/>
                    <a:pt x="95" y="100"/>
                    <a:pt x="95" y="100"/>
                  </a:cubicBezTo>
                  <a:cubicBezTo>
                    <a:pt x="88" y="89"/>
                    <a:pt x="84" y="77"/>
                    <a:pt x="73" y="61"/>
                  </a:cubicBezTo>
                  <a:cubicBezTo>
                    <a:pt x="67" y="56"/>
                    <a:pt x="62" y="52"/>
                    <a:pt x="58" y="49"/>
                  </a:cubicBezTo>
                  <a:cubicBezTo>
                    <a:pt x="58" y="48"/>
                    <a:pt x="58" y="46"/>
                    <a:pt x="58" y="45"/>
                  </a:cubicBezTo>
                  <a:cubicBezTo>
                    <a:pt x="80" y="45"/>
                    <a:pt x="80" y="45"/>
                    <a:pt x="80" y="45"/>
                  </a:cubicBezTo>
                  <a:cubicBezTo>
                    <a:pt x="81" y="46"/>
                    <a:pt x="82" y="46"/>
                    <a:pt x="83" y="47"/>
                  </a:cubicBezTo>
                  <a:cubicBezTo>
                    <a:pt x="83" y="46"/>
                    <a:pt x="84" y="46"/>
                    <a:pt x="84" y="45"/>
                  </a:cubicBezTo>
                  <a:cubicBezTo>
                    <a:pt x="204" y="45"/>
                    <a:pt x="204" y="45"/>
                    <a:pt x="204" y="45"/>
                  </a:cubicBezTo>
                  <a:cubicBezTo>
                    <a:pt x="206" y="45"/>
                    <a:pt x="208" y="43"/>
                    <a:pt x="208" y="41"/>
                  </a:cubicBezTo>
                  <a:cubicBezTo>
                    <a:pt x="208" y="41"/>
                    <a:pt x="208" y="40"/>
                    <a:pt x="208" y="40"/>
                  </a:cubicBezTo>
                  <a:cubicBezTo>
                    <a:pt x="210" y="40"/>
                    <a:pt x="211" y="38"/>
                    <a:pt x="211" y="36"/>
                  </a:cubicBezTo>
                  <a:cubicBezTo>
                    <a:pt x="211" y="34"/>
                    <a:pt x="209" y="32"/>
                    <a:pt x="207" y="32"/>
                  </a:cubicBezTo>
                  <a:close/>
                  <a:moveTo>
                    <a:pt x="57" y="37"/>
                  </a:moveTo>
                  <a:cubicBezTo>
                    <a:pt x="57" y="34"/>
                    <a:pt x="57" y="31"/>
                    <a:pt x="57" y="29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61" y="34"/>
                    <a:pt x="62" y="36"/>
                    <a:pt x="64" y="37"/>
                  </a:cubicBezTo>
                  <a:lnTo>
                    <a:pt x="57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2" name="814362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88640" y="-1677516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8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9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0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2" fill="hold" grpId="0" nodeType="withEffect" p14:presetBounceEnd="8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3" dur="7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4" dur="7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21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3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49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6" presetClass="emph" presetSubtype="0" autoRev="1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56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63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70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6" presetClass="emph" presetSubtype="0" autoRev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77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84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91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05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6" presetID="41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500" tmFilter="0,0; .5, 1; 1, 1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4" fill="hold" grpId="0" nodeType="withEffect" p14:presetBounceEnd="60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5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16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100">
                    <p:cTn id="11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52" grpId="0" animBg="1"/>
          <p:bldP spid="49" grpId="0" animBg="1"/>
          <p:bldP spid="11" grpId="0" animBg="1"/>
          <p:bldP spid="11" grpId="1" animBg="1"/>
          <p:bldP spid="13" grpId="0" animBg="1"/>
          <p:bldP spid="13" grpId="1" animBg="1"/>
          <p:bldP spid="15" grpId="0" animBg="1"/>
          <p:bldP spid="15" grpId="1" animBg="1"/>
          <p:bldP spid="17" grpId="0" animBg="1"/>
          <p:bldP spid="17" grpId="1" animBg="1"/>
          <p:bldP spid="21" grpId="0" animBg="1"/>
          <p:bldP spid="21" grpId="1" animBg="1"/>
          <p:bldP spid="24" grpId="0" animBg="1"/>
          <p:bldP spid="24" grpId="1" animBg="1"/>
          <p:bldP spid="27" grpId="0" animBg="1"/>
          <p:bldP spid="27" grpId="1" animBg="1"/>
          <p:bldP spid="30" grpId="0" animBg="1"/>
          <p:bldP spid="30" grpId="1" animBg="1"/>
          <p:bldP spid="8" grpId="0" animBg="1"/>
          <p:bldP spid="8" grpId="1" animBg="1"/>
          <p:bldP spid="51" grpId="0"/>
          <p:bldP spid="51" grpId="1"/>
          <p:bldP spid="53" grpId="0"/>
          <p:bldP spid="5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7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21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3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49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6" presetClass="emph" presetSubtype="0" autoRev="1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56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63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70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6" presetClass="emph" presetSubtype="0" autoRev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77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8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84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91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05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6" presetID="41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500" tmFilter="0,0; .5, 1; 1, 1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4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100">
                    <p:cTn id="11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52" grpId="0" animBg="1"/>
          <p:bldP spid="49" grpId="0" animBg="1"/>
          <p:bldP spid="11" grpId="0" animBg="1"/>
          <p:bldP spid="11" grpId="1" animBg="1"/>
          <p:bldP spid="13" grpId="0" animBg="1"/>
          <p:bldP spid="13" grpId="1" animBg="1"/>
          <p:bldP spid="15" grpId="0" animBg="1"/>
          <p:bldP spid="15" grpId="1" animBg="1"/>
          <p:bldP spid="17" grpId="0" animBg="1"/>
          <p:bldP spid="17" grpId="1" animBg="1"/>
          <p:bldP spid="21" grpId="0" animBg="1"/>
          <p:bldP spid="21" grpId="1" animBg="1"/>
          <p:bldP spid="24" grpId="0" animBg="1"/>
          <p:bldP spid="24" grpId="1" animBg="1"/>
          <p:bldP spid="27" grpId="0" animBg="1"/>
          <p:bldP spid="27" grpId="1" animBg="1"/>
          <p:bldP spid="30" grpId="0" animBg="1"/>
          <p:bldP spid="30" grpId="1" animBg="1"/>
          <p:bldP spid="8" grpId="0" animBg="1"/>
          <p:bldP spid="8" grpId="1" animBg="1"/>
          <p:bldP spid="51" grpId="0"/>
          <p:bldP spid="51" grpId="1"/>
          <p:bldP spid="53" grpId="0"/>
          <p:bldP spid="54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0" name="直接连接符 89"/>
          <p:cNvCxnSpPr/>
          <p:nvPr/>
        </p:nvCxnSpPr>
        <p:spPr>
          <a:xfrm>
            <a:off x="22860" y="3044161"/>
            <a:ext cx="9121140" cy="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8" name="TextBox 67"/>
          <p:cNvSpPr txBox="1"/>
          <p:nvPr/>
        </p:nvSpPr>
        <p:spPr>
          <a:xfrm>
            <a:off x="4065741" y="281940"/>
            <a:ext cx="10310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目 录</a:t>
            </a:r>
            <a:endParaRPr lang="en-US" altLang="zh-CN" sz="2800" b="1" dirty="0" smtClean="0">
              <a:solidFill>
                <a:srgbClr val="06C5B3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en-US" altLang="zh-CN" sz="1200" dirty="0" smtClean="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cs typeface="Arial" pitchFamily="34" charset="0"/>
              </a:rPr>
              <a:t>CONTENTS</a:t>
            </a:r>
            <a:endParaRPr lang="zh-CN" altLang="en-US" sz="1200" dirty="0">
              <a:solidFill>
                <a:schemeClr val="bg1"/>
              </a:solidFill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cxnSp>
        <p:nvCxnSpPr>
          <p:cNvPr id="70" name="直接连接符 69"/>
          <p:cNvCxnSpPr/>
          <p:nvPr/>
        </p:nvCxnSpPr>
        <p:spPr>
          <a:xfrm>
            <a:off x="4041206" y="1058788"/>
            <a:ext cx="1080120" cy="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2" name="椭圆 71"/>
          <p:cNvSpPr/>
          <p:nvPr/>
        </p:nvSpPr>
        <p:spPr>
          <a:xfrm>
            <a:off x="1117614" y="2570163"/>
            <a:ext cx="937102" cy="937102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/>
          <p:cNvSpPr/>
          <p:nvPr/>
        </p:nvSpPr>
        <p:spPr>
          <a:xfrm>
            <a:off x="2611134" y="2570163"/>
            <a:ext cx="937102" cy="937102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/>
          <p:cNvSpPr/>
          <p:nvPr/>
        </p:nvSpPr>
        <p:spPr>
          <a:xfrm>
            <a:off x="4103449" y="2570163"/>
            <a:ext cx="937102" cy="937102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/>
          <p:cNvSpPr/>
          <p:nvPr/>
        </p:nvSpPr>
        <p:spPr>
          <a:xfrm>
            <a:off x="5589349" y="2570163"/>
            <a:ext cx="937102" cy="937102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/>
          <p:cNvSpPr/>
          <p:nvPr/>
        </p:nvSpPr>
        <p:spPr>
          <a:xfrm>
            <a:off x="7082869" y="2570163"/>
            <a:ext cx="937102" cy="937102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TextBox 85"/>
          <p:cNvSpPr txBox="1"/>
          <p:nvPr/>
        </p:nvSpPr>
        <p:spPr>
          <a:xfrm>
            <a:off x="1305478" y="2761115"/>
            <a:ext cx="5613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Impact" pitchFamily="34" charset="0"/>
              </a:rPr>
              <a:t>01</a:t>
            </a:r>
            <a:endParaRPr lang="zh-CN" altLang="en-US" sz="32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87" name="Rectangle 39"/>
          <p:cNvSpPr>
            <a:spLocks noChangeArrowheads="1"/>
          </p:cNvSpPr>
          <p:nvPr/>
        </p:nvSpPr>
        <p:spPr bwMode="auto">
          <a:xfrm>
            <a:off x="839542" y="3770992"/>
            <a:ext cx="1493244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zh-CN" altLang="en-US" sz="1200" b="1" dirty="0" smtClean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添加标题文本</a:t>
            </a:r>
            <a:endParaRPr lang="en-US" altLang="zh-CN" sz="1200" b="1" dirty="0" smtClean="0">
              <a:solidFill>
                <a:srgbClr val="06C5B3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buFont typeface="Arial" pitchFamily="34" charset="0"/>
              <a:buNone/>
            </a:pPr>
            <a:r>
              <a:rPr lang="en-US" altLang="zh-CN" sz="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altLang="zh-CN" sz="9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have many PowerPoint </a:t>
            </a:r>
            <a:r>
              <a:rPr lang="zh-CN" altLang="en-US" sz="9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templates</a:t>
            </a:r>
            <a:r>
              <a:rPr lang="en-US" altLang="zh-CN" sz="9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that has been specifically designed</a:t>
            </a:r>
            <a:r>
              <a:rPr lang="zh-CN" altLang="en-US" sz="9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88" name="Rectangle 39"/>
          <p:cNvSpPr>
            <a:spLocks noChangeArrowheads="1"/>
          </p:cNvSpPr>
          <p:nvPr/>
        </p:nvSpPr>
        <p:spPr bwMode="auto">
          <a:xfrm>
            <a:off x="2333062" y="1754768"/>
            <a:ext cx="1493244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zh-CN" altLang="en-US" sz="1100" b="1" dirty="0" smtClean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添加标题文</a:t>
            </a:r>
            <a:r>
              <a:rPr lang="zh-CN" altLang="en-US" sz="1200" b="1" dirty="0" smtClean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本</a:t>
            </a:r>
            <a:endParaRPr lang="en-US" altLang="zh-CN" sz="1200" b="1" dirty="0" smtClean="0">
              <a:solidFill>
                <a:srgbClr val="06C5B3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buFont typeface="Arial" pitchFamily="34" charset="0"/>
              <a:buNone/>
            </a:pPr>
            <a:r>
              <a:rPr lang="en-US" altLang="zh-CN" sz="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altLang="zh-CN" sz="9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have many PowerPoint </a:t>
            </a:r>
            <a:r>
              <a:rPr lang="zh-CN" altLang="en-US" sz="9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templates</a:t>
            </a:r>
            <a:r>
              <a:rPr lang="en-US" altLang="zh-CN" sz="9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that has been specifically designed</a:t>
            </a:r>
            <a:r>
              <a:rPr lang="zh-CN" altLang="en-US" sz="9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89" name="Rectangle 39"/>
          <p:cNvSpPr>
            <a:spLocks noChangeArrowheads="1"/>
          </p:cNvSpPr>
          <p:nvPr/>
        </p:nvSpPr>
        <p:spPr bwMode="auto">
          <a:xfrm>
            <a:off x="3834202" y="3770992"/>
            <a:ext cx="1493244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zh-CN" altLang="en-US" sz="1200" b="1" dirty="0" smtClean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添加标题文本</a:t>
            </a:r>
            <a:endParaRPr lang="en-US" altLang="zh-CN" sz="1200" b="1" dirty="0" smtClean="0">
              <a:solidFill>
                <a:srgbClr val="06C5B3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buFont typeface="Arial" pitchFamily="34" charset="0"/>
              <a:buNone/>
            </a:pPr>
            <a:r>
              <a:rPr lang="en-US" altLang="zh-CN" sz="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altLang="zh-CN" sz="9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have many PowerPoint </a:t>
            </a:r>
            <a:r>
              <a:rPr lang="zh-CN" altLang="en-US" sz="9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templates</a:t>
            </a:r>
            <a:r>
              <a:rPr lang="en-US" altLang="zh-CN" sz="9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that has been specifically designed</a:t>
            </a:r>
            <a:r>
              <a:rPr lang="zh-CN" altLang="en-US" sz="9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93" name="Rectangle 39"/>
          <p:cNvSpPr>
            <a:spLocks noChangeArrowheads="1"/>
          </p:cNvSpPr>
          <p:nvPr/>
        </p:nvSpPr>
        <p:spPr bwMode="auto">
          <a:xfrm>
            <a:off x="5311278" y="1754768"/>
            <a:ext cx="1493244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zh-CN" altLang="en-US" sz="1200" b="1" dirty="0" smtClean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添加标题文本</a:t>
            </a:r>
            <a:endParaRPr lang="en-US" altLang="zh-CN" sz="1200" b="1" dirty="0" smtClean="0">
              <a:solidFill>
                <a:srgbClr val="06C5B3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buFont typeface="Arial" pitchFamily="34" charset="0"/>
              <a:buNone/>
            </a:pPr>
            <a:r>
              <a:rPr lang="en-US" altLang="zh-CN" sz="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altLang="zh-CN" sz="9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have many PowerPoint </a:t>
            </a:r>
            <a:r>
              <a:rPr lang="zh-CN" altLang="en-US" sz="9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templates</a:t>
            </a:r>
            <a:r>
              <a:rPr lang="en-US" altLang="zh-CN" sz="9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that has been specifically designed</a:t>
            </a:r>
            <a:r>
              <a:rPr lang="zh-CN" altLang="en-US" sz="9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94" name="Rectangle 39"/>
          <p:cNvSpPr>
            <a:spLocks noChangeArrowheads="1"/>
          </p:cNvSpPr>
          <p:nvPr/>
        </p:nvSpPr>
        <p:spPr bwMode="auto">
          <a:xfrm>
            <a:off x="6838733" y="3770992"/>
            <a:ext cx="1493244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zh-CN" altLang="en-US" sz="1200" b="1" dirty="0" smtClean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添加标题文本</a:t>
            </a:r>
            <a:endParaRPr lang="en-US" altLang="zh-CN" sz="1200" b="1" dirty="0" smtClean="0">
              <a:solidFill>
                <a:srgbClr val="06C5B3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buFont typeface="Arial" pitchFamily="34" charset="0"/>
              <a:buNone/>
            </a:pPr>
            <a:r>
              <a:rPr lang="en-US" altLang="zh-CN" sz="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altLang="zh-CN" sz="9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have many PowerPoint </a:t>
            </a:r>
            <a:r>
              <a:rPr lang="zh-CN" altLang="en-US" sz="9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templates</a:t>
            </a:r>
            <a:r>
              <a:rPr lang="en-US" altLang="zh-CN" sz="9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that has been specifically designed</a:t>
            </a:r>
            <a:r>
              <a:rPr lang="zh-CN" altLang="en-US" sz="9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2774151" y="2761115"/>
            <a:ext cx="6110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Impact" pitchFamily="34" charset="0"/>
              </a:rPr>
              <a:t>02</a:t>
            </a:r>
            <a:endParaRPr lang="zh-CN" altLang="en-US" sz="32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4269681" y="2761115"/>
            <a:ext cx="6222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Impact" pitchFamily="34" charset="0"/>
              </a:rPr>
              <a:t>03</a:t>
            </a:r>
            <a:endParaRPr lang="zh-CN" altLang="en-US" sz="32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5753169" y="2761115"/>
            <a:ext cx="6094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Impact" pitchFamily="34" charset="0"/>
              </a:rPr>
              <a:t>04</a:t>
            </a:r>
            <a:endParaRPr lang="zh-CN" altLang="en-US" sz="32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7239475" y="2761115"/>
            <a:ext cx="6238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Impact" pitchFamily="34" charset="0"/>
              </a:rPr>
              <a:t>05</a:t>
            </a:r>
            <a:endParaRPr lang="zh-CN" altLang="en-US" sz="3200" dirty="0">
              <a:solidFill>
                <a:schemeClr val="bg1"/>
              </a:solidFill>
              <a:latin typeface="Impact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6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16" presetClass="entr" presetSubtype="37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4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10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3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150" fill="hold"/>
                                            <p:tgtEl>
                                              <p:spTgt spid="7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3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3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31" dur="150" fill="hold"/>
                                            <p:tgtEl>
                                              <p:spTgt spid="8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grpId="0" nodeType="withEffect" p14:presetBounceEnd="5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4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5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3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7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3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3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6" presetClass="emph" presetSubtype="0" autoRev="1" fill="hold" grpId="1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49" dur="150" fill="hold"/>
                                            <p:tgtEl>
                                              <p:spTgt spid="9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 p14:presetBounceEnd="50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2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3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8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9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2" fill="hold" grpId="0" nodeType="withEffect" p14:presetBounceEnd="50000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0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1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3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autoRev="1" fill="hold" grpId="1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150" fill="hold"/>
                                            <p:tgtEl>
                                              <p:spTgt spid="8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grpId="0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3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6" presetClass="emph" presetSubtype="0" autoRev="1" fill="hold" grpId="1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animScale>
                                          <p:cBhvr>
                                            <p:cTn id="85" dur="150" fill="hold"/>
                                            <p:tgtEl>
                                              <p:spTgt spid="9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6" presetID="2" presetClass="entr" presetSubtype="2" fill="hold" grpId="0" nodeType="withEffect" p14:presetBounceEnd="50000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8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9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grpId="0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3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autoRev="1" fill="hold" grpId="1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150" fill="hold"/>
                                            <p:tgtEl>
                                              <p:spTgt spid="8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3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6" presetClass="emph" presetSubtype="0" autoRev="1" fill="hold" grpId="1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animScale>
                                          <p:cBhvr>
                                            <p:cTn id="103" dur="150" fill="hold"/>
                                            <p:tgtEl>
                                              <p:spTgt spid="9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2" fill="hold" grpId="0" nodeType="withEffect" p14:presetBounceEnd="50000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6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7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/>
          <p:bldP spid="68" grpId="1"/>
          <p:bldP spid="72" grpId="0" animBg="1"/>
          <p:bldP spid="72" grpId="1" animBg="1"/>
          <p:bldP spid="79" grpId="0" animBg="1"/>
          <p:bldP spid="79" grpId="1" animBg="1"/>
          <p:bldP spid="81" grpId="0" animBg="1"/>
          <p:bldP spid="81" grpId="1" animBg="1"/>
          <p:bldP spid="83" grpId="0" animBg="1"/>
          <p:bldP spid="83" grpId="1" animBg="1"/>
          <p:bldP spid="85" grpId="0" animBg="1"/>
          <p:bldP spid="85" grpId="1" animBg="1"/>
          <p:bldP spid="86" grpId="0"/>
          <p:bldP spid="86" grpId="1"/>
          <p:bldP spid="87" grpId="0"/>
          <p:bldP spid="88" grpId="0"/>
          <p:bldP spid="89" grpId="0"/>
          <p:bldP spid="93" grpId="0"/>
          <p:bldP spid="94" grpId="0"/>
          <p:bldP spid="95" grpId="0"/>
          <p:bldP spid="95" grpId="1"/>
          <p:bldP spid="96" grpId="0"/>
          <p:bldP spid="96" grpId="1"/>
          <p:bldP spid="97" grpId="0"/>
          <p:bldP spid="97" grpId="1"/>
          <p:bldP spid="98" grpId="0"/>
          <p:bldP spid="98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6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16" presetClass="entr" presetSubtype="37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4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10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3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150" fill="hold"/>
                                            <p:tgtEl>
                                              <p:spTgt spid="7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3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3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31" dur="150" fill="hold"/>
                                            <p:tgtEl>
                                              <p:spTgt spid="8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3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7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3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3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6" presetClass="emph" presetSubtype="0" autoRev="1" fill="hold" grpId="1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49" dur="150" fill="hold"/>
                                            <p:tgtEl>
                                              <p:spTgt spid="9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8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9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2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3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autoRev="1" fill="hold" grpId="1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150" fill="hold"/>
                                            <p:tgtEl>
                                              <p:spTgt spid="8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grpId="0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3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6" presetClass="emph" presetSubtype="0" autoRev="1" fill="hold" grpId="1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animScale>
                                          <p:cBhvr>
                                            <p:cTn id="85" dur="150" fill="hold"/>
                                            <p:tgtEl>
                                              <p:spTgt spid="9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6" presetID="2" presetClass="entr" presetSubtype="2" fill="hold" grpId="0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grpId="0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3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autoRev="1" fill="hold" grpId="1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150" fill="hold"/>
                                            <p:tgtEl>
                                              <p:spTgt spid="8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3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6" presetClass="emph" presetSubtype="0" autoRev="1" fill="hold" grpId="1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animScale>
                                          <p:cBhvr>
                                            <p:cTn id="103" dur="150" fill="hold"/>
                                            <p:tgtEl>
                                              <p:spTgt spid="9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2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7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8" grpId="0"/>
          <p:bldP spid="68" grpId="1"/>
          <p:bldP spid="72" grpId="0" animBg="1"/>
          <p:bldP spid="72" grpId="1" animBg="1"/>
          <p:bldP spid="79" grpId="0" animBg="1"/>
          <p:bldP spid="79" grpId="1" animBg="1"/>
          <p:bldP spid="81" grpId="0" animBg="1"/>
          <p:bldP spid="81" grpId="1" animBg="1"/>
          <p:bldP spid="83" grpId="0" animBg="1"/>
          <p:bldP spid="83" grpId="1" animBg="1"/>
          <p:bldP spid="85" grpId="0" animBg="1"/>
          <p:bldP spid="85" grpId="1" animBg="1"/>
          <p:bldP spid="86" grpId="0"/>
          <p:bldP spid="86" grpId="1"/>
          <p:bldP spid="87" grpId="0"/>
          <p:bldP spid="88" grpId="0"/>
          <p:bldP spid="89" grpId="0"/>
          <p:bldP spid="93" grpId="0"/>
          <p:bldP spid="94" grpId="0"/>
          <p:bldP spid="95" grpId="0"/>
          <p:bldP spid="95" grpId="1"/>
          <p:bldP spid="96" grpId="0"/>
          <p:bldP spid="96" grpId="1"/>
          <p:bldP spid="97" grpId="0"/>
          <p:bldP spid="97" grpId="1"/>
          <p:bldP spid="98" grpId="0"/>
          <p:bldP spid="98" grpId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椭圆 92"/>
          <p:cNvSpPr/>
          <p:nvPr/>
        </p:nvSpPr>
        <p:spPr>
          <a:xfrm>
            <a:off x="2735082" y="1259546"/>
            <a:ext cx="1050653" cy="1050652"/>
          </a:xfrm>
          <a:prstGeom prst="ellips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1361358" y="1755459"/>
            <a:ext cx="1723593" cy="1723593"/>
          </a:xfrm>
          <a:prstGeom prst="ellips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2068664" y="1711209"/>
            <a:ext cx="1422497" cy="1422497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2918527" y="3410039"/>
            <a:ext cx="432388" cy="432386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3458846" y="1243627"/>
            <a:ext cx="312649" cy="312649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1369757" y="2027340"/>
            <a:ext cx="279733" cy="279732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2024913" y="1307437"/>
            <a:ext cx="200401" cy="200400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1217581" y="2762005"/>
            <a:ext cx="693956" cy="693956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TextBox 66"/>
          <p:cNvSpPr txBox="1"/>
          <p:nvPr/>
        </p:nvSpPr>
        <p:spPr>
          <a:xfrm>
            <a:off x="2189598" y="2027340"/>
            <a:ext cx="11806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Impact" pitchFamily="34" charset="0"/>
              </a:rPr>
              <a:t>01</a:t>
            </a:r>
            <a:endParaRPr lang="zh-CN" altLang="en-US" sz="4800" dirty="0">
              <a:solidFill>
                <a:schemeClr val="bg1"/>
              </a:solidFill>
              <a:latin typeface="Impact" pitchFamily="34" charset="0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3052720" y="3529939"/>
            <a:ext cx="176668" cy="206782"/>
            <a:chOff x="-271462" y="-2203450"/>
            <a:chExt cx="698500" cy="817563"/>
          </a:xfrm>
        </p:grpSpPr>
        <p:sp>
          <p:nvSpPr>
            <p:cNvPr id="69" name="Oval 6"/>
            <p:cNvSpPr>
              <a:spLocks noChangeArrowheads="1"/>
            </p:cNvSpPr>
            <p:nvPr/>
          </p:nvSpPr>
          <p:spPr bwMode="auto">
            <a:xfrm>
              <a:off x="-106362" y="-2203450"/>
              <a:ext cx="127000" cy="1587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7"/>
            <p:cNvSpPr>
              <a:spLocks noEditPoints="1"/>
            </p:cNvSpPr>
            <p:nvPr/>
          </p:nvSpPr>
          <p:spPr bwMode="auto">
            <a:xfrm>
              <a:off x="-271462" y="-2030412"/>
              <a:ext cx="454025" cy="641350"/>
            </a:xfrm>
            <a:custGeom>
              <a:avLst/>
              <a:gdLst>
                <a:gd name="T0" fmla="*/ 120 w 121"/>
                <a:gd name="T1" fmla="*/ 26 h 171"/>
                <a:gd name="T2" fmla="*/ 120 w 121"/>
                <a:gd name="T3" fmla="*/ 26 h 171"/>
                <a:gd name="T4" fmla="*/ 114 w 121"/>
                <a:gd name="T5" fmla="*/ 21 h 171"/>
                <a:gd name="T6" fmla="*/ 90 w 121"/>
                <a:gd name="T7" fmla="*/ 3 h 171"/>
                <a:gd name="T8" fmla="*/ 84 w 121"/>
                <a:gd name="T9" fmla="*/ 1 h 171"/>
                <a:gd name="T10" fmla="*/ 75 w 121"/>
                <a:gd name="T11" fmla="*/ 1 h 171"/>
                <a:gd name="T12" fmla="*/ 74 w 121"/>
                <a:gd name="T13" fmla="*/ 11 h 171"/>
                <a:gd name="T14" fmla="*/ 67 w 121"/>
                <a:gd name="T15" fmla="*/ 42 h 171"/>
                <a:gd name="T16" fmla="*/ 67 w 121"/>
                <a:gd name="T17" fmla="*/ 7 h 171"/>
                <a:gd name="T18" fmla="*/ 58 w 121"/>
                <a:gd name="T19" fmla="*/ 0 h 171"/>
                <a:gd name="T20" fmla="*/ 57 w 121"/>
                <a:gd name="T21" fmla="*/ 9 h 171"/>
                <a:gd name="T22" fmla="*/ 45 w 121"/>
                <a:gd name="T23" fmla="*/ 18 h 171"/>
                <a:gd name="T24" fmla="*/ 40 w 121"/>
                <a:gd name="T25" fmla="*/ 7 h 171"/>
                <a:gd name="T26" fmla="*/ 47 w 121"/>
                <a:gd name="T27" fmla="*/ 0 h 171"/>
                <a:gd name="T28" fmla="*/ 38 w 121"/>
                <a:gd name="T29" fmla="*/ 1 h 171"/>
                <a:gd name="T30" fmla="*/ 3 w 121"/>
                <a:gd name="T31" fmla="*/ 35 h 171"/>
                <a:gd name="T32" fmla="*/ 2 w 121"/>
                <a:gd name="T33" fmla="*/ 35 h 171"/>
                <a:gd name="T34" fmla="*/ 1 w 121"/>
                <a:gd name="T35" fmla="*/ 48 h 171"/>
                <a:gd name="T36" fmla="*/ 1 w 121"/>
                <a:gd name="T37" fmla="*/ 48 h 171"/>
                <a:gd name="T38" fmla="*/ 2 w 121"/>
                <a:gd name="T39" fmla="*/ 50 h 171"/>
                <a:gd name="T40" fmla="*/ 6 w 121"/>
                <a:gd name="T41" fmla="*/ 57 h 171"/>
                <a:gd name="T42" fmla="*/ 20 w 121"/>
                <a:gd name="T43" fmla="*/ 84 h 171"/>
                <a:gd name="T44" fmla="*/ 32 w 121"/>
                <a:gd name="T45" fmla="*/ 90 h 171"/>
                <a:gd name="T46" fmla="*/ 35 w 121"/>
                <a:gd name="T47" fmla="*/ 90 h 171"/>
                <a:gd name="T48" fmla="*/ 60 w 121"/>
                <a:gd name="T49" fmla="*/ 171 h 171"/>
                <a:gd name="T50" fmla="*/ 56 w 121"/>
                <a:gd name="T51" fmla="*/ 110 h 171"/>
                <a:gd name="T52" fmla="*/ 89 w 121"/>
                <a:gd name="T53" fmla="*/ 33 h 171"/>
                <a:gd name="T54" fmla="*/ 93 w 121"/>
                <a:gd name="T55" fmla="*/ 31 h 171"/>
                <a:gd name="T56" fmla="*/ 75 w 121"/>
                <a:gd name="T57" fmla="*/ 45 h 171"/>
                <a:gd name="T58" fmla="*/ 89 w 121"/>
                <a:gd name="T59" fmla="*/ 33 h 171"/>
                <a:gd name="T60" fmla="*/ 30 w 121"/>
                <a:gd name="T61" fmla="*/ 55 h 171"/>
                <a:gd name="T62" fmla="*/ 23 w 121"/>
                <a:gd name="T63" fmla="*/ 44 h 171"/>
                <a:gd name="T64" fmla="*/ 33 w 121"/>
                <a:gd name="T65" fmla="*/ 6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1" h="171">
                  <a:moveTo>
                    <a:pt x="120" y="42"/>
                  </a:moveTo>
                  <a:cubicBezTo>
                    <a:pt x="120" y="35"/>
                    <a:pt x="121" y="24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14" y="21"/>
                    <a:pt x="114" y="21"/>
                    <a:pt x="114" y="21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8" y="2"/>
                    <a:pt x="86" y="1"/>
                    <a:pt x="84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1" y="1"/>
                    <a:pt x="78" y="0"/>
                    <a:pt x="75" y="0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4" y="0"/>
                    <a:pt x="42" y="1"/>
                    <a:pt x="39" y="1"/>
                  </a:cubicBezTo>
                  <a:cubicBezTo>
                    <a:pt x="39" y="1"/>
                    <a:pt x="38" y="1"/>
                    <a:pt x="38" y="1"/>
                  </a:cubicBezTo>
                  <a:cubicBezTo>
                    <a:pt x="36" y="1"/>
                    <a:pt x="33" y="3"/>
                    <a:pt x="31" y="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60"/>
                    <a:pt x="2" y="42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4" y="82"/>
                    <a:pt x="28" y="80"/>
                    <a:pt x="33" y="78"/>
                  </a:cubicBezTo>
                  <a:cubicBezTo>
                    <a:pt x="32" y="82"/>
                    <a:pt x="32" y="86"/>
                    <a:pt x="32" y="90"/>
                  </a:cubicBezTo>
                  <a:cubicBezTo>
                    <a:pt x="32" y="90"/>
                    <a:pt x="32" y="90"/>
                    <a:pt x="32" y="90"/>
                  </a:cubicBezTo>
                  <a:cubicBezTo>
                    <a:pt x="33" y="90"/>
                    <a:pt x="34" y="90"/>
                    <a:pt x="35" y="90"/>
                  </a:cubicBezTo>
                  <a:cubicBezTo>
                    <a:pt x="37" y="171"/>
                    <a:pt x="37" y="171"/>
                    <a:pt x="37" y="171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60" y="161"/>
                    <a:pt x="60" y="147"/>
                    <a:pt x="60" y="134"/>
                  </a:cubicBezTo>
                  <a:cubicBezTo>
                    <a:pt x="57" y="127"/>
                    <a:pt x="56" y="118"/>
                    <a:pt x="56" y="110"/>
                  </a:cubicBezTo>
                  <a:cubicBezTo>
                    <a:pt x="56" y="73"/>
                    <a:pt x="84" y="44"/>
                    <a:pt x="120" y="42"/>
                  </a:cubicBezTo>
                  <a:close/>
                  <a:moveTo>
                    <a:pt x="89" y="33"/>
                  </a:moveTo>
                  <a:cubicBezTo>
                    <a:pt x="89" y="31"/>
                    <a:pt x="89" y="29"/>
                    <a:pt x="89" y="27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5" y="33"/>
                    <a:pt x="95" y="33"/>
                    <a:pt x="95" y="33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3" y="42"/>
                    <a:pt x="73" y="42"/>
                    <a:pt x="73" y="42"/>
                  </a:cubicBezTo>
                  <a:lnTo>
                    <a:pt x="89" y="33"/>
                  </a:lnTo>
                  <a:close/>
                  <a:moveTo>
                    <a:pt x="33" y="60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41"/>
                    <a:pt x="33" y="50"/>
                    <a:pt x="33" y="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8"/>
            <p:cNvSpPr/>
            <p:nvPr/>
          </p:nvSpPr>
          <p:spPr bwMode="auto">
            <a:xfrm>
              <a:off x="-31750" y="-1498600"/>
              <a:ext cx="90488" cy="109538"/>
            </a:xfrm>
            <a:custGeom>
              <a:avLst/>
              <a:gdLst>
                <a:gd name="T0" fmla="*/ 0 w 24"/>
                <a:gd name="T1" fmla="*/ 0 h 29"/>
                <a:gd name="T2" fmla="*/ 1 w 24"/>
                <a:gd name="T3" fmla="*/ 29 h 29"/>
                <a:gd name="T4" fmla="*/ 24 w 24"/>
                <a:gd name="T5" fmla="*/ 29 h 29"/>
                <a:gd name="T6" fmla="*/ 24 w 24"/>
                <a:gd name="T7" fmla="*/ 26 h 29"/>
                <a:gd name="T8" fmla="*/ 0 w 24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9">
                  <a:moveTo>
                    <a:pt x="0" y="0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8"/>
                    <a:pt x="24" y="27"/>
                    <a:pt x="24" y="26"/>
                  </a:cubicBezTo>
                  <a:cubicBezTo>
                    <a:pt x="14" y="19"/>
                    <a:pt x="6" y="1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9"/>
            <p:cNvSpPr>
              <a:spLocks noEditPoints="1"/>
            </p:cNvSpPr>
            <p:nvPr/>
          </p:nvSpPr>
          <p:spPr bwMode="auto">
            <a:xfrm>
              <a:off x="-38100" y="-1851025"/>
              <a:ext cx="465138" cy="465138"/>
            </a:xfrm>
            <a:custGeom>
              <a:avLst/>
              <a:gdLst>
                <a:gd name="T0" fmla="*/ 62 w 124"/>
                <a:gd name="T1" fmla="*/ 0 h 124"/>
                <a:gd name="T2" fmla="*/ 0 w 124"/>
                <a:gd name="T3" fmla="*/ 62 h 124"/>
                <a:gd name="T4" fmla="*/ 62 w 124"/>
                <a:gd name="T5" fmla="*/ 124 h 124"/>
                <a:gd name="T6" fmla="*/ 124 w 124"/>
                <a:gd name="T7" fmla="*/ 62 h 124"/>
                <a:gd name="T8" fmla="*/ 62 w 124"/>
                <a:gd name="T9" fmla="*/ 0 h 124"/>
                <a:gd name="T10" fmla="*/ 68 w 124"/>
                <a:gd name="T11" fmla="*/ 112 h 124"/>
                <a:gd name="T12" fmla="*/ 68 w 124"/>
                <a:gd name="T13" fmla="*/ 100 h 124"/>
                <a:gd name="T14" fmla="*/ 62 w 124"/>
                <a:gd name="T15" fmla="*/ 101 h 124"/>
                <a:gd name="T16" fmla="*/ 56 w 124"/>
                <a:gd name="T17" fmla="*/ 100 h 124"/>
                <a:gd name="T18" fmla="*/ 56 w 124"/>
                <a:gd name="T19" fmla="*/ 112 h 124"/>
                <a:gd name="T20" fmla="*/ 12 w 124"/>
                <a:gd name="T21" fmla="*/ 67 h 124"/>
                <a:gd name="T22" fmla="*/ 24 w 124"/>
                <a:gd name="T23" fmla="*/ 67 h 124"/>
                <a:gd name="T24" fmla="*/ 23 w 124"/>
                <a:gd name="T25" fmla="*/ 62 h 124"/>
                <a:gd name="T26" fmla="*/ 24 w 124"/>
                <a:gd name="T27" fmla="*/ 56 h 124"/>
                <a:gd name="T28" fmla="*/ 12 w 124"/>
                <a:gd name="T29" fmla="*/ 56 h 124"/>
                <a:gd name="T30" fmla="*/ 56 w 124"/>
                <a:gd name="T31" fmla="*/ 11 h 124"/>
                <a:gd name="T32" fmla="*/ 56 w 124"/>
                <a:gd name="T33" fmla="*/ 23 h 124"/>
                <a:gd name="T34" fmla="*/ 62 w 124"/>
                <a:gd name="T35" fmla="*/ 23 h 124"/>
                <a:gd name="T36" fmla="*/ 68 w 124"/>
                <a:gd name="T37" fmla="*/ 23 h 124"/>
                <a:gd name="T38" fmla="*/ 68 w 124"/>
                <a:gd name="T39" fmla="*/ 11 h 124"/>
                <a:gd name="T40" fmla="*/ 112 w 124"/>
                <a:gd name="T41" fmla="*/ 56 h 124"/>
                <a:gd name="T42" fmla="*/ 101 w 124"/>
                <a:gd name="T43" fmla="*/ 56 h 124"/>
                <a:gd name="T44" fmla="*/ 101 w 124"/>
                <a:gd name="T45" fmla="*/ 62 h 124"/>
                <a:gd name="T46" fmla="*/ 101 w 124"/>
                <a:gd name="T47" fmla="*/ 67 h 124"/>
                <a:gd name="T48" fmla="*/ 112 w 124"/>
                <a:gd name="T49" fmla="*/ 67 h 124"/>
                <a:gd name="T50" fmla="*/ 68 w 124"/>
                <a:gd name="T51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4" h="124">
                  <a:moveTo>
                    <a:pt x="62" y="0"/>
                  </a:moveTo>
                  <a:cubicBezTo>
                    <a:pt x="28" y="0"/>
                    <a:pt x="0" y="27"/>
                    <a:pt x="0" y="62"/>
                  </a:cubicBezTo>
                  <a:cubicBezTo>
                    <a:pt x="0" y="96"/>
                    <a:pt x="28" y="124"/>
                    <a:pt x="62" y="124"/>
                  </a:cubicBezTo>
                  <a:cubicBezTo>
                    <a:pt x="96" y="124"/>
                    <a:pt x="124" y="96"/>
                    <a:pt x="124" y="62"/>
                  </a:cubicBezTo>
                  <a:cubicBezTo>
                    <a:pt x="124" y="27"/>
                    <a:pt x="96" y="0"/>
                    <a:pt x="62" y="0"/>
                  </a:cubicBezTo>
                  <a:close/>
                  <a:moveTo>
                    <a:pt x="68" y="112"/>
                  </a:moveTo>
                  <a:cubicBezTo>
                    <a:pt x="68" y="100"/>
                    <a:pt x="68" y="100"/>
                    <a:pt x="68" y="100"/>
                  </a:cubicBezTo>
                  <a:cubicBezTo>
                    <a:pt x="66" y="100"/>
                    <a:pt x="64" y="101"/>
                    <a:pt x="62" y="101"/>
                  </a:cubicBezTo>
                  <a:cubicBezTo>
                    <a:pt x="60" y="101"/>
                    <a:pt x="58" y="100"/>
                    <a:pt x="56" y="100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33" y="109"/>
                    <a:pt x="15" y="91"/>
                    <a:pt x="12" y="67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3" y="66"/>
                    <a:pt x="23" y="64"/>
                    <a:pt x="23" y="62"/>
                  </a:cubicBezTo>
                  <a:cubicBezTo>
                    <a:pt x="23" y="60"/>
                    <a:pt x="23" y="58"/>
                    <a:pt x="24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5" y="33"/>
                    <a:pt x="33" y="14"/>
                    <a:pt x="56" y="1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8" y="23"/>
                    <a:pt x="60" y="23"/>
                    <a:pt x="62" y="23"/>
                  </a:cubicBezTo>
                  <a:cubicBezTo>
                    <a:pt x="64" y="23"/>
                    <a:pt x="66" y="23"/>
                    <a:pt x="68" y="23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91" y="14"/>
                    <a:pt x="109" y="33"/>
                    <a:pt x="112" y="56"/>
                  </a:cubicBezTo>
                  <a:cubicBezTo>
                    <a:pt x="101" y="56"/>
                    <a:pt x="101" y="56"/>
                    <a:pt x="101" y="56"/>
                  </a:cubicBezTo>
                  <a:cubicBezTo>
                    <a:pt x="101" y="58"/>
                    <a:pt x="101" y="60"/>
                    <a:pt x="101" y="62"/>
                  </a:cubicBezTo>
                  <a:cubicBezTo>
                    <a:pt x="101" y="64"/>
                    <a:pt x="101" y="66"/>
                    <a:pt x="101" y="67"/>
                  </a:cubicBezTo>
                  <a:cubicBezTo>
                    <a:pt x="112" y="67"/>
                    <a:pt x="112" y="67"/>
                    <a:pt x="112" y="67"/>
                  </a:cubicBezTo>
                  <a:cubicBezTo>
                    <a:pt x="109" y="91"/>
                    <a:pt x="91" y="109"/>
                    <a:pt x="68" y="1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10"/>
            <p:cNvSpPr/>
            <p:nvPr/>
          </p:nvSpPr>
          <p:spPr bwMode="auto">
            <a:xfrm>
              <a:off x="100013" y="-1779587"/>
              <a:ext cx="33338" cy="38100"/>
            </a:xfrm>
            <a:custGeom>
              <a:avLst/>
              <a:gdLst>
                <a:gd name="T0" fmla="*/ 3 w 9"/>
                <a:gd name="T1" fmla="*/ 10 h 10"/>
                <a:gd name="T2" fmla="*/ 9 w 9"/>
                <a:gd name="T3" fmla="*/ 7 h 10"/>
                <a:gd name="T4" fmla="*/ 6 w 9"/>
                <a:gd name="T5" fmla="*/ 2 h 10"/>
                <a:gd name="T6" fmla="*/ 3 w 9"/>
                <a:gd name="T7" fmla="*/ 0 h 10"/>
                <a:gd name="T8" fmla="*/ 2 w 9"/>
                <a:gd name="T9" fmla="*/ 1 h 10"/>
                <a:gd name="T10" fmla="*/ 0 w 9"/>
                <a:gd name="T11" fmla="*/ 3 h 10"/>
                <a:gd name="T12" fmla="*/ 1 w 9"/>
                <a:gd name="T13" fmla="*/ 5 h 10"/>
                <a:gd name="T14" fmla="*/ 3 w 9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5" y="9"/>
                    <a:pt x="7" y="8"/>
                    <a:pt x="9" y="7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0" y="4"/>
                    <a:pt x="1" y="5"/>
                  </a:cubicBezTo>
                  <a:lnTo>
                    <a:pt x="3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11"/>
            <p:cNvSpPr/>
            <p:nvPr/>
          </p:nvSpPr>
          <p:spPr bwMode="auto">
            <a:xfrm>
              <a:off x="254000" y="-1779587"/>
              <a:ext cx="33338" cy="38100"/>
            </a:xfrm>
            <a:custGeom>
              <a:avLst/>
              <a:gdLst>
                <a:gd name="T0" fmla="*/ 7 w 9"/>
                <a:gd name="T1" fmla="*/ 1 h 10"/>
                <a:gd name="T2" fmla="*/ 6 w 9"/>
                <a:gd name="T3" fmla="*/ 0 h 10"/>
                <a:gd name="T4" fmla="*/ 3 w 9"/>
                <a:gd name="T5" fmla="*/ 2 h 10"/>
                <a:gd name="T6" fmla="*/ 0 w 9"/>
                <a:gd name="T7" fmla="*/ 7 h 10"/>
                <a:gd name="T8" fmla="*/ 6 w 9"/>
                <a:gd name="T9" fmla="*/ 10 h 10"/>
                <a:gd name="T10" fmla="*/ 9 w 9"/>
                <a:gd name="T11" fmla="*/ 5 h 10"/>
                <a:gd name="T12" fmla="*/ 7 w 9"/>
                <a:gd name="T13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7" y="1"/>
                  </a:moveTo>
                  <a:cubicBezTo>
                    <a:pt x="7" y="1"/>
                    <a:pt x="7" y="0"/>
                    <a:pt x="6" y="0"/>
                  </a:cubicBezTo>
                  <a:cubicBezTo>
                    <a:pt x="5" y="0"/>
                    <a:pt x="4" y="1"/>
                    <a:pt x="3" y="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8"/>
                    <a:pt x="4" y="9"/>
                    <a:pt x="6" y="10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3"/>
                    <a:pt x="9" y="2"/>
                    <a:pt x="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12"/>
            <p:cNvSpPr/>
            <p:nvPr/>
          </p:nvSpPr>
          <p:spPr bwMode="auto">
            <a:xfrm>
              <a:off x="314325" y="-1716087"/>
              <a:ext cx="33338" cy="30163"/>
            </a:xfrm>
            <a:custGeom>
              <a:avLst/>
              <a:gdLst>
                <a:gd name="T0" fmla="*/ 8 w 9"/>
                <a:gd name="T1" fmla="*/ 6 h 8"/>
                <a:gd name="T2" fmla="*/ 9 w 9"/>
                <a:gd name="T3" fmla="*/ 4 h 8"/>
                <a:gd name="T4" fmla="*/ 9 w 9"/>
                <a:gd name="T5" fmla="*/ 1 h 8"/>
                <a:gd name="T6" fmla="*/ 6 w 9"/>
                <a:gd name="T7" fmla="*/ 0 h 8"/>
                <a:gd name="T8" fmla="*/ 5 w 9"/>
                <a:gd name="T9" fmla="*/ 0 h 8"/>
                <a:gd name="T10" fmla="*/ 0 w 9"/>
                <a:gd name="T11" fmla="*/ 3 h 8"/>
                <a:gd name="T12" fmla="*/ 3 w 9"/>
                <a:gd name="T13" fmla="*/ 8 h 8"/>
                <a:gd name="T14" fmla="*/ 8 w 9"/>
                <a:gd name="T1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8" y="6"/>
                  </a:moveTo>
                  <a:cubicBezTo>
                    <a:pt x="8" y="5"/>
                    <a:pt x="9" y="5"/>
                    <a:pt x="9" y="4"/>
                  </a:cubicBezTo>
                  <a:cubicBezTo>
                    <a:pt x="9" y="3"/>
                    <a:pt x="9" y="2"/>
                    <a:pt x="9" y="1"/>
                  </a:cubicBezTo>
                  <a:cubicBezTo>
                    <a:pt x="8" y="1"/>
                    <a:pt x="7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5"/>
                    <a:pt x="2" y="7"/>
                    <a:pt x="3" y="8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13"/>
            <p:cNvSpPr/>
            <p:nvPr/>
          </p:nvSpPr>
          <p:spPr bwMode="auto">
            <a:xfrm>
              <a:off x="39688" y="-1716087"/>
              <a:ext cx="33338" cy="30163"/>
            </a:xfrm>
            <a:custGeom>
              <a:avLst/>
              <a:gdLst>
                <a:gd name="T0" fmla="*/ 3 w 9"/>
                <a:gd name="T1" fmla="*/ 0 h 8"/>
                <a:gd name="T2" fmla="*/ 0 w 9"/>
                <a:gd name="T3" fmla="*/ 1 h 8"/>
                <a:gd name="T4" fmla="*/ 0 w 9"/>
                <a:gd name="T5" fmla="*/ 4 h 8"/>
                <a:gd name="T6" fmla="*/ 1 w 9"/>
                <a:gd name="T7" fmla="*/ 6 h 8"/>
                <a:gd name="T8" fmla="*/ 6 w 9"/>
                <a:gd name="T9" fmla="*/ 8 h 8"/>
                <a:gd name="T10" fmla="*/ 9 w 9"/>
                <a:gd name="T11" fmla="*/ 3 h 8"/>
                <a:gd name="T12" fmla="*/ 4 w 9"/>
                <a:gd name="T13" fmla="*/ 0 h 8"/>
                <a:gd name="T14" fmla="*/ 3 w 9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5"/>
                    <a:pt x="1" y="5"/>
                    <a:pt x="1" y="6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7"/>
                    <a:pt x="8" y="5"/>
                    <a:pt x="9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14"/>
            <p:cNvSpPr/>
            <p:nvPr/>
          </p:nvSpPr>
          <p:spPr bwMode="auto">
            <a:xfrm>
              <a:off x="314325" y="-1554162"/>
              <a:ext cx="33338" cy="30163"/>
            </a:xfrm>
            <a:custGeom>
              <a:avLst/>
              <a:gdLst>
                <a:gd name="T0" fmla="*/ 0 w 9"/>
                <a:gd name="T1" fmla="*/ 5 h 8"/>
                <a:gd name="T2" fmla="*/ 5 w 9"/>
                <a:gd name="T3" fmla="*/ 8 h 8"/>
                <a:gd name="T4" fmla="*/ 6 w 9"/>
                <a:gd name="T5" fmla="*/ 8 h 8"/>
                <a:gd name="T6" fmla="*/ 9 w 9"/>
                <a:gd name="T7" fmla="*/ 7 h 8"/>
                <a:gd name="T8" fmla="*/ 9 w 9"/>
                <a:gd name="T9" fmla="*/ 5 h 8"/>
                <a:gd name="T10" fmla="*/ 8 w 9"/>
                <a:gd name="T11" fmla="*/ 3 h 8"/>
                <a:gd name="T12" fmla="*/ 3 w 9"/>
                <a:gd name="T13" fmla="*/ 0 h 8"/>
                <a:gd name="T14" fmla="*/ 0 w 9"/>
                <a:gd name="T1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0" y="5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7" y="8"/>
                    <a:pt x="8" y="8"/>
                    <a:pt x="9" y="7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4"/>
                    <a:pt x="8" y="3"/>
                    <a:pt x="8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2"/>
                    <a:pt x="1" y="3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15"/>
            <p:cNvSpPr/>
            <p:nvPr/>
          </p:nvSpPr>
          <p:spPr bwMode="auto">
            <a:xfrm>
              <a:off x="39688" y="-1554162"/>
              <a:ext cx="33338" cy="30163"/>
            </a:xfrm>
            <a:custGeom>
              <a:avLst/>
              <a:gdLst>
                <a:gd name="T0" fmla="*/ 1 w 9"/>
                <a:gd name="T1" fmla="*/ 3 h 8"/>
                <a:gd name="T2" fmla="*/ 0 w 9"/>
                <a:gd name="T3" fmla="*/ 5 h 8"/>
                <a:gd name="T4" fmla="*/ 0 w 9"/>
                <a:gd name="T5" fmla="*/ 7 h 8"/>
                <a:gd name="T6" fmla="*/ 3 w 9"/>
                <a:gd name="T7" fmla="*/ 8 h 8"/>
                <a:gd name="T8" fmla="*/ 4 w 9"/>
                <a:gd name="T9" fmla="*/ 8 h 8"/>
                <a:gd name="T10" fmla="*/ 9 w 9"/>
                <a:gd name="T11" fmla="*/ 5 h 8"/>
                <a:gd name="T12" fmla="*/ 6 w 9"/>
                <a:gd name="T13" fmla="*/ 0 h 8"/>
                <a:gd name="T14" fmla="*/ 1 w 9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1" y="3"/>
                  </a:moveTo>
                  <a:cubicBezTo>
                    <a:pt x="1" y="3"/>
                    <a:pt x="0" y="4"/>
                    <a:pt x="0" y="5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3"/>
                    <a:pt x="7" y="2"/>
                    <a:pt x="6" y="0"/>
                  </a:cubicBezTo>
                  <a:lnTo>
                    <a:pt x="1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16"/>
            <p:cNvSpPr/>
            <p:nvPr/>
          </p:nvSpPr>
          <p:spPr bwMode="auto">
            <a:xfrm>
              <a:off x="254000" y="-1498600"/>
              <a:ext cx="33338" cy="38100"/>
            </a:xfrm>
            <a:custGeom>
              <a:avLst/>
              <a:gdLst>
                <a:gd name="T0" fmla="*/ 6 w 9"/>
                <a:gd name="T1" fmla="*/ 0 h 10"/>
                <a:gd name="T2" fmla="*/ 0 w 9"/>
                <a:gd name="T3" fmla="*/ 3 h 10"/>
                <a:gd name="T4" fmla="*/ 3 w 9"/>
                <a:gd name="T5" fmla="*/ 8 h 10"/>
                <a:gd name="T6" fmla="*/ 6 w 9"/>
                <a:gd name="T7" fmla="*/ 10 h 10"/>
                <a:gd name="T8" fmla="*/ 7 w 9"/>
                <a:gd name="T9" fmla="*/ 9 h 10"/>
                <a:gd name="T10" fmla="*/ 9 w 9"/>
                <a:gd name="T11" fmla="*/ 5 h 10"/>
                <a:gd name="T12" fmla="*/ 6 w 9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6" y="0"/>
                  </a:moveTo>
                  <a:cubicBezTo>
                    <a:pt x="4" y="1"/>
                    <a:pt x="2" y="2"/>
                    <a:pt x="0" y="3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9"/>
                    <a:pt x="5" y="10"/>
                    <a:pt x="6" y="10"/>
                  </a:cubicBezTo>
                  <a:cubicBezTo>
                    <a:pt x="7" y="10"/>
                    <a:pt x="7" y="10"/>
                    <a:pt x="7" y="9"/>
                  </a:cubicBezTo>
                  <a:cubicBezTo>
                    <a:pt x="9" y="9"/>
                    <a:pt x="9" y="7"/>
                    <a:pt x="9" y="5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17"/>
            <p:cNvSpPr/>
            <p:nvPr/>
          </p:nvSpPr>
          <p:spPr bwMode="auto">
            <a:xfrm>
              <a:off x="100013" y="-1498600"/>
              <a:ext cx="33338" cy="38100"/>
            </a:xfrm>
            <a:custGeom>
              <a:avLst/>
              <a:gdLst>
                <a:gd name="T0" fmla="*/ 1 w 9"/>
                <a:gd name="T1" fmla="*/ 5 h 10"/>
                <a:gd name="T2" fmla="*/ 0 w 9"/>
                <a:gd name="T3" fmla="*/ 8 h 10"/>
                <a:gd name="T4" fmla="*/ 2 w 9"/>
                <a:gd name="T5" fmla="*/ 9 h 10"/>
                <a:gd name="T6" fmla="*/ 3 w 9"/>
                <a:gd name="T7" fmla="*/ 10 h 10"/>
                <a:gd name="T8" fmla="*/ 6 w 9"/>
                <a:gd name="T9" fmla="*/ 8 h 10"/>
                <a:gd name="T10" fmla="*/ 9 w 9"/>
                <a:gd name="T11" fmla="*/ 3 h 10"/>
                <a:gd name="T12" fmla="*/ 3 w 9"/>
                <a:gd name="T13" fmla="*/ 0 h 10"/>
                <a:gd name="T14" fmla="*/ 1 w 9"/>
                <a:gd name="T1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1" y="5"/>
                  </a:moveTo>
                  <a:cubicBezTo>
                    <a:pt x="0" y="6"/>
                    <a:pt x="0" y="7"/>
                    <a:pt x="0" y="8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2" y="10"/>
                    <a:pt x="3" y="10"/>
                    <a:pt x="3" y="10"/>
                  </a:cubicBezTo>
                  <a:cubicBezTo>
                    <a:pt x="4" y="10"/>
                    <a:pt x="5" y="9"/>
                    <a:pt x="6" y="8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7" y="2"/>
                    <a:pt x="5" y="1"/>
                    <a:pt x="3" y="0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Oval 18"/>
            <p:cNvSpPr>
              <a:spLocks noChangeArrowheads="1"/>
            </p:cNvSpPr>
            <p:nvPr/>
          </p:nvSpPr>
          <p:spPr bwMode="auto">
            <a:xfrm>
              <a:off x="174625" y="-1636712"/>
              <a:ext cx="33338" cy="38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19"/>
            <p:cNvSpPr/>
            <p:nvPr/>
          </p:nvSpPr>
          <p:spPr bwMode="auto">
            <a:xfrm>
              <a:off x="125413" y="-1733550"/>
              <a:ext cx="82550" cy="96838"/>
            </a:xfrm>
            <a:custGeom>
              <a:avLst/>
              <a:gdLst>
                <a:gd name="T0" fmla="*/ 22 w 22"/>
                <a:gd name="T1" fmla="*/ 25 h 26"/>
                <a:gd name="T2" fmla="*/ 21 w 22"/>
                <a:gd name="T3" fmla="*/ 7 h 26"/>
                <a:gd name="T4" fmla="*/ 18 w 22"/>
                <a:gd name="T5" fmla="*/ 3 h 26"/>
                <a:gd name="T6" fmla="*/ 14 w 22"/>
                <a:gd name="T7" fmla="*/ 7 h 26"/>
                <a:gd name="T8" fmla="*/ 14 w 22"/>
                <a:gd name="T9" fmla="*/ 17 h 26"/>
                <a:gd name="T10" fmla="*/ 5 w 22"/>
                <a:gd name="T11" fmla="*/ 1 h 26"/>
                <a:gd name="T12" fmla="*/ 2 w 22"/>
                <a:gd name="T13" fmla="*/ 1 h 26"/>
                <a:gd name="T14" fmla="*/ 1 w 22"/>
                <a:gd name="T15" fmla="*/ 4 h 26"/>
                <a:gd name="T16" fmla="*/ 13 w 22"/>
                <a:gd name="T17" fmla="*/ 26 h 26"/>
                <a:gd name="T18" fmla="*/ 18 w 22"/>
                <a:gd name="T19" fmla="*/ 24 h 26"/>
                <a:gd name="T20" fmla="*/ 22 w 22"/>
                <a:gd name="T21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26">
                  <a:moveTo>
                    <a:pt x="22" y="25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5"/>
                    <a:pt x="20" y="3"/>
                    <a:pt x="18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1"/>
                    <a:pt x="0" y="3"/>
                    <a:pt x="1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4" y="24"/>
                    <a:pt x="16" y="24"/>
                    <a:pt x="18" y="24"/>
                  </a:cubicBezTo>
                  <a:cubicBezTo>
                    <a:pt x="19" y="24"/>
                    <a:pt x="21" y="24"/>
                    <a:pt x="22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1390130" y="2983013"/>
            <a:ext cx="386039" cy="267088"/>
            <a:chOff x="-5087938" y="1543050"/>
            <a:chExt cx="839788" cy="581025"/>
          </a:xfrm>
        </p:grpSpPr>
        <p:sp>
          <p:nvSpPr>
            <p:cNvPr id="89" name="Freeform 24"/>
            <p:cNvSpPr/>
            <p:nvPr/>
          </p:nvSpPr>
          <p:spPr bwMode="auto">
            <a:xfrm>
              <a:off x="-4859338" y="1831975"/>
              <a:ext cx="509588" cy="292100"/>
            </a:xfrm>
            <a:custGeom>
              <a:avLst/>
              <a:gdLst>
                <a:gd name="T0" fmla="*/ 101 w 136"/>
                <a:gd name="T1" fmla="*/ 0 h 78"/>
                <a:gd name="T2" fmla="*/ 0 w 136"/>
                <a:gd name="T3" fmla="*/ 75 h 78"/>
                <a:gd name="T4" fmla="*/ 10 w 136"/>
                <a:gd name="T5" fmla="*/ 76 h 78"/>
                <a:gd name="T6" fmla="*/ 136 w 136"/>
                <a:gd name="T7" fmla="*/ 0 h 78"/>
                <a:gd name="T8" fmla="*/ 101 w 136"/>
                <a:gd name="T9" fmla="*/ 0 h 78"/>
                <a:gd name="T10" fmla="*/ 101 w 136"/>
                <a:gd name="T1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6" h="78">
                  <a:moveTo>
                    <a:pt x="101" y="0"/>
                  </a:moveTo>
                  <a:cubicBezTo>
                    <a:pt x="81" y="38"/>
                    <a:pt x="49" y="64"/>
                    <a:pt x="0" y="75"/>
                  </a:cubicBezTo>
                  <a:cubicBezTo>
                    <a:pt x="3" y="76"/>
                    <a:pt x="7" y="76"/>
                    <a:pt x="10" y="76"/>
                  </a:cubicBezTo>
                  <a:cubicBezTo>
                    <a:pt x="65" y="78"/>
                    <a:pt x="114" y="47"/>
                    <a:pt x="136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1" y="0"/>
                    <a:pt x="101" y="0"/>
                    <a:pt x="1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25"/>
            <p:cNvSpPr/>
            <p:nvPr/>
          </p:nvSpPr>
          <p:spPr bwMode="auto">
            <a:xfrm>
              <a:off x="-4937125" y="1543050"/>
              <a:ext cx="85725" cy="104775"/>
            </a:xfrm>
            <a:custGeom>
              <a:avLst/>
              <a:gdLst>
                <a:gd name="T0" fmla="*/ 10 w 23"/>
                <a:gd name="T1" fmla="*/ 28 h 28"/>
                <a:gd name="T2" fmla="*/ 23 w 23"/>
                <a:gd name="T3" fmla="*/ 15 h 28"/>
                <a:gd name="T4" fmla="*/ 13 w 23"/>
                <a:gd name="T5" fmla="*/ 1 h 28"/>
                <a:gd name="T6" fmla="*/ 1 w 23"/>
                <a:gd name="T7" fmla="*/ 13 h 28"/>
                <a:gd name="T8" fmla="*/ 10 w 23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8">
                  <a:moveTo>
                    <a:pt x="10" y="28"/>
                  </a:moveTo>
                  <a:cubicBezTo>
                    <a:pt x="16" y="28"/>
                    <a:pt x="22" y="23"/>
                    <a:pt x="23" y="15"/>
                  </a:cubicBezTo>
                  <a:cubicBezTo>
                    <a:pt x="23" y="8"/>
                    <a:pt x="19" y="1"/>
                    <a:pt x="13" y="1"/>
                  </a:cubicBezTo>
                  <a:cubicBezTo>
                    <a:pt x="7" y="0"/>
                    <a:pt x="2" y="6"/>
                    <a:pt x="1" y="13"/>
                  </a:cubicBezTo>
                  <a:cubicBezTo>
                    <a:pt x="0" y="20"/>
                    <a:pt x="4" y="27"/>
                    <a:pt x="10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26"/>
            <p:cNvSpPr/>
            <p:nvPr/>
          </p:nvSpPr>
          <p:spPr bwMode="auto">
            <a:xfrm>
              <a:off x="-4495800" y="1562100"/>
              <a:ext cx="247650" cy="201613"/>
            </a:xfrm>
            <a:custGeom>
              <a:avLst/>
              <a:gdLst>
                <a:gd name="T0" fmla="*/ 12 w 66"/>
                <a:gd name="T1" fmla="*/ 54 h 54"/>
                <a:gd name="T2" fmla="*/ 46 w 66"/>
                <a:gd name="T3" fmla="*/ 54 h 54"/>
                <a:gd name="T4" fmla="*/ 49 w 66"/>
                <a:gd name="T5" fmla="*/ 42 h 54"/>
                <a:gd name="T6" fmla="*/ 66 w 66"/>
                <a:gd name="T7" fmla="*/ 42 h 54"/>
                <a:gd name="T8" fmla="*/ 33 w 66"/>
                <a:gd name="T9" fmla="*/ 0 h 54"/>
                <a:gd name="T10" fmla="*/ 0 w 66"/>
                <a:gd name="T11" fmla="*/ 42 h 54"/>
                <a:gd name="T12" fmla="*/ 17 w 66"/>
                <a:gd name="T13" fmla="*/ 42 h 54"/>
                <a:gd name="T14" fmla="*/ 12 w 66"/>
                <a:gd name="T1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54">
                  <a:moveTo>
                    <a:pt x="12" y="54"/>
                  </a:moveTo>
                  <a:cubicBezTo>
                    <a:pt x="46" y="54"/>
                    <a:pt x="46" y="54"/>
                    <a:pt x="46" y="54"/>
                  </a:cubicBezTo>
                  <a:cubicBezTo>
                    <a:pt x="48" y="50"/>
                    <a:pt x="49" y="46"/>
                    <a:pt x="49" y="42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5" y="46"/>
                    <a:pt x="14" y="50"/>
                    <a:pt x="12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27"/>
            <p:cNvSpPr>
              <a:spLocks noEditPoints="1"/>
            </p:cNvSpPr>
            <p:nvPr/>
          </p:nvSpPr>
          <p:spPr bwMode="auto">
            <a:xfrm>
              <a:off x="-5087938" y="1651000"/>
              <a:ext cx="792163" cy="439738"/>
            </a:xfrm>
            <a:custGeom>
              <a:avLst/>
              <a:gdLst>
                <a:gd name="T0" fmla="*/ 164 w 211"/>
                <a:gd name="T1" fmla="*/ 32 h 117"/>
                <a:gd name="T2" fmla="*/ 160 w 211"/>
                <a:gd name="T3" fmla="*/ 37 h 117"/>
                <a:gd name="T4" fmla="*/ 90 w 211"/>
                <a:gd name="T5" fmla="*/ 33 h 117"/>
                <a:gd name="T6" fmla="*/ 57 w 211"/>
                <a:gd name="T7" fmla="*/ 6 h 117"/>
                <a:gd name="T8" fmla="*/ 56 w 211"/>
                <a:gd name="T9" fmla="*/ 13 h 117"/>
                <a:gd name="T10" fmla="*/ 51 w 211"/>
                <a:gd name="T11" fmla="*/ 6 h 117"/>
                <a:gd name="T12" fmla="*/ 51 w 211"/>
                <a:gd name="T13" fmla="*/ 0 h 117"/>
                <a:gd name="T14" fmla="*/ 47 w 211"/>
                <a:gd name="T15" fmla="*/ 5 h 117"/>
                <a:gd name="T16" fmla="*/ 47 w 211"/>
                <a:gd name="T17" fmla="*/ 28 h 117"/>
                <a:gd name="T18" fmla="*/ 45 w 211"/>
                <a:gd name="T19" fmla="*/ 8 h 117"/>
                <a:gd name="T20" fmla="*/ 44 w 211"/>
                <a:gd name="T21" fmla="*/ 1 h 117"/>
                <a:gd name="T22" fmla="*/ 34 w 211"/>
                <a:gd name="T23" fmla="*/ 1 h 117"/>
                <a:gd name="T24" fmla="*/ 17 w 211"/>
                <a:gd name="T25" fmla="*/ 14 h 117"/>
                <a:gd name="T26" fmla="*/ 9 w 211"/>
                <a:gd name="T27" fmla="*/ 21 h 117"/>
                <a:gd name="T28" fmla="*/ 8 w 211"/>
                <a:gd name="T29" fmla="*/ 22 h 117"/>
                <a:gd name="T30" fmla="*/ 8 w 211"/>
                <a:gd name="T31" fmla="*/ 22 h 117"/>
                <a:gd name="T32" fmla="*/ 11 w 211"/>
                <a:gd name="T33" fmla="*/ 34 h 117"/>
                <a:gd name="T34" fmla="*/ 11 w 211"/>
                <a:gd name="T35" fmla="*/ 34 h 117"/>
                <a:gd name="T36" fmla="*/ 19 w 211"/>
                <a:gd name="T37" fmla="*/ 37 h 117"/>
                <a:gd name="T38" fmla="*/ 8 w 211"/>
                <a:gd name="T39" fmla="*/ 72 h 117"/>
                <a:gd name="T40" fmla="*/ 10 w 211"/>
                <a:gd name="T41" fmla="*/ 101 h 117"/>
                <a:gd name="T42" fmla="*/ 2 w 211"/>
                <a:gd name="T43" fmla="*/ 110 h 117"/>
                <a:gd name="T44" fmla="*/ 8 w 211"/>
                <a:gd name="T45" fmla="*/ 115 h 117"/>
                <a:gd name="T46" fmla="*/ 16 w 211"/>
                <a:gd name="T47" fmla="*/ 109 h 117"/>
                <a:gd name="T48" fmla="*/ 39 w 211"/>
                <a:gd name="T49" fmla="*/ 111 h 117"/>
                <a:gd name="T50" fmla="*/ 20 w 211"/>
                <a:gd name="T51" fmla="*/ 100 h 117"/>
                <a:gd name="T52" fmla="*/ 16 w 211"/>
                <a:gd name="T53" fmla="*/ 67 h 117"/>
                <a:gd name="T54" fmla="*/ 25 w 211"/>
                <a:gd name="T55" fmla="*/ 45 h 117"/>
                <a:gd name="T56" fmla="*/ 24 w 211"/>
                <a:gd name="T57" fmla="*/ 59 h 117"/>
                <a:gd name="T58" fmla="*/ 53 w 211"/>
                <a:gd name="T59" fmla="*/ 117 h 117"/>
                <a:gd name="T60" fmla="*/ 51 w 211"/>
                <a:gd name="T61" fmla="*/ 65 h 117"/>
                <a:gd name="T62" fmla="*/ 82 w 211"/>
                <a:gd name="T63" fmla="*/ 107 h 117"/>
                <a:gd name="T64" fmla="*/ 73 w 211"/>
                <a:gd name="T65" fmla="*/ 61 h 117"/>
                <a:gd name="T66" fmla="*/ 58 w 211"/>
                <a:gd name="T67" fmla="*/ 45 h 117"/>
                <a:gd name="T68" fmla="*/ 83 w 211"/>
                <a:gd name="T69" fmla="*/ 47 h 117"/>
                <a:gd name="T70" fmla="*/ 204 w 211"/>
                <a:gd name="T71" fmla="*/ 45 h 117"/>
                <a:gd name="T72" fmla="*/ 208 w 211"/>
                <a:gd name="T73" fmla="*/ 40 h 117"/>
                <a:gd name="T74" fmla="*/ 207 w 211"/>
                <a:gd name="T75" fmla="*/ 32 h 117"/>
                <a:gd name="T76" fmla="*/ 57 w 211"/>
                <a:gd name="T77" fmla="*/ 29 h 117"/>
                <a:gd name="T78" fmla="*/ 64 w 211"/>
                <a:gd name="T79" fmla="*/ 3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11" h="117">
                  <a:moveTo>
                    <a:pt x="207" y="32"/>
                  </a:moveTo>
                  <a:cubicBezTo>
                    <a:pt x="164" y="32"/>
                    <a:pt x="164" y="32"/>
                    <a:pt x="164" y="32"/>
                  </a:cubicBezTo>
                  <a:cubicBezTo>
                    <a:pt x="162" y="32"/>
                    <a:pt x="160" y="34"/>
                    <a:pt x="160" y="36"/>
                  </a:cubicBezTo>
                  <a:cubicBezTo>
                    <a:pt x="160" y="36"/>
                    <a:pt x="160" y="36"/>
                    <a:pt x="160" y="37"/>
                  </a:cubicBezTo>
                  <a:cubicBezTo>
                    <a:pt x="88" y="37"/>
                    <a:pt x="88" y="37"/>
                    <a:pt x="88" y="37"/>
                  </a:cubicBezTo>
                  <a:cubicBezTo>
                    <a:pt x="89" y="35"/>
                    <a:pt x="89" y="34"/>
                    <a:pt x="90" y="33"/>
                  </a:cubicBezTo>
                  <a:cubicBezTo>
                    <a:pt x="84" y="31"/>
                    <a:pt x="71" y="25"/>
                    <a:pt x="71" y="25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1" y="1"/>
                    <a:pt x="39" y="1"/>
                    <a:pt x="34" y="1"/>
                  </a:cubicBezTo>
                  <a:cubicBezTo>
                    <a:pt x="33" y="1"/>
                    <a:pt x="29" y="3"/>
                    <a:pt x="27" y="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7"/>
                    <a:pt x="6" y="10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4" y="39"/>
                    <a:pt x="8" y="42"/>
                    <a:pt x="5" y="49"/>
                  </a:cubicBezTo>
                  <a:cubicBezTo>
                    <a:pt x="0" y="59"/>
                    <a:pt x="5" y="66"/>
                    <a:pt x="8" y="72"/>
                  </a:cubicBezTo>
                  <a:cubicBezTo>
                    <a:pt x="10" y="75"/>
                    <a:pt x="12" y="79"/>
                    <a:pt x="13" y="82"/>
                  </a:cubicBezTo>
                  <a:cubicBezTo>
                    <a:pt x="14" y="88"/>
                    <a:pt x="12" y="96"/>
                    <a:pt x="10" y="101"/>
                  </a:cubicBezTo>
                  <a:cubicBezTo>
                    <a:pt x="8" y="102"/>
                    <a:pt x="7" y="103"/>
                    <a:pt x="5" y="104"/>
                  </a:cubicBezTo>
                  <a:cubicBezTo>
                    <a:pt x="2" y="106"/>
                    <a:pt x="1" y="109"/>
                    <a:pt x="2" y="110"/>
                  </a:cubicBezTo>
                  <a:cubicBezTo>
                    <a:pt x="2" y="111"/>
                    <a:pt x="2" y="114"/>
                    <a:pt x="6" y="115"/>
                  </a:cubicBezTo>
                  <a:cubicBezTo>
                    <a:pt x="6" y="115"/>
                    <a:pt x="7" y="115"/>
                    <a:pt x="8" y="115"/>
                  </a:cubicBezTo>
                  <a:cubicBezTo>
                    <a:pt x="10" y="115"/>
                    <a:pt x="11" y="115"/>
                    <a:pt x="13" y="113"/>
                  </a:cubicBezTo>
                  <a:cubicBezTo>
                    <a:pt x="14" y="112"/>
                    <a:pt x="15" y="111"/>
                    <a:pt x="16" y="109"/>
                  </a:cubicBezTo>
                  <a:cubicBezTo>
                    <a:pt x="21" y="108"/>
                    <a:pt x="27" y="109"/>
                    <a:pt x="33" y="112"/>
                  </a:cubicBezTo>
                  <a:cubicBezTo>
                    <a:pt x="35" y="113"/>
                    <a:pt x="38" y="113"/>
                    <a:pt x="39" y="111"/>
                  </a:cubicBezTo>
                  <a:cubicBezTo>
                    <a:pt x="40" y="109"/>
                    <a:pt x="39" y="106"/>
                    <a:pt x="37" y="105"/>
                  </a:cubicBezTo>
                  <a:cubicBezTo>
                    <a:pt x="32" y="101"/>
                    <a:pt x="25" y="100"/>
                    <a:pt x="20" y="100"/>
                  </a:cubicBezTo>
                  <a:cubicBezTo>
                    <a:pt x="22" y="93"/>
                    <a:pt x="22" y="86"/>
                    <a:pt x="21" y="81"/>
                  </a:cubicBezTo>
                  <a:cubicBezTo>
                    <a:pt x="21" y="76"/>
                    <a:pt x="18" y="71"/>
                    <a:pt x="16" y="67"/>
                  </a:cubicBezTo>
                  <a:cubicBezTo>
                    <a:pt x="12" y="61"/>
                    <a:pt x="10" y="58"/>
                    <a:pt x="12" y="53"/>
                  </a:cubicBezTo>
                  <a:cubicBezTo>
                    <a:pt x="15" y="47"/>
                    <a:pt x="21" y="45"/>
                    <a:pt x="25" y="45"/>
                  </a:cubicBezTo>
                  <a:cubicBezTo>
                    <a:pt x="25" y="50"/>
                    <a:pt x="24" y="54"/>
                    <a:pt x="24" y="59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7" y="59"/>
                    <a:pt x="29" y="59"/>
                    <a:pt x="32" y="60"/>
                  </a:cubicBezTo>
                  <a:cubicBezTo>
                    <a:pt x="39" y="79"/>
                    <a:pt x="46" y="98"/>
                    <a:pt x="53" y="117"/>
                  </a:cubicBezTo>
                  <a:cubicBezTo>
                    <a:pt x="67" y="113"/>
                    <a:pt x="67" y="113"/>
                    <a:pt x="67" y="113"/>
                  </a:cubicBezTo>
                  <a:cubicBezTo>
                    <a:pt x="64" y="100"/>
                    <a:pt x="56" y="78"/>
                    <a:pt x="51" y="65"/>
                  </a:cubicBezTo>
                  <a:cubicBezTo>
                    <a:pt x="57" y="70"/>
                    <a:pt x="64" y="74"/>
                    <a:pt x="65" y="78"/>
                  </a:cubicBezTo>
                  <a:cubicBezTo>
                    <a:pt x="82" y="107"/>
                    <a:pt x="82" y="107"/>
                    <a:pt x="82" y="107"/>
                  </a:cubicBezTo>
                  <a:cubicBezTo>
                    <a:pt x="95" y="100"/>
                    <a:pt x="95" y="100"/>
                    <a:pt x="95" y="100"/>
                  </a:cubicBezTo>
                  <a:cubicBezTo>
                    <a:pt x="88" y="89"/>
                    <a:pt x="84" y="77"/>
                    <a:pt x="73" y="61"/>
                  </a:cubicBezTo>
                  <a:cubicBezTo>
                    <a:pt x="67" y="56"/>
                    <a:pt x="62" y="52"/>
                    <a:pt x="58" y="49"/>
                  </a:cubicBezTo>
                  <a:cubicBezTo>
                    <a:pt x="58" y="48"/>
                    <a:pt x="58" y="46"/>
                    <a:pt x="58" y="45"/>
                  </a:cubicBezTo>
                  <a:cubicBezTo>
                    <a:pt x="80" y="45"/>
                    <a:pt x="80" y="45"/>
                    <a:pt x="80" y="45"/>
                  </a:cubicBezTo>
                  <a:cubicBezTo>
                    <a:pt x="81" y="46"/>
                    <a:pt x="82" y="46"/>
                    <a:pt x="83" y="47"/>
                  </a:cubicBezTo>
                  <a:cubicBezTo>
                    <a:pt x="83" y="46"/>
                    <a:pt x="84" y="46"/>
                    <a:pt x="84" y="45"/>
                  </a:cubicBezTo>
                  <a:cubicBezTo>
                    <a:pt x="204" y="45"/>
                    <a:pt x="204" y="45"/>
                    <a:pt x="204" y="45"/>
                  </a:cubicBezTo>
                  <a:cubicBezTo>
                    <a:pt x="206" y="45"/>
                    <a:pt x="208" y="43"/>
                    <a:pt x="208" y="41"/>
                  </a:cubicBezTo>
                  <a:cubicBezTo>
                    <a:pt x="208" y="41"/>
                    <a:pt x="208" y="40"/>
                    <a:pt x="208" y="40"/>
                  </a:cubicBezTo>
                  <a:cubicBezTo>
                    <a:pt x="210" y="40"/>
                    <a:pt x="211" y="38"/>
                    <a:pt x="211" y="36"/>
                  </a:cubicBezTo>
                  <a:cubicBezTo>
                    <a:pt x="211" y="34"/>
                    <a:pt x="209" y="32"/>
                    <a:pt x="207" y="32"/>
                  </a:cubicBezTo>
                  <a:close/>
                  <a:moveTo>
                    <a:pt x="57" y="37"/>
                  </a:moveTo>
                  <a:cubicBezTo>
                    <a:pt x="57" y="34"/>
                    <a:pt x="57" y="31"/>
                    <a:pt x="57" y="29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61" y="34"/>
                    <a:pt x="62" y="36"/>
                    <a:pt x="64" y="37"/>
                  </a:cubicBezTo>
                  <a:lnTo>
                    <a:pt x="57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94" name="Rectangle 39"/>
          <p:cNvSpPr>
            <a:spLocks noChangeArrowheads="1"/>
          </p:cNvSpPr>
          <p:nvPr/>
        </p:nvSpPr>
        <p:spPr bwMode="auto">
          <a:xfrm>
            <a:off x="4027261" y="2140649"/>
            <a:ext cx="338437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b="1" dirty="0" smtClean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添加标题文本</a:t>
            </a:r>
            <a:endParaRPr lang="en-US" altLang="zh-CN" b="1" dirty="0" smtClean="0">
              <a:solidFill>
                <a:srgbClr val="06C5B3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buFont typeface="Arial" pitchFamily="34" charset="0"/>
              <a:buNone/>
            </a:pPr>
            <a:r>
              <a:rPr lang="en-US" altLang="zh-CN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altLang="zh-CN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have many PowerPoint </a:t>
            </a:r>
            <a:r>
              <a:rPr lang="zh-CN" alt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templates</a:t>
            </a:r>
            <a:r>
              <a:rPr lang="en-US" altLang="zh-CN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that has been specifically designed</a:t>
            </a:r>
            <a:r>
              <a:rPr lang="zh-CN" alt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7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8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8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1" dur="7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2" dur="7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150" fill="hold"/>
                                            <p:tgtEl>
                                              <p:spTgt spid="6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150" fill="hold"/>
                                            <p:tgtEl>
                                              <p:spTgt spid="8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6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6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2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8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9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3" grpId="0" animBg="1"/>
          <p:bldP spid="48" grpId="0" animBg="1"/>
          <p:bldP spid="50" grpId="0" animBg="1"/>
          <p:bldP spid="50" grpId="1" animBg="1"/>
          <p:bldP spid="52" grpId="0" animBg="1"/>
          <p:bldP spid="52" grpId="1" animBg="1"/>
          <p:bldP spid="56" grpId="0" animBg="1"/>
          <p:bldP spid="56" grpId="1" animBg="1"/>
          <p:bldP spid="62" grpId="0" animBg="1"/>
          <p:bldP spid="62" grpId="1" animBg="1"/>
          <p:bldP spid="64" grpId="0" animBg="1"/>
          <p:bldP spid="64" grpId="1" animBg="1"/>
          <p:bldP spid="66" grpId="0" animBg="1"/>
          <p:bldP spid="66" grpId="1" animBg="1"/>
          <p:bldP spid="67" grpId="0"/>
          <p:bldP spid="67" grpId="1"/>
          <p:bldP spid="9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150" fill="hold"/>
                                            <p:tgtEl>
                                              <p:spTgt spid="6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150" fill="hold"/>
                                            <p:tgtEl>
                                              <p:spTgt spid="8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6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6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2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3" grpId="0" animBg="1"/>
          <p:bldP spid="48" grpId="0" animBg="1"/>
          <p:bldP spid="50" grpId="0" animBg="1"/>
          <p:bldP spid="50" grpId="1" animBg="1"/>
          <p:bldP spid="52" grpId="0" animBg="1"/>
          <p:bldP spid="52" grpId="1" animBg="1"/>
          <p:bldP spid="56" grpId="0" animBg="1"/>
          <p:bldP spid="56" grpId="1" animBg="1"/>
          <p:bldP spid="62" grpId="0" animBg="1"/>
          <p:bldP spid="62" grpId="1" animBg="1"/>
          <p:bldP spid="64" grpId="0" animBg="1"/>
          <p:bldP spid="64" grpId="1" animBg="1"/>
          <p:bldP spid="66" grpId="0" animBg="1"/>
          <p:bldP spid="66" grpId="1" animBg="1"/>
          <p:bldP spid="67" grpId="0"/>
          <p:bldP spid="67" grpId="1"/>
          <p:bldP spid="94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弧形 6"/>
          <p:cNvSpPr/>
          <p:nvPr/>
        </p:nvSpPr>
        <p:spPr>
          <a:xfrm rot="5400000">
            <a:off x="2270774" y="464767"/>
            <a:ext cx="2304256" cy="2304256"/>
          </a:xfrm>
          <a:prstGeom prst="arc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44" name="弧形 43"/>
          <p:cNvSpPr/>
          <p:nvPr/>
        </p:nvSpPr>
        <p:spPr>
          <a:xfrm>
            <a:off x="2270774" y="2766804"/>
            <a:ext cx="2304256" cy="2304256"/>
          </a:xfrm>
          <a:prstGeom prst="arc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48" name="弧形 47"/>
          <p:cNvSpPr/>
          <p:nvPr/>
        </p:nvSpPr>
        <p:spPr>
          <a:xfrm rot="16200000">
            <a:off x="4575030" y="2769023"/>
            <a:ext cx="2304256" cy="2304256"/>
          </a:xfrm>
          <a:prstGeom prst="arc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" name="椭圆 1"/>
          <p:cNvSpPr/>
          <p:nvPr/>
        </p:nvSpPr>
        <p:spPr>
          <a:xfrm>
            <a:off x="-396552" y="-453380"/>
            <a:ext cx="1050653" cy="1050652"/>
          </a:xfrm>
          <a:prstGeom prst="ellips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186990" y="152103"/>
            <a:ext cx="514943" cy="514943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16896" y="209520"/>
            <a:ext cx="455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01</a:t>
            </a:r>
            <a:endParaRPr lang="zh-CN" altLang="en-US" sz="20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5" name="Rectangle 39"/>
          <p:cNvSpPr>
            <a:spLocks noChangeArrowheads="1"/>
          </p:cNvSpPr>
          <p:nvPr/>
        </p:nvSpPr>
        <p:spPr bwMode="auto">
          <a:xfrm>
            <a:off x="915988" y="301852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400" dirty="0" smtClean="0">
                <a:solidFill>
                  <a:srgbClr val="06C5B3"/>
                </a:solidFill>
                <a:latin typeface="Impact" pitchFamily="34" charset="0"/>
              </a:rPr>
              <a:t>Write your great  title here</a:t>
            </a:r>
            <a:endParaRPr lang="en-US" altLang="zh-CN" sz="1400" dirty="0">
              <a:solidFill>
                <a:srgbClr val="06C5B3"/>
              </a:solidFill>
              <a:latin typeface="Impact" pitchFamily="34" charset="0"/>
            </a:endParaRPr>
          </a:p>
        </p:txBody>
      </p:sp>
      <p:sp>
        <p:nvSpPr>
          <p:cNvPr id="27" name="Freeform 28"/>
          <p:cNvSpPr>
            <a:spLocks noEditPoints="1"/>
          </p:cNvSpPr>
          <p:nvPr/>
        </p:nvSpPr>
        <p:spPr bwMode="auto">
          <a:xfrm>
            <a:off x="4420249" y="2646094"/>
            <a:ext cx="309563" cy="252412"/>
          </a:xfrm>
          <a:custGeom>
            <a:avLst/>
            <a:gdLst>
              <a:gd name="T0" fmla="*/ 125 w 162"/>
              <a:gd name="T1" fmla="*/ 29 h 132"/>
              <a:gd name="T2" fmla="*/ 146 w 162"/>
              <a:gd name="T3" fmla="*/ 77 h 132"/>
              <a:gd name="T4" fmla="*/ 162 w 162"/>
              <a:gd name="T5" fmla="*/ 106 h 132"/>
              <a:gd name="T6" fmla="*/ 154 w 162"/>
              <a:gd name="T7" fmla="*/ 125 h 132"/>
              <a:gd name="T8" fmla="*/ 146 w 162"/>
              <a:gd name="T9" fmla="*/ 127 h 132"/>
              <a:gd name="T10" fmla="*/ 21 w 162"/>
              <a:gd name="T11" fmla="*/ 132 h 132"/>
              <a:gd name="T12" fmla="*/ 16 w 162"/>
              <a:gd name="T13" fmla="*/ 125 h 132"/>
              <a:gd name="T14" fmla="*/ 2 w 162"/>
              <a:gd name="T15" fmla="*/ 121 h 132"/>
              <a:gd name="T16" fmla="*/ 3 w 162"/>
              <a:gd name="T17" fmla="*/ 94 h 132"/>
              <a:gd name="T18" fmla="*/ 8 w 162"/>
              <a:gd name="T19" fmla="*/ 58 h 132"/>
              <a:gd name="T20" fmla="*/ 46 w 162"/>
              <a:gd name="T21" fmla="*/ 30 h 132"/>
              <a:gd name="T22" fmla="*/ 97 w 162"/>
              <a:gd name="T23" fmla="*/ 122 h 132"/>
              <a:gd name="T24" fmla="*/ 97 w 162"/>
              <a:gd name="T25" fmla="*/ 117 h 132"/>
              <a:gd name="T26" fmla="*/ 103 w 162"/>
              <a:gd name="T27" fmla="*/ 98 h 132"/>
              <a:gd name="T28" fmla="*/ 117 w 162"/>
              <a:gd name="T29" fmla="*/ 111 h 132"/>
              <a:gd name="T30" fmla="*/ 115 w 162"/>
              <a:gd name="T31" fmla="*/ 88 h 132"/>
              <a:gd name="T32" fmla="*/ 112 w 162"/>
              <a:gd name="T33" fmla="*/ 83 h 132"/>
              <a:gd name="T34" fmla="*/ 112 w 162"/>
              <a:gd name="T35" fmla="*/ 82 h 132"/>
              <a:gd name="T36" fmla="*/ 109 w 162"/>
              <a:gd name="T37" fmla="*/ 79 h 132"/>
              <a:gd name="T38" fmla="*/ 64 w 162"/>
              <a:gd name="T39" fmla="*/ 68 h 132"/>
              <a:gd name="T40" fmla="*/ 50 w 162"/>
              <a:gd name="T41" fmla="*/ 82 h 132"/>
              <a:gd name="T42" fmla="*/ 50 w 162"/>
              <a:gd name="T43" fmla="*/ 82 h 132"/>
              <a:gd name="T44" fmla="*/ 45 w 162"/>
              <a:gd name="T45" fmla="*/ 100 h 132"/>
              <a:gd name="T46" fmla="*/ 59 w 162"/>
              <a:gd name="T47" fmla="*/ 112 h 132"/>
              <a:gd name="T48" fmla="*/ 65 w 162"/>
              <a:gd name="T49" fmla="*/ 98 h 132"/>
              <a:gd name="T50" fmla="*/ 65 w 162"/>
              <a:gd name="T51" fmla="*/ 117 h 132"/>
              <a:gd name="T52" fmla="*/ 81 w 162"/>
              <a:gd name="T53" fmla="*/ 61 h 132"/>
              <a:gd name="T54" fmla="*/ 81 w 162"/>
              <a:gd name="T55" fmla="*/ 11 h 132"/>
              <a:gd name="T56" fmla="*/ 26 w 162"/>
              <a:gd name="T57" fmla="*/ 122 h 132"/>
              <a:gd name="T58" fmla="*/ 37 w 162"/>
              <a:gd name="T59" fmla="*/ 118 h 132"/>
              <a:gd name="T60" fmla="*/ 36 w 162"/>
              <a:gd name="T61" fmla="*/ 86 h 132"/>
              <a:gd name="T62" fmla="*/ 12 w 162"/>
              <a:gd name="T63" fmla="*/ 98 h 132"/>
              <a:gd name="T64" fmla="*/ 11 w 162"/>
              <a:gd name="T65" fmla="*/ 114 h 132"/>
              <a:gd name="T66" fmla="*/ 23 w 162"/>
              <a:gd name="T67" fmla="*/ 102 h 132"/>
              <a:gd name="T68" fmla="*/ 46 w 162"/>
              <a:gd name="T69" fmla="*/ 42 h 132"/>
              <a:gd name="T70" fmla="*/ 37 w 162"/>
              <a:gd name="T71" fmla="*/ 40 h 132"/>
              <a:gd name="T72" fmla="*/ 24 w 162"/>
              <a:gd name="T73" fmla="*/ 71 h 132"/>
              <a:gd name="T74" fmla="*/ 41 w 162"/>
              <a:gd name="T75" fmla="*/ 76 h 132"/>
              <a:gd name="T76" fmla="*/ 56 w 162"/>
              <a:gd name="T77" fmla="*/ 62 h 132"/>
              <a:gd name="T78" fmla="*/ 56 w 162"/>
              <a:gd name="T79" fmla="*/ 61 h 132"/>
              <a:gd name="T80" fmla="*/ 46 w 162"/>
              <a:gd name="T81" fmla="*/ 42 h 132"/>
              <a:gd name="T82" fmla="*/ 136 w 162"/>
              <a:gd name="T83" fmla="*/ 122 h 132"/>
              <a:gd name="T84" fmla="*/ 139 w 162"/>
              <a:gd name="T85" fmla="*/ 102 h 132"/>
              <a:gd name="T86" fmla="*/ 151 w 162"/>
              <a:gd name="T87" fmla="*/ 114 h 132"/>
              <a:gd name="T88" fmla="*/ 150 w 162"/>
              <a:gd name="T89" fmla="*/ 98 h 132"/>
              <a:gd name="T90" fmla="*/ 137 w 162"/>
              <a:gd name="T91" fmla="*/ 84 h 132"/>
              <a:gd name="T92" fmla="*/ 128 w 162"/>
              <a:gd name="T93" fmla="*/ 111 h 132"/>
              <a:gd name="T94" fmla="*/ 136 w 162"/>
              <a:gd name="T95" fmla="*/ 122 h 132"/>
              <a:gd name="T96" fmla="*/ 116 w 162"/>
              <a:gd name="T97" fmla="*/ 42 h 132"/>
              <a:gd name="T98" fmla="*/ 116 w 162"/>
              <a:gd name="T99" fmla="*/ 42 h 132"/>
              <a:gd name="T100" fmla="*/ 106 w 162"/>
              <a:gd name="T101" fmla="*/ 61 h 132"/>
              <a:gd name="T102" fmla="*/ 116 w 162"/>
              <a:gd name="T103" fmla="*/ 72 h 132"/>
              <a:gd name="T104" fmla="*/ 121 w 162"/>
              <a:gd name="T105" fmla="*/ 76 h 132"/>
              <a:gd name="T106" fmla="*/ 138 w 162"/>
              <a:gd name="T107" fmla="*/ 71 h 132"/>
              <a:gd name="T108" fmla="*/ 125 w 162"/>
              <a:gd name="T109" fmla="*/ 4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62" h="132">
                <a:moveTo>
                  <a:pt x="81" y="0"/>
                </a:moveTo>
                <a:cubicBezTo>
                  <a:pt x="99" y="0"/>
                  <a:pt x="114" y="13"/>
                  <a:pt x="116" y="30"/>
                </a:cubicBezTo>
                <a:cubicBezTo>
                  <a:pt x="119" y="30"/>
                  <a:pt x="122" y="29"/>
                  <a:pt x="125" y="29"/>
                </a:cubicBezTo>
                <a:cubicBezTo>
                  <a:pt x="133" y="29"/>
                  <a:pt x="140" y="32"/>
                  <a:pt x="145" y="37"/>
                </a:cubicBezTo>
                <a:cubicBezTo>
                  <a:pt x="150" y="43"/>
                  <a:pt x="154" y="50"/>
                  <a:pt x="154" y="58"/>
                </a:cubicBezTo>
                <a:cubicBezTo>
                  <a:pt x="154" y="65"/>
                  <a:pt x="151" y="72"/>
                  <a:pt x="146" y="77"/>
                </a:cubicBezTo>
                <a:cubicBezTo>
                  <a:pt x="153" y="84"/>
                  <a:pt x="153" y="84"/>
                  <a:pt x="153" y="84"/>
                </a:cubicBezTo>
                <a:cubicBezTo>
                  <a:pt x="156" y="87"/>
                  <a:pt x="158" y="90"/>
                  <a:pt x="159" y="94"/>
                </a:cubicBezTo>
                <a:cubicBezTo>
                  <a:pt x="161" y="98"/>
                  <a:pt x="162" y="102"/>
                  <a:pt x="162" y="106"/>
                </a:cubicBezTo>
                <a:cubicBezTo>
                  <a:pt x="162" y="115"/>
                  <a:pt x="162" y="115"/>
                  <a:pt x="162" y="115"/>
                </a:cubicBezTo>
                <a:cubicBezTo>
                  <a:pt x="162" y="117"/>
                  <a:pt x="161" y="119"/>
                  <a:pt x="160" y="121"/>
                </a:cubicBezTo>
                <a:cubicBezTo>
                  <a:pt x="158" y="123"/>
                  <a:pt x="156" y="124"/>
                  <a:pt x="154" y="125"/>
                </a:cubicBezTo>
                <a:cubicBezTo>
                  <a:pt x="153" y="125"/>
                  <a:pt x="153" y="125"/>
                  <a:pt x="153" y="125"/>
                </a:cubicBezTo>
                <a:cubicBezTo>
                  <a:pt x="146" y="125"/>
                  <a:pt x="146" y="125"/>
                  <a:pt x="146" y="125"/>
                </a:cubicBezTo>
                <a:cubicBezTo>
                  <a:pt x="146" y="127"/>
                  <a:pt x="146" y="127"/>
                  <a:pt x="146" y="127"/>
                </a:cubicBezTo>
                <a:cubicBezTo>
                  <a:pt x="146" y="130"/>
                  <a:pt x="144" y="132"/>
                  <a:pt x="141" y="132"/>
                </a:cubicBezTo>
                <a:cubicBezTo>
                  <a:pt x="141" y="132"/>
                  <a:pt x="141" y="132"/>
                  <a:pt x="141" y="132"/>
                </a:cubicBezTo>
                <a:cubicBezTo>
                  <a:pt x="21" y="132"/>
                  <a:pt x="21" y="132"/>
                  <a:pt x="21" y="132"/>
                </a:cubicBezTo>
                <a:cubicBezTo>
                  <a:pt x="21" y="132"/>
                  <a:pt x="21" y="132"/>
                  <a:pt x="21" y="132"/>
                </a:cubicBezTo>
                <a:cubicBezTo>
                  <a:pt x="18" y="132"/>
                  <a:pt x="16" y="130"/>
                  <a:pt x="16" y="127"/>
                </a:cubicBezTo>
                <a:cubicBezTo>
                  <a:pt x="16" y="125"/>
                  <a:pt x="16" y="125"/>
                  <a:pt x="16" y="125"/>
                </a:cubicBezTo>
                <a:cubicBezTo>
                  <a:pt x="9" y="125"/>
                  <a:pt x="9" y="125"/>
                  <a:pt x="9" y="125"/>
                </a:cubicBezTo>
                <a:cubicBezTo>
                  <a:pt x="9" y="125"/>
                  <a:pt x="9" y="125"/>
                  <a:pt x="8" y="125"/>
                </a:cubicBezTo>
                <a:cubicBezTo>
                  <a:pt x="6" y="124"/>
                  <a:pt x="4" y="123"/>
                  <a:pt x="2" y="121"/>
                </a:cubicBezTo>
                <a:cubicBezTo>
                  <a:pt x="1" y="119"/>
                  <a:pt x="0" y="117"/>
                  <a:pt x="0" y="115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02"/>
                  <a:pt x="1" y="98"/>
                  <a:pt x="3" y="94"/>
                </a:cubicBezTo>
                <a:cubicBezTo>
                  <a:pt x="4" y="90"/>
                  <a:pt x="6" y="87"/>
                  <a:pt x="9" y="84"/>
                </a:cubicBezTo>
                <a:cubicBezTo>
                  <a:pt x="16" y="77"/>
                  <a:pt x="16" y="77"/>
                  <a:pt x="16" y="77"/>
                </a:cubicBezTo>
                <a:cubicBezTo>
                  <a:pt x="11" y="72"/>
                  <a:pt x="8" y="65"/>
                  <a:pt x="8" y="58"/>
                </a:cubicBezTo>
                <a:cubicBezTo>
                  <a:pt x="8" y="50"/>
                  <a:pt x="12" y="43"/>
                  <a:pt x="17" y="37"/>
                </a:cubicBezTo>
                <a:cubicBezTo>
                  <a:pt x="22" y="32"/>
                  <a:pt x="29" y="29"/>
                  <a:pt x="37" y="29"/>
                </a:cubicBezTo>
                <a:cubicBezTo>
                  <a:pt x="40" y="29"/>
                  <a:pt x="43" y="30"/>
                  <a:pt x="46" y="30"/>
                </a:cubicBezTo>
                <a:cubicBezTo>
                  <a:pt x="48" y="13"/>
                  <a:pt x="63" y="0"/>
                  <a:pt x="81" y="0"/>
                </a:cubicBezTo>
                <a:close/>
                <a:moveTo>
                  <a:pt x="97" y="122"/>
                </a:moveTo>
                <a:cubicBezTo>
                  <a:pt x="97" y="122"/>
                  <a:pt x="97" y="122"/>
                  <a:pt x="97" y="122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7" y="98"/>
                  <a:pt x="97" y="98"/>
                  <a:pt x="97" y="98"/>
                </a:cubicBezTo>
                <a:cubicBezTo>
                  <a:pt x="97" y="96"/>
                  <a:pt x="99" y="95"/>
                  <a:pt x="100" y="95"/>
                </a:cubicBezTo>
                <a:cubicBezTo>
                  <a:pt x="102" y="95"/>
                  <a:pt x="103" y="96"/>
                  <a:pt x="103" y="98"/>
                </a:cubicBezTo>
                <a:cubicBezTo>
                  <a:pt x="103" y="112"/>
                  <a:pt x="103" y="112"/>
                  <a:pt x="103" y="112"/>
                </a:cubicBezTo>
                <a:cubicBezTo>
                  <a:pt x="117" y="112"/>
                  <a:pt x="117" y="112"/>
                  <a:pt x="117" y="112"/>
                </a:cubicBezTo>
                <a:cubicBezTo>
                  <a:pt x="117" y="112"/>
                  <a:pt x="117" y="111"/>
                  <a:pt x="117" y="111"/>
                </a:cubicBezTo>
                <a:cubicBezTo>
                  <a:pt x="117" y="100"/>
                  <a:pt x="117" y="100"/>
                  <a:pt x="117" y="100"/>
                </a:cubicBezTo>
                <a:cubicBezTo>
                  <a:pt x="117" y="96"/>
                  <a:pt x="117" y="92"/>
                  <a:pt x="115" y="88"/>
                </a:cubicBezTo>
                <a:cubicBezTo>
                  <a:pt x="115" y="88"/>
                  <a:pt x="115" y="88"/>
                  <a:pt x="115" y="88"/>
                </a:cubicBezTo>
                <a:cubicBezTo>
                  <a:pt x="115" y="88"/>
                  <a:pt x="115" y="88"/>
                  <a:pt x="115" y="88"/>
                </a:cubicBezTo>
                <a:cubicBezTo>
                  <a:pt x="114" y="86"/>
                  <a:pt x="113" y="84"/>
                  <a:pt x="112" y="83"/>
                </a:cubicBezTo>
                <a:cubicBezTo>
                  <a:pt x="112" y="83"/>
                  <a:pt x="112" y="83"/>
                  <a:pt x="112" y="83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1" y="81"/>
                  <a:pt x="110" y="80"/>
                  <a:pt x="109" y="79"/>
                </a:cubicBezTo>
                <a:cubicBezTo>
                  <a:pt x="109" y="79"/>
                  <a:pt x="109" y="79"/>
                  <a:pt x="109" y="79"/>
                </a:cubicBezTo>
                <a:cubicBezTo>
                  <a:pt x="98" y="68"/>
                  <a:pt x="98" y="68"/>
                  <a:pt x="98" y="68"/>
                </a:cubicBezTo>
                <a:cubicBezTo>
                  <a:pt x="93" y="70"/>
                  <a:pt x="87" y="72"/>
                  <a:pt x="81" y="72"/>
                </a:cubicBezTo>
                <a:cubicBezTo>
                  <a:pt x="75" y="72"/>
                  <a:pt x="69" y="70"/>
                  <a:pt x="64" y="68"/>
                </a:cubicBezTo>
                <a:cubicBezTo>
                  <a:pt x="53" y="79"/>
                  <a:pt x="53" y="79"/>
                  <a:pt x="53" y="79"/>
                </a:cubicBezTo>
                <a:cubicBezTo>
                  <a:pt x="53" y="79"/>
                  <a:pt x="53" y="79"/>
                  <a:pt x="53" y="79"/>
                </a:cubicBezTo>
                <a:cubicBezTo>
                  <a:pt x="52" y="80"/>
                  <a:pt x="51" y="81"/>
                  <a:pt x="50" y="82"/>
                </a:cubicBezTo>
                <a:cubicBezTo>
                  <a:pt x="50" y="82"/>
                  <a:pt x="50" y="82"/>
                  <a:pt x="50" y="82"/>
                </a:cubicBezTo>
                <a:cubicBezTo>
                  <a:pt x="50" y="82"/>
                  <a:pt x="50" y="82"/>
                  <a:pt x="50" y="82"/>
                </a:cubicBezTo>
                <a:cubicBezTo>
                  <a:pt x="50" y="82"/>
                  <a:pt x="50" y="82"/>
                  <a:pt x="50" y="82"/>
                </a:cubicBezTo>
                <a:cubicBezTo>
                  <a:pt x="50" y="83"/>
                  <a:pt x="50" y="83"/>
                  <a:pt x="50" y="83"/>
                </a:cubicBezTo>
                <a:cubicBezTo>
                  <a:pt x="49" y="84"/>
                  <a:pt x="48" y="86"/>
                  <a:pt x="47" y="88"/>
                </a:cubicBezTo>
                <a:cubicBezTo>
                  <a:pt x="45" y="92"/>
                  <a:pt x="45" y="96"/>
                  <a:pt x="45" y="100"/>
                </a:cubicBezTo>
                <a:cubicBezTo>
                  <a:pt x="45" y="111"/>
                  <a:pt x="45" y="111"/>
                  <a:pt x="45" y="111"/>
                </a:cubicBezTo>
                <a:cubicBezTo>
                  <a:pt x="45" y="111"/>
                  <a:pt x="45" y="112"/>
                  <a:pt x="45" y="112"/>
                </a:cubicBezTo>
                <a:cubicBezTo>
                  <a:pt x="59" y="112"/>
                  <a:pt x="59" y="112"/>
                  <a:pt x="59" y="112"/>
                </a:cubicBezTo>
                <a:cubicBezTo>
                  <a:pt x="59" y="98"/>
                  <a:pt x="59" y="98"/>
                  <a:pt x="59" y="98"/>
                </a:cubicBezTo>
                <a:cubicBezTo>
                  <a:pt x="59" y="96"/>
                  <a:pt x="60" y="95"/>
                  <a:pt x="62" y="95"/>
                </a:cubicBezTo>
                <a:cubicBezTo>
                  <a:pt x="63" y="95"/>
                  <a:pt x="65" y="96"/>
                  <a:pt x="65" y="98"/>
                </a:cubicBezTo>
                <a:cubicBezTo>
                  <a:pt x="65" y="117"/>
                  <a:pt x="65" y="117"/>
                  <a:pt x="65" y="117"/>
                </a:cubicBezTo>
                <a:cubicBezTo>
                  <a:pt x="65" y="117"/>
                  <a:pt x="65" y="117"/>
                  <a:pt x="65" y="117"/>
                </a:cubicBezTo>
                <a:cubicBezTo>
                  <a:pt x="65" y="117"/>
                  <a:pt x="65" y="117"/>
                  <a:pt x="65" y="117"/>
                </a:cubicBezTo>
                <a:cubicBezTo>
                  <a:pt x="65" y="122"/>
                  <a:pt x="65" y="122"/>
                  <a:pt x="65" y="122"/>
                </a:cubicBezTo>
                <a:cubicBezTo>
                  <a:pt x="97" y="122"/>
                  <a:pt x="97" y="122"/>
                  <a:pt x="97" y="122"/>
                </a:cubicBezTo>
                <a:close/>
                <a:moveTo>
                  <a:pt x="81" y="61"/>
                </a:moveTo>
                <a:cubicBezTo>
                  <a:pt x="81" y="61"/>
                  <a:pt x="81" y="61"/>
                  <a:pt x="81" y="61"/>
                </a:cubicBezTo>
                <a:cubicBezTo>
                  <a:pt x="95" y="61"/>
                  <a:pt x="106" y="50"/>
                  <a:pt x="106" y="36"/>
                </a:cubicBezTo>
                <a:cubicBezTo>
                  <a:pt x="106" y="22"/>
                  <a:pt x="95" y="11"/>
                  <a:pt x="81" y="11"/>
                </a:cubicBezTo>
                <a:cubicBezTo>
                  <a:pt x="67" y="11"/>
                  <a:pt x="56" y="22"/>
                  <a:pt x="56" y="36"/>
                </a:cubicBezTo>
                <a:cubicBezTo>
                  <a:pt x="56" y="50"/>
                  <a:pt x="67" y="61"/>
                  <a:pt x="81" y="61"/>
                </a:cubicBezTo>
                <a:close/>
                <a:moveTo>
                  <a:pt x="26" y="122"/>
                </a:moveTo>
                <a:cubicBezTo>
                  <a:pt x="26" y="122"/>
                  <a:pt x="26" y="122"/>
                  <a:pt x="26" y="122"/>
                </a:cubicBezTo>
                <a:cubicBezTo>
                  <a:pt x="41" y="122"/>
                  <a:pt x="41" y="122"/>
                  <a:pt x="41" y="122"/>
                </a:cubicBezTo>
                <a:cubicBezTo>
                  <a:pt x="39" y="121"/>
                  <a:pt x="38" y="120"/>
                  <a:pt x="37" y="118"/>
                </a:cubicBezTo>
                <a:cubicBezTo>
                  <a:pt x="35" y="116"/>
                  <a:pt x="34" y="113"/>
                  <a:pt x="34" y="111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4" y="95"/>
                  <a:pt x="35" y="90"/>
                  <a:pt x="36" y="86"/>
                </a:cubicBezTo>
                <a:cubicBezTo>
                  <a:pt x="32" y="86"/>
                  <a:pt x="28" y="85"/>
                  <a:pt x="25" y="84"/>
                </a:cubicBezTo>
                <a:cubicBezTo>
                  <a:pt x="17" y="91"/>
                  <a:pt x="17" y="91"/>
                  <a:pt x="17" y="91"/>
                </a:cubicBezTo>
                <a:cubicBezTo>
                  <a:pt x="15" y="94"/>
                  <a:pt x="13" y="96"/>
                  <a:pt x="12" y="98"/>
                </a:cubicBezTo>
                <a:cubicBezTo>
                  <a:pt x="12" y="98"/>
                  <a:pt x="12" y="98"/>
                  <a:pt x="12" y="98"/>
                </a:cubicBezTo>
                <a:cubicBezTo>
                  <a:pt x="11" y="101"/>
                  <a:pt x="11" y="103"/>
                  <a:pt x="11" y="106"/>
                </a:cubicBezTo>
                <a:cubicBezTo>
                  <a:pt x="11" y="114"/>
                  <a:pt x="11" y="114"/>
                  <a:pt x="11" y="114"/>
                </a:cubicBezTo>
                <a:cubicBezTo>
                  <a:pt x="20" y="114"/>
                  <a:pt x="20" y="114"/>
                  <a:pt x="20" y="114"/>
                </a:cubicBezTo>
                <a:cubicBezTo>
                  <a:pt x="20" y="105"/>
                  <a:pt x="20" y="105"/>
                  <a:pt x="20" y="105"/>
                </a:cubicBezTo>
                <a:cubicBezTo>
                  <a:pt x="20" y="103"/>
                  <a:pt x="21" y="102"/>
                  <a:pt x="23" y="102"/>
                </a:cubicBezTo>
                <a:cubicBezTo>
                  <a:pt x="25" y="102"/>
                  <a:pt x="26" y="103"/>
                  <a:pt x="26" y="105"/>
                </a:cubicBezTo>
                <a:cubicBezTo>
                  <a:pt x="26" y="122"/>
                  <a:pt x="26" y="122"/>
                  <a:pt x="26" y="122"/>
                </a:cubicBezTo>
                <a:close/>
                <a:moveTo>
                  <a:pt x="46" y="42"/>
                </a:moveTo>
                <a:cubicBezTo>
                  <a:pt x="46" y="42"/>
                  <a:pt x="46" y="42"/>
                  <a:pt x="46" y="42"/>
                </a:cubicBezTo>
                <a:cubicBezTo>
                  <a:pt x="45" y="41"/>
                  <a:pt x="44" y="41"/>
                  <a:pt x="43" y="40"/>
                </a:cubicBezTo>
                <a:cubicBezTo>
                  <a:pt x="41" y="40"/>
                  <a:pt x="39" y="40"/>
                  <a:pt x="37" y="40"/>
                </a:cubicBezTo>
                <a:cubicBezTo>
                  <a:pt x="32" y="40"/>
                  <a:pt x="28" y="42"/>
                  <a:pt x="24" y="45"/>
                </a:cubicBezTo>
                <a:cubicBezTo>
                  <a:pt x="21" y="48"/>
                  <a:pt x="19" y="53"/>
                  <a:pt x="19" y="58"/>
                </a:cubicBezTo>
                <a:cubicBezTo>
                  <a:pt x="19" y="63"/>
                  <a:pt x="21" y="67"/>
                  <a:pt x="24" y="71"/>
                </a:cubicBezTo>
                <a:cubicBezTo>
                  <a:pt x="24" y="71"/>
                  <a:pt x="24" y="71"/>
                  <a:pt x="24" y="71"/>
                </a:cubicBezTo>
                <a:cubicBezTo>
                  <a:pt x="28" y="74"/>
                  <a:pt x="32" y="76"/>
                  <a:pt x="37" y="76"/>
                </a:cubicBezTo>
                <a:cubicBezTo>
                  <a:pt x="38" y="76"/>
                  <a:pt x="40" y="76"/>
                  <a:pt x="41" y="76"/>
                </a:cubicBezTo>
                <a:cubicBezTo>
                  <a:pt x="41" y="75"/>
                  <a:pt x="42" y="75"/>
                  <a:pt x="43" y="75"/>
                </a:cubicBezTo>
                <a:cubicBezTo>
                  <a:pt x="44" y="74"/>
                  <a:pt x="45" y="73"/>
                  <a:pt x="46" y="72"/>
                </a:cubicBezTo>
                <a:cubicBezTo>
                  <a:pt x="56" y="62"/>
                  <a:pt x="56" y="62"/>
                  <a:pt x="56" y="62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1" y="57"/>
                  <a:pt x="48" y="51"/>
                  <a:pt x="46" y="44"/>
                </a:cubicBezTo>
                <a:cubicBezTo>
                  <a:pt x="46" y="44"/>
                  <a:pt x="46" y="43"/>
                  <a:pt x="46" y="42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2"/>
                  <a:pt x="46" y="42"/>
                  <a:pt x="46" y="42"/>
                </a:cubicBezTo>
                <a:close/>
                <a:moveTo>
                  <a:pt x="136" y="122"/>
                </a:moveTo>
                <a:cubicBezTo>
                  <a:pt x="136" y="122"/>
                  <a:pt x="136" y="122"/>
                  <a:pt x="136" y="122"/>
                </a:cubicBezTo>
                <a:cubicBezTo>
                  <a:pt x="136" y="105"/>
                  <a:pt x="136" y="105"/>
                  <a:pt x="136" y="105"/>
                </a:cubicBezTo>
                <a:cubicBezTo>
                  <a:pt x="136" y="103"/>
                  <a:pt x="137" y="102"/>
                  <a:pt x="139" y="102"/>
                </a:cubicBezTo>
                <a:cubicBezTo>
                  <a:pt x="141" y="102"/>
                  <a:pt x="142" y="103"/>
                  <a:pt x="142" y="105"/>
                </a:cubicBezTo>
                <a:cubicBezTo>
                  <a:pt x="142" y="114"/>
                  <a:pt x="142" y="114"/>
                  <a:pt x="142" y="114"/>
                </a:cubicBezTo>
                <a:cubicBezTo>
                  <a:pt x="151" y="114"/>
                  <a:pt x="151" y="114"/>
                  <a:pt x="151" y="114"/>
                </a:cubicBezTo>
                <a:cubicBezTo>
                  <a:pt x="151" y="106"/>
                  <a:pt x="151" y="106"/>
                  <a:pt x="151" y="106"/>
                </a:cubicBezTo>
                <a:cubicBezTo>
                  <a:pt x="151" y="103"/>
                  <a:pt x="151" y="101"/>
                  <a:pt x="150" y="98"/>
                </a:cubicBezTo>
                <a:cubicBezTo>
                  <a:pt x="150" y="98"/>
                  <a:pt x="150" y="98"/>
                  <a:pt x="150" y="98"/>
                </a:cubicBezTo>
                <a:cubicBezTo>
                  <a:pt x="150" y="98"/>
                  <a:pt x="150" y="98"/>
                  <a:pt x="150" y="98"/>
                </a:cubicBezTo>
                <a:cubicBezTo>
                  <a:pt x="149" y="96"/>
                  <a:pt x="147" y="94"/>
                  <a:pt x="145" y="91"/>
                </a:cubicBezTo>
                <a:cubicBezTo>
                  <a:pt x="137" y="84"/>
                  <a:pt x="137" y="84"/>
                  <a:pt x="137" y="84"/>
                </a:cubicBezTo>
                <a:cubicBezTo>
                  <a:pt x="134" y="85"/>
                  <a:pt x="130" y="86"/>
                  <a:pt x="126" y="86"/>
                </a:cubicBezTo>
                <a:cubicBezTo>
                  <a:pt x="127" y="90"/>
                  <a:pt x="128" y="95"/>
                  <a:pt x="128" y="100"/>
                </a:cubicBezTo>
                <a:cubicBezTo>
                  <a:pt x="128" y="111"/>
                  <a:pt x="128" y="111"/>
                  <a:pt x="128" y="111"/>
                </a:cubicBezTo>
                <a:cubicBezTo>
                  <a:pt x="128" y="113"/>
                  <a:pt x="127" y="116"/>
                  <a:pt x="125" y="118"/>
                </a:cubicBezTo>
                <a:cubicBezTo>
                  <a:pt x="124" y="120"/>
                  <a:pt x="123" y="121"/>
                  <a:pt x="121" y="122"/>
                </a:cubicBezTo>
                <a:cubicBezTo>
                  <a:pt x="136" y="122"/>
                  <a:pt x="136" y="122"/>
                  <a:pt x="136" y="122"/>
                </a:cubicBezTo>
                <a:close/>
                <a:moveTo>
                  <a:pt x="116" y="42"/>
                </a:move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5" y="49"/>
                  <a:pt x="112" y="56"/>
                  <a:pt x="106" y="61"/>
                </a:cubicBezTo>
                <a:cubicBezTo>
                  <a:pt x="106" y="61"/>
                  <a:pt x="106" y="61"/>
                  <a:pt x="106" y="61"/>
                </a:cubicBezTo>
                <a:cubicBezTo>
                  <a:pt x="106" y="61"/>
                  <a:pt x="106" y="61"/>
                  <a:pt x="106" y="61"/>
                </a:cubicBezTo>
                <a:cubicBezTo>
                  <a:pt x="106" y="62"/>
                  <a:pt x="106" y="62"/>
                  <a:pt x="106" y="62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7" y="73"/>
                  <a:pt x="118" y="74"/>
                  <a:pt x="119" y="75"/>
                </a:cubicBezTo>
                <a:cubicBezTo>
                  <a:pt x="120" y="75"/>
                  <a:pt x="121" y="75"/>
                  <a:pt x="121" y="76"/>
                </a:cubicBezTo>
                <a:cubicBezTo>
                  <a:pt x="121" y="76"/>
                  <a:pt x="121" y="76"/>
                  <a:pt x="121" y="76"/>
                </a:cubicBezTo>
                <a:cubicBezTo>
                  <a:pt x="121" y="76"/>
                  <a:pt x="121" y="76"/>
                  <a:pt x="121" y="76"/>
                </a:cubicBezTo>
                <a:cubicBezTo>
                  <a:pt x="122" y="76"/>
                  <a:pt x="124" y="76"/>
                  <a:pt x="125" y="76"/>
                </a:cubicBezTo>
                <a:cubicBezTo>
                  <a:pt x="130" y="76"/>
                  <a:pt x="134" y="74"/>
                  <a:pt x="138" y="71"/>
                </a:cubicBezTo>
                <a:cubicBezTo>
                  <a:pt x="141" y="67"/>
                  <a:pt x="143" y="63"/>
                  <a:pt x="143" y="58"/>
                </a:cubicBezTo>
                <a:cubicBezTo>
                  <a:pt x="143" y="53"/>
                  <a:pt x="141" y="48"/>
                  <a:pt x="138" y="45"/>
                </a:cubicBezTo>
                <a:cubicBezTo>
                  <a:pt x="134" y="42"/>
                  <a:pt x="130" y="40"/>
                  <a:pt x="125" y="40"/>
                </a:cubicBezTo>
                <a:cubicBezTo>
                  <a:pt x="123" y="40"/>
                  <a:pt x="121" y="40"/>
                  <a:pt x="120" y="40"/>
                </a:cubicBezTo>
                <a:cubicBezTo>
                  <a:pt x="118" y="41"/>
                  <a:pt x="117" y="41"/>
                  <a:pt x="116" y="4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" name="弧形 37"/>
          <p:cNvSpPr/>
          <p:nvPr/>
        </p:nvSpPr>
        <p:spPr>
          <a:xfrm rot="10800000">
            <a:off x="4575030" y="464766"/>
            <a:ext cx="2304256" cy="2304256"/>
          </a:xfrm>
          <a:prstGeom prst="arc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4151946" y="1195896"/>
            <a:ext cx="846170" cy="846170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Freeform 27"/>
          <p:cNvSpPr>
            <a:spLocks noEditPoints="1"/>
          </p:cNvSpPr>
          <p:nvPr/>
        </p:nvSpPr>
        <p:spPr bwMode="auto">
          <a:xfrm>
            <a:off x="4366003" y="1443295"/>
            <a:ext cx="418056" cy="347198"/>
          </a:xfrm>
          <a:custGeom>
            <a:avLst/>
            <a:gdLst>
              <a:gd name="T0" fmla="*/ 6 w 147"/>
              <a:gd name="T1" fmla="*/ 0 h 122"/>
              <a:gd name="T2" fmla="*/ 6 w 147"/>
              <a:gd name="T3" fmla="*/ 0 h 122"/>
              <a:gd name="T4" fmla="*/ 141 w 147"/>
              <a:gd name="T5" fmla="*/ 0 h 122"/>
              <a:gd name="T6" fmla="*/ 147 w 147"/>
              <a:gd name="T7" fmla="*/ 5 h 122"/>
              <a:gd name="T8" fmla="*/ 147 w 147"/>
              <a:gd name="T9" fmla="*/ 5 h 122"/>
              <a:gd name="T10" fmla="*/ 147 w 147"/>
              <a:gd name="T11" fmla="*/ 103 h 122"/>
              <a:gd name="T12" fmla="*/ 141 w 147"/>
              <a:gd name="T13" fmla="*/ 108 h 122"/>
              <a:gd name="T14" fmla="*/ 141 w 147"/>
              <a:gd name="T15" fmla="*/ 108 h 122"/>
              <a:gd name="T16" fmla="*/ 79 w 147"/>
              <a:gd name="T17" fmla="*/ 108 h 122"/>
              <a:gd name="T18" fmla="*/ 79 w 147"/>
              <a:gd name="T19" fmla="*/ 115 h 122"/>
              <a:gd name="T20" fmla="*/ 79 w 147"/>
              <a:gd name="T21" fmla="*/ 115 h 122"/>
              <a:gd name="T22" fmla="*/ 110 w 147"/>
              <a:gd name="T23" fmla="*/ 115 h 122"/>
              <a:gd name="T24" fmla="*/ 114 w 147"/>
              <a:gd name="T25" fmla="*/ 119 h 122"/>
              <a:gd name="T26" fmla="*/ 110 w 147"/>
              <a:gd name="T27" fmla="*/ 122 h 122"/>
              <a:gd name="T28" fmla="*/ 36 w 147"/>
              <a:gd name="T29" fmla="*/ 122 h 122"/>
              <a:gd name="T30" fmla="*/ 33 w 147"/>
              <a:gd name="T31" fmla="*/ 119 h 122"/>
              <a:gd name="T32" fmla="*/ 36 w 147"/>
              <a:gd name="T33" fmla="*/ 115 h 122"/>
              <a:gd name="T34" fmla="*/ 68 w 147"/>
              <a:gd name="T35" fmla="*/ 115 h 122"/>
              <a:gd name="T36" fmla="*/ 68 w 147"/>
              <a:gd name="T37" fmla="*/ 115 h 122"/>
              <a:gd name="T38" fmla="*/ 68 w 147"/>
              <a:gd name="T39" fmla="*/ 108 h 122"/>
              <a:gd name="T40" fmla="*/ 6 w 147"/>
              <a:gd name="T41" fmla="*/ 108 h 122"/>
              <a:gd name="T42" fmla="*/ 0 w 147"/>
              <a:gd name="T43" fmla="*/ 103 h 122"/>
              <a:gd name="T44" fmla="*/ 0 w 147"/>
              <a:gd name="T45" fmla="*/ 103 h 122"/>
              <a:gd name="T46" fmla="*/ 0 w 147"/>
              <a:gd name="T47" fmla="*/ 5 h 122"/>
              <a:gd name="T48" fmla="*/ 6 w 147"/>
              <a:gd name="T49" fmla="*/ 0 h 122"/>
              <a:gd name="T50" fmla="*/ 125 w 147"/>
              <a:gd name="T51" fmla="*/ 81 h 122"/>
              <a:gd name="T52" fmla="*/ 125 w 147"/>
              <a:gd name="T53" fmla="*/ 81 h 122"/>
              <a:gd name="T54" fmla="*/ 131 w 147"/>
              <a:gd name="T55" fmla="*/ 87 h 122"/>
              <a:gd name="T56" fmla="*/ 125 w 147"/>
              <a:gd name="T57" fmla="*/ 93 h 122"/>
              <a:gd name="T58" fmla="*/ 120 w 147"/>
              <a:gd name="T59" fmla="*/ 87 h 122"/>
              <a:gd name="T60" fmla="*/ 125 w 147"/>
              <a:gd name="T61" fmla="*/ 81 h 122"/>
              <a:gd name="T62" fmla="*/ 135 w 147"/>
              <a:gd name="T63" fmla="*/ 11 h 122"/>
              <a:gd name="T64" fmla="*/ 135 w 147"/>
              <a:gd name="T65" fmla="*/ 11 h 122"/>
              <a:gd name="T66" fmla="*/ 11 w 147"/>
              <a:gd name="T67" fmla="*/ 11 h 122"/>
              <a:gd name="T68" fmla="*/ 11 w 147"/>
              <a:gd name="T69" fmla="*/ 97 h 122"/>
              <a:gd name="T70" fmla="*/ 135 w 147"/>
              <a:gd name="T71" fmla="*/ 97 h 122"/>
              <a:gd name="T72" fmla="*/ 135 w 147"/>
              <a:gd name="T73" fmla="*/ 11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7" h="122"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4" y="0"/>
                  <a:pt x="147" y="2"/>
                  <a:pt x="147" y="5"/>
                </a:cubicBezTo>
                <a:cubicBezTo>
                  <a:pt x="147" y="5"/>
                  <a:pt x="147" y="5"/>
                  <a:pt x="147" y="5"/>
                </a:cubicBezTo>
                <a:cubicBezTo>
                  <a:pt x="147" y="103"/>
                  <a:pt x="147" y="103"/>
                  <a:pt x="147" y="103"/>
                </a:cubicBezTo>
                <a:cubicBezTo>
                  <a:pt x="147" y="106"/>
                  <a:pt x="144" y="108"/>
                  <a:pt x="141" y="108"/>
                </a:cubicBezTo>
                <a:cubicBezTo>
                  <a:pt x="141" y="108"/>
                  <a:pt x="141" y="108"/>
                  <a:pt x="141" y="108"/>
                </a:cubicBezTo>
                <a:cubicBezTo>
                  <a:pt x="79" y="108"/>
                  <a:pt x="79" y="108"/>
                  <a:pt x="79" y="108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110" y="115"/>
                  <a:pt x="110" y="115"/>
                  <a:pt x="110" y="115"/>
                </a:cubicBezTo>
                <a:cubicBezTo>
                  <a:pt x="112" y="115"/>
                  <a:pt x="114" y="117"/>
                  <a:pt x="114" y="119"/>
                </a:cubicBezTo>
                <a:cubicBezTo>
                  <a:pt x="114" y="120"/>
                  <a:pt x="112" y="122"/>
                  <a:pt x="110" y="122"/>
                </a:cubicBezTo>
                <a:cubicBezTo>
                  <a:pt x="36" y="122"/>
                  <a:pt x="36" y="122"/>
                  <a:pt x="36" y="122"/>
                </a:cubicBezTo>
                <a:cubicBezTo>
                  <a:pt x="35" y="122"/>
                  <a:pt x="33" y="120"/>
                  <a:pt x="33" y="119"/>
                </a:cubicBezTo>
                <a:cubicBezTo>
                  <a:pt x="33" y="117"/>
                  <a:pt x="35" y="115"/>
                  <a:pt x="36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" y="108"/>
                  <a:pt x="6" y="108"/>
                  <a:pt x="6" y="108"/>
                </a:cubicBezTo>
                <a:cubicBezTo>
                  <a:pt x="2" y="108"/>
                  <a:pt x="0" y="106"/>
                  <a:pt x="0" y="103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6" y="0"/>
                </a:cubicBezTo>
                <a:close/>
                <a:moveTo>
                  <a:pt x="125" y="81"/>
                </a:moveTo>
                <a:cubicBezTo>
                  <a:pt x="125" y="81"/>
                  <a:pt x="125" y="81"/>
                  <a:pt x="125" y="81"/>
                </a:cubicBezTo>
                <a:cubicBezTo>
                  <a:pt x="129" y="81"/>
                  <a:pt x="131" y="84"/>
                  <a:pt x="131" y="87"/>
                </a:cubicBezTo>
                <a:cubicBezTo>
                  <a:pt x="131" y="90"/>
                  <a:pt x="129" y="93"/>
                  <a:pt x="125" y="93"/>
                </a:cubicBezTo>
                <a:cubicBezTo>
                  <a:pt x="122" y="93"/>
                  <a:pt x="120" y="90"/>
                  <a:pt x="120" y="87"/>
                </a:cubicBezTo>
                <a:cubicBezTo>
                  <a:pt x="120" y="84"/>
                  <a:pt x="122" y="81"/>
                  <a:pt x="125" y="81"/>
                </a:cubicBezTo>
                <a:close/>
                <a:moveTo>
                  <a:pt x="135" y="11"/>
                </a:moveTo>
                <a:cubicBezTo>
                  <a:pt x="135" y="11"/>
                  <a:pt x="135" y="11"/>
                  <a:pt x="135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40"/>
                  <a:pt x="11" y="68"/>
                  <a:pt x="11" y="97"/>
                </a:cubicBezTo>
                <a:cubicBezTo>
                  <a:pt x="53" y="97"/>
                  <a:pt x="94" y="97"/>
                  <a:pt x="135" y="97"/>
                </a:cubicBezTo>
                <a:cubicBezTo>
                  <a:pt x="135" y="68"/>
                  <a:pt x="135" y="40"/>
                  <a:pt x="135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3007025" y="2348501"/>
            <a:ext cx="846170" cy="846170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Freeform 26"/>
          <p:cNvSpPr>
            <a:spLocks noEditPoints="1"/>
          </p:cNvSpPr>
          <p:nvPr/>
        </p:nvSpPr>
        <p:spPr bwMode="auto">
          <a:xfrm>
            <a:off x="3222263" y="2598701"/>
            <a:ext cx="415694" cy="347198"/>
          </a:xfrm>
          <a:custGeom>
            <a:avLst/>
            <a:gdLst>
              <a:gd name="T0" fmla="*/ 146 w 146"/>
              <a:gd name="T1" fmla="*/ 94 h 122"/>
              <a:gd name="T2" fmla="*/ 118 w 146"/>
              <a:gd name="T3" fmla="*/ 122 h 122"/>
              <a:gd name="T4" fmla="*/ 28 w 146"/>
              <a:gd name="T5" fmla="*/ 122 h 122"/>
              <a:gd name="T6" fmla="*/ 0 w 146"/>
              <a:gd name="T7" fmla="*/ 94 h 122"/>
              <a:gd name="T8" fmla="*/ 0 w 146"/>
              <a:gd name="T9" fmla="*/ 28 h 122"/>
              <a:gd name="T10" fmla="*/ 28 w 146"/>
              <a:gd name="T11" fmla="*/ 0 h 122"/>
              <a:gd name="T12" fmla="*/ 118 w 146"/>
              <a:gd name="T13" fmla="*/ 0 h 122"/>
              <a:gd name="T14" fmla="*/ 146 w 146"/>
              <a:gd name="T15" fmla="*/ 28 h 122"/>
              <a:gd name="T16" fmla="*/ 146 w 146"/>
              <a:gd name="T17" fmla="*/ 94 h 122"/>
              <a:gd name="T18" fmla="*/ 49 w 146"/>
              <a:gd name="T19" fmla="*/ 27 h 122"/>
              <a:gd name="T20" fmla="*/ 49 w 146"/>
              <a:gd name="T21" fmla="*/ 27 h 122"/>
              <a:gd name="T22" fmla="*/ 101 w 146"/>
              <a:gd name="T23" fmla="*/ 58 h 122"/>
              <a:gd name="T24" fmla="*/ 102 w 146"/>
              <a:gd name="T25" fmla="*/ 62 h 122"/>
              <a:gd name="T26" fmla="*/ 101 w 146"/>
              <a:gd name="T27" fmla="*/ 64 h 122"/>
              <a:gd name="T28" fmla="*/ 48 w 146"/>
              <a:gd name="T29" fmla="*/ 94 h 122"/>
              <a:gd name="T30" fmla="*/ 44 w 146"/>
              <a:gd name="T31" fmla="*/ 93 h 122"/>
              <a:gd name="T32" fmla="*/ 43 w 146"/>
              <a:gd name="T33" fmla="*/ 91 h 122"/>
              <a:gd name="T34" fmla="*/ 43 w 146"/>
              <a:gd name="T35" fmla="*/ 91 h 122"/>
              <a:gd name="T36" fmla="*/ 43 w 146"/>
              <a:gd name="T37" fmla="*/ 30 h 122"/>
              <a:gd name="T38" fmla="*/ 47 w 146"/>
              <a:gd name="T39" fmla="*/ 27 h 122"/>
              <a:gd name="T40" fmla="*/ 49 w 146"/>
              <a:gd name="T41" fmla="*/ 27 h 122"/>
              <a:gd name="T42" fmla="*/ 50 w 146"/>
              <a:gd name="T43" fmla="*/ 36 h 122"/>
              <a:gd name="T44" fmla="*/ 50 w 146"/>
              <a:gd name="T45" fmla="*/ 36 h 122"/>
              <a:gd name="T46" fmla="*/ 50 w 146"/>
              <a:gd name="T47" fmla="*/ 85 h 122"/>
              <a:gd name="T48" fmla="*/ 93 w 146"/>
              <a:gd name="T49" fmla="*/ 61 h 122"/>
              <a:gd name="T50" fmla="*/ 50 w 146"/>
              <a:gd name="T51" fmla="*/ 36 h 122"/>
              <a:gd name="T52" fmla="*/ 11 w 146"/>
              <a:gd name="T53" fmla="*/ 94 h 122"/>
              <a:gd name="T54" fmla="*/ 11 w 146"/>
              <a:gd name="T55" fmla="*/ 94 h 122"/>
              <a:gd name="T56" fmla="*/ 28 w 146"/>
              <a:gd name="T57" fmla="*/ 110 h 122"/>
              <a:gd name="T58" fmla="*/ 118 w 146"/>
              <a:gd name="T59" fmla="*/ 110 h 122"/>
              <a:gd name="T60" fmla="*/ 135 w 146"/>
              <a:gd name="T61" fmla="*/ 94 h 122"/>
              <a:gd name="T62" fmla="*/ 135 w 146"/>
              <a:gd name="T63" fmla="*/ 28 h 122"/>
              <a:gd name="T64" fmla="*/ 118 w 146"/>
              <a:gd name="T65" fmla="*/ 11 h 122"/>
              <a:gd name="T66" fmla="*/ 28 w 146"/>
              <a:gd name="T67" fmla="*/ 11 h 122"/>
              <a:gd name="T68" fmla="*/ 11 w 146"/>
              <a:gd name="T69" fmla="*/ 28 h 122"/>
              <a:gd name="T70" fmla="*/ 11 w 146"/>
              <a:gd name="T71" fmla="*/ 94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6" h="122">
                <a:moveTo>
                  <a:pt x="146" y="94"/>
                </a:moveTo>
                <a:cubicBezTo>
                  <a:pt x="146" y="109"/>
                  <a:pt x="133" y="122"/>
                  <a:pt x="118" y="122"/>
                </a:cubicBezTo>
                <a:cubicBezTo>
                  <a:pt x="28" y="122"/>
                  <a:pt x="28" y="122"/>
                  <a:pt x="28" y="122"/>
                </a:cubicBezTo>
                <a:cubicBezTo>
                  <a:pt x="13" y="122"/>
                  <a:pt x="0" y="109"/>
                  <a:pt x="0" y="9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2"/>
                  <a:pt x="13" y="0"/>
                  <a:pt x="28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33" y="0"/>
                  <a:pt x="146" y="12"/>
                  <a:pt x="146" y="28"/>
                </a:cubicBezTo>
                <a:cubicBezTo>
                  <a:pt x="146" y="94"/>
                  <a:pt x="146" y="94"/>
                  <a:pt x="146" y="94"/>
                </a:cubicBezTo>
                <a:close/>
                <a:moveTo>
                  <a:pt x="49" y="27"/>
                </a:moveTo>
                <a:cubicBezTo>
                  <a:pt x="49" y="27"/>
                  <a:pt x="49" y="27"/>
                  <a:pt x="49" y="27"/>
                </a:cubicBezTo>
                <a:cubicBezTo>
                  <a:pt x="66" y="38"/>
                  <a:pt x="84" y="48"/>
                  <a:pt x="101" y="58"/>
                </a:cubicBezTo>
                <a:cubicBezTo>
                  <a:pt x="103" y="59"/>
                  <a:pt x="103" y="61"/>
                  <a:pt x="102" y="62"/>
                </a:cubicBezTo>
                <a:cubicBezTo>
                  <a:pt x="102" y="63"/>
                  <a:pt x="102" y="63"/>
                  <a:pt x="101" y="64"/>
                </a:cubicBezTo>
                <a:cubicBezTo>
                  <a:pt x="84" y="74"/>
                  <a:pt x="66" y="84"/>
                  <a:pt x="48" y="94"/>
                </a:cubicBezTo>
                <a:cubicBezTo>
                  <a:pt x="47" y="95"/>
                  <a:pt x="45" y="94"/>
                  <a:pt x="44" y="93"/>
                </a:cubicBezTo>
                <a:cubicBezTo>
                  <a:pt x="44" y="92"/>
                  <a:pt x="43" y="92"/>
                  <a:pt x="43" y="91"/>
                </a:cubicBezTo>
                <a:cubicBezTo>
                  <a:pt x="43" y="91"/>
                  <a:pt x="43" y="91"/>
                  <a:pt x="43" y="91"/>
                </a:cubicBezTo>
                <a:cubicBezTo>
                  <a:pt x="43" y="71"/>
                  <a:pt x="43" y="51"/>
                  <a:pt x="43" y="30"/>
                </a:cubicBezTo>
                <a:cubicBezTo>
                  <a:pt x="43" y="28"/>
                  <a:pt x="45" y="27"/>
                  <a:pt x="47" y="27"/>
                </a:cubicBezTo>
                <a:cubicBezTo>
                  <a:pt x="47" y="27"/>
                  <a:pt x="48" y="27"/>
                  <a:pt x="49" y="27"/>
                </a:cubicBezTo>
                <a:close/>
                <a:moveTo>
                  <a:pt x="50" y="36"/>
                </a:moveTo>
                <a:cubicBezTo>
                  <a:pt x="50" y="36"/>
                  <a:pt x="50" y="36"/>
                  <a:pt x="50" y="36"/>
                </a:cubicBezTo>
                <a:cubicBezTo>
                  <a:pt x="50" y="53"/>
                  <a:pt x="50" y="69"/>
                  <a:pt x="50" y="85"/>
                </a:cubicBezTo>
                <a:cubicBezTo>
                  <a:pt x="64" y="77"/>
                  <a:pt x="78" y="69"/>
                  <a:pt x="93" y="61"/>
                </a:cubicBezTo>
                <a:cubicBezTo>
                  <a:pt x="78" y="53"/>
                  <a:pt x="64" y="44"/>
                  <a:pt x="50" y="36"/>
                </a:cubicBezTo>
                <a:close/>
                <a:moveTo>
                  <a:pt x="11" y="94"/>
                </a:moveTo>
                <a:cubicBezTo>
                  <a:pt x="11" y="94"/>
                  <a:pt x="11" y="94"/>
                  <a:pt x="11" y="94"/>
                </a:cubicBezTo>
                <a:cubicBezTo>
                  <a:pt x="11" y="103"/>
                  <a:pt x="19" y="110"/>
                  <a:pt x="28" y="110"/>
                </a:cubicBezTo>
                <a:cubicBezTo>
                  <a:pt x="118" y="110"/>
                  <a:pt x="118" y="110"/>
                  <a:pt x="118" y="110"/>
                </a:cubicBezTo>
                <a:cubicBezTo>
                  <a:pt x="127" y="110"/>
                  <a:pt x="135" y="103"/>
                  <a:pt x="135" y="94"/>
                </a:cubicBezTo>
                <a:cubicBezTo>
                  <a:pt x="135" y="28"/>
                  <a:pt x="135" y="28"/>
                  <a:pt x="135" y="28"/>
                </a:cubicBezTo>
                <a:cubicBezTo>
                  <a:pt x="135" y="18"/>
                  <a:pt x="127" y="11"/>
                  <a:pt x="118" y="11"/>
                </a:cubicBezTo>
                <a:cubicBezTo>
                  <a:pt x="28" y="11"/>
                  <a:pt x="28" y="11"/>
                  <a:pt x="28" y="11"/>
                </a:cubicBezTo>
                <a:cubicBezTo>
                  <a:pt x="19" y="11"/>
                  <a:pt x="11" y="18"/>
                  <a:pt x="11" y="28"/>
                </a:cubicBezTo>
                <a:cubicBezTo>
                  <a:pt x="11" y="94"/>
                  <a:pt x="11" y="94"/>
                  <a:pt x="11" y="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4151946" y="3469196"/>
            <a:ext cx="846170" cy="846170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Freeform 25"/>
          <p:cNvSpPr>
            <a:spLocks noEditPoints="1"/>
          </p:cNvSpPr>
          <p:nvPr/>
        </p:nvSpPr>
        <p:spPr bwMode="auto">
          <a:xfrm>
            <a:off x="4366003" y="3723406"/>
            <a:ext cx="420418" cy="337750"/>
          </a:xfrm>
          <a:custGeom>
            <a:avLst/>
            <a:gdLst>
              <a:gd name="T0" fmla="*/ 127 w 147"/>
              <a:gd name="T1" fmla="*/ 45 h 119"/>
              <a:gd name="T2" fmla="*/ 116 w 147"/>
              <a:gd name="T3" fmla="*/ 45 h 119"/>
              <a:gd name="T4" fmla="*/ 35 w 147"/>
              <a:gd name="T5" fmla="*/ 18 h 119"/>
              <a:gd name="T6" fmla="*/ 17 w 147"/>
              <a:gd name="T7" fmla="*/ 18 h 119"/>
              <a:gd name="T8" fmla="*/ 34 w 147"/>
              <a:gd name="T9" fmla="*/ 21 h 119"/>
              <a:gd name="T10" fmla="*/ 10 w 147"/>
              <a:gd name="T11" fmla="*/ 21 h 119"/>
              <a:gd name="T12" fmla="*/ 10 w 147"/>
              <a:gd name="T13" fmla="*/ 15 h 119"/>
              <a:gd name="T14" fmla="*/ 13 w 147"/>
              <a:gd name="T15" fmla="*/ 11 h 119"/>
              <a:gd name="T16" fmla="*/ 40 w 147"/>
              <a:gd name="T17" fmla="*/ 4 h 119"/>
              <a:gd name="T18" fmla="*/ 101 w 147"/>
              <a:gd name="T19" fmla="*/ 0 h 119"/>
              <a:gd name="T20" fmla="*/ 113 w 147"/>
              <a:gd name="T21" fmla="*/ 21 h 119"/>
              <a:gd name="T22" fmla="*/ 147 w 147"/>
              <a:gd name="T23" fmla="*/ 26 h 119"/>
              <a:gd name="T24" fmla="*/ 147 w 147"/>
              <a:gd name="T25" fmla="*/ 113 h 119"/>
              <a:gd name="T26" fmla="*/ 141 w 147"/>
              <a:gd name="T27" fmla="*/ 119 h 119"/>
              <a:gd name="T28" fmla="*/ 0 w 147"/>
              <a:gd name="T29" fmla="*/ 113 h 119"/>
              <a:gd name="T30" fmla="*/ 0 w 147"/>
              <a:gd name="T31" fmla="*/ 26 h 119"/>
              <a:gd name="T32" fmla="*/ 6 w 147"/>
              <a:gd name="T33" fmla="*/ 21 h 119"/>
              <a:gd name="T34" fmla="*/ 73 w 147"/>
              <a:gd name="T35" fmla="*/ 43 h 119"/>
              <a:gd name="T36" fmla="*/ 87 w 147"/>
              <a:gd name="T37" fmla="*/ 49 h 119"/>
              <a:gd name="T38" fmla="*/ 73 w 147"/>
              <a:gd name="T39" fmla="*/ 81 h 119"/>
              <a:gd name="T40" fmla="*/ 73 w 147"/>
              <a:gd name="T41" fmla="*/ 43 h 119"/>
              <a:gd name="T42" fmla="*/ 82 w 147"/>
              <a:gd name="T43" fmla="*/ 54 h 119"/>
              <a:gd name="T44" fmla="*/ 61 w 147"/>
              <a:gd name="T45" fmla="*/ 62 h 119"/>
              <a:gd name="T46" fmla="*/ 86 w 147"/>
              <a:gd name="T47" fmla="*/ 62 h 119"/>
              <a:gd name="T48" fmla="*/ 82 w 147"/>
              <a:gd name="T49" fmla="*/ 54 h 119"/>
              <a:gd name="T50" fmla="*/ 38 w 147"/>
              <a:gd name="T51" fmla="*/ 32 h 119"/>
              <a:gd name="T52" fmla="*/ 11 w 147"/>
              <a:gd name="T53" fmla="*/ 108 h 119"/>
              <a:gd name="T54" fmla="*/ 136 w 147"/>
              <a:gd name="T55" fmla="*/ 32 h 119"/>
              <a:gd name="T56" fmla="*/ 109 w 147"/>
              <a:gd name="T57" fmla="*/ 32 h 119"/>
              <a:gd name="T58" fmla="*/ 97 w 147"/>
              <a:gd name="T59" fmla="*/ 12 h 119"/>
              <a:gd name="T60" fmla="*/ 44 w 147"/>
              <a:gd name="T61" fmla="*/ 28 h 119"/>
              <a:gd name="T62" fmla="*/ 73 w 147"/>
              <a:gd name="T63" fmla="*/ 23 h 119"/>
              <a:gd name="T64" fmla="*/ 112 w 147"/>
              <a:gd name="T65" fmla="*/ 62 h 119"/>
              <a:gd name="T66" fmla="*/ 34 w 147"/>
              <a:gd name="T67" fmla="*/ 62 h 119"/>
              <a:gd name="T68" fmla="*/ 73 w 147"/>
              <a:gd name="T69" fmla="*/ 35 h 119"/>
              <a:gd name="T70" fmla="*/ 46 w 147"/>
              <a:gd name="T71" fmla="*/ 62 h 119"/>
              <a:gd name="T72" fmla="*/ 101 w 147"/>
              <a:gd name="T73" fmla="*/ 62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7" h="119">
                <a:moveTo>
                  <a:pt x="122" y="40"/>
                </a:moveTo>
                <a:cubicBezTo>
                  <a:pt x="125" y="40"/>
                  <a:pt x="127" y="42"/>
                  <a:pt x="127" y="45"/>
                </a:cubicBezTo>
                <a:cubicBezTo>
                  <a:pt x="127" y="48"/>
                  <a:pt x="125" y="50"/>
                  <a:pt x="122" y="50"/>
                </a:cubicBezTo>
                <a:cubicBezTo>
                  <a:pt x="119" y="50"/>
                  <a:pt x="116" y="48"/>
                  <a:pt x="116" y="45"/>
                </a:cubicBezTo>
                <a:cubicBezTo>
                  <a:pt x="116" y="42"/>
                  <a:pt x="119" y="40"/>
                  <a:pt x="122" y="40"/>
                </a:cubicBezTo>
                <a:close/>
                <a:moveTo>
                  <a:pt x="35" y="18"/>
                </a:moveTo>
                <a:cubicBezTo>
                  <a:pt x="35" y="18"/>
                  <a:pt x="35" y="18"/>
                  <a:pt x="35" y="18"/>
                </a:cubicBezTo>
                <a:cubicBezTo>
                  <a:pt x="17" y="18"/>
                  <a:pt x="17" y="18"/>
                  <a:pt x="17" y="18"/>
                </a:cubicBezTo>
                <a:cubicBezTo>
                  <a:pt x="17" y="21"/>
                  <a:pt x="17" y="21"/>
                  <a:pt x="17" y="21"/>
                </a:cubicBezTo>
                <a:cubicBezTo>
                  <a:pt x="34" y="21"/>
                  <a:pt x="34" y="21"/>
                  <a:pt x="34" y="21"/>
                </a:cubicBezTo>
                <a:cubicBezTo>
                  <a:pt x="35" y="18"/>
                  <a:pt x="35" y="18"/>
                  <a:pt x="35" y="18"/>
                </a:cubicBezTo>
                <a:close/>
                <a:moveTo>
                  <a:pt x="10" y="21"/>
                </a:moveTo>
                <a:cubicBezTo>
                  <a:pt x="10" y="21"/>
                  <a:pt x="10" y="21"/>
                  <a:pt x="10" y="21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3"/>
                  <a:pt x="12" y="11"/>
                  <a:pt x="13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40" y="4"/>
                  <a:pt x="40" y="4"/>
                  <a:pt x="40" y="4"/>
                </a:cubicBezTo>
                <a:cubicBezTo>
                  <a:pt x="41" y="2"/>
                  <a:pt x="44" y="0"/>
                  <a:pt x="46" y="0"/>
                </a:cubicBezTo>
                <a:cubicBezTo>
                  <a:pt x="101" y="0"/>
                  <a:pt x="101" y="0"/>
                  <a:pt x="101" y="0"/>
                </a:cubicBezTo>
                <a:cubicBezTo>
                  <a:pt x="104" y="0"/>
                  <a:pt x="106" y="2"/>
                  <a:pt x="107" y="4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41" y="21"/>
                  <a:pt x="141" y="21"/>
                  <a:pt x="141" y="21"/>
                </a:cubicBezTo>
                <a:cubicBezTo>
                  <a:pt x="144" y="21"/>
                  <a:pt x="147" y="23"/>
                  <a:pt x="147" y="26"/>
                </a:cubicBezTo>
                <a:cubicBezTo>
                  <a:pt x="147" y="27"/>
                  <a:pt x="147" y="27"/>
                  <a:pt x="147" y="27"/>
                </a:cubicBezTo>
                <a:cubicBezTo>
                  <a:pt x="147" y="113"/>
                  <a:pt x="147" y="113"/>
                  <a:pt x="147" y="113"/>
                </a:cubicBezTo>
                <a:cubicBezTo>
                  <a:pt x="147" y="117"/>
                  <a:pt x="144" y="119"/>
                  <a:pt x="141" y="119"/>
                </a:cubicBezTo>
                <a:cubicBezTo>
                  <a:pt x="141" y="119"/>
                  <a:pt x="141" y="119"/>
                  <a:pt x="141" y="119"/>
                </a:cubicBezTo>
                <a:cubicBezTo>
                  <a:pt x="6" y="119"/>
                  <a:pt x="6" y="119"/>
                  <a:pt x="6" y="119"/>
                </a:cubicBezTo>
                <a:cubicBezTo>
                  <a:pt x="3" y="119"/>
                  <a:pt x="0" y="117"/>
                  <a:pt x="0" y="113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3"/>
                  <a:pt x="3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10" y="21"/>
                  <a:pt x="10" y="21"/>
                  <a:pt x="10" y="21"/>
                </a:cubicBezTo>
                <a:close/>
                <a:moveTo>
                  <a:pt x="73" y="43"/>
                </a:moveTo>
                <a:cubicBezTo>
                  <a:pt x="73" y="43"/>
                  <a:pt x="73" y="43"/>
                  <a:pt x="73" y="43"/>
                </a:cubicBezTo>
                <a:cubicBezTo>
                  <a:pt x="79" y="43"/>
                  <a:pt x="83" y="45"/>
                  <a:pt x="87" y="49"/>
                </a:cubicBezTo>
                <a:cubicBezTo>
                  <a:pt x="90" y="52"/>
                  <a:pt x="92" y="57"/>
                  <a:pt x="92" y="62"/>
                </a:cubicBezTo>
                <a:cubicBezTo>
                  <a:pt x="92" y="73"/>
                  <a:pt x="84" y="81"/>
                  <a:pt x="73" y="81"/>
                </a:cubicBezTo>
                <a:cubicBezTo>
                  <a:pt x="63" y="81"/>
                  <a:pt x="54" y="73"/>
                  <a:pt x="54" y="62"/>
                </a:cubicBezTo>
                <a:cubicBezTo>
                  <a:pt x="54" y="52"/>
                  <a:pt x="63" y="43"/>
                  <a:pt x="73" y="43"/>
                </a:cubicBezTo>
                <a:close/>
                <a:moveTo>
                  <a:pt x="82" y="54"/>
                </a:moveTo>
                <a:cubicBezTo>
                  <a:pt x="82" y="54"/>
                  <a:pt x="82" y="54"/>
                  <a:pt x="82" y="54"/>
                </a:cubicBezTo>
                <a:cubicBezTo>
                  <a:pt x="80" y="51"/>
                  <a:pt x="77" y="50"/>
                  <a:pt x="73" y="50"/>
                </a:cubicBezTo>
                <a:cubicBezTo>
                  <a:pt x="67" y="50"/>
                  <a:pt x="61" y="56"/>
                  <a:pt x="61" y="62"/>
                </a:cubicBezTo>
                <a:cubicBezTo>
                  <a:pt x="61" y="69"/>
                  <a:pt x="67" y="74"/>
                  <a:pt x="73" y="74"/>
                </a:cubicBezTo>
                <a:cubicBezTo>
                  <a:pt x="80" y="74"/>
                  <a:pt x="86" y="69"/>
                  <a:pt x="86" y="62"/>
                </a:cubicBezTo>
                <a:cubicBezTo>
                  <a:pt x="86" y="59"/>
                  <a:pt x="84" y="56"/>
                  <a:pt x="82" y="54"/>
                </a:cubicBezTo>
                <a:cubicBezTo>
                  <a:pt x="82" y="54"/>
                  <a:pt x="82" y="54"/>
                  <a:pt x="82" y="54"/>
                </a:cubicBezTo>
                <a:close/>
                <a:moveTo>
                  <a:pt x="38" y="32"/>
                </a:moveTo>
                <a:cubicBezTo>
                  <a:pt x="38" y="32"/>
                  <a:pt x="38" y="32"/>
                  <a:pt x="38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136" y="108"/>
                  <a:pt x="136" y="108"/>
                  <a:pt x="136" y="108"/>
                </a:cubicBezTo>
                <a:cubicBezTo>
                  <a:pt x="136" y="32"/>
                  <a:pt x="136" y="32"/>
                  <a:pt x="136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6" y="32"/>
                  <a:pt x="104" y="31"/>
                  <a:pt x="103" y="28"/>
                </a:cubicBezTo>
                <a:cubicBezTo>
                  <a:pt x="97" y="12"/>
                  <a:pt x="97" y="12"/>
                  <a:pt x="97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44" y="28"/>
                  <a:pt x="44" y="28"/>
                  <a:pt x="44" y="28"/>
                </a:cubicBezTo>
                <a:cubicBezTo>
                  <a:pt x="43" y="30"/>
                  <a:pt x="41" y="32"/>
                  <a:pt x="38" y="32"/>
                </a:cubicBezTo>
                <a:close/>
                <a:moveTo>
                  <a:pt x="73" y="23"/>
                </a:moveTo>
                <a:cubicBezTo>
                  <a:pt x="73" y="23"/>
                  <a:pt x="73" y="23"/>
                  <a:pt x="73" y="23"/>
                </a:cubicBezTo>
                <a:cubicBezTo>
                  <a:pt x="95" y="23"/>
                  <a:pt x="112" y="41"/>
                  <a:pt x="112" y="62"/>
                </a:cubicBezTo>
                <a:cubicBezTo>
                  <a:pt x="112" y="84"/>
                  <a:pt x="95" y="101"/>
                  <a:pt x="73" y="101"/>
                </a:cubicBezTo>
                <a:cubicBezTo>
                  <a:pt x="52" y="101"/>
                  <a:pt x="34" y="84"/>
                  <a:pt x="34" y="62"/>
                </a:cubicBezTo>
                <a:cubicBezTo>
                  <a:pt x="34" y="41"/>
                  <a:pt x="52" y="23"/>
                  <a:pt x="73" y="23"/>
                </a:cubicBezTo>
                <a:close/>
                <a:moveTo>
                  <a:pt x="73" y="35"/>
                </a:moveTo>
                <a:cubicBezTo>
                  <a:pt x="73" y="35"/>
                  <a:pt x="73" y="35"/>
                  <a:pt x="73" y="35"/>
                </a:cubicBezTo>
                <a:cubicBezTo>
                  <a:pt x="58" y="35"/>
                  <a:pt x="46" y="47"/>
                  <a:pt x="46" y="62"/>
                </a:cubicBezTo>
                <a:cubicBezTo>
                  <a:pt x="46" y="77"/>
                  <a:pt x="58" y="90"/>
                  <a:pt x="73" y="90"/>
                </a:cubicBezTo>
                <a:cubicBezTo>
                  <a:pt x="89" y="90"/>
                  <a:pt x="101" y="77"/>
                  <a:pt x="101" y="62"/>
                </a:cubicBezTo>
                <a:cubicBezTo>
                  <a:pt x="101" y="47"/>
                  <a:pt x="89" y="35"/>
                  <a:pt x="73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5289183" y="2348501"/>
            <a:ext cx="846170" cy="846170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Freeform 29"/>
          <p:cNvSpPr>
            <a:spLocks noEditPoints="1"/>
          </p:cNvSpPr>
          <p:nvPr/>
        </p:nvSpPr>
        <p:spPr bwMode="auto">
          <a:xfrm>
            <a:off x="5581902" y="2566816"/>
            <a:ext cx="290512" cy="410968"/>
          </a:xfrm>
          <a:custGeom>
            <a:avLst/>
            <a:gdLst>
              <a:gd name="T0" fmla="*/ 38 w 102"/>
              <a:gd name="T1" fmla="*/ 124 h 144"/>
              <a:gd name="T2" fmla="*/ 38 w 102"/>
              <a:gd name="T3" fmla="*/ 124 h 144"/>
              <a:gd name="T4" fmla="*/ 65 w 102"/>
              <a:gd name="T5" fmla="*/ 124 h 144"/>
              <a:gd name="T6" fmla="*/ 68 w 102"/>
              <a:gd name="T7" fmla="*/ 127 h 144"/>
              <a:gd name="T8" fmla="*/ 68 w 102"/>
              <a:gd name="T9" fmla="*/ 127 h 144"/>
              <a:gd name="T10" fmla="*/ 68 w 102"/>
              <a:gd name="T11" fmla="*/ 141 h 144"/>
              <a:gd name="T12" fmla="*/ 65 w 102"/>
              <a:gd name="T13" fmla="*/ 144 h 144"/>
              <a:gd name="T14" fmla="*/ 65 w 102"/>
              <a:gd name="T15" fmla="*/ 144 h 144"/>
              <a:gd name="T16" fmla="*/ 38 w 102"/>
              <a:gd name="T17" fmla="*/ 144 h 144"/>
              <a:gd name="T18" fmla="*/ 34 w 102"/>
              <a:gd name="T19" fmla="*/ 141 h 144"/>
              <a:gd name="T20" fmla="*/ 34 w 102"/>
              <a:gd name="T21" fmla="*/ 141 h 144"/>
              <a:gd name="T22" fmla="*/ 34 w 102"/>
              <a:gd name="T23" fmla="*/ 127 h 144"/>
              <a:gd name="T24" fmla="*/ 38 w 102"/>
              <a:gd name="T25" fmla="*/ 124 h 144"/>
              <a:gd name="T26" fmla="*/ 51 w 102"/>
              <a:gd name="T27" fmla="*/ 0 h 144"/>
              <a:gd name="T28" fmla="*/ 51 w 102"/>
              <a:gd name="T29" fmla="*/ 0 h 144"/>
              <a:gd name="T30" fmla="*/ 87 w 102"/>
              <a:gd name="T31" fmla="*/ 15 h 144"/>
              <a:gd name="T32" fmla="*/ 87 w 102"/>
              <a:gd name="T33" fmla="*/ 15 h 144"/>
              <a:gd name="T34" fmla="*/ 87 w 102"/>
              <a:gd name="T35" fmla="*/ 15 h 144"/>
              <a:gd name="T36" fmla="*/ 102 w 102"/>
              <a:gd name="T37" fmla="*/ 51 h 144"/>
              <a:gd name="T38" fmla="*/ 98 w 102"/>
              <a:gd name="T39" fmla="*/ 72 h 144"/>
              <a:gd name="T40" fmla="*/ 86 w 102"/>
              <a:gd name="T41" fmla="*/ 89 h 144"/>
              <a:gd name="T42" fmla="*/ 81 w 102"/>
              <a:gd name="T43" fmla="*/ 94 h 144"/>
              <a:gd name="T44" fmla="*/ 68 w 102"/>
              <a:gd name="T45" fmla="*/ 114 h 144"/>
              <a:gd name="T46" fmla="*/ 62 w 102"/>
              <a:gd name="T47" fmla="*/ 119 h 144"/>
              <a:gd name="T48" fmla="*/ 41 w 102"/>
              <a:gd name="T49" fmla="*/ 119 h 144"/>
              <a:gd name="T50" fmla="*/ 35 w 102"/>
              <a:gd name="T51" fmla="*/ 114 h 144"/>
              <a:gd name="T52" fmla="*/ 22 w 102"/>
              <a:gd name="T53" fmla="*/ 94 h 144"/>
              <a:gd name="T54" fmla="*/ 17 w 102"/>
              <a:gd name="T55" fmla="*/ 89 h 144"/>
              <a:gd name="T56" fmla="*/ 17 w 102"/>
              <a:gd name="T57" fmla="*/ 89 h 144"/>
              <a:gd name="T58" fmla="*/ 5 w 102"/>
              <a:gd name="T59" fmla="*/ 72 h 144"/>
              <a:gd name="T60" fmla="*/ 0 w 102"/>
              <a:gd name="T61" fmla="*/ 51 h 144"/>
              <a:gd name="T62" fmla="*/ 15 w 102"/>
              <a:gd name="T63" fmla="*/ 15 h 144"/>
              <a:gd name="T64" fmla="*/ 16 w 102"/>
              <a:gd name="T65" fmla="*/ 14 h 144"/>
              <a:gd name="T66" fmla="*/ 51 w 102"/>
              <a:gd name="T67" fmla="*/ 0 h 144"/>
              <a:gd name="T68" fmla="*/ 80 w 102"/>
              <a:gd name="T69" fmla="*/ 23 h 144"/>
              <a:gd name="T70" fmla="*/ 80 w 102"/>
              <a:gd name="T71" fmla="*/ 23 h 144"/>
              <a:gd name="T72" fmla="*/ 51 w 102"/>
              <a:gd name="T73" fmla="*/ 11 h 144"/>
              <a:gd name="T74" fmla="*/ 23 w 102"/>
              <a:gd name="T75" fmla="*/ 22 h 144"/>
              <a:gd name="T76" fmla="*/ 23 w 102"/>
              <a:gd name="T77" fmla="*/ 23 h 144"/>
              <a:gd name="T78" fmla="*/ 11 w 102"/>
              <a:gd name="T79" fmla="*/ 51 h 144"/>
              <a:gd name="T80" fmla="*/ 15 w 102"/>
              <a:gd name="T81" fmla="*/ 67 h 144"/>
              <a:gd name="T82" fmla="*/ 24 w 102"/>
              <a:gd name="T83" fmla="*/ 80 h 144"/>
              <a:gd name="T84" fmla="*/ 25 w 102"/>
              <a:gd name="T85" fmla="*/ 81 h 144"/>
              <a:gd name="T86" fmla="*/ 30 w 102"/>
              <a:gd name="T87" fmla="*/ 86 h 144"/>
              <a:gd name="T88" fmla="*/ 45 w 102"/>
              <a:gd name="T89" fmla="*/ 108 h 144"/>
              <a:gd name="T90" fmla="*/ 57 w 102"/>
              <a:gd name="T91" fmla="*/ 108 h 144"/>
              <a:gd name="T92" fmla="*/ 73 w 102"/>
              <a:gd name="T93" fmla="*/ 86 h 144"/>
              <a:gd name="T94" fmla="*/ 78 w 102"/>
              <a:gd name="T95" fmla="*/ 81 h 144"/>
              <a:gd name="T96" fmla="*/ 78 w 102"/>
              <a:gd name="T97" fmla="*/ 80 h 144"/>
              <a:gd name="T98" fmla="*/ 88 w 102"/>
              <a:gd name="T99" fmla="*/ 67 h 144"/>
              <a:gd name="T100" fmla="*/ 91 w 102"/>
              <a:gd name="T101" fmla="*/ 51 h 144"/>
              <a:gd name="T102" fmla="*/ 80 w 102"/>
              <a:gd name="T103" fmla="*/ 23 h 144"/>
              <a:gd name="T104" fmla="*/ 62 w 102"/>
              <a:gd name="T105" fmla="*/ 131 h 144"/>
              <a:gd name="T106" fmla="*/ 62 w 102"/>
              <a:gd name="T107" fmla="*/ 131 h 144"/>
              <a:gd name="T108" fmla="*/ 41 w 102"/>
              <a:gd name="T109" fmla="*/ 131 h 144"/>
              <a:gd name="T110" fmla="*/ 41 w 102"/>
              <a:gd name="T111" fmla="*/ 138 h 144"/>
              <a:gd name="T112" fmla="*/ 62 w 102"/>
              <a:gd name="T113" fmla="*/ 138 h 144"/>
              <a:gd name="T114" fmla="*/ 62 w 102"/>
              <a:gd name="T115" fmla="*/ 131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2" h="144">
                <a:moveTo>
                  <a:pt x="38" y="124"/>
                </a:moveTo>
                <a:cubicBezTo>
                  <a:pt x="38" y="124"/>
                  <a:pt x="38" y="124"/>
                  <a:pt x="38" y="124"/>
                </a:cubicBezTo>
                <a:cubicBezTo>
                  <a:pt x="65" y="124"/>
                  <a:pt x="65" y="124"/>
                  <a:pt x="65" y="124"/>
                </a:cubicBezTo>
                <a:cubicBezTo>
                  <a:pt x="67" y="124"/>
                  <a:pt x="68" y="125"/>
                  <a:pt x="68" y="127"/>
                </a:cubicBezTo>
                <a:cubicBezTo>
                  <a:pt x="68" y="127"/>
                  <a:pt x="68" y="127"/>
                  <a:pt x="68" y="127"/>
                </a:cubicBezTo>
                <a:cubicBezTo>
                  <a:pt x="68" y="141"/>
                  <a:pt x="68" y="141"/>
                  <a:pt x="68" y="141"/>
                </a:cubicBezTo>
                <a:cubicBezTo>
                  <a:pt x="68" y="143"/>
                  <a:pt x="67" y="144"/>
                  <a:pt x="65" y="144"/>
                </a:cubicBezTo>
                <a:cubicBezTo>
                  <a:pt x="65" y="144"/>
                  <a:pt x="65" y="144"/>
                  <a:pt x="65" y="144"/>
                </a:cubicBezTo>
                <a:cubicBezTo>
                  <a:pt x="38" y="144"/>
                  <a:pt x="38" y="144"/>
                  <a:pt x="38" y="144"/>
                </a:cubicBezTo>
                <a:cubicBezTo>
                  <a:pt x="36" y="144"/>
                  <a:pt x="34" y="143"/>
                  <a:pt x="34" y="141"/>
                </a:cubicBezTo>
                <a:cubicBezTo>
                  <a:pt x="34" y="141"/>
                  <a:pt x="34" y="141"/>
                  <a:pt x="34" y="141"/>
                </a:cubicBezTo>
                <a:cubicBezTo>
                  <a:pt x="34" y="127"/>
                  <a:pt x="34" y="127"/>
                  <a:pt x="34" y="127"/>
                </a:cubicBezTo>
                <a:cubicBezTo>
                  <a:pt x="34" y="125"/>
                  <a:pt x="36" y="124"/>
                  <a:pt x="38" y="124"/>
                </a:cubicBezTo>
                <a:close/>
                <a:moveTo>
                  <a:pt x="51" y="0"/>
                </a:moveTo>
                <a:cubicBezTo>
                  <a:pt x="51" y="0"/>
                  <a:pt x="51" y="0"/>
                  <a:pt x="51" y="0"/>
                </a:cubicBezTo>
                <a:cubicBezTo>
                  <a:pt x="65" y="0"/>
                  <a:pt x="78" y="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97" y="24"/>
                  <a:pt x="102" y="37"/>
                  <a:pt x="102" y="51"/>
                </a:cubicBezTo>
                <a:cubicBezTo>
                  <a:pt x="102" y="58"/>
                  <a:pt x="101" y="65"/>
                  <a:pt x="98" y="72"/>
                </a:cubicBezTo>
                <a:cubicBezTo>
                  <a:pt x="95" y="78"/>
                  <a:pt x="91" y="84"/>
                  <a:pt x="86" y="89"/>
                </a:cubicBezTo>
                <a:cubicBezTo>
                  <a:pt x="85" y="90"/>
                  <a:pt x="82" y="92"/>
                  <a:pt x="81" y="94"/>
                </a:cubicBezTo>
                <a:cubicBezTo>
                  <a:pt x="73" y="101"/>
                  <a:pt x="69" y="105"/>
                  <a:pt x="68" y="114"/>
                </a:cubicBezTo>
                <a:cubicBezTo>
                  <a:pt x="67" y="117"/>
                  <a:pt x="65" y="119"/>
                  <a:pt x="62" y="119"/>
                </a:cubicBezTo>
                <a:cubicBezTo>
                  <a:pt x="41" y="119"/>
                  <a:pt x="41" y="119"/>
                  <a:pt x="41" y="119"/>
                </a:cubicBezTo>
                <a:cubicBezTo>
                  <a:pt x="38" y="119"/>
                  <a:pt x="35" y="117"/>
                  <a:pt x="35" y="114"/>
                </a:cubicBezTo>
                <a:cubicBezTo>
                  <a:pt x="34" y="105"/>
                  <a:pt x="30" y="101"/>
                  <a:pt x="22" y="94"/>
                </a:cubicBezTo>
                <a:cubicBezTo>
                  <a:pt x="20" y="92"/>
                  <a:pt x="18" y="90"/>
                  <a:pt x="17" y="89"/>
                </a:cubicBezTo>
                <a:cubicBezTo>
                  <a:pt x="17" y="89"/>
                  <a:pt x="17" y="89"/>
                  <a:pt x="17" y="89"/>
                </a:cubicBezTo>
                <a:cubicBezTo>
                  <a:pt x="12" y="84"/>
                  <a:pt x="7" y="78"/>
                  <a:pt x="5" y="72"/>
                </a:cubicBezTo>
                <a:cubicBezTo>
                  <a:pt x="2" y="65"/>
                  <a:pt x="0" y="58"/>
                  <a:pt x="0" y="51"/>
                </a:cubicBezTo>
                <a:cubicBezTo>
                  <a:pt x="0" y="37"/>
                  <a:pt x="6" y="24"/>
                  <a:pt x="15" y="15"/>
                </a:cubicBezTo>
                <a:cubicBezTo>
                  <a:pt x="16" y="14"/>
                  <a:pt x="16" y="14"/>
                  <a:pt x="16" y="14"/>
                </a:cubicBezTo>
                <a:cubicBezTo>
                  <a:pt x="25" y="5"/>
                  <a:pt x="37" y="0"/>
                  <a:pt x="51" y="0"/>
                </a:cubicBezTo>
                <a:close/>
                <a:moveTo>
                  <a:pt x="80" y="23"/>
                </a:moveTo>
                <a:cubicBezTo>
                  <a:pt x="80" y="23"/>
                  <a:pt x="80" y="23"/>
                  <a:pt x="80" y="23"/>
                </a:cubicBezTo>
                <a:cubicBezTo>
                  <a:pt x="72" y="15"/>
                  <a:pt x="62" y="11"/>
                  <a:pt x="51" y="11"/>
                </a:cubicBezTo>
                <a:cubicBezTo>
                  <a:pt x="40" y="11"/>
                  <a:pt x="31" y="15"/>
                  <a:pt x="23" y="22"/>
                </a:cubicBezTo>
                <a:cubicBezTo>
                  <a:pt x="23" y="23"/>
                  <a:pt x="23" y="23"/>
                  <a:pt x="23" y="23"/>
                </a:cubicBezTo>
                <a:cubicBezTo>
                  <a:pt x="16" y="30"/>
                  <a:pt x="11" y="40"/>
                  <a:pt x="11" y="51"/>
                </a:cubicBezTo>
                <a:cubicBezTo>
                  <a:pt x="11" y="57"/>
                  <a:pt x="13" y="62"/>
                  <a:pt x="15" y="67"/>
                </a:cubicBezTo>
                <a:cubicBezTo>
                  <a:pt x="17" y="72"/>
                  <a:pt x="20" y="77"/>
                  <a:pt x="24" y="80"/>
                </a:cubicBezTo>
                <a:cubicBezTo>
                  <a:pt x="25" y="81"/>
                  <a:pt x="25" y="81"/>
                  <a:pt x="25" y="81"/>
                </a:cubicBezTo>
                <a:cubicBezTo>
                  <a:pt x="27" y="83"/>
                  <a:pt x="29" y="84"/>
                  <a:pt x="30" y="86"/>
                </a:cubicBezTo>
                <a:cubicBezTo>
                  <a:pt x="38" y="93"/>
                  <a:pt x="43" y="98"/>
                  <a:pt x="45" y="108"/>
                </a:cubicBezTo>
                <a:cubicBezTo>
                  <a:pt x="57" y="108"/>
                  <a:pt x="57" y="108"/>
                  <a:pt x="57" y="108"/>
                </a:cubicBezTo>
                <a:cubicBezTo>
                  <a:pt x="60" y="98"/>
                  <a:pt x="65" y="93"/>
                  <a:pt x="73" y="86"/>
                </a:cubicBezTo>
                <a:cubicBezTo>
                  <a:pt x="74" y="84"/>
                  <a:pt x="75" y="83"/>
                  <a:pt x="78" y="81"/>
                </a:cubicBezTo>
                <a:cubicBezTo>
                  <a:pt x="78" y="80"/>
                  <a:pt x="78" y="80"/>
                  <a:pt x="78" y="80"/>
                </a:cubicBezTo>
                <a:cubicBezTo>
                  <a:pt x="82" y="77"/>
                  <a:pt x="85" y="72"/>
                  <a:pt x="88" y="67"/>
                </a:cubicBezTo>
                <a:cubicBezTo>
                  <a:pt x="90" y="62"/>
                  <a:pt x="91" y="57"/>
                  <a:pt x="91" y="51"/>
                </a:cubicBezTo>
                <a:cubicBezTo>
                  <a:pt x="91" y="40"/>
                  <a:pt x="87" y="30"/>
                  <a:pt x="80" y="23"/>
                </a:cubicBezTo>
                <a:close/>
                <a:moveTo>
                  <a:pt x="62" y="131"/>
                </a:moveTo>
                <a:cubicBezTo>
                  <a:pt x="62" y="131"/>
                  <a:pt x="62" y="131"/>
                  <a:pt x="62" y="131"/>
                </a:cubicBezTo>
                <a:cubicBezTo>
                  <a:pt x="41" y="131"/>
                  <a:pt x="41" y="131"/>
                  <a:pt x="41" y="131"/>
                </a:cubicBezTo>
                <a:cubicBezTo>
                  <a:pt x="41" y="138"/>
                  <a:pt x="41" y="138"/>
                  <a:pt x="41" y="138"/>
                </a:cubicBezTo>
                <a:cubicBezTo>
                  <a:pt x="62" y="138"/>
                  <a:pt x="62" y="138"/>
                  <a:pt x="62" y="138"/>
                </a:cubicBezTo>
                <a:cubicBezTo>
                  <a:pt x="62" y="131"/>
                  <a:pt x="62" y="131"/>
                  <a:pt x="62" y="1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" name="Rectangle 34"/>
          <p:cNvSpPr>
            <a:spLocks noChangeArrowheads="1"/>
          </p:cNvSpPr>
          <p:nvPr/>
        </p:nvSpPr>
        <p:spPr bwMode="auto">
          <a:xfrm>
            <a:off x="5167366" y="1386688"/>
            <a:ext cx="23764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/>
            <a:r>
              <a:rPr lang="zh-CN" altLang="en-US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添加标题文本</a:t>
            </a:r>
          </a:p>
          <a:p>
            <a:r>
              <a:rPr lang="en-US" altLang="zh-CN" sz="800" dirty="0" smtClean="0">
                <a:solidFill>
                  <a:schemeClr val="bg1"/>
                </a:solidFill>
              </a:rPr>
              <a:t>We </a:t>
            </a:r>
            <a:r>
              <a:rPr lang="en-US" altLang="zh-CN" sz="800" dirty="0">
                <a:solidFill>
                  <a:schemeClr val="bg1"/>
                </a:solidFill>
              </a:rPr>
              <a:t>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34" name="Rectangle 35"/>
          <p:cNvSpPr>
            <a:spLocks noChangeArrowheads="1"/>
          </p:cNvSpPr>
          <p:nvPr/>
        </p:nvSpPr>
        <p:spPr bwMode="auto">
          <a:xfrm>
            <a:off x="6304603" y="2512744"/>
            <a:ext cx="23764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/>
            <a:r>
              <a:rPr lang="zh-CN" altLang="en-US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添加标题文本</a:t>
            </a:r>
          </a:p>
          <a:p>
            <a:r>
              <a:rPr lang="en-US" altLang="zh-CN" sz="800" dirty="0" smtClean="0">
                <a:solidFill>
                  <a:schemeClr val="bg1"/>
                </a:solidFill>
              </a:rPr>
              <a:t>We </a:t>
            </a:r>
            <a:r>
              <a:rPr lang="en-US" altLang="zh-CN" sz="800" dirty="0">
                <a:solidFill>
                  <a:schemeClr val="bg1"/>
                </a:solidFill>
              </a:rPr>
              <a:t>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35" name="Rectangle 36"/>
          <p:cNvSpPr>
            <a:spLocks noChangeArrowheads="1"/>
          </p:cNvSpPr>
          <p:nvPr/>
        </p:nvSpPr>
        <p:spPr bwMode="auto">
          <a:xfrm>
            <a:off x="1610867" y="3667453"/>
            <a:ext cx="23764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r"/>
            <a:r>
              <a:rPr lang="zh-CN" altLang="en-US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添加标题文本</a:t>
            </a:r>
          </a:p>
          <a:p>
            <a:pPr algn="r"/>
            <a:r>
              <a:rPr lang="en-US" altLang="zh-CN" sz="800" dirty="0" smtClean="0">
                <a:solidFill>
                  <a:schemeClr val="bg1"/>
                </a:solidFill>
              </a:rPr>
              <a:t>We </a:t>
            </a:r>
            <a:r>
              <a:rPr lang="en-US" altLang="zh-CN" sz="800" dirty="0">
                <a:solidFill>
                  <a:schemeClr val="bg1"/>
                </a:solidFill>
              </a:rPr>
              <a:t>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36" name="Rectangle 37"/>
          <p:cNvSpPr>
            <a:spLocks noChangeArrowheads="1"/>
          </p:cNvSpPr>
          <p:nvPr/>
        </p:nvSpPr>
        <p:spPr bwMode="auto">
          <a:xfrm>
            <a:off x="444461" y="2514848"/>
            <a:ext cx="23764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r"/>
            <a:r>
              <a:rPr lang="zh-CN" altLang="en-US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添加标题文本</a:t>
            </a:r>
          </a:p>
          <a:p>
            <a:pPr algn="r"/>
            <a:r>
              <a:rPr lang="en-US" altLang="zh-CN" sz="800" dirty="0" smtClean="0">
                <a:solidFill>
                  <a:schemeClr val="bg1"/>
                </a:solidFill>
              </a:rPr>
              <a:t>We </a:t>
            </a:r>
            <a:r>
              <a:rPr lang="en-US" altLang="zh-CN" sz="800" dirty="0">
                <a:solidFill>
                  <a:schemeClr val="bg1"/>
                </a:solidFill>
              </a:rPr>
              <a:t>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5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6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2" fill="hold" grpId="0" nodeType="withEffect" p14:presetBounceEnd="5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8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8" fill="hold" grpId="0" nodeType="withEffect" p14:presetBounceEnd="5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8" presetID="2" presetClass="entr" presetSubtype="2" fill="hold" grpId="0" nodeType="withEffect" p14:presetBounceEnd="5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44" grpId="0" animBg="1"/>
          <p:bldP spid="44" grpId="1" animBg="1"/>
          <p:bldP spid="48" grpId="0" animBg="1"/>
          <p:bldP spid="48" grpId="1" animBg="1"/>
          <p:bldP spid="27" grpId="0" animBg="1"/>
          <p:bldP spid="27" grpId="1" animBg="1"/>
          <p:bldP spid="38" grpId="0" animBg="1"/>
          <p:bldP spid="38" grpId="1" animBg="1"/>
          <p:bldP spid="50" grpId="0" animBg="1"/>
          <p:bldP spid="50" grpId="1" animBg="1"/>
          <p:bldP spid="26" grpId="0" animBg="1"/>
          <p:bldP spid="26" grpId="1" animBg="1"/>
          <p:bldP spid="53" grpId="0" animBg="1"/>
          <p:bldP spid="53" grpId="1" animBg="1"/>
          <p:bldP spid="25" grpId="0" animBg="1"/>
          <p:bldP spid="25" grpId="1" animBg="1"/>
          <p:bldP spid="62" grpId="0" animBg="1"/>
          <p:bldP spid="62" grpId="1" animBg="1"/>
          <p:bldP spid="24" grpId="0" animBg="1"/>
          <p:bldP spid="24" grpId="1" animBg="1"/>
          <p:bldP spid="67" grpId="0" animBg="1"/>
          <p:bldP spid="67" grpId="1" animBg="1"/>
          <p:bldP spid="28" grpId="0" animBg="1"/>
          <p:bldP spid="28" grpId="1" animBg="1"/>
          <p:bldP spid="33" grpId="0"/>
          <p:bldP spid="34" grpId="0"/>
          <p:bldP spid="35" grpId="0"/>
          <p:bldP spid="3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5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6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8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44" grpId="0" animBg="1"/>
          <p:bldP spid="44" grpId="1" animBg="1"/>
          <p:bldP spid="48" grpId="0" animBg="1"/>
          <p:bldP spid="48" grpId="1" animBg="1"/>
          <p:bldP spid="27" grpId="0" animBg="1"/>
          <p:bldP spid="27" grpId="1" animBg="1"/>
          <p:bldP spid="38" grpId="0" animBg="1"/>
          <p:bldP spid="38" grpId="1" animBg="1"/>
          <p:bldP spid="50" grpId="0" animBg="1"/>
          <p:bldP spid="50" grpId="1" animBg="1"/>
          <p:bldP spid="26" grpId="0" animBg="1"/>
          <p:bldP spid="26" grpId="1" animBg="1"/>
          <p:bldP spid="53" grpId="0" animBg="1"/>
          <p:bldP spid="53" grpId="1" animBg="1"/>
          <p:bldP spid="25" grpId="0" animBg="1"/>
          <p:bldP spid="25" grpId="1" animBg="1"/>
          <p:bldP spid="62" grpId="0" animBg="1"/>
          <p:bldP spid="62" grpId="1" animBg="1"/>
          <p:bldP spid="24" grpId="0" animBg="1"/>
          <p:bldP spid="24" grpId="1" animBg="1"/>
          <p:bldP spid="67" grpId="0" animBg="1"/>
          <p:bldP spid="67" grpId="1" animBg="1"/>
          <p:bldP spid="28" grpId="0" animBg="1"/>
          <p:bldP spid="28" grpId="1" animBg="1"/>
          <p:bldP spid="33" grpId="0"/>
          <p:bldP spid="34" grpId="0"/>
          <p:bldP spid="35" grpId="0"/>
          <p:bldP spid="36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24"/>
          <p:cNvSpPr/>
          <p:nvPr/>
        </p:nvSpPr>
        <p:spPr bwMode="auto">
          <a:xfrm>
            <a:off x="4752975" y="1676400"/>
            <a:ext cx="1370013" cy="2406650"/>
          </a:xfrm>
          <a:custGeom>
            <a:avLst/>
            <a:gdLst>
              <a:gd name="T0" fmla="*/ 863 w 863"/>
              <a:gd name="T1" fmla="*/ 0 h 1516"/>
              <a:gd name="T2" fmla="*/ 0 w 863"/>
              <a:gd name="T3" fmla="*/ 0 h 1516"/>
              <a:gd name="T4" fmla="*/ 0 w 863"/>
              <a:gd name="T5" fmla="*/ 1516 h 1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3" h="1516">
                <a:moveTo>
                  <a:pt x="863" y="0"/>
                </a:moveTo>
                <a:lnTo>
                  <a:pt x="0" y="0"/>
                </a:lnTo>
                <a:lnTo>
                  <a:pt x="0" y="1516"/>
                </a:lnTo>
              </a:path>
            </a:pathLst>
          </a:custGeom>
          <a:noFill/>
          <a:ln w="6350" cap="flat" cmpd="sng">
            <a:solidFill>
              <a:schemeClr val="bg1"/>
            </a:solidFill>
            <a:prstDash val="dash"/>
            <a:round/>
            <a:head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Freeform 25"/>
          <p:cNvSpPr/>
          <p:nvPr/>
        </p:nvSpPr>
        <p:spPr bwMode="auto">
          <a:xfrm>
            <a:off x="5089525" y="2498725"/>
            <a:ext cx="1033463" cy="1584325"/>
          </a:xfrm>
          <a:custGeom>
            <a:avLst/>
            <a:gdLst>
              <a:gd name="T0" fmla="*/ 651 w 651"/>
              <a:gd name="T1" fmla="*/ 0 h 998"/>
              <a:gd name="T2" fmla="*/ 0 w 651"/>
              <a:gd name="T3" fmla="*/ 0 h 998"/>
              <a:gd name="T4" fmla="*/ 0 w 651"/>
              <a:gd name="T5" fmla="*/ 998 h 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51" h="998">
                <a:moveTo>
                  <a:pt x="651" y="0"/>
                </a:moveTo>
                <a:lnTo>
                  <a:pt x="0" y="0"/>
                </a:lnTo>
                <a:lnTo>
                  <a:pt x="0" y="998"/>
                </a:lnTo>
              </a:path>
            </a:pathLst>
          </a:custGeom>
          <a:noFill/>
          <a:ln w="6350" cap="flat" cmpd="sng">
            <a:solidFill>
              <a:schemeClr val="bg1"/>
            </a:solidFill>
            <a:prstDash val="dash"/>
            <a:round/>
            <a:head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Freeform 26"/>
          <p:cNvSpPr/>
          <p:nvPr/>
        </p:nvSpPr>
        <p:spPr bwMode="auto">
          <a:xfrm>
            <a:off x="5438775" y="3321050"/>
            <a:ext cx="684213" cy="762000"/>
          </a:xfrm>
          <a:custGeom>
            <a:avLst/>
            <a:gdLst>
              <a:gd name="T0" fmla="*/ 431 w 431"/>
              <a:gd name="T1" fmla="*/ 0 h 480"/>
              <a:gd name="T2" fmla="*/ 0 w 431"/>
              <a:gd name="T3" fmla="*/ 0 h 480"/>
              <a:gd name="T4" fmla="*/ 0 w 431"/>
              <a:gd name="T5" fmla="*/ 480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1" h="480">
                <a:moveTo>
                  <a:pt x="431" y="0"/>
                </a:moveTo>
                <a:lnTo>
                  <a:pt x="0" y="0"/>
                </a:lnTo>
                <a:lnTo>
                  <a:pt x="0" y="480"/>
                </a:lnTo>
              </a:path>
            </a:pathLst>
          </a:custGeom>
          <a:noFill/>
          <a:ln w="6350" cap="flat" cmpd="sng">
            <a:solidFill>
              <a:schemeClr val="bg1"/>
            </a:solidFill>
            <a:prstDash val="dash"/>
            <a:round/>
            <a:head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>
            <a:off x="5861033" y="2935908"/>
            <a:ext cx="809525" cy="1303684"/>
            <a:chOff x="3532344" y="391939"/>
            <a:chExt cx="809525" cy="1303684"/>
          </a:xfrm>
        </p:grpSpPr>
        <p:sp>
          <p:nvSpPr>
            <p:cNvPr id="46" name="圆角矩形 45"/>
            <p:cNvSpPr/>
            <p:nvPr/>
          </p:nvSpPr>
          <p:spPr>
            <a:xfrm rot="2382488">
              <a:off x="3532344" y="391939"/>
              <a:ext cx="581258" cy="1303684"/>
            </a:xfrm>
            <a:prstGeom prst="roundRect">
              <a:avLst>
                <a:gd name="adj" fmla="val 50000"/>
              </a:avLst>
            </a:prstGeom>
            <a:noFill/>
            <a:ln w="12700">
              <a:noFill/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3760611" y="479774"/>
              <a:ext cx="581258" cy="581258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5861033" y="2131046"/>
            <a:ext cx="809525" cy="1303684"/>
            <a:chOff x="3532344" y="391939"/>
            <a:chExt cx="809525" cy="1303684"/>
          </a:xfrm>
        </p:grpSpPr>
        <p:sp>
          <p:nvSpPr>
            <p:cNvPr id="49" name="圆角矩形 48"/>
            <p:cNvSpPr/>
            <p:nvPr/>
          </p:nvSpPr>
          <p:spPr>
            <a:xfrm rot="2382488">
              <a:off x="3532344" y="391939"/>
              <a:ext cx="581258" cy="1303684"/>
            </a:xfrm>
            <a:prstGeom prst="roundRect">
              <a:avLst>
                <a:gd name="adj" fmla="val 50000"/>
              </a:avLst>
            </a:prstGeom>
            <a:noFill/>
            <a:ln w="12700">
              <a:noFill/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3760611" y="479774"/>
              <a:ext cx="581258" cy="581258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5861033" y="1296021"/>
            <a:ext cx="809525" cy="1303684"/>
            <a:chOff x="3532344" y="391939"/>
            <a:chExt cx="809525" cy="1303684"/>
          </a:xfrm>
        </p:grpSpPr>
        <p:sp>
          <p:nvSpPr>
            <p:cNvPr id="52" name="圆角矩形 51"/>
            <p:cNvSpPr/>
            <p:nvPr/>
          </p:nvSpPr>
          <p:spPr>
            <a:xfrm rot="2382488">
              <a:off x="3532344" y="391939"/>
              <a:ext cx="581258" cy="1303684"/>
            </a:xfrm>
            <a:prstGeom prst="roundRect">
              <a:avLst>
                <a:gd name="adj" fmla="val 50000"/>
              </a:avLst>
            </a:prstGeom>
            <a:noFill/>
            <a:ln w="12700">
              <a:noFill/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3760611" y="479774"/>
              <a:ext cx="581258" cy="581258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Freeform 30"/>
          <p:cNvSpPr/>
          <p:nvPr/>
        </p:nvSpPr>
        <p:spPr bwMode="auto">
          <a:xfrm>
            <a:off x="3021013" y="1676400"/>
            <a:ext cx="1370012" cy="2406650"/>
          </a:xfrm>
          <a:custGeom>
            <a:avLst/>
            <a:gdLst>
              <a:gd name="T0" fmla="*/ 0 w 863"/>
              <a:gd name="T1" fmla="*/ 0 h 1516"/>
              <a:gd name="T2" fmla="*/ 863 w 863"/>
              <a:gd name="T3" fmla="*/ 0 h 1516"/>
              <a:gd name="T4" fmla="*/ 863 w 863"/>
              <a:gd name="T5" fmla="*/ 1516 h 1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3" h="1516">
                <a:moveTo>
                  <a:pt x="0" y="0"/>
                </a:moveTo>
                <a:lnTo>
                  <a:pt x="863" y="0"/>
                </a:lnTo>
                <a:lnTo>
                  <a:pt x="863" y="1516"/>
                </a:lnTo>
              </a:path>
            </a:pathLst>
          </a:custGeom>
          <a:noFill/>
          <a:ln w="6350" cap="flat" cmpd="sng">
            <a:solidFill>
              <a:schemeClr val="bg1"/>
            </a:solidFill>
            <a:prstDash val="dash"/>
            <a:round/>
            <a:head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" name="Freeform 31"/>
          <p:cNvSpPr/>
          <p:nvPr/>
        </p:nvSpPr>
        <p:spPr bwMode="auto">
          <a:xfrm>
            <a:off x="3021013" y="2498725"/>
            <a:ext cx="1033462" cy="1584325"/>
          </a:xfrm>
          <a:custGeom>
            <a:avLst/>
            <a:gdLst>
              <a:gd name="T0" fmla="*/ 0 w 651"/>
              <a:gd name="T1" fmla="*/ 0 h 998"/>
              <a:gd name="T2" fmla="*/ 651 w 651"/>
              <a:gd name="T3" fmla="*/ 0 h 998"/>
              <a:gd name="T4" fmla="*/ 651 w 651"/>
              <a:gd name="T5" fmla="*/ 998 h 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51" h="998">
                <a:moveTo>
                  <a:pt x="0" y="0"/>
                </a:moveTo>
                <a:lnTo>
                  <a:pt x="651" y="0"/>
                </a:lnTo>
                <a:lnTo>
                  <a:pt x="651" y="998"/>
                </a:lnTo>
              </a:path>
            </a:pathLst>
          </a:custGeom>
          <a:noFill/>
          <a:ln w="6350" cap="flat" cmpd="sng">
            <a:solidFill>
              <a:schemeClr val="bg1"/>
            </a:solidFill>
            <a:prstDash val="dash"/>
            <a:round/>
            <a:head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Freeform 32"/>
          <p:cNvSpPr/>
          <p:nvPr/>
        </p:nvSpPr>
        <p:spPr bwMode="auto">
          <a:xfrm>
            <a:off x="3021013" y="3321050"/>
            <a:ext cx="685800" cy="762000"/>
          </a:xfrm>
          <a:custGeom>
            <a:avLst/>
            <a:gdLst>
              <a:gd name="T0" fmla="*/ 0 w 432"/>
              <a:gd name="T1" fmla="*/ 0 h 480"/>
              <a:gd name="T2" fmla="*/ 432 w 432"/>
              <a:gd name="T3" fmla="*/ 0 h 480"/>
              <a:gd name="T4" fmla="*/ 432 w 432"/>
              <a:gd name="T5" fmla="*/ 480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" h="480">
                <a:moveTo>
                  <a:pt x="0" y="0"/>
                </a:moveTo>
                <a:lnTo>
                  <a:pt x="432" y="0"/>
                </a:lnTo>
                <a:lnTo>
                  <a:pt x="432" y="480"/>
                </a:lnTo>
              </a:path>
            </a:pathLst>
          </a:custGeom>
          <a:noFill/>
          <a:ln w="6350" cap="flat" cmpd="sng">
            <a:solidFill>
              <a:schemeClr val="bg1"/>
            </a:solidFill>
            <a:prstDash val="dash"/>
            <a:round/>
            <a:head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2" name="组合 41"/>
          <p:cNvGrpSpPr/>
          <p:nvPr/>
        </p:nvGrpSpPr>
        <p:grpSpPr>
          <a:xfrm>
            <a:off x="2249537" y="2935908"/>
            <a:ext cx="809525" cy="1303684"/>
            <a:chOff x="3532344" y="391939"/>
            <a:chExt cx="809525" cy="1303684"/>
          </a:xfrm>
        </p:grpSpPr>
        <p:sp>
          <p:nvSpPr>
            <p:cNvPr id="43" name="圆角矩形 42"/>
            <p:cNvSpPr/>
            <p:nvPr/>
          </p:nvSpPr>
          <p:spPr>
            <a:xfrm rot="2382488">
              <a:off x="3532344" y="391939"/>
              <a:ext cx="581258" cy="1303684"/>
            </a:xfrm>
            <a:prstGeom prst="roundRect">
              <a:avLst>
                <a:gd name="adj" fmla="val 50000"/>
              </a:avLst>
            </a:prstGeom>
            <a:noFill/>
            <a:ln w="12700">
              <a:noFill/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3760611" y="479774"/>
              <a:ext cx="581258" cy="581258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2249537" y="2131046"/>
            <a:ext cx="809525" cy="1303684"/>
            <a:chOff x="3532344" y="391939"/>
            <a:chExt cx="809525" cy="1303684"/>
          </a:xfrm>
        </p:grpSpPr>
        <p:sp>
          <p:nvSpPr>
            <p:cNvPr id="40" name="圆角矩形 39"/>
            <p:cNvSpPr/>
            <p:nvPr/>
          </p:nvSpPr>
          <p:spPr>
            <a:xfrm rot="2382488">
              <a:off x="3532344" y="391939"/>
              <a:ext cx="581258" cy="1303684"/>
            </a:xfrm>
            <a:prstGeom prst="roundRect">
              <a:avLst>
                <a:gd name="adj" fmla="val 50000"/>
              </a:avLst>
            </a:prstGeom>
            <a:noFill/>
            <a:ln w="12700">
              <a:noFill/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3760611" y="479774"/>
              <a:ext cx="581258" cy="581258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2249537" y="1296021"/>
            <a:ext cx="809525" cy="1303684"/>
            <a:chOff x="3532344" y="391939"/>
            <a:chExt cx="809525" cy="1303684"/>
          </a:xfrm>
        </p:grpSpPr>
        <p:sp>
          <p:nvSpPr>
            <p:cNvPr id="36" name="圆角矩形 35"/>
            <p:cNvSpPr/>
            <p:nvPr/>
          </p:nvSpPr>
          <p:spPr>
            <a:xfrm rot="2382488">
              <a:off x="3532344" y="391939"/>
              <a:ext cx="581258" cy="1303684"/>
            </a:xfrm>
            <a:prstGeom prst="roundRect">
              <a:avLst>
                <a:gd name="adj" fmla="val 50000"/>
              </a:avLst>
            </a:prstGeom>
            <a:noFill/>
            <a:ln w="12700">
              <a:noFill/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3760611" y="479774"/>
              <a:ext cx="581258" cy="581258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Freeform 33"/>
          <p:cNvSpPr>
            <a:spLocks noEditPoints="1"/>
          </p:cNvSpPr>
          <p:nvPr/>
        </p:nvSpPr>
        <p:spPr bwMode="auto">
          <a:xfrm>
            <a:off x="2630488" y="1557338"/>
            <a:ext cx="254000" cy="234950"/>
          </a:xfrm>
          <a:custGeom>
            <a:avLst/>
            <a:gdLst>
              <a:gd name="T0" fmla="*/ 100 w 129"/>
              <a:gd name="T1" fmla="*/ 66 h 119"/>
              <a:gd name="T2" fmla="*/ 105 w 129"/>
              <a:gd name="T3" fmla="*/ 61 h 119"/>
              <a:gd name="T4" fmla="*/ 110 w 129"/>
              <a:gd name="T5" fmla="*/ 66 h 119"/>
              <a:gd name="T6" fmla="*/ 110 w 129"/>
              <a:gd name="T7" fmla="*/ 115 h 119"/>
              <a:gd name="T8" fmla="*/ 105 w 129"/>
              <a:gd name="T9" fmla="*/ 119 h 119"/>
              <a:gd name="T10" fmla="*/ 105 w 129"/>
              <a:gd name="T11" fmla="*/ 119 h 119"/>
              <a:gd name="T12" fmla="*/ 24 w 129"/>
              <a:gd name="T13" fmla="*/ 119 h 119"/>
              <a:gd name="T14" fmla="*/ 19 w 129"/>
              <a:gd name="T15" fmla="*/ 115 h 119"/>
              <a:gd name="T16" fmla="*/ 19 w 129"/>
              <a:gd name="T17" fmla="*/ 114 h 119"/>
              <a:gd name="T18" fmla="*/ 19 w 129"/>
              <a:gd name="T19" fmla="*/ 66 h 119"/>
              <a:gd name="T20" fmla="*/ 24 w 129"/>
              <a:gd name="T21" fmla="*/ 61 h 119"/>
              <a:gd name="T22" fmla="*/ 29 w 129"/>
              <a:gd name="T23" fmla="*/ 66 h 119"/>
              <a:gd name="T24" fmla="*/ 29 w 129"/>
              <a:gd name="T25" fmla="*/ 110 h 119"/>
              <a:gd name="T26" fmla="*/ 45 w 129"/>
              <a:gd name="T27" fmla="*/ 110 h 119"/>
              <a:gd name="T28" fmla="*/ 45 w 129"/>
              <a:gd name="T29" fmla="*/ 61 h 119"/>
              <a:gd name="T30" fmla="*/ 48 w 129"/>
              <a:gd name="T31" fmla="*/ 58 h 119"/>
              <a:gd name="T32" fmla="*/ 48 w 129"/>
              <a:gd name="T33" fmla="*/ 58 h 119"/>
              <a:gd name="T34" fmla="*/ 81 w 129"/>
              <a:gd name="T35" fmla="*/ 58 h 119"/>
              <a:gd name="T36" fmla="*/ 85 w 129"/>
              <a:gd name="T37" fmla="*/ 61 h 119"/>
              <a:gd name="T38" fmla="*/ 85 w 129"/>
              <a:gd name="T39" fmla="*/ 61 h 119"/>
              <a:gd name="T40" fmla="*/ 85 w 129"/>
              <a:gd name="T41" fmla="*/ 110 h 119"/>
              <a:gd name="T42" fmla="*/ 100 w 129"/>
              <a:gd name="T43" fmla="*/ 110 h 119"/>
              <a:gd name="T44" fmla="*/ 100 w 129"/>
              <a:gd name="T45" fmla="*/ 66 h 119"/>
              <a:gd name="T46" fmla="*/ 51 w 129"/>
              <a:gd name="T47" fmla="*/ 110 h 119"/>
              <a:gd name="T48" fmla="*/ 51 w 129"/>
              <a:gd name="T49" fmla="*/ 110 h 119"/>
              <a:gd name="T50" fmla="*/ 79 w 129"/>
              <a:gd name="T51" fmla="*/ 110 h 119"/>
              <a:gd name="T52" fmla="*/ 79 w 129"/>
              <a:gd name="T53" fmla="*/ 64 h 119"/>
              <a:gd name="T54" fmla="*/ 51 w 129"/>
              <a:gd name="T55" fmla="*/ 64 h 119"/>
              <a:gd name="T56" fmla="*/ 51 w 129"/>
              <a:gd name="T57" fmla="*/ 110 h 119"/>
              <a:gd name="T58" fmla="*/ 9 w 129"/>
              <a:gd name="T59" fmla="*/ 68 h 119"/>
              <a:gd name="T60" fmla="*/ 9 w 129"/>
              <a:gd name="T61" fmla="*/ 68 h 119"/>
              <a:gd name="T62" fmla="*/ 65 w 129"/>
              <a:gd name="T63" fmla="*/ 12 h 119"/>
              <a:gd name="T64" fmla="*/ 120 w 129"/>
              <a:gd name="T65" fmla="*/ 68 h 119"/>
              <a:gd name="T66" fmla="*/ 127 w 129"/>
              <a:gd name="T67" fmla="*/ 68 h 119"/>
              <a:gd name="T68" fmla="*/ 127 w 129"/>
              <a:gd name="T69" fmla="*/ 61 h 119"/>
              <a:gd name="T70" fmla="*/ 68 w 129"/>
              <a:gd name="T71" fmla="*/ 2 h 119"/>
              <a:gd name="T72" fmla="*/ 68 w 129"/>
              <a:gd name="T73" fmla="*/ 2 h 119"/>
              <a:gd name="T74" fmla="*/ 61 w 129"/>
              <a:gd name="T75" fmla="*/ 2 h 119"/>
              <a:gd name="T76" fmla="*/ 2 w 129"/>
              <a:gd name="T77" fmla="*/ 61 h 119"/>
              <a:gd name="T78" fmla="*/ 2 w 129"/>
              <a:gd name="T79" fmla="*/ 68 h 119"/>
              <a:gd name="T80" fmla="*/ 9 w 129"/>
              <a:gd name="T81" fmla="*/ 68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9" h="119">
                <a:moveTo>
                  <a:pt x="100" y="66"/>
                </a:moveTo>
                <a:cubicBezTo>
                  <a:pt x="100" y="64"/>
                  <a:pt x="103" y="61"/>
                  <a:pt x="105" y="61"/>
                </a:cubicBezTo>
                <a:cubicBezTo>
                  <a:pt x="108" y="61"/>
                  <a:pt x="110" y="64"/>
                  <a:pt x="110" y="66"/>
                </a:cubicBezTo>
                <a:cubicBezTo>
                  <a:pt x="110" y="115"/>
                  <a:pt x="110" y="115"/>
                  <a:pt x="110" y="115"/>
                </a:cubicBezTo>
                <a:cubicBezTo>
                  <a:pt x="110" y="117"/>
                  <a:pt x="108" y="119"/>
                  <a:pt x="105" y="119"/>
                </a:cubicBezTo>
                <a:cubicBezTo>
                  <a:pt x="105" y="119"/>
                  <a:pt x="105" y="119"/>
                  <a:pt x="105" y="119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19"/>
                  <a:pt x="19" y="117"/>
                  <a:pt x="19" y="115"/>
                </a:cubicBezTo>
                <a:cubicBezTo>
                  <a:pt x="19" y="114"/>
                  <a:pt x="19" y="114"/>
                  <a:pt x="19" y="114"/>
                </a:cubicBezTo>
                <a:cubicBezTo>
                  <a:pt x="19" y="66"/>
                  <a:pt x="19" y="66"/>
                  <a:pt x="19" y="66"/>
                </a:cubicBezTo>
                <a:cubicBezTo>
                  <a:pt x="19" y="64"/>
                  <a:pt x="21" y="61"/>
                  <a:pt x="24" y="61"/>
                </a:cubicBezTo>
                <a:cubicBezTo>
                  <a:pt x="27" y="61"/>
                  <a:pt x="29" y="64"/>
                  <a:pt x="29" y="66"/>
                </a:cubicBezTo>
                <a:cubicBezTo>
                  <a:pt x="29" y="110"/>
                  <a:pt x="29" y="110"/>
                  <a:pt x="29" y="110"/>
                </a:cubicBezTo>
                <a:cubicBezTo>
                  <a:pt x="45" y="110"/>
                  <a:pt x="45" y="110"/>
                  <a:pt x="45" y="110"/>
                </a:cubicBezTo>
                <a:cubicBezTo>
                  <a:pt x="45" y="61"/>
                  <a:pt x="45" y="61"/>
                  <a:pt x="45" y="61"/>
                </a:cubicBezTo>
                <a:cubicBezTo>
                  <a:pt x="45" y="59"/>
                  <a:pt x="46" y="58"/>
                  <a:pt x="48" y="58"/>
                </a:cubicBezTo>
                <a:cubicBezTo>
                  <a:pt x="48" y="58"/>
                  <a:pt x="48" y="58"/>
                  <a:pt x="48" y="58"/>
                </a:cubicBezTo>
                <a:cubicBezTo>
                  <a:pt x="81" y="58"/>
                  <a:pt x="81" y="58"/>
                  <a:pt x="81" y="58"/>
                </a:cubicBezTo>
                <a:cubicBezTo>
                  <a:pt x="83" y="58"/>
                  <a:pt x="85" y="59"/>
                  <a:pt x="85" y="61"/>
                </a:cubicBezTo>
                <a:cubicBezTo>
                  <a:pt x="85" y="61"/>
                  <a:pt x="85" y="61"/>
                  <a:pt x="85" y="61"/>
                </a:cubicBezTo>
                <a:cubicBezTo>
                  <a:pt x="85" y="110"/>
                  <a:pt x="85" y="110"/>
                  <a:pt x="85" y="110"/>
                </a:cubicBezTo>
                <a:cubicBezTo>
                  <a:pt x="100" y="110"/>
                  <a:pt x="100" y="110"/>
                  <a:pt x="100" y="110"/>
                </a:cubicBezTo>
                <a:cubicBezTo>
                  <a:pt x="100" y="66"/>
                  <a:pt x="100" y="66"/>
                  <a:pt x="100" y="66"/>
                </a:cubicBezTo>
                <a:close/>
                <a:moveTo>
                  <a:pt x="51" y="110"/>
                </a:moveTo>
                <a:cubicBezTo>
                  <a:pt x="51" y="110"/>
                  <a:pt x="51" y="110"/>
                  <a:pt x="51" y="110"/>
                </a:cubicBezTo>
                <a:cubicBezTo>
                  <a:pt x="79" y="110"/>
                  <a:pt x="79" y="110"/>
                  <a:pt x="79" y="110"/>
                </a:cubicBezTo>
                <a:cubicBezTo>
                  <a:pt x="79" y="64"/>
                  <a:pt x="79" y="64"/>
                  <a:pt x="79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110"/>
                  <a:pt x="51" y="110"/>
                  <a:pt x="51" y="110"/>
                </a:cubicBezTo>
                <a:close/>
                <a:moveTo>
                  <a:pt x="9" y="68"/>
                </a:moveTo>
                <a:cubicBezTo>
                  <a:pt x="9" y="68"/>
                  <a:pt x="9" y="68"/>
                  <a:pt x="9" y="68"/>
                </a:cubicBezTo>
                <a:cubicBezTo>
                  <a:pt x="65" y="12"/>
                  <a:pt x="65" y="12"/>
                  <a:pt x="65" y="12"/>
                </a:cubicBezTo>
                <a:cubicBezTo>
                  <a:pt x="120" y="68"/>
                  <a:pt x="120" y="68"/>
                  <a:pt x="120" y="68"/>
                </a:cubicBezTo>
                <a:cubicBezTo>
                  <a:pt x="122" y="70"/>
                  <a:pt x="125" y="70"/>
                  <a:pt x="127" y="68"/>
                </a:cubicBezTo>
                <a:cubicBezTo>
                  <a:pt x="129" y="66"/>
                  <a:pt x="129" y="63"/>
                  <a:pt x="127" y="61"/>
                </a:cubicBezTo>
                <a:cubicBezTo>
                  <a:pt x="68" y="2"/>
                  <a:pt x="68" y="2"/>
                  <a:pt x="68" y="2"/>
                </a:cubicBezTo>
                <a:cubicBezTo>
                  <a:pt x="68" y="2"/>
                  <a:pt x="68" y="2"/>
                  <a:pt x="68" y="2"/>
                </a:cubicBezTo>
                <a:cubicBezTo>
                  <a:pt x="66" y="0"/>
                  <a:pt x="63" y="0"/>
                  <a:pt x="61" y="2"/>
                </a:cubicBezTo>
                <a:cubicBezTo>
                  <a:pt x="2" y="61"/>
                  <a:pt x="2" y="61"/>
                  <a:pt x="2" y="61"/>
                </a:cubicBezTo>
                <a:cubicBezTo>
                  <a:pt x="0" y="63"/>
                  <a:pt x="0" y="66"/>
                  <a:pt x="2" y="68"/>
                </a:cubicBezTo>
                <a:cubicBezTo>
                  <a:pt x="4" y="70"/>
                  <a:pt x="7" y="70"/>
                  <a:pt x="9" y="6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Freeform 34"/>
          <p:cNvSpPr>
            <a:spLocks noEditPoints="1"/>
          </p:cNvSpPr>
          <p:nvPr/>
        </p:nvSpPr>
        <p:spPr bwMode="auto">
          <a:xfrm>
            <a:off x="6300788" y="2399540"/>
            <a:ext cx="173037" cy="244475"/>
          </a:xfrm>
          <a:custGeom>
            <a:avLst/>
            <a:gdLst>
              <a:gd name="T0" fmla="*/ 77 w 88"/>
              <a:gd name="T1" fmla="*/ 33 h 124"/>
              <a:gd name="T2" fmla="*/ 67 w 88"/>
              <a:gd name="T3" fmla="*/ 57 h 124"/>
              <a:gd name="T4" fmla="*/ 67 w 88"/>
              <a:gd name="T5" fmla="*/ 57 h 124"/>
              <a:gd name="T6" fmla="*/ 85 w 88"/>
              <a:gd name="T7" fmla="*/ 79 h 124"/>
              <a:gd name="T8" fmla="*/ 88 w 88"/>
              <a:gd name="T9" fmla="*/ 104 h 124"/>
              <a:gd name="T10" fmla="*/ 79 w 88"/>
              <a:gd name="T11" fmla="*/ 115 h 124"/>
              <a:gd name="T12" fmla="*/ 69 w 88"/>
              <a:gd name="T13" fmla="*/ 115 h 124"/>
              <a:gd name="T14" fmla="*/ 64 w 88"/>
              <a:gd name="T15" fmla="*/ 124 h 124"/>
              <a:gd name="T16" fmla="*/ 23 w 88"/>
              <a:gd name="T17" fmla="*/ 124 h 124"/>
              <a:gd name="T18" fmla="*/ 19 w 88"/>
              <a:gd name="T19" fmla="*/ 119 h 124"/>
              <a:gd name="T20" fmla="*/ 9 w 88"/>
              <a:gd name="T21" fmla="*/ 115 h 124"/>
              <a:gd name="T22" fmla="*/ 2 w 88"/>
              <a:gd name="T23" fmla="*/ 111 h 124"/>
              <a:gd name="T24" fmla="*/ 0 w 88"/>
              <a:gd name="T25" fmla="*/ 93 h 124"/>
              <a:gd name="T26" fmla="*/ 20 w 88"/>
              <a:gd name="T27" fmla="*/ 57 h 124"/>
              <a:gd name="T28" fmla="*/ 20 w 88"/>
              <a:gd name="T29" fmla="*/ 57 h 124"/>
              <a:gd name="T30" fmla="*/ 44 w 88"/>
              <a:gd name="T31" fmla="*/ 0 h 124"/>
              <a:gd name="T32" fmla="*/ 22 w 88"/>
              <a:gd name="T33" fmla="*/ 105 h 124"/>
              <a:gd name="T34" fmla="*/ 25 w 88"/>
              <a:gd name="T35" fmla="*/ 89 h 124"/>
              <a:gd name="T36" fmla="*/ 28 w 88"/>
              <a:gd name="T37" fmla="*/ 109 h 124"/>
              <a:gd name="T38" fmla="*/ 28 w 88"/>
              <a:gd name="T39" fmla="*/ 114 h 124"/>
              <a:gd name="T40" fmla="*/ 59 w 88"/>
              <a:gd name="T41" fmla="*/ 110 h 124"/>
              <a:gd name="T42" fmla="*/ 59 w 88"/>
              <a:gd name="T43" fmla="*/ 109 h 124"/>
              <a:gd name="T44" fmla="*/ 62 w 88"/>
              <a:gd name="T45" fmla="*/ 89 h 124"/>
              <a:gd name="T46" fmla="*/ 65 w 88"/>
              <a:gd name="T47" fmla="*/ 105 h 124"/>
              <a:gd name="T48" fmla="*/ 78 w 88"/>
              <a:gd name="T49" fmla="*/ 104 h 124"/>
              <a:gd name="T50" fmla="*/ 76 w 88"/>
              <a:gd name="T51" fmla="*/ 83 h 124"/>
              <a:gd name="T52" fmla="*/ 59 w 88"/>
              <a:gd name="T53" fmla="*/ 63 h 124"/>
              <a:gd name="T54" fmla="*/ 28 w 88"/>
              <a:gd name="T55" fmla="*/ 63 h 124"/>
              <a:gd name="T56" fmla="*/ 10 w 88"/>
              <a:gd name="T57" fmla="*/ 93 h 124"/>
              <a:gd name="T58" fmla="*/ 10 w 88"/>
              <a:gd name="T59" fmla="*/ 105 h 124"/>
              <a:gd name="T60" fmla="*/ 44 w 88"/>
              <a:gd name="T61" fmla="*/ 9 h 124"/>
              <a:gd name="T62" fmla="*/ 20 w 88"/>
              <a:gd name="T63" fmla="*/ 33 h 124"/>
              <a:gd name="T64" fmla="*/ 68 w 88"/>
              <a:gd name="T65" fmla="*/ 33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8" h="124">
                <a:moveTo>
                  <a:pt x="44" y="0"/>
                </a:moveTo>
                <a:cubicBezTo>
                  <a:pt x="62" y="0"/>
                  <a:pt x="77" y="15"/>
                  <a:pt x="77" y="33"/>
                </a:cubicBezTo>
                <a:cubicBezTo>
                  <a:pt x="77" y="43"/>
                  <a:pt x="74" y="51"/>
                  <a:pt x="68" y="57"/>
                </a:cubicBezTo>
                <a:cubicBezTo>
                  <a:pt x="67" y="57"/>
                  <a:pt x="67" y="57"/>
                  <a:pt x="67" y="57"/>
                </a:cubicBezTo>
                <a:cubicBezTo>
                  <a:pt x="67" y="57"/>
                  <a:pt x="67" y="57"/>
                  <a:pt x="67" y="57"/>
                </a:cubicBezTo>
                <a:cubicBezTo>
                  <a:pt x="67" y="57"/>
                  <a:pt x="67" y="57"/>
                  <a:pt x="67" y="57"/>
                </a:cubicBezTo>
                <a:cubicBezTo>
                  <a:pt x="74" y="64"/>
                  <a:pt x="81" y="70"/>
                  <a:pt x="85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83"/>
                  <a:pt x="88" y="88"/>
                  <a:pt x="88" y="93"/>
                </a:cubicBezTo>
                <a:cubicBezTo>
                  <a:pt x="88" y="104"/>
                  <a:pt x="88" y="104"/>
                  <a:pt x="88" y="104"/>
                </a:cubicBezTo>
                <a:cubicBezTo>
                  <a:pt x="88" y="106"/>
                  <a:pt x="87" y="109"/>
                  <a:pt x="85" y="111"/>
                </a:cubicBezTo>
                <a:cubicBezTo>
                  <a:pt x="84" y="113"/>
                  <a:pt x="82" y="114"/>
                  <a:pt x="79" y="115"/>
                </a:cubicBezTo>
                <a:cubicBezTo>
                  <a:pt x="79" y="115"/>
                  <a:pt x="79" y="115"/>
                  <a:pt x="78" y="115"/>
                </a:cubicBezTo>
                <a:cubicBezTo>
                  <a:pt x="69" y="115"/>
                  <a:pt x="69" y="115"/>
                  <a:pt x="69" y="115"/>
                </a:cubicBezTo>
                <a:cubicBezTo>
                  <a:pt x="69" y="119"/>
                  <a:pt x="69" y="119"/>
                  <a:pt x="69" y="119"/>
                </a:cubicBezTo>
                <a:cubicBezTo>
                  <a:pt x="69" y="122"/>
                  <a:pt x="66" y="124"/>
                  <a:pt x="64" y="124"/>
                </a:cubicBezTo>
                <a:cubicBezTo>
                  <a:pt x="64" y="124"/>
                  <a:pt x="64" y="124"/>
                  <a:pt x="64" y="124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1" y="124"/>
                  <a:pt x="19" y="122"/>
                  <a:pt x="19" y="119"/>
                </a:cubicBezTo>
                <a:cubicBezTo>
                  <a:pt x="19" y="119"/>
                  <a:pt x="19" y="119"/>
                  <a:pt x="19" y="119"/>
                </a:cubicBezTo>
                <a:cubicBezTo>
                  <a:pt x="19" y="115"/>
                  <a:pt x="19" y="115"/>
                  <a:pt x="19" y="115"/>
                </a:cubicBezTo>
                <a:cubicBezTo>
                  <a:pt x="9" y="115"/>
                  <a:pt x="9" y="115"/>
                  <a:pt x="9" y="115"/>
                </a:cubicBezTo>
                <a:cubicBezTo>
                  <a:pt x="9" y="115"/>
                  <a:pt x="8" y="115"/>
                  <a:pt x="8" y="115"/>
                </a:cubicBezTo>
                <a:cubicBezTo>
                  <a:pt x="5" y="114"/>
                  <a:pt x="3" y="113"/>
                  <a:pt x="2" y="111"/>
                </a:cubicBezTo>
                <a:cubicBezTo>
                  <a:pt x="0" y="109"/>
                  <a:pt x="0" y="106"/>
                  <a:pt x="0" y="104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88"/>
                  <a:pt x="1" y="83"/>
                  <a:pt x="2" y="79"/>
                </a:cubicBezTo>
                <a:cubicBezTo>
                  <a:pt x="6" y="70"/>
                  <a:pt x="13" y="64"/>
                  <a:pt x="20" y="57"/>
                </a:cubicBezTo>
                <a:cubicBezTo>
                  <a:pt x="20" y="57"/>
                  <a:pt x="20" y="57"/>
                  <a:pt x="20" y="57"/>
                </a:cubicBezTo>
                <a:cubicBezTo>
                  <a:pt x="20" y="57"/>
                  <a:pt x="20" y="57"/>
                  <a:pt x="20" y="57"/>
                </a:cubicBezTo>
                <a:cubicBezTo>
                  <a:pt x="13" y="51"/>
                  <a:pt x="10" y="42"/>
                  <a:pt x="10" y="33"/>
                </a:cubicBezTo>
                <a:cubicBezTo>
                  <a:pt x="10" y="15"/>
                  <a:pt x="25" y="0"/>
                  <a:pt x="44" y="0"/>
                </a:cubicBezTo>
                <a:close/>
                <a:moveTo>
                  <a:pt x="22" y="105"/>
                </a:moveTo>
                <a:cubicBezTo>
                  <a:pt x="22" y="105"/>
                  <a:pt x="22" y="105"/>
                  <a:pt x="22" y="105"/>
                </a:cubicBezTo>
                <a:cubicBezTo>
                  <a:pt x="22" y="92"/>
                  <a:pt x="22" y="92"/>
                  <a:pt x="22" y="92"/>
                </a:cubicBezTo>
                <a:cubicBezTo>
                  <a:pt x="22" y="90"/>
                  <a:pt x="24" y="89"/>
                  <a:pt x="25" y="89"/>
                </a:cubicBezTo>
                <a:cubicBezTo>
                  <a:pt x="27" y="89"/>
                  <a:pt x="28" y="90"/>
                  <a:pt x="28" y="92"/>
                </a:cubicBezTo>
                <a:cubicBezTo>
                  <a:pt x="28" y="109"/>
                  <a:pt x="28" y="109"/>
                  <a:pt x="28" y="109"/>
                </a:cubicBezTo>
                <a:cubicBezTo>
                  <a:pt x="28" y="110"/>
                  <a:pt x="28" y="110"/>
                  <a:pt x="28" y="110"/>
                </a:cubicBezTo>
                <a:cubicBezTo>
                  <a:pt x="28" y="114"/>
                  <a:pt x="28" y="114"/>
                  <a:pt x="28" y="114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0"/>
                  <a:pt x="59" y="110"/>
                  <a:pt x="59" y="110"/>
                </a:cubicBezTo>
                <a:cubicBezTo>
                  <a:pt x="59" y="110"/>
                  <a:pt x="59" y="110"/>
                  <a:pt x="59" y="110"/>
                </a:cubicBezTo>
                <a:cubicBezTo>
                  <a:pt x="59" y="109"/>
                  <a:pt x="59" y="109"/>
                  <a:pt x="59" y="109"/>
                </a:cubicBezTo>
                <a:cubicBezTo>
                  <a:pt x="59" y="92"/>
                  <a:pt x="59" y="92"/>
                  <a:pt x="59" y="92"/>
                </a:cubicBezTo>
                <a:cubicBezTo>
                  <a:pt x="59" y="90"/>
                  <a:pt x="60" y="89"/>
                  <a:pt x="62" y="89"/>
                </a:cubicBezTo>
                <a:cubicBezTo>
                  <a:pt x="63" y="89"/>
                  <a:pt x="65" y="90"/>
                  <a:pt x="65" y="92"/>
                </a:cubicBezTo>
                <a:cubicBezTo>
                  <a:pt x="65" y="105"/>
                  <a:pt x="65" y="105"/>
                  <a:pt x="65" y="105"/>
                </a:cubicBezTo>
                <a:cubicBezTo>
                  <a:pt x="78" y="105"/>
                  <a:pt x="78" y="105"/>
                  <a:pt x="78" y="105"/>
                </a:cubicBezTo>
                <a:cubicBezTo>
                  <a:pt x="78" y="104"/>
                  <a:pt x="78" y="104"/>
                  <a:pt x="78" y="104"/>
                </a:cubicBezTo>
                <a:cubicBezTo>
                  <a:pt x="78" y="93"/>
                  <a:pt x="78" y="93"/>
                  <a:pt x="78" y="93"/>
                </a:cubicBezTo>
                <a:cubicBezTo>
                  <a:pt x="78" y="89"/>
                  <a:pt x="77" y="86"/>
                  <a:pt x="76" y="83"/>
                </a:cubicBezTo>
                <a:cubicBezTo>
                  <a:pt x="76" y="83"/>
                  <a:pt x="76" y="83"/>
                  <a:pt x="76" y="83"/>
                </a:cubicBezTo>
                <a:cubicBezTo>
                  <a:pt x="73" y="75"/>
                  <a:pt x="65" y="69"/>
                  <a:pt x="59" y="63"/>
                </a:cubicBezTo>
                <a:cubicBezTo>
                  <a:pt x="55" y="66"/>
                  <a:pt x="49" y="67"/>
                  <a:pt x="44" y="67"/>
                </a:cubicBezTo>
                <a:cubicBezTo>
                  <a:pt x="38" y="67"/>
                  <a:pt x="33" y="66"/>
                  <a:pt x="28" y="63"/>
                </a:cubicBezTo>
                <a:cubicBezTo>
                  <a:pt x="23" y="69"/>
                  <a:pt x="15" y="75"/>
                  <a:pt x="11" y="83"/>
                </a:cubicBezTo>
                <a:cubicBezTo>
                  <a:pt x="10" y="86"/>
                  <a:pt x="10" y="89"/>
                  <a:pt x="10" y="93"/>
                </a:cubicBezTo>
                <a:cubicBezTo>
                  <a:pt x="10" y="104"/>
                  <a:pt x="10" y="104"/>
                  <a:pt x="10" y="104"/>
                </a:cubicBezTo>
                <a:cubicBezTo>
                  <a:pt x="10" y="104"/>
                  <a:pt x="10" y="104"/>
                  <a:pt x="10" y="105"/>
                </a:cubicBezTo>
                <a:cubicBezTo>
                  <a:pt x="22" y="105"/>
                  <a:pt x="22" y="105"/>
                  <a:pt x="22" y="105"/>
                </a:cubicBezTo>
                <a:close/>
                <a:moveTo>
                  <a:pt x="44" y="9"/>
                </a:moveTo>
                <a:cubicBezTo>
                  <a:pt x="44" y="9"/>
                  <a:pt x="44" y="9"/>
                  <a:pt x="44" y="9"/>
                </a:cubicBezTo>
                <a:cubicBezTo>
                  <a:pt x="30" y="9"/>
                  <a:pt x="20" y="20"/>
                  <a:pt x="20" y="33"/>
                </a:cubicBezTo>
                <a:cubicBezTo>
                  <a:pt x="20" y="47"/>
                  <a:pt x="31" y="57"/>
                  <a:pt x="44" y="57"/>
                </a:cubicBezTo>
                <a:cubicBezTo>
                  <a:pt x="57" y="57"/>
                  <a:pt x="68" y="47"/>
                  <a:pt x="68" y="33"/>
                </a:cubicBezTo>
                <a:cubicBezTo>
                  <a:pt x="68" y="20"/>
                  <a:pt x="57" y="9"/>
                  <a:pt x="44" y="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Freeform 35"/>
          <p:cNvSpPr>
            <a:spLocks noEditPoints="1"/>
          </p:cNvSpPr>
          <p:nvPr/>
        </p:nvSpPr>
        <p:spPr bwMode="auto">
          <a:xfrm>
            <a:off x="6266116" y="1533525"/>
            <a:ext cx="220663" cy="280988"/>
          </a:xfrm>
          <a:custGeom>
            <a:avLst/>
            <a:gdLst>
              <a:gd name="T0" fmla="*/ 99 w 111"/>
              <a:gd name="T1" fmla="*/ 127 h 142"/>
              <a:gd name="T2" fmla="*/ 90 w 111"/>
              <a:gd name="T3" fmla="*/ 134 h 142"/>
              <a:gd name="T4" fmla="*/ 62 w 111"/>
              <a:gd name="T5" fmla="*/ 141 h 142"/>
              <a:gd name="T6" fmla="*/ 35 w 111"/>
              <a:gd name="T7" fmla="*/ 129 h 142"/>
              <a:gd name="T8" fmla="*/ 35 w 111"/>
              <a:gd name="T9" fmla="*/ 129 h 142"/>
              <a:gd name="T10" fmla="*/ 35 w 111"/>
              <a:gd name="T11" fmla="*/ 129 h 142"/>
              <a:gd name="T12" fmla="*/ 28 w 111"/>
              <a:gd name="T13" fmla="*/ 120 h 142"/>
              <a:gd name="T14" fmla="*/ 13 w 111"/>
              <a:gd name="T15" fmla="*/ 95 h 142"/>
              <a:gd name="T16" fmla="*/ 13 w 111"/>
              <a:gd name="T17" fmla="*/ 95 h 142"/>
              <a:gd name="T18" fmla="*/ 5 w 111"/>
              <a:gd name="T19" fmla="*/ 80 h 142"/>
              <a:gd name="T20" fmla="*/ 15 w 111"/>
              <a:gd name="T21" fmla="*/ 60 h 142"/>
              <a:gd name="T22" fmla="*/ 28 w 111"/>
              <a:gd name="T23" fmla="*/ 66 h 142"/>
              <a:gd name="T24" fmla="*/ 29 w 111"/>
              <a:gd name="T25" fmla="*/ 67 h 142"/>
              <a:gd name="T26" fmla="*/ 30 w 111"/>
              <a:gd name="T27" fmla="*/ 69 h 142"/>
              <a:gd name="T28" fmla="*/ 30 w 111"/>
              <a:gd name="T29" fmla="*/ 22 h 142"/>
              <a:gd name="T30" fmla="*/ 49 w 111"/>
              <a:gd name="T31" fmla="*/ 11 h 142"/>
              <a:gd name="T32" fmla="*/ 73 w 111"/>
              <a:gd name="T33" fmla="*/ 11 h 142"/>
              <a:gd name="T34" fmla="*/ 92 w 111"/>
              <a:gd name="T35" fmla="*/ 22 h 142"/>
              <a:gd name="T36" fmla="*/ 92 w 111"/>
              <a:gd name="T37" fmla="*/ 22 h 142"/>
              <a:gd name="T38" fmla="*/ 93 w 111"/>
              <a:gd name="T39" fmla="*/ 22 h 142"/>
              <a:gd name="T40" fmla="*/ 111 w 111"/>
              <a:gd name="T41" fmla="*/ 34 h 142"/>
              <a:gd name="T42" fmla="*/ 111 w 111"/>
              <a:gd name="T43" fmla="*/ 97 h 142"/>
              <a:gd name="T44" fmla="*/ 108 w 111"/>
              <a:gd name="T45" fmla="*/ 113 h 142"/>
              <a:gd name="T46" fmla="*/ 99 w 111"/>
              <a:gd name="T47" fmla="*/ 127 h 142"/>
              <a:gd name="T48" fmla="*/ 85 w 111"/>
              <a:gd name="T49" fmla="*/ 126 h 142"/>
              <a:gd name="T50" fmla="*/ 85 w 111"/>
              <a:gd name="T51" fmla="*/ 126 h 142"/>
              <a:gd name="T52" fmla="*/ 92 w 111"/>
              <a:gd name="T53" fmla="*/ 120 h 142"/>
              <a:gd name="T54" fmla="*/ 98 w 111"/>
              <a:gd name="T55" fmla="*/ 109 h 142"/>
              <a:gd name="T56" fmla="*/ 101 w 111"/>
              <a:gd name="T57" fmla="*/ 97 h 142"/>
              <a:gd name="T58" fmla="*/ 101 w 111"/>
              <a:gd name="T59" fmla="*/ 34 h 142"/>
              <a:gd name="T60" fmla="*/ 95 w 111"/>
              <a:gd name="T61" fmla="*/ 34 h 142"/>
              <a:gd name="T62" fmla="*/ 95 w 111"/>
              <a:gd name="T63" fmla="*/ 64 h 142"/>
              <a:gd name="T64" fmla="*/ 82 w 111"/>
              <a:gd name="T65" fmla="*/ 64 h 142"/>
              <a:gd name="T66" fmla="*/ 82 w 111"/>
              <a:gd name="T67" fmla="*/ 22 h 142"/>
              <a:gd name="T68" fmla="*/ 77 w 111"/>
              <a:gd name="T69" fmla="*/ 22 h 142"/>
              <a:gd name="T70" fmla="*/ 77 w 111"/>
              <a:gd name="T71" fmla="*/ 64 h 142"/>
              <a:gd name="T72" fmla="*/ 64 w 111"/>
              <a:gd name="T73" fmla="*/ 64 h 142"/>
              <a:gd name="T74" fmla="*/ 64 w 111"/>
              <a:gd name="T75" fmla="*/ 15 h 142"/>
              <a:gd name="T76" fmla="*/ 58 w 111"/>
              <a:gd name="T77" fmla="*/ 15 h 142"/>
              <a:gd name="T78" fmla="*/ 58 w 111"/>
              <a:gd name="T79" fmla="*/ 64 h 142"/>
              <a:gd name="T80" fmla="*/ 45 w 111"/>
              <a:gd name="T81" fmla="*/ 64 h 142"/>
              <a:gd name="T82" fmla="*/ 45 w 111"/>
              <a:gd name="T83" fmla="*/ 22 h 142"/>
              <a:gd name="T84" fmla="*/ 40 w 111"/>
              <a:gd name="T85" fmla="*/ 22 h 142"/>
              <a:gd name="T86" fmla="*/ 40 w 111"/>
              <a:gd name="T87" fmla="*/ 80 h 142"/>
              <a:gd name="T88" fmla="*/ 27 w 111"/>
              <a:gd name="T89" fmla="*/ 84 h 142"/>
              <a:gd name="T90" fmla="*/ 20 w 111"/>
              <a:gd name="T91" fmla="*/ 72 h 142"/>
              <a:gd name="T92" fmla="*/ 13 w 111"/>
              <a:gd name="T93" fmla="*/ 75 h 142"/>
              <a:gd name="T94" fmla="*/ 22 w 111"/>
              <a:gd name="T95" fmla="*/ 90 h 142"/>
              <a:gd name="T96" fmla="*/ 22 w 111"/>
              <a:gd name="T97" fmla="*/ 90 h 142"/>
              <a:gd name="T98" fmla="*/ 36 w 111"/>
              <a:gd name="T99" fmla="*/ 115 h 142"/>
              <a:gd name="T100" fmla="*/ 42 w 111"/>
              <a:gd name="T101" fmla="*/ 122 h 142"/>
              <a:gd name="T102" fmla="*/ 42 w 111"/>
              <a:gd name="T103" fmla="*/ 122 h 142"/>
              <a:gd name="T104" fmla="*/ 63 w 111"/>
              <a:gd name="T105" fmla="*/ 131 h 142"/>
              <a:gd name="T106" fmla="*/ 85 w 111"/>
              <a:gd name="T107" fmla="*/ 126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1" h="142">
                <a:moveTo>
                  <a:pt x="99" y="127"/>
                </a:moveTo>
                <a:cubicBezTo>
                  <a:pt x="97" y="130"/>
                  <a:pt x="94" y="132"/>
                  <a:pt x="90" y="134"/>
                </a:cubicBezTo>
                <a:cubicBezTo>
                  <a:pt x="82" y="139"/>
                  <a:pt x="72" y="142"/>
                  <a:pt x="62" y="141"/>
                </a:cubicBezTo>
                <a:cubicBezTo>
                  <a:pt x="52" y="140"/>
                  <a:pt x="43" y="136"/>
                  <a:pt x="35" y="129"/>
                </a:cubicBezTo>
                <a:cubicBezTo>
                  <a:pt x="35" y="129"/>
                  <a:pt x="35" y="129"/>
                  <a:pt x="35" y="129"/>
                </a:cubicBezTo>
                <a:cubicBezTo>
                  <a:pt x="35" y="129"/>
                  <a:pt x="35" y="129"/>
                  <a:pt x="35" y="129"/>
                </a:cubicBezTo>
                <a:cubicBezTo>
                  <a:pt x="33" y="127"/>
                  <a:pt x="30" y="124"/>
                  <a:pt x="28" y="120"/>
                </a:cubicBezTo>
                <a:cubicBezTo>
                  <a:pt x="13" y="95"/>
                  <a:pt x="13" y="95"/>
                  <a:pt x="13" y="95"/>
                </a:cubicBezTo>
                <a:cubicBezTo>
                  <a:pt x="13" y="95"/>
                  <a:pt x="13" y="95"/>
                  <a:pt x="13" y="95"/>
                </a:cubicBezTo>
                <a:cubicBezTo>
                  <a:pt x="5" y="80"/>
                  <a:pt x="5" y="80"/>
                  <a:pt x="5" y="80"/>
                </a:cubicBezTo>
                <a:cubicBezTo>
                  <a:pt x="0" y="72"/>
                  <a:pt x="5" y="61"/>
                  <a:pt x="15" y="60"/>
                </a:cubicBezTo>
                <a:cubicBezTo>
                  <a:pt x="19" y="60"/>
                  <a:pt x="25" y="61"/>
                  <a:pt x="28" y="66"/>
                </a:cubicBezTo>
                <a:cubicBezTo>
                  <a:pt x="29" y="67"/>
                  <a:pt x="29" y="67"/>
                  <a:pt x="29" y="67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22"/>
                  <a:pt x="30" y="22"/>
                  <a:pt x="30" y="22"/>
                </a:cubicBezTo>
                <a:cubicBezTo>
                  <a:pt x="30" y="12"/>
                  <a:pt x="41" y="6"/>
                  <a:pt x="49" y="11"/>
                </a:cubicBezTo>
                <a:cubicBezTo>
                  <a:pt x="52" y="0"/>
                  <a:pt x="70" y="0"/>
                  <a:pt x="73" y="11"/>
                </a:cubicBezTo>
                <a:cubicBezTo>
                  <a:pt x="81" y="6"/>
                  <a:pt x="92" y="12"/>
                  <a:pt x="92" y="22"/>
                </a:cubicBezTo>
                <a:cubicBezTo>
                  <a:pt x="92" y="22"/>
                  <a:pt x="92" y="22"/>
                  <a:pt x="92" y="22"/>
                </a:cubicBezTo>
                <a:cubicBezTo>
                  <a:pt x="93" y="22"/>
                  <a:pt x="93" y="22"/>
                  <a:pt x="93" y="22"/>
                </a:cubicBezTo>
                <a:cubicBezTo>
                  <a:pt x="101" y="19"/>
                  <a:pt x="111" y="24"/>
                  <a:pt x="111" y="34"/>
                </a:cubicBezTo>
                <a:cubicBezTo>
                  <a:pt x="111" y="97"/>
                  <a:pt x="111" y="97"/>
                  <a:pt x="111" y="97"/>
                </a:cubicBezTo>
                <a:cubicBezTo>
                  <a:pt x="111" y="102"/>
                  <a:pt x="110" y="108"/>
                  <a:pt x="108" y="113"/>
                </a:cubicBezTo>
                <a:cubicBezTo>
                  <a:pt x="106" y="118"/>
                  <a:pt x="103" y="122"/>
                  <a:pt x="99" y="127"/>
                </a:cubicBezTo>
                <a:close/>
                <a:moveTo>
                  <a:pt x="85" y="126"/>
                </a:moveTo>
                <a:cubicBezTo>
                  <a:pt x="85" y="126"/>
                  <a:pt x="85" y="126"/>
                  <a:pt x="85" y="126"/>
                </a:cubicBezTo>
                <a:cubicBezTo>
                  <a:pt x="88" y="124"/>
                  <a:pt x="90" y="122"/>
                  <a:pt x="92" y="120"/>
                </a:cubicBezTo>
                <a:cubicBezTo>
                  <a:pt x="95" y="117"/>
                  <a:pt x="97" y="113"/>
                  <a:pt x="98" y="109"/>
                </a:cubicBezTo>
                <a:cubicBezTo>
                  <a:pt x="100" y="105"/>
                  <a:pt x="101" y="101"/>
                  <a:pt x="101" y="97"/>
                </a:cubicBezTo>
                <a:cubicBezTo>
                  <a:pt x="101" y="34"/>
                  <a:pt x="101" y="34"/>
                  <a:pt x="101" y="34"/>
                </a:cubicBezTo>
                <a:cubicBezTo>
                  <a:pt x="101" y="30"/>
                  <a:pt x="95" y="30"/>
                  <a:pt x="95" y="34"/>
                </a:cubicBezTo>
                <a:cubicBezTo>
                  <a:pt x="95" y="64"/>
                  <a:pt x="95" y="64"/>
                  <a:pt x="95" y="64"/>
                </a:cubicBezTo>
                <a:cubicBezTo>
                  <a:pt x="95" y="72"/>
                  <a:pt x="82" y="72"/>
                  <a:pt x="82" y="64"/>
                </a:cubicBezTo>
                <a:cubicBezTo>
                  <a:pt x="82" y="22"/>
                  <a:pt x="82" y="22"/>
                  <a:pt x="82" y="22"/>
                </a:cubicBezTo>
                <a:cubicBezTo>
                  <a:pt x="82" y="18"/>
                  <a:pt x="77" y="18"/>
                  <a:pt x="77" y="22"/>
                </a:cubicBezTo>
                <a:cubicBezTo>
                  <a:pt x="77" y="64"/>
                  <a:pt x="77" y="64"/>
                  <a:pt x="77" y="64"/>
                </a:cubicBezTo>
                <a:cubicBezTo>
                  <a:pt x="77" y="72"/>
                  <a:pt x="64" y="72"/>
                  <a:pt x="64" y="64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12"/>
                  <a:pt x="58" y="12"/>
                  <a:pt x="58" y="15"/>
                </a:cubicBezTo>
                <a:cubicBezTo>
                  <a:pt x="58" y="64"/>
                  <a:pt x="58" y="64"/>
                  <a:pt x="58" y="64"/>
                </a:cubicBezTo>
                <a:cubicBezTo>
                  <a:pt x="58" y="72"/>
                  <a:pt x="45" y="72"/>
                  <a:pt x="45" y="64"/>
                </a:cubicBezTo>
                <a:cubicBezTo>
                  <a:pt x="45" y="22"/>
                  <a:pt x="45" y="22"/>
                  <a:pt x="45" y="22"/>
                </a:cubicBezTo>
                <a:cubicBezTo>
                  <a:pt x="45" y="18"/>
                  <a:pt x="40" y="18"/>
                  <a:pt x="40" y="22"/>
                </a:cubicBezTo>
                <a:cubicBezTo>
                  <a:pt x="40" y="80"/>
                  <a:pt x="40" y="80"/>
                  <a:pt x="40" y="80"/>
                </a:cubicBezTo>
                <a:cubicBezTo>
                  <a:pt x="40" y="87"/>
                  <a:pt x="30" y="90"/>
                  <a:pt x="27" y="84"/>
                </a:cubicBezTo>
                <a:cubicBezTo>
                  <a:pt x="20" y="72"/>
                  <a:pt x="20" y="72"/>
                  <a:pt x="20" y="72"/>
                </a:cubicBezTo>
                <a:cubicBezTo>
                  <a:pt x="17" y="68"/>
                  <a:pt x="11" y="71"/>
                  <a:pt x="13" y="75"/>
                </a:cubicBezTo>
                <a:cubicBezTo>
                  <a:pt x="22" y="90"/>
                  <a:pt x="22" y="90"/>
                  <a:pt x="22" y="90"/>
                </a:cubicBezTo>
                <a:cubicBezTo>
                  <a:pt x="22" y="90"/>
                  <a:pt x="22" y="90"/>
                  <a:pt x="22" y="90"/>
                </a:cubicBezTo>
                <a:cubicBezTo>
                  <a:pt x="36" y="115"/>
                  <a:pt x="36" y="115"/>
                  <a:pt x="36" y="115"/>
                </a:cubicBezTo>
                <a:cubicBezTo>
                  <a:pt x="38" y="118"/>
                  <a:pt x="40" y="120"/>
                  <a:pt x="42" y="122"/>
                </a:cubicBezTo>
                <a:cubicBezTo>
                  <a:pt x="42" y="122"/>
                  <a:pt x="42" y="122"/>
                  <a:pt x="42" y="122"/>
                </a:cubicBezTo>
                <a:cubicBezTo>
                  <a:pt x="48" y="127"/>
                  <a:pt x="55" y="130"/>
                  <a:pt x="63" y="131"/>
                </a:cubicBezTo>
                <a:cubicBezTo>
                  <a:pt x="71" y="132"/>
                  <a:pt x="78" y="130"/>
                  <a:pt x="85" y="12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Freeform 36"/>
          <p:cNvSpPr>
            <a:spLocks noEditPoints="1"/>
          </p:cNvSpPr>
          <p:nvPr/>
        </p:nvSpPr>
        <p:spPr bwMode="auto">
          <a:xfrm>
            <a:off x="6292850" y="3195638"/>
            <a:ext cx="187325" cy="252412"/>
          </a:xfrm>
          <a:custGeom>
            <a:avLst/>
            <a:gdLst>
              <a:gd name="T0" fmla="*/ 70 w 95"/>
              <a:gd name="T1" fmla="*/ 9 h 128"/>
              <a:gd name="T2" fmla="*/ 79 w 95"/>
              <a:gd name="T3" fmla="*/ 59 h 128"/>
              <a:gd name="T4" fmla="*/ 70 w 95"/>
              <a:gd name="T5" fmla="*/ 81 h 128"/>
              <a:gd name="T6" fmla="*/ 26 w 95"/>
              <a:gd name="T7" fmla="*/ 81 h 128"/>
              <a:gd name="T8" fmla="*/ 17 w 95"/>
              <a:gd name="T9" fmla="*/ 59 h 128"/>
              <a:gd name="T10" fmla="*/ 26 w 95"/>
              <a:gd name="T11" fmla="*/ 9 h 128"/>
              <a:gd name="T12" fmla="*/ 27 w 95"/>
              <a:gd name="T13" fmla="*/ 42 h 128"/>
              <a:gd name="T14" fmla="*/ 69 w 95"/>
              <a:gd name="T15" fmla="*/ 42 h 128"/>
              <a:gd name="T16" fmla="*/ 63 w 95"/>
              <a:gd name="T17" fmla="*/ 16 h 128"/>
              <a:gd name="T18" fmla="*/ 33 w 95"/>
              <a:gd name="T19" fmla="*/ 16 h 128"/>
              <a:gd name="T20" fmla="*/ 27 w 95"/>
              <a:gd name="T21" fmla="*/ 42 h 128"/>
              <a:gd name="T22" fmla="*/ 69 w 95"/>
              <a:gd name="T23" fmla="*/ 48 h 128"/>
              <a:gd name="T24" fmla="*/ 27 w 95"/>
              <a:gd name="T25" fmla="*/ 59 h 128"/>
              <a:gd name="T26" fmla="*/ 33 w 95"/>
              <a:gd name="T27" fmla="*/ 74 h 128"/>
              <a:gd name="T28" fmla="*/ 63 w 95"/>
              <a:gd name="T29" fmla="*/ 74 h 128"/>
              <a:gd name="T30" fmla="*/ 69 w 95"/>
              <a:gd name="T31" fmla="*/ 48 h 128"/>
              <a:gd name="T32" fmla="*/ 18 w 95"/>
              <a:gd name="T33" fmla="*/ 128 h 128"/>
              <a:gd name="T34" fmla="*/ 48 w 95"/>
              <a:gd name="T35" fmla="*/ 128 h 128"/>
              <a:gd name="T36" fmla="*/ 77 w 95"/>
              <a:gd name="T37" fmla="*/ 128 h 128"/>
              <a:gd name="T38" fmla="*/ 77 w 95"/>
              <a:gd name="T39" fmla="*/ 118 h 128"/>
              <a:gd name="T40" fmla="*/ 53 w 95"/>
              <a:gd name="T41" fmla="*/ 106 h 128"/>
              <a:gd name="T42" fmla="*/ 91 w 95"/>
              <a:gd name="T43" fmla="*/ 77 h 128"/>
              <a:gd name="T44" fmla="*/ 95 w 95"/>
              <a:gd name="T45" fmla="*/ 45 h 128"/>
              <a:gd name="T46" fmla="*/ 85 w 95"/>
              <a:gd name="T47" fmla="*/ 45 h 128"/>
              <a:gd name="T48" fmla="*/ 82 w 95"/>
              <a:gd name="T49" fmla="*/ 73 h 128"/>
              <a:gd name="T50" fmla="*/ 48 w 95"/>
              <a:gd name="T51" fmla="*/ 97 h 128"/>
              <a:gd name="T52" fmla="*/ 21 w 95"/>
              <a:gd name="T53" fmla="*/ 86 h 128"/>
              <a:gd name="T54" fmla="*/ 10 w 95"/>
              <a:gd name="T55" fmla="*/ 59 h 128"/>
              <a:gd name="T56" fmla="*/ 5 w 95"/>
              <a:gd name="T57" fmla="*/ 40 h 128"/>
              <a:gd name="T58" fmla="*/ 0 w 95"/>
              <a:gd name="T59" fmla="*/ 59 h 128"/>
              <a:gd name="T60" fmla="*/ 14 w 95"/>
              <a:gd name="T61" fmla="*/ 92 h 128"/>
              <a:gd name="T62" fmla="*/ 43 w 95"/>
              <a:gd name="T63" fmla="*/ 106 h 128"/>
              <a:gd name="T64" fmla="*/ 18 w 95"/>
              <a:gd name="T65" fmla="*/ 118 h 128"/>
              <a:gd name="T66" fmla="*/ 18 w 95"/>
              <a:gd name="T67" fmla="*/ 1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5" h="128">
                <a:moveTo>
                  <a:pt x="48" y="0"/>
                </a:moveTo>
                <a:cubicBezTo>
                  <a:pt x="56" y="0"/>
                  <a:pt x="64" y="3"/>
                  <a:pt x="70" y="9"/>
                </a:cubicBezTo>
                <a:cubicBezTo>
                  <a:pt x="75" y="14"/>
                  <a:pt x="79" y="22"/>
                  <a:pt x="79" y="31"/>
                </a:cubicBezTo>
                <a:cubicBezTo>
                  <a:pt x="79" y="59"/>
                  <a:pt x="79" y="59"/>
                  <a:pt x="79" y="59"/>
                </a:cubicBezTo>
                <a:cubicBezTo>
                  <a:pt x="79" y="67"/>
                  <a:pt x="75" y="75"/>
                  <a:pt x="70" y="81"/>
                </a:cubicBezTo>
                <a:cubicBezTo>
                  <a:pt x="70" y="81"/>
                  <a:pt x="70" y="81"/>
                  <a:pt x="70" y="81"/>
                </a:cubicBezTo>
                <a:cubicBezTo>
                  <a:pt x="64" y="86"/>
                  <a:pt x="56" y="90"/>
                  <a:pt x="48" y="90"/>
                </a:cubicBezTo>
                <a:cubicBezTo>
                  <a:pt x="39" y="90"/>
                  <a:pt x="31" y="86"/>
                  <a:pt x="26" y="81"/>
                </a:cubicBezTo>
                <a:cubicBezTo>
                  <a:pt x="26" y="81"/>
                  <a:pt x="26" y="81"/>
                  <a:pt x="26" y="81"/>
                </a:cubicBezTo>
                <a:cubicBezTo>
                  <a:pt x="20" y="75"/>
                  <a:pt x="17" y="67"/>
                  <a:pt x="17" y="59"/>
                </a:cubicBezTo>
                <a:cubicBezTo>
                  <a:pt x="17" y="31"/>
                  <a:pt x="17" y="31"/>
                  <a:pt x="17" y="31"/>
                </a:cubicBezTo>
                <a:cubicBezTo>
                  <a:pt x="17" y="22"/>
                  <a:pt x="20" y="14"/>
                  <a:pt x="26" y="9"/>
                </a:cubicBezTo>
                <a:cubicBezTo>
                  <a:pt x="31" y="3"/>
                  <a:pt x="39" y="0"/>
                  <a:pt x="48" y="0"/>
                </a:cubicBezTo>
                <a:close/>
                <a:moveTo>
                  <a:pt x="27" y="42"/>
                </a:moveTo>
                <a:cubicBezTo>
                  <a:pt x="27" y="42"/>
                  <a:pt x="27" y="42"/>
                  <a:pt x="27" y="42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31"/>
                  <a:pt x="69" y="31"/>
                  <a:pt x="69" y="31"/>
                </a:cubicBezTo>
                <a:cubicBezTo>
                  <a:pt x="69" y="25"/>
                  <a:pt x="66" y="20"/>
                  <a:pt x="63" y="16"/>
                </a:cubicBezTo>
                <a:cubicBezTo>
                  <a:pt x="59" y="12"/>
                  <a:pt x="53" y="10"/>
                  <a:pt x="48" y="10"/>
                </a:cubicBezTo>
                <a:cubicBezTo>
                  <a:pt x="42" y="10"/>
                  <a:pt x="37" y="12"/>
                  <a:pt x="33" y="16"/>
                </a:cubicBezTo>
                <a:cubicBezTo>
                  <a:pt x="29" y="20"/>
                  <a:pt x="27" y="25"/>
                  <a:pt x="27" y="31"/>
                </a:cubicBezTo>
                <a:cubicBezTo>
                  <a:pt x="27" y="42"/>
                  <a:pt x="27" y="42"/>
                  <a:pt x="27" y="42"/>
                </a:cubicBezTo>
                <a:close/>
                <a:moveTo>
                  <a:pt x="69" y="48"/>
                </a:moveTo>
                <a:cubicBezTo>
                  <a:pt x="69" y="48"/>
                  <a:pt x="69" y="48"/>
                  <a:pt x="69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27" y="59"/>
                  <a:pt x="27" y="59"/>
                  <a:pt x="27" y="59"/>
                </a:cubicBezTo>
                <a:cubicBezTo>
                  <a:pt x="27" y="65"/>
                  <a:pt x="29" y="70"/>
                  <a:pt x="33" y="74"/>
                </a:cubicBezTo>
                <a:cubicBezTo>
                  <a:pt x="33" y="74"/>
                  <a:pt x="33" y="74"/>
                  <a:pt x="33" y="74"/>
                </a:cubicBezTo>
                <a:cubicBezTo>
                  <a:pt x="37" y="78"/>
                  <a:pt x="42" y="80"/>
                  <a:pt x="48" y="80"/>
                </a:cubicBezTo>
                <a:cubicBezTo>
                  <a:pt x="53" y="80"/>
                  <a:pt x="59" y="78"/>
                  <a:pt x="63" y="74"/>
                </a:cubicBezTo>
                <a:cubicBezTo>
                  <a:pt x="66" y="70"/>
                  <a:pt x="69" y="65"/>
                  <a:pt x="69" y="59"/>
                </a:cubicBezTo>
                <a:cubicBezTo>
                  <a:pt x="69" y="48"/>
                  <a:pt x="69" y="48"/>
                  <a:pt x="69" y="48"/>
                </a:cubicBezTo>
                <a:close/>
                <a:moveTo>
                  <a:pt x="18" y="128"/>
                </a:moveTo>
                <a:cubicBezTo>
                  <a:pt x="18" y="128"/>
                  <a:pt x="18" y="128"/>
                  <a:pt x="18" y="128"/>
                </a:cubicBezTo>
                <a:cubicBezTo>
                  <a:pt x="47" y="128"/>
                  <a:pt x="47" y="128"/>
                  <a:pt x="47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77" y="128"/>
                  <a:pt x="77" y="128"/>
                  <a:pt x="77" y="128"/>
                </a:cubicBezTo>
                <a:cubicBezTo>
                  <a:pt x="80" y="128"/>
                  <a:pt x="82" y="126"/>
                  <a:pt x="82" y="123"/>
                </a:cubicBezTo>
                <a:cubicBezTo>
                  <a:pt x="82" y="120"/>
                  <a:pt x="80" y="118"/>
                  <a:pt x="77" y="118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3" y="106"/>
                  <a:pt x="53" y="106"/>
                  <a:pt x="53" y="106"/>
                </a:cubicBezTo>
                <a:cubicBezTo>
                  <a:pt x="64" y="105"/>
                  <a:pt x="74" y="100"/>
                  <a:pt x="81" y="92"/>
                </a:cubicBezTo>
                <a:cubicBezTo>
                  <a:pt x="86" y="88"/>
                  <a:pt x="89" y="83"/>
                  <a:pt x="91" y="77"/>
                </a:cubicBezTo>
                <a:cubicBezTo>
                  <a:pt x="94" y="71"/>
                  <a:pt x="95" y="65"/>
                  <a:pt x="95" y="59"/>
                </a:cubicBezTo>
                <a:cubicBezTo>
                  <a:pt x="95" y="45"/>
                  <a:pt x="95" y="45"/>
                  <a:pt x="95" y="45"/>
                </a:cubicBezTo>
                <a:cubicBezTo>
                  <a:pt x="95" y="42"/>
                  <a:pt x="93" y="40"/>
                  <a:pt x="90" y="40"/>
                </a:cubicBezTo>
                <a:cubicBezTo>
                  <a:pt x="87" y="40"/>
                  <a:pt x="85" y="42"/>
                  <a:pt x="85" y="45"/>
                </a:cubicBezTo>
                <a:cubicBezTo>
                  <a:pt x="85" y="59"/>
                  <a:pt x="85" y="59"/>
                  <a:pt x="85" y="59"/>
                </a:cubicBezTo>
                <a:cubicBezTo>
                  <a:pt x="85" y="64"/>
                  <a:pt x="84" y="69"/>
                  <a:pt x="82" y="73"/>
                </a:cubicBezTo>
                <a:cubicBezTo>
                  <a:pt x="80" y="78"/>
                  <a:pt x="78" y="82"/>
                  <a:pt x="74" y="86"/>
                </a:cubicBezTo>
                <a:cubicBezTo>
                  <a:pt x="67" y="92"/>
                  <a:pt x="58" y="97"/>
                  <a:pt x="48" y="97"/>
                </a:cubicBezTo>
                <a:cubicBezTo>
                  <a:pt x="43" y="97"/>
                  <a:pt x="38" y="96"/>
                  <a:pt x="33" y="94"/>
                </a:cubicBezTo>
                <a:cubicBezTo>
                  <a:pt x="29" y="92"/>
                  <a:pt x="25" y="89"/>
                  <a:pt x="21" y="86"/>
                </a:cubicBezTo>
                <a:cubicBezTo>
                  <a:pt x="18" y="82"/>
                  <a:pt x="15" y="78"/>
                  <a:pt x="13" y="73"/>
                </a:cubicBezTo>
                <a:cubicBezTo>
                  <a:pt x="11" y="69"/>
                  <a:pt x="10" y="64"/>
                  <a:pt x="10" y="59"/>
                </a:cubicBezTo>
                <a:cubicBezTo>
                  <a:pt x="10" y="45"/>
                  <a:pt x="10" y="45"/>
                  <a:pt x="10" y="45"/>
                </a:cubicBezTo>
                <a:cubicBezTo>
                  <a:pt x="10" y="42"/>
                  <a:pt x="8" y="40"/>
                  <a:pt x="5" y="40"/>
                </a:cubicBezTo>
                <a:cubicBezTo>
                  <a:pt x="2" y="40"/>
                  <a:pt x="0" y="42"/>
                  <a:pt x="0" y="45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65"/>
                  <a:pt x="2" y="71"/>
                  <a:pt x="4" y="77"/>
                </a:cubicBezTo>
                <a:cubicBezTo>
                  <a:pt x="6" y="83"/>
                  <a:pt x="10" y="88"/>
                  <a:pt x="14" y="92"/>
                </a:cubicBezTo>
                <a:cubicBezTo>
                  <a:pt x="19" y="97"/>
                  <a:pt x="24" y="100"/>
                  <a:pt x="30" y="103"/>
                </a:cubicBezTo>
                <a:cubicBezTo>
                  <a:pt x="34" y="104"/>
                  <a:pt x="38" y="106"/>
                  <a:pt x="43" y="106"/>
                </a:cubicBezTo>
                <a:cubicBezTo>
                  <a:pt x="43" y="118"/>
                  <a:pt x="43" y="118"/>
                  <a:pt x="43" y="118"/>
                </a:cubicBezTo>
                <a:cubicBezTo>
                  <a:pt x="18" y="118"/>
                  <a:pt x="18" y="118"/>
                  <a:pt x="18" y="118"/>
                </a:cubicBezTo>
                <a:cubicBezTo>
                  <a:pt x="16" y="118"/>
                  <a:pt x="14" y="120"/>
                  <a:pt x="14" y="123"/>
                </a:cubicBezTo>
                <a:cubicBezTo>
                  <a:pt x="14" y="126"/>
                  <a:pt x="16" y="128"/>
                  <a:pt x="18" y="1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Freeform 37"/>
          <p:cNvSpPr>
            <a:spLocks noEditPoints="1"/>
          </p:cNvSpPr>
          <p:nvPr/>
        </p:nvSpPr>
        <p:spPr bwMode="auto">
          <a:xfrm>
            <a:off x="2654300" y="2382510"/>
            <a:ext cx="220663" cy="254000"/>
          </a:xfrm>
          <a:custGeom>
            <a:avLst/>
            <a:gdLst>
              <a:gd name="T0" fmla="*/ 27 w 112"/>
              <a:gd name="T1" fmla="*/ 92 h 128"/>
              <a:gd name="T2" fmla="*/ 27 w 112"/>
              <a:gd name="T3" fmla="*/ 98 h 128"/>
              <a:gd name="T4" fmla="*/ 87 w 112"/>
              <a:gd name="T5" fmla="*/ 95 h 128"/>
              <a:gd name="T6" fmla="*/ 24 w 112"/>
              <a:gd name="T7" fmla="*/ 53 h 128"/>
              <a:gd name="T8" fmla="*/ 27 w 112"/>
              <a:gd name="T9" fmla="*/ 56 h 128"/>
              <a:gd name="T10" fmla="*/ 87 w 112"/>
              <a:gd name="T11" fmla="*/ 53 h 128"/>
              <a:gd name="T12" fmla="*/ 27 w 112"/>
              <a:gd name="T13" fmla="*/ 50 h 128"/>
              <a:gd name="T14" fmla="*/ 110 w 112"/>
              <a:gd name="T15" fmla="*/ 37 h 128"/>
              <a:gd name="T16" fmla="*/ 75 w 112"/>
              <a:gd name="T17" fmla="*/ 1 h 128"/>
              <a:gd name="T18" fmla="*/ 13 w 112"/>
              <a:gd name="T19" fmla="*/ 0 h 128"/>
              <a:gd name="T20" fmla="*/ 0 w 112"/>
              <a:gd name="T21" fmla="*/ 13 h 128"/>
              <a:gd name="T22" fmla="*/ 3 w 112"/>
              <a:gd name="T23" fmla="*/ 124 h 128"/>
              <a:gd name="T24" fmla="*/ 13 w 112"/>
              <a:gd name="T25" fmla="*/ 128 h 128"/>
              <a:gd name="T26" fmla="*/ 108 w 112"/>
              <a:gd name="T27" fmla="*/ 124 h 128"/>
              <a:gd name="T28" fmla="*/ 112 w 112"/>
              <a:gd name="T29" fmla="*/ 115 h 128"/>
              <a:gd name="T30" fmla="*/ 110 w 112"/>
              <a:gd name="T31" fmla="*/ 37 h 128"/>
              <a:gd name="T32" fmla="*/ 74 w 112"/>
              <a:gd name="T33" fmla="*/ 15 h 128"/>
              <a:gd name="T34" fmla="*/ 79 w 112"/>
              <a:gd name="T35" fmla="*/ 37 h 128"/>
              <a:gd name="T36" fmla="*/ 76 w 112"/>
              <a:gd name="T37" fmla="*/ 36 h 128"/>
              <a:gd name="T38" fmla="*/ 74 w 112"/>
              <a:gd name="T39" fmla="*/ 15 h 128"/>
              <a:gd name="T40" fmla="*/ 102 w 112"/>
              <a:gd name="T41" fmla="*/ 115 h 128"/>
              <a:gd name="T42" fmla="*/ 101 w 112"/>
              <a:gd name="T43" fmla="*/ 117 h 128"/>
              <a:gd name="T44" fmla="*/ 13 w 112"/>
              <a:gd name="T45" fmla="*/ 118 h 128"/>
              <a:gd name="T46" fmla="*/ 9 w 112"/>
              <a:gd name="T47" fmla="*/ 115 h 128"/>
              <a:gd name="T48" fmla="*/ 10 w 112"/>
              <a:gd name="T49" fmla="*/ 11 h 128"/>
              <a:gd name="T50" fmla="*/ 68 w 112"/>
              <a:gd name="T51" fmla="*/ 10 h 128"/>
              <a:gd name="T52" fmla="*/ 71 w 112"/>
              <a:gd name="T53" fmla="*/ 40 h 128"/>
              <a:gd name="T54" fmla="*/ 79 w 112"/>
              <a:gd name="T55" fmla="*/ 43 h 128"/>
              <a:gd name="T56" fmla="*/ 102 w 112"/>
              <a:gd name="T57" fmla="*/ 115 h 128"/>
              <a:gd name="T58" fmla="*/ 84 w 112"/>
              <a:gd name="T59" fmla="*/ 71 h 128"/>
              <a:gd name="T60" fmla="*/ 24 w 112"/>
              <a:gd name="T61" fmla="*/ 74 h 128"/>
              <a:gd name="T62" fmla="*/ 84 w 112"/>
              <a:gd name="T63" fmla="*/ 77 h 128"/>
              <a:gd name="T64" fmla="*/ 84 w 112"/>
              <a:gd name="T65" fmla="*/ 7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2" h="128">
                <a:moveTo>
                  <a:pt x="84" y="92"/>
                </a:moveTo>
                <a:cubicBezTo>
                  <a:pt x="27" y="92"/>
                  <a:pt x="27" y="92"/>
                  <a:pt x="27" y="92"/>
                </a:cubicBezTo>
                <a:cubicBezTo>
                  <a:pt x="25" y="92"/>
                  <a:pt x="24" y="93"/>
                  <a:pt x="24" y="95"/>
                </a:cubicBezTo>
                <a:cubicBezTo>
                  <a:pt x="24" y="96"/>
                  <a:pt x="25" y="98"/>
                  <a:pt x="27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6" y="98"/>
                  <a:pt x="87" y="96"/>
                  <a:pt x="87" y="95"/>
                </a:cubicBezTo>
                <a:cubicBezTo>
                  <a:pt x="87" y="93"/>
                  <a:pt x="86" y="92"/>
                  <a:pt x="84" y="92"/>
                </a:cubicBezTo>
                <a:close/>
                <a:moveTo>
                  <a:pt x="24" y="53"/>
                </a:moveTo>
                <a:cubicBezTo>
                  <a:pt x="24" y="53"/>
                  <a:pt x="24" y="53"/>
                  <a:pt x="24" y="53"/>
                </a:cubicBezTo>
                <a:cubicBezTo>
                  <a:pt x="24" y="55"/>
                  <a:pt x="25" y="56"/>
                  <a:pt x="27" y="56"/>
                </a:cubicBezTo>
                <a:cubicBezTo>
                  <a:pt x="84" y="56"/>
                  <a:pt x="84" y="56"/>
                  <a:pt x="84" y="56"/>
                </a:cubicBezTo>
                <a:cubicBezTo>
                  <a:pt x="86" y="56"/>
                  <a:pt x="87" y="55"/>
                  <a:pt x="87" y="53"/>
                </a:cubicBezTo>
                <a:cubicBezTo>
                  <a:pt x="87" y="52"/>
                  <a:pt x="86" y="50"/>
                  <a:pt x="84" y="50"/>
                </a:cubicBezTo>
                <a:cubicBezTo>
                  <a:pt x="27" y="50"/>
                  <a:pt x="27" y="50"/>
                  <a:pt x="27" y="50"/>
                </a:cubicBezTo>
                <a:cubicBezTo>
                  <a:pt x="25" y="50"/>
                  <a:pt x="24" y="52"/>
                  <a:pt x="24" y="53"/>
                </a:cubicBezTo>
                <a:close/>
                <a:moveTo>
                  <a:pt x="110" y="37"/>
                </a:moveTo>
                <a:cubicBezTo>
                  <a:pt x="110" y="37"/>
                  <a:pt x="110" y="37"/>
                  <a:pt x="110" y="37"/>
                </a:cubicBezTo>
                <a:cubicBezTo>
                  <a:pt x="75" y="1"/>
                  <a:pt x="75" y="1"/>
                  <a:pt x="75" y="1"/>
                </a:cubicBezTo>
                <a:cubicBezTo>
                  <a:pt x="74" y="0"/>
                  <a:pt x="73" y="0"/>
                  <a:pt x="71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9" y="0"/>
                  <a:pt x="6" y="1"/>
                  <a:pt x="3" y="4"/>
                </a:cubicBezTo>
                <a:cubicBezTo>
                  <a:pt x="1" y="6"/>
                  <a:pt x="0" y="9"/>
                  <a:pt x="0" y="13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118"/>
                  <a:pt x="1" y="122"/>
                  <a:pt x="3" y="124"/>
                </a:cubicBezTo>
                <a:cubicBezTo>
                  <a:pt x="4" y="124"/>
                  <a:pt x="4" y="124"/>
                  <a:pt x="4" y="124"/>
                </a:cubicBezTo>
                <a:cubicBezTo>
                  <a:pt x="6" y="126"/>
                  <a:pt x="9" y="128"/>
                  <a:pt x="13" y="128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102" y="128"/>
                  <a:pt x="105" y="126"/>
                  <a:pt x="108" y="124"/>
                </a:cubicBezTo>
                <a:cubicBezTo>
                  <a:pt x="108" y="124"/>
                  <a:pt x="108" y="124"/>
                  <a:pt x="108" y="124"/>
                </a:cubicBezTo>
                <a:cubicBezTo>
                  <a:pt x="110" y="122"/>
                  <a:pt x="112" y="118"/>
                  <a:pt x="112" y="115"/>
                </a:cubicBezTo>
                <a:cubicBezTo>
                  <a:pt x="112" y="40"/>
                  <a:pt x="112" y="40"/>
                  <a:pt x="112" y="40"/>
                </a:cubicBezTo>
                <a:cubicBezTo>
                  <a:pt x="112" y="39"/>
                  <a:pt x="111" y="38"/>
                  <a:pt x="110" y="37"/>
                </a:cubicBezTo>
                <a:close/>
                <a:moveTo>
                  <a:pt x="74" y="15"/>
                </a:moveTo>
                <a:cubicBezTo>
                  <a:pt x="74" y="15"/>
                  <a:pt x="74" y="15"/>
                  <a:pt x="74" y="15"/>
                </a:cubicBezTo>
                <a:cubicBezTo>
                  <a:pt x="97" y="37"/>
                  <a:pt x="97" y="37"/>
                  <a:pt x="97" y="37"/>
                </a:cubicBezTo>
                <a:cubicBezTo>
                  <a:pt x="79" y="37"/>
                  <a:pt x="79" y="37"/>
                  <a:pt x="79" y="37"/>
                </a:cubicBezTo>
                <a:cubicBezTo>
                  <a:pt x="78" y="37"/>
                  <a:pt x="77" y="37"/>
                  <a:pt x="76" y="36"/>
                </a:cubicBezTo>
                <a:cubicBezTo>
                  <a:pt x="76" y="36"/>
                  <a:pt x="76" y="36"/>
                  <a:pt x="76" y="36"/>
                </a:cubicBezTo>
                <a:cubicBezTo>
                  <a:pt x="75" y="35"/>
                  <a:pt x="74" y="33"/>
                  <a:pt x="74" y="32"/>
                </a:cubicBezTo>
                <a:cubicBezTo>
                  <a:pt x="74" y="15"/>
                  <a:pt x="74" y="15"/>
                  <a:pt x="74" y="15"/>
                </a:cubicBezTo>
                <a:close/>
                <a:moveTo>
                  <a:pt x="102" y="115"/>
                </a:moveTo>
                <a:cubicBezTo>
                  <a:pt x="102" y="115"/>
                  <a:pt x="102" y="115"/>
                  <a:pt x="102" y="115"/>
                </a:cubicBezTo>
                <a:cubicBezTo>
                  <a:pt x="102" y="116"/>
                  <a:pt x="101" y="116"/>
                  <a:pt x="101" y="117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100" y="118"/>
                  <a:pt x="99" y="118"/>
                  <a:pt x="99" y="118"/>
                </a:cubicBezTo>
                <a:cubicBezTo>
                  <a:pt x="13" y="118"/>
                  <a:pt x="13" y="118"/>
                  <a:pt x="13" y="118"/>
                </a:cubicBezTo>
                <a:cubicBezTo>
                  <a:pt x="12" y="118"/>
                  <a:pt x="11" y="118"/>
                  <a:pt x="10" y="117"/>
                </a:cubicBezTo>
                <a:cubicBezTo>
                  <a:pt x="10" y="116"/>
                  <a:pt x="9" y="116"/>
                  <a:pt x="9" y="115"/>
                </a:cubicBezTo>
                <a:cubicBezTo>
                  <a:pt x="9" y="13"/>
                  <a:pt x="9" y="13"/>
                  <a:pt x="9" y="13"/>
                </a:cubicBezTo>
                <a:cubicBezTo>
                  <a:pt x="9" y="12"/>
                  <a:pt x="10" y="11"/>
                  <a:pt x="10" y="11"/>
                </a:cubicBezTo>
                <a:cubicBezTo>
                  <a:pt x="11" y="10"/>
                  <a:pt x="12" y="10"/>
                  <a:pt x="13" y="10"/>
                </a:cubicBezTo>
                <a:cubicBezTo>
                  <a:pt x="68" y="10"/>
                  <a:pt x="68" y="10"/>
                  <a:pt x="68" y="10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5"/>
                  <a:pt x="69" y="38"/>
                  <a:pt x="71" y="40"/>
                </a:cubicBezTo>
                <a:cubicBezTo>
                  <a:pt x="72" y="40"/>
                  <a:pt x="72" y="40"/>
                  <a:pt x="72" y="40"/>
                </a:cubicBezTo>
                <a:cubicBezTo>
                  <a:pt x="73" y="42"/>
                  <a:pt x="76" y="43"/>
                  <a:pt x="79" y="43"/>
                </a:cubicBezTo>
                <a:cubicBezTo>
                  <a:pt x="102" y="43"/>
                  <a:pt x="102" y="43"/>
                  <a:pt x="102" y="43"/>
                </a:cubicBezTo>
                <a:cubicBezTo>
                  <a:pt x="102" y="115"/>
                  <a:pt x="102" y="115"/>
                  <a:pt x="102" y="115"/>
                </a:cubicBezTo>
                <a:close/>
                <a:moveTo>
                  <a:pt x="84" y="71"/>
                </a:moveTo>
                <a:cubicBezTo>
                  <a:pt x="84" y="71"/>
                  <a:pt x="84" y="71"/>
                  <a:pt x="84" y="71"/>
                </a:cubicBezTo>
                <a:cubicBezTo>
                  <a:pt x="27" y="71"/>
                  <a:pt x="27" y="71"/>
                  <a:pt x="27" y="71"/>
                </a:cubicBezTo>
                <a:cubicBezTo>
                  <a:pt x="25" y="71"/>
                  <a:pt x="24" y="72"/>
                  <a:pt x="24" y="74"/>
                </a:cubicBezTo>
                <a:cubicBezTo>
                  <a:pt x="24" y="76"/>
                  <a:pt x="25" y="77"/>
                  <a:pt x="27" y="77"/>
                </a:cubicBezTo>
                <a:cubicBezTo>
                  <a:pt x="84" y="77"/>
                  <a:pt x="84" y="77"/>
                  <a:pt x="84" y="77"/>
                </a:cubicBezTo>
                <a:cubicBezTo>
                  <a:pt x="86" y="77"/>
                  <a:pt x="87" y="76"/>
                  <a:pt x="87" y="74"/>
                </a:cubicBezTo>
                <a:cubicBezTo>
                  <a:pt x="87" y="72"/>
                  <a:pt x="86" y="71"/>
                  <a:pt x="84" y="7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Freeform 38"/>
          <p:cNvSpPr>
            <a:spLocks noEditPoints="1"/>
          </p:cNvSpPr>
          <p:nvPr/>
        </p:nvSpPr>
        <p:spPr bwMode="auto">
          <a:xfrm>
            <a:off x="2660649" y="3197225"/>
            <a:ext cx="207963" cy="247650"/>
          </a:xfrm>
          <a:custGeom>
            <a:avLst/>
            <a:gdLst>
              <a:gd name="T0" fmla="*/ 93 w 105"/>
              <a:gd name="T1" fmla="*/ 2 h 125"/>
              <a:gd name="T2" fmla="*/ 90 w 105"/>
              <a:gd name="T3" fmla="*/ 9 h 125"/>
              <a:gd name="T4" fmla="*/ 105 w 105"/>
              <a:gd name="T5" fmla="*/ 47 h 125"/>
              <a:gd name="T6" fmla="*/ 88 w 105"/>
              <a:gd name="T7" fmla="*/ 89 h 125"/>
              <a:gd name="T8" fmla="*/ 69 w 105"/>
              <a:gd name="T9" fmla="*/ 101 h 125"/>
              <a:gd name="T10" fmla="*/ 52 w 105"/>
              <a:gd name="T11" fmla="*/ 105 h 125"/>
              <a:gd name="T12" fmla="*/ 52 w 105"/>
              <a:gd name="T13" fmla="*/ 115 h 125"/>
              <a:gd name="T14" fmla="*/ 76 w 105"/>
              <a:gd name="T15" fmla="*/ 120 h 125"/>
              <a:gd name="T16" fmla="*/ 47 w 105"/>
              <a:gd name="T17" fmla="*/ 125 h 125"/>
              <a:gd name="T18" fmla="*/ 47 w 105"/>
              <a:gd name="T19" fmla="*/ 125 h 125"/>
              <a:gd name="T20" fmla="*/ 19 w 105"/>
              <a:gd name="T21" fmla="*/ 120 h 125"/>
              <a:gd name="T22" fmla="*/ 42 w 105"/>
              <a:gd name="T23" fmla="*/ 115 h 125"/>
              <a:gd name="T24" fmla="*/ 42 w 105"/>
              <a:gd name="T25" fmla="*/ 105 h 125"/>
              <a:gd name="T26" fmla="*/ 8 w 105"/>
              <a:gd name="T27" fmla="*/ 91 h 125"/>
              <a:gd name="T28" fmla="*/ 1 w 105"/>
              <a:gd name="T29" fmla="*/ 94 h 125"/>
              <a:gd name="T30" fmla="*/ 12 w 105"/>
              <a:gd name="T31" fmla="*/ 79 h 125"/>
              <a:gd name="T32" fmla="*/ 14 w 105"/>
              <a:gd name="T33" fmla="*/ 14 h 125"/>
              <a:gd name="T34" fmla="*/ 78 w 105"/>
              <a:gd name="T35" fmla="*/ 12 h 125"/>
              <a:gd name="T36" fmla="*/ 84 w 105"/>
              <a:gd name="T37" fmla="*/ 7 h 125"/>
              <a:gd name="T38" fmla="*/ 84 w 105"/>
              <a:gd name="T39" fmla="*/ 7 h 125"/>
              <a:gd name="T40" fmla="*/ 86 w 105"/>
              <a:gd name="T41" fmla="*/ 13 h 125"/>
              <a:gd name="T42" fmla="*/ 82 w 105"/>
              <a:gd name="T43" fmla="*/ 16 h 125"/>
              <a:gd name="T44" fmla="*/ 80 w 105"/>
              <a:gd name="T45" fmla="*/ 81 h 125"/>
              <a:gd name="T46" fmla="*/ 47 w 105"/>
              <a:gd name="T47" fmla="*/ 95 h 125"/>
              <a:gd name="T48" fmla="*/ 13 w 105"/>
              <a:gd name="T49" fmla="*/ 86 h 125"/>
              <a:gd name="T50" fmla="*/ 47 w 105"/>
              <a:gd name="T51" fmla="*/ 100 h 125"/>
              <a:gd name="T52" fmla="*/ 67 w 105"/>
              <a:gd name="T53" fmla="*/ 96 h 125"/>
              <a:gd name="T54" fmla="*/ 84 w 105"/>
              <a:gd name="T55" fmla="*/ 84 h 125"/>
              <a:gd name="T56" fmla="*/ 95 w 105"/>
              <a:gd name="T57" fmla="*/ 67 h 125"/>
              <a:gd name="T58" fmla="*/ 95 w 105"/>
              <a:gd name="T59" fmla="*/ 28 h 125"/>
              <a:gd name="T60" fmla="*/ 74 w 105"/>
              <a:gd name="T61" fmla="*/ 21 h 125"/>
              <a:gd name="T62" fmla="*/ 47 w 105"/>
              <a:gd name="T63" fmla="*/ 10 h 125"/>
              <a:gd name="T64" fmla="*/ 10 w 105"/>
              <a:gd name="T65" fmla="*/ 47 h 125"/>
              <a:gd name="T66" fmla="*/ 47 w 105"/>
              <a:gd name="T67" fmla="*/ 85 h 125"/>
              <a:gd name="T68" fmla="*/ 74 w 105"/>
              <a:gd name="T69" fmla="*/ 74 h 125"/>
              <a:gd name="T70" fmla="*/ 74 w 105"/>
              <a:gd name="T71" fmla="*/ 21 h 125"/>
              <a:gd name="T72" fmla="*/ 80 w 105"/>
              <a:gd name="T73" fmla="*/ 81 h 125"/>
              <a:gd name="T74" fmla="*/ 74 w 105"/>
              <a:gd name="T75" fmla="*/ 81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5" h="125">
                <a:moveTo>
                  <a:pt x="89" y="2"/>
                </a:moveTo>
                <a:cubicBezTo>
                  <a:pt x="90" y="0"/>
                  <a:pt x="92" y="0"/>
                  <a:pt x="93" y="2"/>
                </a:cubicBezTo>
                <a:cubicBezTo>
                  <a:pt x="94" y="3"/>
                  <a:pt x="94" y="5"/>
                  <a:pt x="93" y="6"/>
                </a:cubicBezTo>
                <a:cubicBezTo>
                  <a:pt x="90" y="9"/>
                  <a:pt x="90" y="9"/>
                  <a:pt x="90" y="9"/>
                </a:cubicBezTo>
                <a:cubicBezTo>
                  <a:pt x="95" y="14"/>
                  <a:pt x="98" y="19"/>
                  <a:pt x="101" y="25"/>
                </a:cubicBezTo>
                <a:cubicBezTo>
                  <a:pt x="104" y="32"/>
                  <a:pt x="105" y="40"/>
                  <a:pt x="105" y="47"/>
                </a:cubicBezTo>
                <a:cubicBezTo>
                  <a:pt x="105" y="55"/>
                  <a:pt x="104" y="63"/>
                  <a:pt x="101" y="70"/>
                </a:cubicBezTo>
                <a:cubicBezTo>
                  <a:pt x="98" y="77"/>
                  <a:pt x="94" y="83"/>
                  <a:pt x="88" y="89"/>
                </a:cubicBezTo>
                <a:cubicBezTo>
                  <a:pt x="88" y="89"/>
                  <a:pt x="88" y="89"/>
                  <a:pt x="88" y="89"/>
                </a:cubicBezTo>
                <a:cubicBezTo>
                  <a:pt x="83" y="94"/>
                  <a:pt x="76" y="98"/>
                  <a:pt x="69" y="101"/>
                </a:cubicBezTo>
                <a:cubicBezTo>
                  <a:pt x="69" y="101"/>
                  <a:pt x="69" y="101"/>
                  <a:pt x="69" y="101"/>
                </a:cubicBezTo>
                <a:cubicBezTo>
                  <a:pt x="64" y="103"/>
                  <a:pt x="58" y="105"/>
                  <a:pt x="52" y="105"/>
                </a:cubicBezTo>
                <a:cubicBezTo>
                  <a:pt x="52" y="106"/>
                  <a:pt x="52" y="106"/>
                  <a:pt x="52" y="106"/>
                </a:cubicBezTo>
                <a:cubicBezTo>
                  <a:pt x="52" y="115"/>
                  <a:pt x="52" y="115"/>
                  <a:pt x="52" y="115"/>
                </a:cubicBezTo>
                <a:cubicBezTo>
                  <a:pt x="71" y="115"/>
                  <a:pt x="71" y="115"/>
                  <a:pt x="71" y="115"/>
                </a:cubicBezTo>
                <a:cubicBezTo>
                  <a:pt x="74" y="115"/>
                  <a:pt x="76" y="117"/>
                  <a:pt x="76" y="120"/>
                </a:cubicBezTo>
                <a:cubicBezTo>
                  <a:pt x="76" y="123"/>
                  <a:pt x="74" y="125"/>
                  <a:pt x="71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23" y="125"/>
                  <a:pt x="23" y="125"/>
                  <a:pt x="23" y="125"/>
                </a:cubicBezTo>
                <a:cubicBezTo>
                  <a:pt x="21" y="125"/>
                  <a:pt x="19" y="123"/>
                  <a:pt x="19" y="120"/>
                </a:cubicBezTo>
                <a:cubicBezTo>
                  <a:pt x="19" y="117"/>
                  <a:pt x="21" y="115"/>
                  <a:pt x="23" y="115"/>
                </a:cubicBezTo>
                <a:cubicBezTo>
                  <a:pt x="42" y="115"/>
                  <a:pt x="42" y="115"/>
                  <a:pt x="42" y="115"/>
                </a:cubicBezTo>
                <a:cubicBezTo>
                  <a:pt x="42" y="106"/>
                  <a:pt x="42" y="106"/>
                  <a:pt x="42" y="106"/>
                </a:cubicBezTo>
                <a:cubicBezTo>
                  <a:pt x="42" y="106"/>
                  <a:pt x="42" y="106"/>
                  <a:pt x="42" y="105"/>
                </a:cubicBezTo>
                <a:cubicBezTo>
                  <a:pt x="36" y="105"/>
                  <a:pt x="30" y="103"/>
                  <a:pt x="25" y="101"/>
                </a:cubicBezTo>
                <a:cubicBezTo>
                  <a:pt x="19" y="99"/>
                  <a:pt x="13" y="95"/>
                  <a:pt x="8" y="91"/>
                </a:cubicBezTo>
                <a:cubicBezTo>
                  <a:pt x="5" y="94"/>
                  <a:pt x="5" y="94"/>
                  <a:pt x="5" y="94"/>
                </a:cubicBezTo>
                <a:cubicBezTo>
                  <a:pt x="4" y="95"/>
                  <a:pt x="2" y="95"/>
                  <a:pt x="1" y="94"/>
                </a:cubicBezTo>
                <a:cubicBezTo>
                  <a:pt x="0" y="92"/>
                  <a:pt x="0" y="91"/>
                  <a:pt x="1" y="89"/>
                </a:cubicBezTo>
                <a:cubicBezTo>
                  <a:pt x="12" y="79"/>
                  <a:pt x="12" y="79"/>
                  <a:pt x="12" y="79"/>
                </a:cubicBezTo>
                <a:cubicBezTo>
                  <a:pt x="5" y="70"/>
                  <a:pt x="0" y="60"/>
                  <a:pt x="0" y="47"/>
                </a:cubicBezTo>
                <a:cubicBezTo>
                  <a:pt x="0" y="35"/>
                  <a:pt x="5" y="23"/>
                  <a:pt x="14" y="14"/>
                </a:cubicBezTo>
                <a:cubicBezTo>
                  <a:pt x="23" y="6"/>
                  <a:pt x="34" y="0"/>
                  <a:pt x="47" y="0"/>
                </a:cubicBezTo>
                <a:cubicBezTo>
                  <a:pt x="59" y="0"/>
                  <a:pt x="70" y="5"/>
                  <a:pt x="78" y="12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9" y="2"/>
                  <a:pt x="89" y="2"/>
                  <a:pt x="89" y="2"/>
                </a:cubicBezTo>
                <a:close/>
                <a:moveTo>
                  <a:pt x="86" y="13"/>
                </a:moveTo>
                <a:cubicBezTo>
                  <a:pt x="86" y="13"/>
                  <a:pt x="86" y="13"/>
                  <a:pt x="86" y="13"/>
                </a:cubicBezTo>
                <a:cubicBezTo>
                  <a:pt x="82" y="16"/>
                  <a:pt x="82" y="16"/>
                  <a:pt x="82" y="16"/>
                </a:cubicBezTo>
                <a:cubicBezTo>
                  <a:pt x="90" y="25"/>
                  <a:pt x="94" y="36"/>
                  <a:pt x="94" y="47"/>
                </a:cubicBezTo>
                <a:cubicBezTo>
                  <a:pt x="94" y="61"/>
                  <a:pt x="89" y="72"/>
                  <a:pt x="80" y="81"/>
                </a:cubicBezTo>
                <a:cubicBezTo>
                  <a:pt x="80" y="81"/>
                  <a:pt x="80" y="81"/>
                  <a:pt x="80" y="81"/>
                </a:cubicBezTo>
                <a:cubicBezTo>
                  <a:pt x="72" y="89"/>
                  <a:pt x="60" y="95"/>
                  <a:pt x="47" y="95"/>
                </a:cubicBezTo>
                <a:cubicBezTo>
                  <a:pt x="35" y="95"/>
                  <a:pt x="24" y="90"/>
                  <a:pt x="16" y="83"/>
                </a:cubicBezTo>
                <a:cubicBezTo>
                  <a:pt x="13" y="86"/>
                  <a:pt x="13" y="86"/>
                  <a:pt x="13" y="86"/>
                </a:cubicBezTo>
                <a:cubicBezTo>
                  <a:pt x="17" y="90"/>
                  <a:pt x="22" y="93"/>
                  <a:pt x="27" y="96"/>
                </a:cubicBezTo>
                <a:cubicBezTo>
                  <a:pt x="33" y="98"/>
                  <a:pt x="40" y="100"/>
                  <a:pt x="47" y="100"/>
                </a:cubicBezTo>
                <a:cubicBezTo>
                  <a:pt x="54" y="100"/>
                  <a:pt x="61" y="98"/>
                  <a:pt x="67" y="96"/>
                </a:cubicBezTo>
                <a:cubicBezTo>
                  <a:pt x="67" y="96"/>
                  <a:pt x="67" y="96"/>
                  <a:pt x="67" y="96"/>
                </a:cubicBezTo>
                <a:cubicBezTo>
                  <a:pt x="73" y="93"/>
                  <a:pt x="79" y="89"/>
                  <a:pt x="84" y="84"/>
                </a:cubicBezTo>
                <a:cubicBezTo>
                  <a:pt x="84" y="84"/>
                  <a:pt x="84" y="84"/>
                  <a:pt x="84" y="84"/>
                </a:cubicBezTo>
                <a:cubicBezTo>
                  <a:pt x="84" y="84"/>
                  <a:pt x="84" y="84"/>
                  <a:pt x="84" y="84"/>
                </a:cubicBezTo>
                <a:cubicBezTo>
                  <a:pt x="89" y="80"/>
                  <a:pt x="93" y="74"/>
                  <a:pt x="95" y="67"/>
                </a:cubicBezTo>
                <a:cubicBezTo>
                  <a:pt x="98" y="61"/>
                  <a:pt x="99" y="55"/>
                  <a:pt x="99" y="47"/>
                </a:cubicBezTo>
                <a:cubicBezTo>
                  <a:pt x="99" y="40"/>
                  <a:pt x="98" y="34"/>
                  <a:pt x="95" y="28"/>
                </a:cubicBezTo>
                <a:cubicBezTo>
                  <a:pt x="93" y="22"/>
                  <a:pt x="90" y="17"/>
                  <a:pt x="86" y="13"/>
                </a:cubicBezTo>
                <a:close/>
                <a:moveTo>
                  <a:pt x="74" y="21"/>
                </a:moveTo>
                <a:cubicBezTo>
                  <a:pt x="74" y="21"/>
                  <a:pt x="74" y="21"/>
                  <a:pt x="74" y="21"/>
                </a:cubicBezTo>
                <a:cubicBezTo>
                  <a:pt x="67" y="15"/>
                  <a:pt x="58" y="10"/>
                  <a:pt x="47" y="10"/>
                </a:cubicBezTo>
                <a:cubicBezTo>
                  <a:pt x="37" y="10"/>
                  <a:pt x="28" y="15"/>
                  <a:pt x="21" y="21"/>
                </a:cubicBezTo>
                <a:cubicBezTo>
                  <a:pt x="14" y="28"/>
                  <a:pt x="10" y="37"/>
                  <a:pt x="10" y="47"/>
                </a:cubicBezTo>
                <a:cubicBezTo>
                  <a:pt x="10" y="58"/>
                  <a:pt x="14" y="67"/>
                  <a:pt x="21" y="74"/>
                </a:cubicBezTo>
                <a:cubicBezTo>
                  <a:pt x="28" y="81"/>
                  <a:pt x="37" y="85"/>
                  <a:pt x="47" y="85"/>
                </a:cubicBezTo>
                <a:cubicBezTo>
                  <a:pt x="57" y="85"/>
                  <a:pt x="67" y="81"/>
                  <a:pt x="73" y="74"/>
                </a:cubicBezTo>
                <a:cubicBezTo>
                  <a:pt x="74" y="74"/>
                  <a:pt x="74" y="74"/>
                  <a:pt x="74" y="74"/>
                </a:cubicBezTo>
                <a:cubicBezTo>
                  <a:pt x="80" y="67"/>
                  <a:pt x="84" y="58"/>
                  <a:pt x="84" y="47"/>
                </a:cubicBezTo>
                <a:cubicBezTo>
                  <a:pt x="84" y="37"/>
                  <a:pt x="80" y="28"/>
                  <a:pt x="74" y="21"/>
                </a:cubicBezTo>
                <a:cubicBezTo>
                  <a:pt x="74" y="21"/>
                  <a:pt x="74" y="21"/>
                  <a:pt x="74" y="21"/>
                </a:cubicBezTo>
                <a:close/>
                <a:moveTo>
                  <a:pt x="80" y="81"/>
                </a:moveTo>
                <a:cubicBezTo>
                  <a:pt x="80" y="81"/>
                  <a:pt x="80" y="81"/>
                  <a:pt x="80" y="81"/>
                </a:cubicBezTo>
                <a:cubicBezTo>
                  <a:pt x="78" y="83"/>
                  <a:pt x="75" y="83"/>
                  <a:pt x="74" y="81"/>
                </a:cubicBezTo>
                <a:cubicBezTo>
                  <a:pt x="80" y="81"/>
                  <a:pt x="80" y="81"/>
                  <a:pt x="80" y="8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5" name="Group 39"/>
          <p:cNvGrpSpPr/>
          <p:nvPr/>
        </p:nvGrpSpPr>
        <p:grpSpPr bwMode="auto">
          <a:xfrm>
            <a:off x="3238500" y="2787650"/>
            <a:ext cx="2667000" cy="1797050"/>
            <a:chOff x="0" y="0"/>
            <a:chExt cx="2724" cy="1835"/>
          </a:xfrm>
        </p:grpSpPr>
        <p:sp>
          <p:nvSpPr>
            <p:cNvPr id="26" name="Oval 40"/>
            <p:cNvSpPr>
              <a:spLocks noChangeArrowheads="1"/>
            </p:cNvSpPr>
            <p:nvPr/>
          </p:nvSpPr>
          <p:spPr bwMode="auto">
            <a:xfrm flipV="1">
              <a:off x="0" y="1755"/>
              <a:ext cx="2724" cy="80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20000"/>
                  </a:schemeClr>
                </a:gs>
                <a:gs pos="100000">
                  <a:schemeClr val="tx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27" name="Group 41"/>
            <p:cNvGrpSpPr/>
            <p:nvPr/>
          </p:nvGrpSpPr>
          <p:grpSpPr bwMode="auto">
            <a:xfrm>
              <a:off x="240" y="0"/>
              <a:ext cx="2246" cy="1810"/>
              <a:chOff x="0" y="0"/>
              <a:chExt cx="2556" cy="1958"/>
            </a:xfrm>
          </p:grpSpPr>
          <p:pic>
            <p:nvPicPr>
              <p:cNvPr id="28" name="Picture 42" descr="apple icons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556" cy="19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" name="Rectangle 43" descr="sy_77578179991"/>
              <p:cNvSpPr>
                <a:spLocks noChangeArrowheads="1"/>
              </p:cNvSpPr>
              <p:nvPr/>
            </p:nvSpPr>
            <p:spPr bwMode="auto">
              <a:xfrm>
                <a:off x="99" y="100"/>
                <a:ext cx="2358" cy="1336"/>
              </a:xfrm>
              <a:prstGeom prst="rect">
                <a:avLst/>
              </a:prstGeom>
              <a:blipFill dpi="0" rotWithShape="1">
                <a:blip r:embed="rId4"/>
                <a:srcRect/>
                <a:stretch>
                  <a:fillRect b="-35460"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zh-CN" altLang="zh-CN"/>
                  <a:t> </a:t>
                </a:r>
              </a:p>
            </p:txBody>
          </p:sp>
        </p:grpSp>
      </p:grpSp>
      <p:sp>
        <p:nvSpPr>
          <p:cNvPr id="30" name="Rectangle 44"/>
          <p:cNvSpPr>
            <a:spLocks noChangeArrowheads="1"/>
          </p:cNvSpPr>
          <p:nvPr/>
        </p:nvSpPr>
        <p:spPr bwMode="auto">
          <a:xfrm>
            <a:off x="611188" y="1476375"/>
            <a:ext cx="172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添加标题文本</a:t>
            </a:r>
          </a:p>
          <a:p>
            <a:pPr algn="r"/>
            <a:r>
              <a:rPr lang="en-US" altLang="zh-CN" sz="800" dirty="0" smtClean="0">
                <a:solidFill>
                  <a:schemeClr val="bg1"/>
                </a:solidFill>
              </a:rPr>
              <a:t>We </a:t>
            </a:r>
            <a:r>
              <a:rPr lang="en-US" altLang="zh-CN" sz="800" dirty="0">
                <a:solidFill>
                  <a:schemeClr val="bg1"/>
                </a:solidFill>
              </a:rPr>
              <a:t>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1" name="Rectangle 45"/>
          <p:cNvSpPr>
            <a:spLocks noChangeArrowheads="1"/>
          </p:cNvSpPr>
          <p:nvPr/>
        </p:nvSpPr>
        <p:spPr bwMode="auto">
          <a:xfrm>
            <a:off x="611188" y="2300288"/>
            <a:ext cx="172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r>
              <a:rPr lang="zh-CN" altLang="en-US" sz="1000" b="1" dirty="0" smtClean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endParaRPr lang="zh-CN" altLang="en-US" sz="1000" b="1" dirty="0">
              <a:solidFill>
                <a:srgbClr val="06C5B3"/>
              </a:solidFill>
            </a:endParaRPr>
          </a:p>
          <a:p>
            <a:pPr algn="r"/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2" name="Rectangle 46"/>
          <p:cNvSpPr>
            <a:spLocks noChangeArrowheads="1"/>
          </p:cNvSpPr>
          <p:nvPr/>
        </p:nvSpPr>
        <p:spPr bwMode="auto">
          <a:xfrm>
            <a:off x="611188" y="3117850"/>
            <a:ext cx="172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添加标题文本</a:t>
            </a:r>
          </a:p>
          <a:p>
            <a:pPr algn="r"/>
            <a:r>
              <a:rPr lang="en-US" altLang="zh-CN" sz="800" dirty="0" smtClean="0">
                <a:solidFill>
                  <a:schemeClr val="bg1"/>
                </a:solidFill>
              </a:rPr>
              <a:t>We </a:t>
            </a:r>
            <a:r>
              <a:rPr lang="en-US" altLang="zh-CN" sz="800" dirty="0">
                <a:solidFill>
                  <a:schemeClr val="bg1"/>
                </a:solidFill>
              </a:rPr>
              <a:t>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3" name="Rectangle 47"/>
          <p:cNvSpPr>
            <a:spLocks noChangeArrowheads="1"/>
          </p:cNvSpPr>
          <p:nvPr/>
        </p:nvSpPr>
        <p:spPr bwMode="auto">
          <a:xfrm>
            <a:off x="6807200" y="1476375"/>
            <a:ext cx="172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添加标题文本</a:t>
            </a:r>
          </a:p>
          <a:p>
            <a:r>
              <a:rPr lang="en-US" altLang="zh-CN" sz="800" dirty="0" smtClean="0">
                <a:solidFill>
                  <a:schemeClr val="bg1"/>
                </a:solidFill>
              </a:rPr>
              <a:t>We </a:t>
            </a:r>
            <a:r>
              <a:rPr lang="en-US" altLang="zh-CN" sz="800" dirty="0">
                <a:solidFill>
                  <a:schemeClr val="bg1"/>
                </a:solidFill>
              </a:rPr>
              <a:t>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4" name="Rectangle 48"/>
          <p:cNvSpPr>
            <a:spLocks noChangeArrowheads="1"/>
          </p:cNvSpPr>
          <p:nvPr/>
        </p:nvSpPr>
        <p:spPr bwMode="auto">
          <a:xfrm>
            <a:off x="6807200" y="2300288"/>
            <a:ext cx="172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添加标题文本</a:t>
            </a:r>
          </a:p>
          <a:p>
            <a:r>
              <a:rPr lang="en-US" altLang="zh-CN" sz="800" dirty="0" smtClean="0">
                <a:solidFill>
                  <a:schemeClr val="bg1"/>
                </a:solidFill>
              </a:rPr>
              <a:t>We </a:t>
            </a:r>
            <a:r>
              <a:rPr lang="en-US" altLang="zh-CN" sz="800" dirty="0">
                <a:solidFill>
                  <a:schemeClr val="bg1"/>
                </a:solidFill>
              </a:rPr>
              <a:t>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5" name="Rectangle 49"/>
          <p:cNvSpPr>
            <a:spLocks noChangeArrowheads="1"/>
          </p:cNvSpPr>
          <p:nvPr/>
        </p:nvSpPr>
        <p:spPr bwMode="auto">
          <a:xfrm>
            <a:off x="6807200" y="3117850"/>
            <a:ext cx="172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添加标题文本</a:t>
            </a:r>
          </a:p>
          <a:p>
            <a:r>
              <a:rPr lang="en-US" altLang="zh-CN" sz="800" dirty="0" smtClean="0">
                <a:solidFill>
                  <a:schemeClr val="bg1"/>
                </a:solidFill>
              </a:rPr>
              <a:t>We </a:t>
            </a:r>
            <a:r>
              <a:rPr lang="en-US" altLang="zh-CN" sz="800" dirty="0">
                <a:solidFill>
                  <a:schemeClr val="bg1"/>
                </a:solidFill>
              </a:rPr>
              <a:t>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54" name="椭圆 53"/>
          <p:cNvSpPr/>
          <p:nvPr/>
        </p:nvSpPr>
        <p:spPr>
          <a:xfrm>
            <a:off x="-396552" y="-453380"/>
            <a:ext cx="1050653" cy="1050652"/>
          </a:xfrm>
          <a:prstGeom prst="ellips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186990" y="152103"/>
            <a:ext cx="514943" cy="514943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TextBox 55"/>
          <p:cNvSpPr txBox="1"/>
          <p:nvPr/>
        </p:nvSpPr>
        <p:spPr>
          <a:xfrm>
            <a:off x="216896" y="209520"/>
            <a:ext cx="455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01</a:t>
            </a:r>
            <a:endParaRPr lang="zh-CN" altLang="en-US" sz="20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57" name="Rectangle 39"/>
          <p:cNvSpPr>
            <a:spLocks noChangeArrowheads="1"/>
          </p:cNvSpPr>
          <p:nvPr/>
        </p:nvSpPr>
        <p:spPr bwMode="auto">
          <a:xfrm>
            <a:off x="915988" y="301852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400" dirty="0" smtClean="0">
                <a:solidFill>
                  <a:srgbClr val="06C5B3"/>
                </a:solidFill>
                <a:latin typeface="Impact" pitchFamily="34" charset="0"/>
              </a:rPr>
              <a:t>Write your great  title here</a:t>
            </a:r>
            <a:endParaRPr lang="en-US" altLang="zh-CN" sz="1400" dirty="0">
              <a:solidFill>
                <a:srgbClr val="06C5B3"/>
              </a:solidFill>
              <a:latin typeface="Impact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0">
        <p14:switch dir="r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2" fill="hold" nodeType="withEffect" p14:presetBounceEnd="50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grpId="0" nodeType="withEffect" p14:presetBounceEnd="50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2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fill="hold" nodeType="withEffect" p14:presetBounceEnd="5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0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8" fill="hold" grpId="0" nodeType="withEffect" p14:presetBounceEnd="50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8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2" fill="hold" nodeType="withEffect" p14:presetBounceEnd="5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4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3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nodeType="withEffect" p14:presetBounceEnd="5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2" fill="hold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2" fill="hold" grpId="0" nodeType="withEffect" p14:presetBounceEnd="50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2" fill="hold" grpId="0" nodeType="withEffect" p14:presetBounceEnd="50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2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8" fill="hold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8" fill="hold" grpId="0" nodeType="withEffect" p14:presetBounceEnd="50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8" fill="hold" grpId="0" nodeType="withEffect" p14:presetBounceEnd="50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12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30" grpId="0"/>
          <p:bldP spid="31" grpId="0"/>
          <p:bldP spid="32" grpId="0"/>
          <p:bldP spid="33" grpId="0"/>
          <p:bldP spid="34" grpId="0"/>
          <p:bldP spid="3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2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2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8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2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2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2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2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8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8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1" grpId="0" animBg="1"/>
          <p:bldP spid="12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30" grpId="0"/>
          <p:bldP spid="31" grpId="0"/>
          <p:bldP spid="32" grpId="0"/>
          <p:bldP spid="33" grpId="0"/>
          <p:bldP spid="34" grpId="0"/>
          <p:bldP spid="35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21"/>
          <p:cNvSpPr>
            <a:spLocks noChangeArrowheads="1"/>
          </p:cNvSpPr>
          <p:nvPr/>
        </p:nvSpPr>
        <p:spPr bwMode="auto">
          <a:xfrm>
            <a:off x="938213" y="1306883"/>
            <a:ext cx="1371600" cy="1381125"/>
          </a:xfrm>
          <a:prstGeom prst="rect">
            <a:avLst/>
          </a:prstGeom>
          <a:solidFill>
            <a:srgbClr val="BDBEC0">
              <a:alpha val="1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949599"/>
              </a:solidFill>
            </a:endParaRPr>
          </a:p>
        </p:txBody>
      </p:sp>
      <p:sp>
        <p:nvSpPr>
          <p:cNvPr id="55" name="Rectangle 22"/>
          <p:cNvSpPr>
            <a:spLocks noChangeArrowheads="1"/>
          </p:cNvSpPr>
          <p:nvPr/>
        </p:nvSpPr>
        <p:spPr bwMode="auto">
          <a:xfrm>
            <a:off x="938213" y="1729158"/>
            <a:ext cx="1371600" cy="958850"/>
          </a:xfrm>
          <a:prstGeom prst="rect">
            <a:avLst/>
          </a:prstGeom>
          <a:solidFill>
            <a:srgbClr val="06C5B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7" name="Rectangle 24"/>
          <p:cNvSpPr>
            <a:spLocks noChangeArrowheads="1"/>
          </p:cNvSpPr>
          <p:nvPr/>
        </p:nvSpPr>
        <p:spPr bwMode="auto">
          <a:xfrm>
            <a:off x="2905125" y="1306883"/>
            <a:ext cx="1371600" cy="1381125"/>
          </a:xfrm>
          <a:prstGeom prst="rect">
            <a:avLst/>
          </a:prstGeom>
          <a:solidFill>
            <a:srgbClr val="BDBEC0">
              <a:alpha val="1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949599"/>
              </a:solidFill>
            </a:endParaRPr>
          </a:p>
        </p:txBody>
      </p:sp>
      <p:sp>
        <p:nvSpPr>
          <p:cNvPr id="58" name="Rectangle 25"/>
          <p:cNvSpPr>
            <a:spLocks noChangeArrowheads="1"/>
          </p:cNvSpPr>
          <p:nvPr/>
        </p:nvSpPr>
        <p:spPr bwMode="auto">
          <a:xfrm>
            <a:off x="2905125" y="2348283"/>
            <a:ext cx="1371600" cy="339725"/>
          </a:xfrm>
          <a:prstGeom prst="rect">
            <a:avLst/>
          </a:prstGeom>
          <a:solidFill>
            <a:srgbClr val="06C5B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" name="Rectangle 27"/>
          <p:cNvSpPr>
            <a:spLocks noChangeArrowheads="1"/>
          </p:cNvSpPr>
          <p:nvPr/>
        </p:nvSpPr>
        <p:spPr bwMode="auto">
          <a:xfrm>
            <a:off x="4867275" y="1306883"/>
            <a:ext cx="1371600" cy="1381125"/>
          </a:xfrm>
          <a:prstGeom prst="rect">
            <a:avLst/>
          </a:prstGeom>
          <a:solidFill>
            <a:srgbClr val="BDBEC0">
              <a:alpha val="1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949599"/>
              </a:solidFill>
            </a:endParaRPr>
          </a:p>
        </p:txBody>
      </p:sp>
      <p:sp>
        <p:nvSpPr>
          <p:cNvPr id="61" name="Rectangle 28"/>
          <p:cNvSpPr>
            <a:spLocks noChangeArrowheads="1"/>
          </p:cNvSpPr>
          <p:nvPr/>
        </p:nvSpPr>
        <p:spPr bwMode="auto">
          <a:xfrm>
            <a:off x="4867275" y="1498971"/>
            <a:ext cx="1371600" cy="1189037"/>
          </a:xfrm>
          <a:prstGeom prst="rect">
            <a:avLst/>
          </a:prstGeom>
          <a:solidFill>
            <a:srgbClr val="06C5B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" name="Rectangle 29"/>
          <p:cNvSpPr>
            <a:spLocks noChangeArrowheads="1"/>
          </p:cNvSpPr>
          <p:nvPr/>
        </p:nvSpPr>
        <p:spPr bwMode="auto">
          <a:xfrm>
            <a:off x="4991100" y="1430708"/>
            <a:ext cx="1125538" cy="1133475"/>
          </a:xfrm>
          <a:prstGeom prst="rect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Rectangle 30"/>
          <p:cNvSpPr>
            <a:spLocks noChangeArrowheads="1"/>
          </p:cNvSpPr>
          <p:nvPr/>
        </p:nvSpPr>
        <p:spPr bwMode="auto">
          <a:xfrm>
            <a:off x="6834188" y="1306883"/>
            <a:ext cx="1371600" cy="1381125"/>
          </a:xfrm>
          <a:prstGeom prst="rect">
            <a:avLst/>
          </a:prstGeom>
          <a:solidFill>
            <a:srgbClr val="BDBEC0">
              <a:alpha val="1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949599"/>
              </a:solidFill>
            </a:endParaRPr>
          </a:p>
        </p:txBody>
      </p:sp>
      <p:sp>
        <p:nvSpPr>
          <p:cNvPr id="64" name="Rectangle 31"/>
          <p:cNvSpPr>
            <a:spLocks noChangeArrowheads="1"/>
          </p:cNvSpPr>
          <p:nvPr/>
        </p:nvSpPr>
        <p:spPr bwMode="auto">
          <a:xfrm>
            <a:off x="6834188" y="1970458"/>
            <a:ext cx="1371600" cy="717550"/>
          </a:xfrm>
          <a:prstGeom prst="rect">
            <a:avLst/>
          </a:prstGeom>
          <a:solidFill>
            <a:srgbClr val="06C5B3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5" name="Rectangle 32"/>
          <p:cNvSpPr>
            <a:spLocks noChangeArrowheads="1"/>
          </p:cNvSpPr>
          <p:nvPr/>
        </p:nvSpPr>
        <p:spPr bwMode="auto">
          <a:xfrm>
            <a:off x="6958013" y="1430708"/>
            <a:ext cx="1123950" cy="1133475"/>
          </a:xfrm>
          <a:prstGeom prst="rect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Rectangle 35"/>
          <p:cNvSpPr>
            <a:spLocks noChangeArrowheads="1"/>
          </p:cNvSpPr>
          <p:nvPr/>
        </p:nvSpPr>
        <p:spPr bwMode="auto">
          <a:xfrm>
            <a:off x="4970463" y="1760908"/>
            <a:ext cx="11525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3200" dirty="0">
                <a:solidFill>
                  <a:schemeClr val="bg1"/>
                </a:solidFill>
              </a:rPr>
              <a:t>91%</a:t>
            </a:r>
          </a:p>
        </p:txBody>
      </p:sp>
      <p:sp>
        <p:nvSpPr>
          <p:cNvPr id="69" name="Rectangle 36"/>
          <p:cNvSpPr>
            <a:spLocks noChangeArrowheads="1"/>
          </p:cNvSpPr>
          <p:nvPr/>
        </p:nvSpPr>
        <p:spPr bwMode="auto">
          <a:xfrm>
            <a:off x="6940550" y="1760908"/>
            <a:ext cx="11525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3200" dirty="0">
                <a:solidFill>
                  <a:schemeClr val="bg1"/>
                </a:solidFill>
              </a:rPr>
              <a:t>50%</a:t>
            </a:r>
          </a:p>
        </p:txBody>
      </p:sp>
      <p:sp>
        <p:nvSpPr>
          <p:cNvPr id="59" name="Rectangle 26"/>
          <p:cNvSpPr>
            <a:spLocks noChangeArrowheads="1"/>
          </p:cNvSpPr>
          <p:nvPr/>
        </p:nvSpPr>
        <p:spPr bwMode="auto">
          <a:xfrm>
            <a:off x="3027363" y="1430708"/>
            <a:ext cx="1125537" cy="1133475"/>
          </a:xfrm>
          <a:prstGeom prst="rect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Rectangle 34"/>
          <p:cNvSpPr>
            <a:spLocks noChangeArrowheads="1"/>
          </p:cNvSpPr>
          <p:nvPr/>
        </p:nvSpPr>
        <p:spPr bwMode="auto">
          <a:xfrm>
            <a:off x="3011488" y="1760908"/>
            <a:ext cx="11525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3200" dirty="0">
                <a:solidFill>
                  <a:schemeClr val="bg1"/>
                </a:solidFill>
              </a:rPr>
              <a:t>27%</a:t>
            </a:r>
          </a:p>
        </p:txBody>
      </p:sp>
      <p:sp>
        <p:nvSpPr>
          <p:cNvPr id="56" name="Rectangle 23"/>
          <p:cNvSpPr>
            <a:spLocks noChangeArrowheads="1"/>
          </p:cNvSpPr>
          <p:nvPr/>
        </p:nvSpPr>
        <p:spPr bwMode="auto">
          <a:xfrm>
            <a:off x="1062038" y="1430708"/>
            <a:ext cx="1123950" cy="1133475"/>
          </a:xfrm>
          <a:prstGeom prst="rect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Rectangle 33"/>
          <p:cNvSpPr>
            <a:spLocks noChangeArrowheads="1"/>
          </p:cNvSpPr>
          <p:nvPr/>
        </p:nvSpPr>
        <p:spPr bwMode="auto">
          <a:xfrm>
            <a:off x="1046163" y="1760908"/>
            <a:ext cx="11525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3200" dirty="0">
                <a:solidFill>
                  <a:schemeClr val="bg1"/>
                </a:solidFill>
                <a:latin typeface="Impact" pitchFamily="34" charset="0"/>
              </a:rPr>
              <a:t>75%</a:t>
            </a:r>
          </a:p>
        </p:txBody>
      </p:sp>
      <p:cxnSp>
        <p:nvCxnSpPr>
          <p:cNvPr id="85" name="直接连接符 84"/>
          <p:cNvCxnSpPr/>
          <p:nvPr/>
        </p:nvCxnSpPr>
        <p:spPr>
          <a:xfrm>
            <a:off x="22860" y="3259974"/>
            <a:ext cx="9121140" cy="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7" name="椭圆 86"/>
          <p:cNvSpPr/>
          <p:nvPr/>
        </p:nvSpPr>
        <p:spPr>
          <a:xfrm>
            <a:off x="1298901" y="2967263"/>
            <a:ext cx="574528" cy="574528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/>
          <p:cNvSpPr/>
          <p:nvPr/>
        </p:nvSpPr>
        <p:spPr>
          <a:xfrm>
            <a:off x="3300486" y="2967263"/>
            <a:ext cx="574528" cy="574528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椭圆 90"/>
          <p:cNvSpPr/>
          <p:nvPr/>
        </p:nvSpPr>
        <p:spPr>
          <a:xfrm>
            <a:off x="5296675" y="2967263"/>
            <a:ext cx="574528" cy="574528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椭圆 92"/>
          <p:cNvSpPr/>
          <p:nvPr/>
        </p:nvSpPr>
        <p:spPr>
          <a:xfrm>
            <a:off x="7275586" y="2967263"/>
            <a:ext cx="574528" cy="574528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TextBox 93"/>
          <p:cNvSpPr txBox="1"/>
          <p:nvPr/>
        </p:nvSpPr>
        <p:spPr>
          <a:xfrm>
            <a:off x="1367796" y="3090057"/>
            <a:ext cx="4367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Impact" pitchFamily="34" charset="0"/>
              </a:rPr>
              <a:t>01</a:t>
            </a:r>
            <a:endParaRPr lang="zh-CN" altLang="en-US" sz="14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3323096" y="3090057"/>
            <a:ext cx="5293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Impact" pitchFamily="34" charset="0"/>
              </a:rPr>
              <a:t>02</a:t>
            </a:r>
            <a:endParaRPr lang="zh-CN" altLang="en-US" sz="14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5336935" y="3090057"/>
            <a:ext cx="511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Impact" pitchFamily="34" charset="0"/>
              </a:rPr>
              <a:t>03</a:t>
            </a:r>
            <a:endParaRPr lang="zh-CN" altLang="en-US" sz="14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7376023" y="3090057"/>
            <a:ext cx="373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Impact" pitchFamily="34" charset="0"/>
              </a:rPr>
              <a:t>04</a:t>
            </a:r>
            <a:endParaRPr lang="zh-CN" altLang="en-US" sz="14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70" name="Rectangle 37"/>
          <p:cNvSpPr>
            <a:spLocks noChangeArrowheads="1"/>
          </p:cNvSpPr>
          <p:nvPr/>
        </p:nvSpPr>
        <p:spPr bwMode="auto">
          <a:xfrm>
            <a:off x="7079447" y="3837796"/>
            <a:ext cx="95410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0" algn="ctr"/>
            <a:r>
              <a:rPr lang="zh-CN" altLang="en-US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添加标题文本</a:t>
            </a:r>
          </a:p>
        </p:txBody>
      </p:sp>
      <p:sp>
        <p:nvSpPr>
          <p:cNvPr id="71" name="Rectangle 38"/>
          <p:cNvSpPr>
            <a:spLocks noChangeArrowheads="1"/>
          </p:cNvSpPr>
          <p:nvPr/>
        </p:nvSpPr>
        <p:spPr bwMode="auto">
          <a:xfrm>
            <a:off x="5115709" y="3837796"/>
            <a:ext cx="95410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0" algn="ctr"/>
            <a:r>
              <a:rPr lang="zh-CN" altLang="en-US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添加标题文本</a:t>
            </a:r>
          </a:p>
        </p:txBody>
      </p:sp>
      <p:sp>
        <p:nvSpPr>
          <p:cNvPr id="72" name="Rectangle 39"/>
          <p:cNvSpPr>
            <a:spLocks noChangeArrowheads="1"/>
          </p:cNvSpPr>
          <p:nvPr/>
        </p:nvSpPr>
        <p:spPr bwMode="auto">
          <a:xfrm>
            <a:off x="3142447" y="3837796"/>
            <a:ext cx="95410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0" algn="ctr"/>
            <a:r>
              <a:rPr lang="zh-CN" altLang="en-US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添加标题文本</a:t>
            </a:r>
          </a:p>
        </p:txBody>
      </p:sp>
      <p:sp>
        <p:nvSpPr>
          <p:cNvPr id="73" name="Rectangle 40"/>
          <p:cNvSpPr>
            <a:spLocks noChangeArrowheads="1"/>
          </p:cNvSpPr>
          <p:nvPr/>
        </p:nvSpPr>
        <p:spPr bwMode="auto">
          <a:xfrm>
            <a:off x="1149340" y="3837796"/>
            <a:ext cx="95410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0" algn="ctr"/>
            <a:r>
              <a:rPr lang="zh-CN" altLang="en-US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添加标题文本</a:t>
            </a:r>
          </a:p>
        </p:txBody>
      </p:sp>
      <p:sp>
        <p:nvSpPr>
          <p:cNvPr id="74" name="Rectangle 41"/>
          <p:cNvSpPr>
            <a:spLocks noChangeArrowheads="1"/>
          </p:cNvSpPr>
          <p:nvPr/>
        </p:nvSpPr>
        <p:spPr bwMode="auto">
          <a:xfrm>
            <a:off x="906463" y="4126721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75" name="Rectangle 42"/>
          <p:cNvSpPr>
            <a:spLocks noChangeArrowheads="1"/>
          </p:cNvSpPr>
          <p:nvPr/>
        </p:nvSpPr>
        <p:spPr bwMode="auto">
          <a:xfrm>
            <a:off x="2898775" y="4126721"/>
            <a:ext cx="1439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76" name="Rectangle 43"/>
          <p:cNvSpPr>
            <a:spLocks noChangeArrowheads="1"/>
          </p:cNvSpPr>
          <p:nvPr/>
        </p:nvSpPr>
        <p:spPr bwMode="auto">
          <a:xfrm>
            <a:off x="4872038" y="4126721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77" name="Rectangle 44"/>
          <p:cNvSpPr>
            <a:spLocks noChangeArrowheads="1"/>
          </p:cNvSpPr>
          <p:nvPr/>
        </p:nvSpPr>
        <p:spPr bwMode="auto">
          <a:xfrm>
            <a:off x="6837363" y="4126721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44" name="椭圆 43"/>
          <p:cNvSpPr/>
          <p:nvPr/>
        </p:nvSpPr>
        <p:spPr>
          <a:xfrm>
            <a:off x="-396552" y="-453380"/>
            <a:ext cx="1050653" cy="1050652"/>
          </a:xfrm>
          <a:prstGeom prst="ellips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186990" y="152103"/>
            <a:ext cx="514943" cy="514943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TextBox 45"/>
          <p:cNvSpPr txBox="1"/>
          <p:nvPr/>
        </p:nvSpPr>
        <p:spPr>
          <a:xfrm>
            <a:off x="216896" y="209520"/>
            <a:ext cx="455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01</a:t>
            </a:r>
            <a:endParaRPr lang="zh-CN" altLang="en-US" sz="20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47" name="Rectangle 39"/>
          <p:cNvSpPr>
            <a:spLocks noChangeArrowheads="1"/>
          </p:cNvSpPr>
          <p:nvPr/>
        </p:nvSpPr>
        <p:spPr bwMode="auto">
          <a:xfrm>
            <a:off x="915988" y="301852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400" dirty="0" smtClean="0">
                <a:solidFill>
                  <a:srgbClr val="06C5B3"/>
                </a:solidFill>
                <a:latin typeface="Impact" pitchFamily="34" charset="0"/>
              </a:rPr>
              <a:t>Write your great  title here</a:t>
            </a:r>
            <a:endParaRPr lang="en-US" altLang="zh-CN" sz="1400" dirty="0">
              <a:solidFill>
                <a:srgbClr val="06C5B3"/>
              </a:solidFill>
              <a:latin typeface="Impact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0">
        <p14:switch dir="r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3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3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" dur="3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150" fill="hold"/>
                                            <p:tgtEl>
                                              <p:spTgt spid="8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3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3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21" dur="150" fill="hold"/>
                                            <p:tgtEl>
                                              <p:spTgt spid="9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15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15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8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9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4" fill="hold" grpId="0" nodeType="withEffect" p14:presetBounceEnd="5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2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fill="hold" grpId="0" nodeType="withEffect" p14:presetBounceEnd="5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6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7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4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0" dur="75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3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3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3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150" fill="hold"/>
                                            <p:tgtEl>
                                              <p:spTgt spid="8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3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3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3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6" presetClass="emph" presetSubtype="0" autoRev="1" fill="hold" grpId="1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64" dur="150" fill="hold"/>
                                            <p:tgtEl>
                                              <p:spTgt spid="9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3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autoRev="1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150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3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autoRev="1" fill="hold" grpId="1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150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fill="hold" grpId="0" nodeType="withEffect" p14:presetBounceEnd="50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1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2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4" fill="hold" grpId="0" nodeType="withEffect" p14:presetBounceEnd="50000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5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6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4" fill="hold" grpId="0" nodeType="withEffect" p14:presetBounceEnd="50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9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0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2" presetClass="entr" presetSubtype="4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3" dur="75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53" presetClass="entr" presetSubtype="16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6" dur="3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3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3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6" presetClass="emph" presetSubtype="0" autoRev="1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100" dur="150" fill="hold"/>
                                            <p:tgtEl>
                                              <p:spTgt spid="9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3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3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autoRev="1" fill="hold" grpId="1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Scale>
                                          <p:cBhvr>
                                            <p:cTn id="107" dur="150" fill="hold"/>
                                            <p:tgtEl>
                                              <p:spTgt spid="9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114" dur="150" fill="hold"/>
                                            <p:tgtEl>
                                              <p:spTgt spid="6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53" presetClass="entr" presetSubtype="16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3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6" presetClass="emph" presetSubtype="0" autoRev="1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121" dur="15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2" presetID="2" presetClass="entr" presetSubtype="4" fill="hold" grpId="0" nodeType="withEffect" p14:presetBounceEnd="50000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4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5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6" presetID="2" presetClass="entr" presetSubtype="4" fill="hold" grpId="0" nodeType="withEffect" p14:presetBounceEnd="50000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8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9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0" presetID="2" presetClass="entr" presetSubtype="4" fill="hold" grpId="0" nodeType="withEffect" p14:presetBounceEnd="50000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2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3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4" presetID="22" presetClass="entr" presetSubtype="4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6" dur="75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53" presetClass="entr" presetSubtype="16" fill="hold" grpId="0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9" dur="3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1" dur="3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2" presetID="6" presetClass="emph" presetSubtype="0" autoRev="1" fill="hold" grpId="1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animScale>
                                          <p:cBhvr>
                                            <p:cTn id="143" dur="150" fill="hold"/>
                                            <p:tgtEl>
                                              <p:spTgt spid="9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4" presetID="53" presetClass="entr" presetSubtype="16" fill="hold" grpId="0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6" dur="3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7" dur="3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8" dur="3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9" presetID="6" presetClass="emph" presetSubtype="0" autoRev="1" fill="hold" grpId="1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animScale>
                                          <p:cBhvr>
                                            <p:cTn id="150" dur="150" fill="hold"/>
                                            <p:tgtEl>
                                              <p:spTgt spid="9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1" presetID="53" presetClass="entr" presetSubtype="16" fill="hold" grpId="0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3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4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5" dur="3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6" presetID="6" presetClass="emph" presetSubtype="0" autoRev="1" fill="hold" grpId="1" nodeType="withEffect">
                                      <p:stCondLst>
                                        <p:cond delay="4700"/>
                                      </p:stCondLst>
                                      <p:childTnLst>
                                        <p:animScale>
                                          <p:cBhvr>
                                            <p:cTn id="157" dur="150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8" presetID="53" presetClass="entr" presetSubtype="16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0" dur="3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1" dur="3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2" dur="3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3" presetID="6" presetClass="emph" presetSubtype="0" autoRev="1" fill="hold" grpId="1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animScale>
                                          <p:cBhvr>
                                            <p:cTn id="164" dur="150" fill="hold"/>
                                            <p:tgtEl>
                                              <p:spTgt spid="6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5" presetID="2" presetClass="entr" presetSubtype="4" fill="hold" grpId="0" nodeType="withEffect" p14:presetBounceEnd="50000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7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8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9" presetID="2" presetClass="entr" presetSubtype="4" fill="hold" grpId="0" nodeType="withEffect" p14:presetBounceEnd="50000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71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72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3" presetID="2" presetClass="entr" presetSubtype="4" fill="hold" grpId="0" nodeType="withEffect" p14:presetBounceEnd="50000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75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76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7" presetID="22" presetClass="entr" presetSubtype="4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1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9" dur="7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 animBg="1"/>
          <p:bldP spid="54" grpId="1" animBg="1"/>
          <p:bldP spid="55" grpId="0" animBg="1"/>
          <p:bldP spid="57" grpId="0" animBg="1"/>
          <p:bldP spid="57" grpId="1" animBg="1"/>
          <p:bldP spid="58" grpId="0" animBg="1"/>
          <p:bldP spid="60" grpId="0" animBg="1"/>
          <p:bldP spid="60" grpId="1" animBg="1"/>
          <p:bldP spid="61" grpId="0" animBg="1"/>
          <p:bldP spid="62" grpId="0" animBg="1"/>
          <p:bldP spid="62" grpId="1" animBg="1"/>
          <p:bldP spid="63" grpId="0" animBg="1"/>
          <p:bldP spid="63" grpId="1" animBg="1"/>
          <p:bldP spid="64" grpId="0" animBg="1"/>
          <p:bldP spid="65" grpId="0" animBg="1"/>
          <p:bldP spid="65" grpId="1" animBg="1"/>
          <p:bldP spid="68" grpId="0"/>
          <p:bldP spid="69" grpId="0"/>
          <p:bldP spid="59" grpId="0" animBg="1"/>
          <p:bldP spid="59" grpId="1" animBg="1"/>
          <p:bldP spid="67" grpId="0"/>
          <p:bldP spid="56" grpId="0" animBg="1"/>
          <p:bldP spid="56" grpId="1" animBg="1"/>
          <p:bldP spid="66" grpId="0"/>
          <p:bldP spid="87" grpId="0" animBg="1"/>
          <p:bldP spid="87" grpId="1" animBg="1"/>
          <p:bldP spid="89" grpId="0" animBg="1"/>
          <p:bldP spid="89" grpId="1" animBg="1"/>
          <p:bldP spid="91" grpId="0" animBg="1"/>
          <p:bldP spid="91" grpId="1" animBg="1"/>
          <p:bldP spid="93" grpId="0" animBg="1"/>
          <p:bldP spid="93" grpId="1" animBg="1"/>
          <p:bldP spid="94" grpId="0"/>
          <p:bldP spid="94" grpId="1"/>
          <p:bldP spid="95" grpId="0"/>
          <p:bldP spid="95" grpId="1"/>
          <p:bldP spid="96" grpId="0"/>
          <p:bldP spid="96" grpId="1"/>
          <p:bldP spid="97" grpId="0"/>
          <p:bldP spid="97" grpId="1"/>
          <p:bldP spid="70" grpId="0"/>
          <p:bldP spid="71" grpId="0"/>
          <p:bldP spid="72" grpId="0"/>
          <p:bldP spid="73" grpId="0"/>
          <p:bldP spid="74" grpId="0"/>
          <p:bldP spid="75" grpId="0"/>
          <p:bldP spid="76" grpId="0"/>
          <p:bldP spid="7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3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3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" dur="3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4" dur="150" fill="hold"/>
                                            <p:tgtEl>
                                              <p:spTgt spid="8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3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3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21" dur="150" fill="hold"/>
                                            <p:tgtEl>
                                              <p:spTgt spid="9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2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15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15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4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4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0" dur="75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3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3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3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150" fill="hold"/>
                                            <p:tgtEl>
                                              <p:spTgt spid="8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3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3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3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6" presetClass="emph" presetSubtype="0" autoRev="1" fill="hold" grpId="1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64" dur="150" fill="hold"/>
                                            <p:tgtEl>
                                              <p:spTgt spid="9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5" presetID="53" presetClass="entr" presetSubtype="16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3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autoRev="1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150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3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6" presetClass="emph" presetSubtype="0" autoRev="1" fill="hold" grpId="1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Scale>
                                          <p:cBhvr>
                                            <p:cTn id="78" dur="150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4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4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22" presetClass="entr" presetSubtype="4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3" dur="75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53" presetClass="entr" presetSubtype="16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6" dur="3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3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3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6" presetClass="emph" presetSubtype="0" autoRev="1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100" dur="150" fill="hold"/>
                                            <p:tgtEl>
                                              <p:spTgt spid="9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3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3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autoRev="1" fill="hold" grpId="1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Scale>
                                          <p:cBhvr>
                                            <p:cTn id="107" dur="150" fill="hold"/>
                                            <p:tgtEl>
                                              <p:spTgt spid="9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114" dur="150" fill="hold"/>
                                            <p:tgtEl>
                                              <p:spTgt spid="6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53" presetClass="entr" presetSubtype="16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3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6" presetClass="emph" presetSubtype="0" autoRev="1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121" dur="15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2" presetID="2" presetClass="entr" presetSubtype="4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4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5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6" presetID="2" presetClass="entr" presetSubtype="4" fill="hold" grpId="0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8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9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0" presetID="2" presetClass="entr" presetSubtype="4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2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3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4" presetID="22" presetClass="entr" presetSubtype="4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6" dur="75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53" presetClass="entr" presetSubtype="16" fill="hold" grpId="0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9" dur="3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1" dur="3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2" presetID="6" presetClass="emph" presetSubtype="0" autoRev="1" fill="hold" grpId="1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animScale>
                                          <p:cBhvr>
                                            <p:cTn id="143" dur="150" fill="hold"/>
                                            <p:tgtEl>
                                              <p:spTgt spid="9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4" presetID="53" presetClass="entr" presetSubtype="16" fill="hold" grpId="0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6" dur="3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7" dur="3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8" dur="3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9" presetID="6" presetClass="emph" presetSubtype="0" autoRev="1" fill="hold" grpId="1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animScale>
                                          <p:cBhvr>
                                            <p:cTn id="150" dur="150" fill="hold"/>
                                            <p:tgtEl>
                                              <p:spTgt spid="9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1" presetID="53" presetClass="entr" presetSubtype="16" fill="hold" grpId="0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3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4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5" dur="3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6" presetID="6" presetClass="emph" presetSubtype="0" autoRev="1" fill="hold" grpId="1" nodeType="withEffect">
                                      <p:stCondLst>
                                        <p:cond delay="4700"/>
                                      </p:stCondLst>
                                      <p:childTnLst>
                                        <p:animScale>
                                          <p:cBhvr>
                                            <p:cTn id="157" dur="150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8" presetID="53" presetClass="entr" presetSubtype="16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0" dur="3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1" dur="3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2" dur="3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3" presetID="6" presetClass="emph" presetSubtype="0" autoRev="1" fill="hold" grpId="1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animScale>
                                          <p:cBhvr>
                                            <p:cTn id="164" dur="150" fill="hold"/>
                                            <p:tgtEl>
                                              <p:spTgt spid="6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5" presetID="2" presetClass="entr" presetSubtype="4" fill="hold" grpId="0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1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7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8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9" presetID="2" presetClass="entr" presetSubtype="4" fill="hold" grpId="0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1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2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3" presetID="2" presetClass="entr" presetSubtype="4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1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5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6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7" presetID="22" presetClass="entr" presetSubtype="4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1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9" dur="7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 animBg="1"/>
          <p:bldP spid="54" grpId="1" animBg="1"/>
          <p:bldP spid="55" grpId="0" animBg="1"/>
          <p:bldP spid="57" grpId="0" animBg="1"/>
          <p:bldP spid="57" grpId="1" animBg="1"/>
          <p:bldP spid="58" grpId="0" animBg="1"/>
          <p:bldP spid="60" grpId="0" animBg="1"/>
          <p:bldP spid="60" grpId="1" animBg="1"/>
          <p:bldP spid="61" grpId="0" animBg="1"/>
          <p:bldP spid="62" grpId="0" animBg="1"/>
          <p:bldP spid="62" grpId="1" animBg="1"/>
          <p:bldP spid="63" grpId="0" animBg="1"/>
          <p:bldP spid="63" grpId="1" animBg="1"/>
          <p:bldP spid="64" grpId="0" animBg="1"/>
          <p:bldP spid="65" grpId="0" animBg="1"/>
          <p:bldP spid="65" grpId="1" animBg="1"/>
          <p:bldP spid="68" grpId="0"/>
          <p:bldP spid="69" grpId="0"/>
          <p:bldP spid="59" grpId="0" animBg="1"/>
          <p:bldP spid="59" grpId="1" animBg="1"/>
          <p:bldP spid="67" grpId="0"/>
          <p:bldP spid="56" grpId="0" animBg="1"/>
          <p:bldP spid="56" grpId="1" animBg="1"/>
          <p:bldP spid="66" grpId="0"/>
          <p:bldP spid="87" grpId="0" animBg="1"/>
          <p:bldP spid="87" grpId="1" animBg="1"/>
          <p:bldP spid="89" grpId="0" animBg="1"/>
          <p:bldP spid="89" grpId="1" animBg="1"/>
          <p:bldP spid="91" grpId="0" animBg="1"/>
          <p:bldP spid="91" grpId="1" animBg="1"/>
          <p:bldP spid="93" grpId="0" animBg="1"/>
          <p:bldP spid="93" grpId="1" animBg="1"/>
          <p:bldP spid="94" grpId="0"/>
          <p:bldP spid="94" grpId="1"/>
          <p:bldP spid="95" grpId="0"/>
          <p:bldP spid="95" grpId="1"/>
          <p:bldP spid="96" grpId="0"/>
          <p:bldP spid="96" grpId="1"/>
          <p:bldP spid="97" grpId="0"/>
          <p:bldP spid="97" grpId="1"/>
          <p:bldP spid="70" grpId="0"/>
          <p:bldP spid="71" grpId="0"/>
          <p:bldP spid="72" grpId="0"/>
          <p:bldP spid="73" grpId="0"/>
          <p:bldP spid="74" grpId="0"/>
          <p:bldP spid="75" grpId="0"/>
          <p:bldP spid="76" grpId="0"/>
          <p:bldP spid="77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椭圆 116"/>
          <p:cNvSpPr/>
          <p:nvPr/>
        </p:nvSpPr>
        <p:spPr>
          <a:xfrm>
            <a:off x="4989069" y="3195545"/>
            <a:ext cx="1050653" cy="1050652"/>
          </a:xfrm>
          <a:prstGeom prst="ellips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椭圆 117"/>
          <p:cNvSpPr/>
          <p:nvPr/>
        </p:nvSpPr>
        <p:spPr>
          <a:xfrm>
            <a:off x="3115819" y="3195545"/>
            <a:ext cx="1050653" cy="1050652"/>
          </a:xfrm>
          <a:prstGeom prst="ellips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椭圆 106"/>
          <p:cNvSpPr/>
          <p:nvPr/>
        </p:nvSpPr>
        <p:spPr>
          <a:xfrm>
            <a:off x="4989069" y="1373095"/>
            <a:ext cx="1050653" cy="1050652"/>
          </a:xfrm>
          <a:prstGeom prst="ellips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/>
          <p:cNvSpPr/>
          <p:nvPr/>
        </p:nvSpPr>
        <p:spPr>
          <a:xfrm>
            <a:off x="3115819" y="1373095"/>
            <a:ext cx="1050653" cy="1050652"/>
          </a:xfrm>
          <a:prstGeom prst="ellips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Rectangle 38"/>
          <p:cNvSpPr>
            <a:spLocks noChangeArrowheads="1"/>
          </p:cNvSpPr>
          <p:nvPr/>
        </p:nvSpPr>
        <p:spPr bwMode="auto">
          <a:xfrm>
            <a:off x="962901" y="3682444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00" b="1" dirty="0">
                <a:solidFill>
                  <a:srgbClr val="06C5B3"/>
                </a:solidFill>
              </a:rPr>
              <a:t>Opportunities</a:t>
            </a:r>
          </a:p>
          <a:p>
            <a:pPr algn="r"/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53" name="Rectangle 39"/>
          <p:cNvSpPr>
            <a:spLocks noChangeArrowheads="1"/>
          </p:cNvSpPr>
          <p:nvPr/>
        </p:nvSpPr>
        <p:spPr bwMode="auto">
          <a:xfrm>
            <a:off x="6349694" y="1549464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rgbClr val="06C5B3"/>
                </a:solidFill>
              </a:rPr>
              <a:t>Weakness</a:t>
            </a:r>
          </a:p>
          <a:p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78" name="Rectangle 40"/>
          <p:cNvSpPr>
            <a:spLocks noChangeArrowheads="1"/>
          </p:cNvSpPr>
          <p:nvPr/>
        </p:nvSpPr>
        <p:spPr bwMode="auto">
          <a:xfrm>
            <a:off x="6351281" y="3700200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000" b="1" dirty="0">
                <a:solidFill>
                  <a:srgbClr val="06C5B3"/>
                </a:solidFill>
              </a:rPr>
              <a:t>Threats</a:t>
            </a:r>
          </a:p>
          <a:p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84" name="椭圆 83"/>
          <p:cNvSpPr/>
          <p:nvPr/>
        </p:nvSpPr>
        <p:spPr>
          <a:xfrm>
            <a:off x="3641146" y="1805281"/>
            <a:ext cx="829220" cy="829218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TextBox 84"/>
          <p:cNvSpPr txBox="1"/>
          <p:nvPr/>
        </p:nvSpPr>
        <p:spPr>
          <a:xfrm>
            <a:off x="3711643" y="1865947"/>
            <a:ext cx="6882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Impact" pitchFamily="34" charset="0"/>
              </a:rPr>
              <a:t>S</a:t>
            </a:r>
            <a:endParaRPr lang="zh-CN" altLang="en-US" sz="40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2974766" y="1513953"/>
            <a:ext cx="432388" cy="432386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Freeform 30"/>
          <p:cNvSpPr>
            <a:spLocks noEditPoints="1"/>
          </p:cNvSpPr>
          <p:nvPr/>
        </p:nvSpPr>
        <p:spPr bwMode="auto">
          <a:xfrm>
            <a:off x="3107616" y="1650799"/>
            <a:ext cx="166687" cy="166688"/>
          </a:xfrm>
          <a:custGeom>
            <a:avLst/>
            <a:gdLst>
              <a:gd name="T0" fmla="*/ 96 w 97"/>
              <a:gd name="T1" fmla="*/ 6 h 97"/>
              <a:gd name="T2" fmla="*/ 65 w 97"/>
              <a:gd name="T3" fmla="*/ 94 h 97"/>
              <a:gd name="T4" fmla="*/ 61 w 97"/>
              <a:gd name="T5" fmla="*/ 97 h 97"/>
              <a:gd name="T6" fmla="*/ 59 w 97"/>
              <a:gd name="T7" fmla="*/ 96 h 97"/>
              <a:gd name="T8" fmla="*/ 2 w 97"/>
              <a:gd name="T9" fmla="*/ 38 h 97"/>
              <a:gd name="T10" fmla="*/ 2 w 97"/>
              <a:gd name="T11" fmla="*/ 33 h 97"/>
              <a:gd name="T12" fmla="*/ 3 w 97"/>
              <a:gd name="T13" fmla="*/ 32 h 97"/>
              <a:gd name="T14" fmla="*/ 91 w 97"/>
              <a:gd name="T15" fmla="*/ 1 h 97"/>
              <a:gd name="T16" fmla="*/ 96 w 97"/>
              <a:gd name="T17" fmla="*/ 3 h 97"/>
              <a:gd name="T18" fmla="*/ 96 w 97"/>
              <a:gd name="T19" fmla="*/ 6 h 97"/>
              <a:gd name="T20" fmla="*/ 12 w 97"/>
              <a:gd name="T21" fmla="*/ 37 h 97"/>
              <a:gd name="T22" fmla="*/ 12 w 97"/>
              <a:gd name="T23" fmla="*/ 37 h 97"/>
              <a:gd name="T24" fmla="*/ 44 w 97"/>
              <a:gd name="T25" fmla="*/ 50 h 97"/>
              <a:gd name="T26" fmla="*/ 81 w 97"/>
              <a:gd name="T27" fmla="*/ 13 h 97"/>
              <a:gd name="T28" fmla="*/ 12 w 97"/>
              <a:gd name="T29" fmla="*/ 37 h 97"/>
              <a:gd name="T30" fmla="*/ 47 w 97"/>
              <a:gd name="T31" fmla="*/ 54 h 97"/>
              <a:gd name="T32" fmla="*/ 47 w 97"/>
              <a:gd name="T33" fmla="*/ 54 h 97"/>
              <a:gd name="T34" fmla="*/ 60 w 97"/>
              <a:gd name="T35" fmla="*/ 85 h 97"/>
              <a:gd name="T36" fmla="*/ 85 w 97"/>
              <a:gd name="T37" fmla="*/ 16 h 97"/>
              <a:gd name="T38" fmla="*/ 47 w 97"/>
              <a:gd name="T39" fmla="*/ 54 h 97"/>
              <a:gd name="T40" fmla="*/ 52 w 97"/>
              <a:gd name="T41" fmla="*/ 78 h 97"/>
              <a:gd name="T42" fmla="*/ 52 w 97"/>
              <a:gd name="T43" fmla="*/ 78 h 97"/>
              <a:gd name="T44" fmla="*/ 42 w 97"/>
              <a:gd name="T45" fmla="*/ 55 h 97"/>
              <a:gd name="T46" fmla="*/ 19 w 97"/>
              <a:gd name="T47" fmla="*/ 45 h 97"/>
              <a:gd name="T48" fmla="*/ 34 w 97"/>
              <a:gd name="T49" fmla="*/ 60 h 97"/>
              <a:gd name="T50" fmla="*/ 34 w 97"/>
              <a:gd name="T51" fmla="*/ 60 h 97"/>
              <a:gd name="T52" fmla="*/ 37 w 97"/>
              <a:gd name="T53" fmla="*/ 63 h 97"/>
              <a:gd name="T54" fmla="*/ 38 w 97"/>
              <a:gd name="T55" fmla="*/ 64 h 97"/>
              <a:gd name="T56" fmla="*/ 52 w 97"/>
              <a:gd name="T57" fmla="*/ 78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97" h="97">
                <a:moveTo>
                  <a:pt x="96" y="6"/>
                </a:moveTo>
                <a:cubicBezTo>
                  <a:pt x="65" y="94"/>
                  <a:pt x="65" y="94"/>
                  <a:pt x="65" y="94"/>
                </a:cubicBezTo>
                <a:cubicBezTo>
                  <a:pt x="65" y="96"/>
                  <a:pt x="63" y="97"/>
                  <a:pt x="61" y="97"/>
                </a:cubicBezTo>
                <a:cubicBezTo>
                  <a:pt x="60" y="96"/>
                  <a:pt x="59" y="96"/>
                  <a:pt x="59" y="96"/>
                </a:cubicBezTo>
                <a:cubicBezTo>
                  <a:pt x="2" y="38"/>
                  <a:pt x="2" y="38"/>
                  <a:pt x="2" y="38"/>
                </a:cubicBezTo>
                <a:cubicBezTo>
                  <a:pt x="0" y="37"/>
                  <a:pt x="0" y="34"/>
                  <a:pt x="2" y="33"/>
                </a:cubicBezTo>
                <a:cubicBezTo>
                  <a:pt x="2" y="32"/>
                  <a:pt x="2" y="32"/>
                  <a:pt x="3" y="32"/>
                </a:cubicBezTo>
                <a:cubicBezTo>
                  <a:pt x="91" y="1"/>
                  <a:pt x="91" y="1"/>
                  <a:pt x="91" y="1"/>
                </a:cubicBezTo>
                <a:cubicBezTo>
                  <a:pt x="93" y="0"/>
                  <a:pt x="96" y="1"/>
                  <a:pt x="96" y="3"/>
                </a:cubicBezTo>
                <a:cubicBezTo>
                  <a:pt x="97" y="4"/>
                  <a:pt x="97" y="5"/>
                  <a:pt x="96" y="6"/>
                </a:cubicBezTo>
                <a:close/>
                <a:moveTo>
                  <a:pt x="12" y="37"/>
                </a:moveTo>
                <a:cubicBezTo>
                  <a:pt x="12" y="37"/>
                  <a:pt x="12" y="37"/>
                  <a:pt x="12" y="37"/>
                </a:cubicBezTo>
                <a:cubicBezTo>
                  <a:pt x="44" y="50"/>
                  <a:pt x="44" y="50"/>
                  <a:pt x="44" y="50"/>
                </a:cubicBezTo>
                <a:cubicBezTo>
                  <a:pt x="81" y="13"/>
                  <a:pt x="81" y="13"/>
                  <a:pt x="81" y="13"/>
                </a:cubicBezTo>
                <a:cubicBezTo>
                  <a:pt x="12" y="37"/>
                  <a:pt x="12" y="37"/>
                  <a:pt x="12" y="37"/>
                </a:cubicBezTo>
                <a:close/>
                <a:moveTo>
                  <a:pt x="47" y="54"/>
                </a:moveTo>
                <a:cubicBezTo>
                  <a:pt x="47" y="54"/>
                  <a:pt x="47" y="54"/>
                  <a:pt x="47" y="54"/>
                </a:cubicBezTo>
                <a:cubicBezTo>
                  <a:pt x="60" y="85"/>
                  <a:pt x="60" y="85"/>
                  <a:pt x="60" y="85"/>
                </a:cubicBezTo>
                <a:cubicBezTo>
                  <a:pt x="85" y="16"/>
                  <a:pt x="85" y="16"/>
                  <a:pt x="85" y="16"/>
                </a:cubicBezTo>
                <a:cubicBezTo>
                  <a:pt x="47" y="54"/>
                  <a:pt x="47" y="54"/>
                  <a:pt x="47" y="54"/>
                </a:cubicBezTo>
                <a:close/>
                <a:moveTo>
                  <a:pt x="52" y="78"/>
                </a:moveTo>
                <a:cubicBezTo>
                  <a:pt x="52" y="78"/>
                  <a:pt x="52" y="78"/>
                  <a:pt x="52" y="78"/>
                </a:cubicBezTo>
                <a:cubicBezTo>
                  <a:pt x="42" y="55"/>
                  <a:pt x="42" y="55"/>
                  <a:pt x="42" y="55"/>
                </a:cubicBezTo>
                <a:cubicBezTo>
                  <a:pt x="19" y="45"/>
                  <a:pt x="19" y="45"/>
                  <a:pt x="19" y="45"/>
                </a:cubicBezTo>
                <a:cubicBezTo>
                  <a:pt x="34" y="60"/>
                  <a:pt x="34" y="60"/>
                  <a:pt x="34" y="60"/>
                </a:cubicBezTo>
                <a:cubicBezTo>
                  <a:pt x="34" y="60"/>
                  <a:pt x="34" y="60"/>
                  <a:pt x="34" y="60"/>
                </a:cubicBezTo>
                <a:cubicBezTo>
                  <a:pt x="37" y="63"/>
                  <a:pt x="37" y="63"/>
                  <a:pt x="37" y="63"/>
                </a:cubicBezTo>
                <a:cubicBezTo>
                  <a:pt x="38" y="64"/>
                  <a:pt x="38" y="64"/>
                  <a:pt x="38" y="64"/>
                </a:cubicBezTo>
                <a:cubicBezTo>
                  <a:pt x="52" y="78"/>
                  <a:pt x="52" y="78"/>
                  <a:pt x="52" y="7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" name="Rectangle 37"/>
          <p:cNvSpPr>
            <a:spLocks noChangeArrowheads="1"/>
          </p:cNvSpPr>
          <p:nvPr/>
        </p:nvSpPr>
        <p:spPr bwMode="auto">
          <a:xfrm>
            <a:off x="962901" y="1522817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00" b="1" dirty="0">
                <a:solidFill>
                  <a:srgbClr val="06C5B3"/>
                </a:solidFill>
              </a:rPr>
              <a:t>Strengths</a:t>
            </a:r>
          </a:p>
          <a:p>
            <a:pPr algn="r"/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05" name="椭圆 104"/>
          <p:cNvSpPr/>
          <p:nvPr/>
        </p:nvSpPr>
        <p:spPr>
          <a:xfrm>
            <a:off x="4676197" y="1805281"/>
            <a:ext cx="829220" cy="829218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TextBox 105"/>
          <p:cNvSpPr txBox="1"/>
          <p:nvPr/>
        </p:nvSpPr>
        <p:spPr>
          <a:xfrm>
            <a:off x="4746694" y="1865947"/>
            <a:ext cx="6882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Impact" pitchFamily="34" charset="0"/>
              </a:rPr>
              <a:t>W</a:t>
            </a:r>
            <a:endParaRPr lang="zh-CN" altLang="en-US" sz="40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109" name="椭圆 108"/>
          <p:cNvSpPr/>
          <p:nvPr/>
        </p:nvSpPr>
        <p:spPr>
          <a:xfrm>
            <a:off x="5794166" y="1513953"/>
            <a:ext cx="432388" cy="432386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Freeform 34"/>
          <p:cNvSpPr>
            <a:spLocks noEditPoints="1"/>
          </p:cNvSpPr>
          <p:nvPr/>
        </p:nvSpPr>
        <p:spPr bwMode="auto">
          <a:xfrm>
            <a:off x="5923047" y="1650799"/>
            <a:ext cx="174625" cy="173038"/>
          </a:xfrm>
          <a:custGeom>
            <a:avLst/>
            <a:gdLst>
              <a:gd name="T0" fmla="*/ 96 w 101"/>
              <a:gd name="T1" fmla="*/ 12 h 101"/>
              <a:gd name="T2" fmla="*/ 101 w 101"/>
              <a:gd name="T3" fmla="*/ 25 h 101"/>
              <a:gd name="T4" fmla="*/ 96 w 101"/>
              <a:gd name="T5" fmla="*/ 37 h 101"/>
              <a:gd name="T6" fmla="*/ 81 w 101"/>
              <a:gd name="T7" fmla="*/ 52 h 101"/>
              <a:gd name="T8" fmla="*/ 69 w 101"/>
              <a:gd name="T9" fmla="*/ 57 h 101"/>
              <a:gd name="T10" fmla="*/ 56 w 101"/>
              <a:gd name="T11" fmla="*/ 52 h 101"/>
              <a:gd name="T12" fmla="*/ 51 w 101"/>
              <a:gd name="T13" fmla="*/ 56 h 101"/>
              <a:gd name="T14" fmla="*/ 57 w 101"/>
              <a:gd name="T15" fmla="*/ 69 h 101"/>
              <a:gd name="T16" fmla="*/ 51 w 101"/>
              <a:gd name="T17" fmla="*/ 82 h 101"/>
              <a:gd name="T18" fmla="*/ 24 w 101"/>
              <a:gd name="T19" fmla="*/ 101 h 101"/>
              <a:gd name="T20" fmla="*/ 5 w 101"/>
              <a:gd name="T21" fmla="*/ 90 h 101"/>
              <a:gd name="T22" fmla="*/ 0 w 101"/>
              <a:gd name="T23" fmla="*/ 77 h 101"/>
              <a:gd name="T24" fmla="*/ 5 w 101"/>
              <a:gd name="T25" fmla="*/ 64 h 101"/>
              <a:gd name="T26" fmla="*/ 5 w 101"/>
              <a:gd name="T27" fmla="*/ 64 h 101"/>
              <a:gd name="T28" fmla="*/ 32 w 101"/>
              <a:gd name="T29" fmla="*/ 45 h 101"/>
              <a:gd name="T30" fmla="*/ 45 w 101"/>
              <a:gd name="T31" fmla="*/ 50 h 101"/>
              <a:gd name="T32" fmla="*/ 45 w 101"/>
              <a:gd name="T33" fmla="*/ 50 h 101"/>
              <a:gd name="T34" fmla="*/ 49 w 101"/>
              <a:gd name="T35" fmla="*/ 45 h 101"/>
              <a:gd name="T36" fmla="*/ 44 w 101"/>
              <a:gd name="T37" fmla="*/ 32 h 101"/>
              <a:gd name="T38" fmla="*/ 49 w 101"/>
              <a:gd name="T39" fmla="*/ 20 h 101"/>
              <a:gd name="T40" fmla="*/ 64 w 101"/>
              <a:gd name="T41" fmla="*/ 5 h 101"/>
              <a:gd name="T42" fmla="*/ 89 w 101"/>
              <a:gd name="T43" fmla="*/ 5 h 101"/>
              <a:gd name="T44" fmla="*/ 90 w 101"/>
              <a:gd name="T45" fmla="*/ 18 h 101"/>
              <a:gd name="T46" fmla="*/ 84 w 101"/>
              <a:gd name="T47" fmla="*/ 11 h 101"/>
              <a:gd name="T48" fmla="*/ 76 w 101"/>
              <a:gd name="T49" fmla="*/ 8 h 101"/>
              <a:gd name="T50" fmla="*/ 69 w 101"/>
              <a:gd name="T51" fmla="*/ 11 h 101"/>
              <a:gd name="T52" fmla="*/ 52 w 101"/>
              <a:gd name="T53" fmla="*/ 32 h 101"/>
              <a:gd name="T54" fmla="*/ 55 w 101"/>
              <a:gd name="T55" fmla="*/ 40 h 101"/>
              <a:gd name="T56" fmla="*/ 55 w 101"/>
              <a:gd name="T57" fmla="*/ 40 h 101"/>
              <a:gd name="T58" fmla="*/ 68 w 101"/>
              <a:gd name="T59" fmla="*/ 33 h 101"/>
              <a:gd name="T60" fmla="*/ 61 w 101"/>
              <a:gd name="T61" fmla="*/ 46 h 101"/>
              <a:gd name="T62" fmla="*/ 62 w 101"/>
              <a:gd name="T63" fmla="*/ 46 h 101"/>
              <a:gd name="T64" fmla="*/ 76 w 101"/>
              <a:gd name="T65" fmla="*/ 46 h 101"/>
              <a:gd name="T66" fmla="*/ 90 w 101"/>
              <a:gd name="T67" fmla="*/ 32 h 101"/>
              <a:gd name="T68" fmla="*/ 93 w 101"/>
              <a:gd name="T69" fmla="*/ 25 h 101"/>
              <a:gd name="T70" fmla="*/ 90 w 101"/>
              <a:gd name="T71" fmla="*/ 18 h 101"/>
              <a:gd name="T72" fmla="*/ 46 w 101"/>
              <a:gd name="T73" fmla="*/ 62 h 101"/>
              <a:gd name="T74" fmla="*/ 38 w 101"/>
              <a:gd name="T75" fmla="*/ 68 h 101"/>
              <a:gd name="T76" fmla="*/ 33 w 101"/>
              <a:gd name="T77" fmla="*/ 63 h 101"/>
              <a:gd name="T78" fmla="*/ 39 w 101"/>
              <a:gd name="T79" fmla="*/ 55 h 101"/>
              <a:gd name="T80" fmla="*/ 39 w 101"/>
              <a:gd name="T81" fmla="*/ 55 h 101"/>
              <a:gd name="T82" fmla="*/ 25 w 101"/>
              <a:gd name="T83" fmla="*/ 55 h 101"/>
              <a:gd name="T84" fmla="*/ 10 w 101"/>
              <a:gd name="T85" fmla="*/ 70 h 101"/>
              <a:gd name="T86" fmla="*/ 8 w 101"/>
              <a:gd name="T87" fmla="*/ 77 h 101"/>
              <a:gd name="T88" fmla="*/ 17 w 101"/>
              <a:gd name="T89" fmla="*/ 91 h 101"/>
              <a:gd name="T90" fmla="*/ 32 w 101"/>
              <a:gd name="T91" fmla="*/ 91 h 101"/>
              <a:gd name="T92" fmla="*/ 46 w 101"/>
              <a:gd name="T93" fmla="*/ 77 h 101"/>
              <a:gd name="T94" fmla="*/ 49 w 101"/>
              <a:gd name="T95" fmla="*/ 69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01" h="101">
                <a:moveTo>
                  <a:pt x="89" y="6"/>
                </a:moveTo>
                <a:cubicBezTo>
                  <a:pt x="96" y="12"/>
                  <a:pt x="96" y="12"/>
                  <a:pt x="96" y="12"/>
                </a:cubicBezTo>
                <a:cubicBezTo>
                  <a:pt x="96" y="12"/>
                  <a:pt x="96" y="12"/>
                  <a:pt x="96" y="12"/>
                </a:cubicBezTo>
                <a:cubicBezTo>
                  <a:pt x="99" y="15"/>
                  <a:pt x="101" y="20"/>
                  <a:pt x="101" y="25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01" y="29"/>
                  <a:pt x="99" y="34"/>
                  <a:pt x="96" y="37"/>
                </a:cubicBezTo>
                <a:cubicBezTo>
                  <a:pt x="95" y="38"/>
                  <a:pt x="95" y="38"/>
                  <a:pt x="95" y="38"/>
                </a:cubicBezTo>
                <a:cubicBezTo>
                  <a:pt x="81" y="52"/>
                  <a:pt x="81" y="52"/>
                  <a:pt x="81" y="52"/>
                </a:cubicBezTo>
                <a:cubicBezTo>
                  <a:pt x="81" y="52"/>
                  <a:pt x="81" y="52"/>
                  <a:pt x="81" y="52"/>
                </a:cubicBezTo>
                <a:cubicBezTo>
                  <a:pt x="78" y="55"/>
                  <a:pt x="73" y="57"/>
                  <a:pt x="69" y="57"/>
                </a:cubicBezTo>
                <a:cubicBezTo>
                  <a:pt x="64" y="57"/>
                  <a:pt x="60" y="55"/>
                  <a:pt x="56" y="52"/>
                </a:cubicBezTo>
                <a:cubicBezTo>
                  <a:pt x="56" y="52"/>
                  <a:pt x="56" y="52"/>
                  <a:pt x="56" y="52"/>
                </a:cubicBezTo>
                <a:cubicBezTo>
                  <a:pt x="55" y="51"/>
                  <a:pt x="55" y="51"/>
                  <a:pt x="55" y="51"/>
                </a:cubicBezTo>
                <a:cubicBezTo>
                  <a:pt x="51" y="56"/>
                  <a:pt x="51" y="56"/>
                  <a:pt x="51" y="56"/>
                </a:cubicBezTo>
                <a:cubicBezTo>
                  <a:pt x="51" y="56"/>
                  <a:pt x="51" y="56"/>
                  <a:pt x="51" y="56"/>
                </a:cubicBezTo>
                <a:cubicBezTo>
                  <a:pt x="55" y="60"/>
                  <a:pt x="57" y="65"/>
                  <a:pt x="57" y="69"/>
                </a:cubicBezTo>
                <a:cubicBezTo>
                  <a:pt x="57" y="74"/>
                  <a:pt x="55" y="78"/>
                  <a:pt x="51" y="82"/>
                </a:cubicBezTo>
                <a:cubicBezTo>
                  <a:pt x="51" y="82"/>
                  <a:pt x="51" y="82"/>
                  <a:pt x="51" y="82"/>
                </a:cubicBezTo>
                <a:cubicBezTo>
                  <a:pt x="37" y="96"/>
                  <a:pt x="37" y="96"/>
                  <a:pt x="37" y="96"/>
                </a:cubicBezTo>
                <a:cubicBezTo>
                  <a:pt x="34" y="100"/>
                  <a:pt x="29" y="101"/>
                  <a:pt x="24" y="101"/>
                </a:cubicBezTo>
                <a:cubicBezTo>
                  <a:pt x="20" y="101"/>
                  <a:pt x="15" y="100"/>
                  <a:pt x="12" y="96"/>
                </a:cubicBezTo>
                <a:cubicBezTo>
                  <a:pt x="5" y="90"/>
                  <a:pt x="5" y="90"/>
                  <a:pt x="5" y="90"/>
                </a:cubicBezTo>
                <a:cubicBezTo>
                  <a:pt x="5" y="90"/>
                  <a:pt x="5" y="90"/>
                  <a:pt x="5" y="90"/>
                </a:cubicBezTo>
                <a:cubicBezTo>
                  <a:pt x="2" y="86"/>
                  <a:pt x="0" y="81"/>
                  <a:pt x="0" y="77"/>
                </a:cubicBezTo>
                <a:cubicBezTo>
                  <a:pt x="0" y="72"/>
                  <a:pt x="2" y="68"/>
                  <a:pt x="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19" y="50"/>
                  <a:pt x="19" y="50"/>
                  <a:pt x="19" y="50"/>
                </a:cubicBezTo>
                <a:cubicBezTo>
                  <a:pt x="23" y="46"/>
                  <a:pt x="27" y="45"/>
                  <a:pt x="32" y="45"/>
                </a:cubicBezTo>
                <a:cubicBezTo>
                  <a:pt x="37" y="45"/>
                  <a:pt x="41" y="46"/>
                  <a:pt x="45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46"/>
                  <a:pt x="50" y="46"/>
                  <a:pt x="50" y="46"/>
                </a:cubicBezTo>
                <a:cubicBezTo>
                  <a:pt x="49" y="45"/>
                  <a:pt x="49" y="45"/>
                  <a:pt x="49" y="45"/>
                </a:cubicBezTo>
                <a:cubicBezTo>
                  <a:pt x="46" y="42"/>
                  <a:pt x="44" y="37"/>
                  <a:pt x="44" y="32"/>
                </a:cubicBezTo>
                <a:cubicBezTo>
                  <a:pt x="44" y="32"/>
                  <a:pt x="44" y="32"/>
                  <a:pt x="44" y="32"/>
                </a:cubicBezTo>
                <a:cubicBezTo>
                  <a:pt x="44" y="28"/>
                  <a:pt x="46" y="23"/>
                  <a:pt x="49" y="20"/>
                </a:cubicBezTo>
                <a:cubicBezTo>
                  <a:pt x="49" y="20"/>
                  <a:pt x="49" y="20"/>
                  <a:pt x="49" y="20"/>
                </a:cubicBezTo>
                <a:cubicBezTo>
                  <a:pt x="49" y="20"/>
                  <a:pt x="49" y="20"/>
                  <a:pt x="49" y="20"/>
                </a:cubicBezTo>
                <a:cubicBezTo>
                  <a:pt x="64" y="5"/>
                  <a:pt x="64" y="5"/>
                  <a:pt x="64" y="5"/>
                </a:cubicBezTo>
                <a:cubicBezTo>
                  <a:pt x="67" y="2"/>
                  <a:pt x="72" y="0"/>
                  <a:pt x="76" y="0"/>
                </a:cubicBezTo>
                <a:cubicBezTo>
                  <a:pt x="81" y="0"/>
                  <a:pt x="86" y="2"/>
                  <a:pt x="89" y="5"/>
                </a:cubicBezTo>
                <a:cubicBezTo>
                  <a:pt x="89" y="6"/>
                  <a:pt x="89" y="6"/>
                  <a:pt x="89" y="6"/>
                </a:cubicBezTo>
                <a:close/>
                <a:moveTo>
                  <a:pt x="90" y="18"/>
                </a:moveTo>
                <a:cubicBezTo>
                  <a:pt x="90" y="18"/>
                  <a:pt x="90" y="18"/>
                  <a:pt x="90" y="18"/>
                </a:cubicBezTo>
                <a:cubicBezTo>
                  <a:pt x="84" y="11"/>
                  <a:pt x="84" y="11"/>
                  <a:pt x="84" y="11"/>
                </a:cubicBezTo>
                <a:cubicBezTo>
                  <a:pt x="84" y="11"/>
                  <a:pt x="84" y="11"/>
                  <a:pt x="84" y="11"/>
                </a:cubicBezTo>
                <a:cubicBezTo>
                  <a:pt x="82" y="9"/>
                  <a:pt x="79" y="8"/>
                  <a:pt x="76" y="8"/>
                </a:cubicBezTo>
                <a:cubicBezTo>
                  <a:pt x="74" y="8"/>
                  <a:pt x="71" y="9"/>
                  <a:pt x="69" y="11"/>
                </a:cubicBezTo>
                <a:cubicBezTo>
                  <a:pt x="69" y="11"/>
                  <a:pt x="69" y="11"/>
                  <a:pt x="69" y="11"/>
                </a:cubicBezTo>
                <a:cubicBezTo>
                  <a:pt x="55" y="25"/>
                  <a:pt x="55" y="25"/>
                  <a:pt x="55" y="25"/>
                </a:cubicBezTo>
                <a:cubicBezTo>
                  <a:pt x="53" y="27"/>
                  <a:pt x="52" y="30"/>
                  <a:pt x="52" y="32"/>
                </a:cubicBezTo>
                <a:cubicBezTo>
                  <a:pt x="52" y="32"/>
                  <a:pt x="52" y="32"/>
                  <a:pt x="52" y="32"/>
                </a:cubicBezTo>
                <a:cubicBezTo>
                  <a:pt x="52" y="35"/>
                  <a:pt x="53" y="38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62" y="33"/>
                  <a:pt x="62" y="33"/>
                  <a:pt x="62" y="33"/>
                </a:cubicBezTo>
                <a:cubicBezTo>
                  <a:pt x="64" y="32"/>
                  <a:pt x="66" y="32"/>
                  <a:pt x="68" y="33"/>
                </a:cubicBezTo>
                <a:cubicBezTo>
                  <a:pt x="69" y="35"/>
                  <a:pt x="69" y="37"/>
                  <a:pt x="68" y="39"/>
                </a:cubicBezTo>
                <a:cubicBezTo>
                  <a:pt x="61" y="46"/>
                  <a:pt x="61" y="46"/>
                  <a:pt x="61" y="46"/>
                </a:cubicBezTo>
                <a:cubicBezTo>
                  <a:pt x="61" y="46"/>
                  <a:pt x="61" y="46"/>
                  <a:pt x="61" y="46"/>
                </a:cubicBezTo>
                <a:cubicBezTo>
                  <a:pt x="62" y="46"/>
                  <a:pt x="62" y="46"/>
                  <a:pt x="62" y="46"/>
                </a:cubicBezTo>
                <a:cubicBezTo>
                  <a:pt x="63" y="48"/>
                  <a:pt x="66" y="49"/>
                  <a:pt x="69" y="49"/>
                </a:cubicBezTo>
                <a:cubicBezTo>
                  <a:pt x="71" y="49"/>
                  <a:pt x="74" y="48"/>
                  <a:pt x="76" y="46"/>
                </a:cubicBezTo>
                <a:cubicBezTo>
                  <a:pt x="90" y="32"/>
                  <a:pt x="90" y="32"/>
                  <a:pt x="90" y="32"/>
                </a:cubicBezTo>
                <a:cubicBezTo>
                  <a:pt x="90" y="32"/>
                  <a:pt x="90" y="32"/>
                  <a:pt x="90" y="32"/>
                </a:cubicBezTo>
                <a:cubicBezTo>
                  <a:pt x="92" y="30"/>
                  <a:pt x="93" y="27"/>
                  <a:pt x="93" y="25"/>
                </a:cubicBezTo>
                <a:cubicBezTo>
                  <a:pt x="93" y="25"/>
                  <a:pt x="93" y="25"/>
                  <a:pt x="93" y="25"/>
                </a:cubicBezTo>
                <a:cubicBezTo>
                  <a:pt x="93" y="22"/>
                  <a:pt x="92" y="20"/>
                  <a:pt x="90" y="18"/>
                </a:cubicBezTo>
                <a:cubicBezTo>
                  <a:pt x="90" y="18"/>
                  <a:pt x="90" y="18"/>
                  <a:pt x="90" y="18"/>
                </a:cubicBezTo>
                <a:close/>
                <a:moveTo>
                  <a:pt x="46" y="62"/>
                </a:moveTo>
                <a:cubicBezTo>
                  <a:pt x="46" y="62"/>
                  <a:pt x="46" y="62"/>
                  <a:pt x="46" y="62"/>
                </a:cubicBezTo>
                <a:cubicBezTo>
                  <a:pt x="45" y="61"/>
                  <a:pt x="45" y="61"/>
                  <a:pt x="45" y="61"/>
                </a:cubicBezTo>
                <a:cubicBezTo>
                  <a:pt x="38" y="68"/>
                  <a:pt x="38" y="68"/>
                  <a:pt x="38" y="68"/>
                </a:cubicBezTo>
                <a:cubicBezTo>
                  <a:pt x="37" y="70"/>
                  <a:pt x="34" y="70"/>
                  <a:pt x="33" y="68"/>
                </a:cubicBezTo>
                <a:cubicBezTo>
                  <a:pt x="31" y="67"/>
                  <a:pt x="31" y="64"/>
                  <a:pt x="33" y="63"/>
                </a:cubicBezTo>
                <a:cubicBezTo>
                  <a:pt x="40" y="56"/>
                  <a:pt x="40" y="56"/>
                  <a:pt x="40" y="56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7" y="53"/>
                  <a:pt x="35" y="52"/>
                  <a:pt x="32" y="52"/>
                </a:cubicBezTo>
                <a:cubicBezTo>
                  <a:pt x="29" y="52"/>
                  <a:pt x="27" y="53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10" y="70"/>
                  <a:pt x="10" y="70"/>
                  <a:pt x="10" y="70"/>
                </a:cubicBezTo>
                <a:cubicBezTo>
                  <a:pt x="10" y="70"/>
                  <a:pt x="10" y="70"/>
                  <a:pt x="10" y="70"/>
                </a:cubicBezTo>
                <a:cubicBezTo>
                  <a:pt x="8" y="72"/>
                  <a:pt x="8" y="74"/>
                  <a:pt x="8" y="77"/>
                </a:cubicBezTo>
                <a:cubicBezTo>
                  <a:pt x="8" y="79"/>
                  <a:pt x="8" y="82"/>
                  <a:pt x="10" y="84"/>
                </a:cubicBezTo>
                <a:cubicBezTo>
                  <a:pt x="17" y="91"/>
                  <a:pt x="17" y="91"/>
                  <a:pt x="17" y="91"/>
                </a:cubicBezTo>
                <a:cubicBezTo>
                  <a:pt x="19" y="93"/>
                  <a:pt x="22" y="94"/>
                  <a:pt x="24" y="94"/>
                </a:cubicBezTo>
                <a:cubicBezTo>
                  <a:pt x="27" y="94"/>
                  <a:pt x="30" y="93"/>
                  <a:pt x="32" y="91"/>
                </a:cubicBezTo>
                <a:cubicBezTo>
                  <a:pt x="32" y="91"/>
                  <a:pt x="32" y="91"/>
                  <a:pt x="32" y="91"/>
                </a:cubicBezTo>
                <a:cubicBezTo>
                  <a:pt x="46" y="77"/>
                  <a:pt x="46" y="77"/>
                  <a:pt x="46" y="77"/>
                </a:cubicBezTo>
                <a:cubicBezTo>
                  <a:pt x="46" y="76"/>
                  <a:pt x="46" y="76"/>
                  <a:pt x="46" y="76"/>
                </a:cubicBezTo>
                <a:cubicBezTo>
                  <a:pt x="48" y="74"/>
                  <a:pt x="49" y="72"/>
                  <a:pt x="49" y="69"/>
                </a:cubicBezTo>
                <a:cubicBezTo>
                  <a:pt x="49" y="67"/>
                  <a:pt x="48" y="64"/>
                  <a:pt x="46" y="6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3" name="椭圆 112"/>
          <p:cNvSpPr/>
          <p:nvPr/>
        </p:nvSpPr>
        <p:spPr>
          <a:xfrm>
            <a:off x="3641146" y="2808581"/>
            <a:ext cx="829220" cy="829218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TextBox 113"/>
          <p:cNvSpPr txBox="1"/>
          <p:nvPr/>
        </p:nvSpPr>
        <p:spPr>
          <a:xfrm>
            <a:off x="3711643" y="2869247"/>
            <a:ext cx="6882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Impact" pitchFamily="34" charset="0"/>
              </a:rPr>
              <a:t>O</a:t>
            </a:r>
            <a:endParaRPr lang="zh-CN" altLang="en-US" sz="40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115" name="椭圆 114"/>
          <p:cNvSpPr/>
          <p:nvPr/>
        </p:nvSpPr>
        <p:spPr>
          <a:xfrm>
            <a:off x="4676197" y="2808581"/>
            <a:ext cx="829220" cy="829218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TextBox 115"/>
          <p:cNvSpPr txBox="1"/>
          <p:nvPr/>
        </p:nvSpPr>
        <p:spPr>
          <a:xfrm>
            <a:off x="4746694" y="2869247"/>
            <a:ext cx="6882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Impact" pitchFamily="34" charset="0"/>
              </a:rPr>
              <a:t>T</a:t>
            </a:r>
            <a:endParaRPr lang="zh-CN" altLang="en-US" sz="40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121" name="椭圆 120"/>
          <p:cNvSpPr/>
          <p:nvPr/>
        </p:nvSpPr>
        <p:spPr>
          <a:xfrm>
            <a:off x="2974766" y="3664689"/>
            <a:ext cx="432388" cy="432386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椭圆 123"/>
          <p:cNvSpPr/>
          <p:nvPr/>
        </p:nvSpPr>
        <p:spPr>
          <a:xfrm>
            <a:off x="5794166" y="3664689"/>
            <a:ext cx="432388" cy="432386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Freeform 36"/>
          <p:cNvSpPr>
            <a:spLocks noEditPoints="1"/>
          </p:cNvSpPr>
          <p:nvPr/>
        </p:nvSpPr>
        <p:spPr bwMode="auto">
          <a:xfrm>
            <a:off x="3094122" y="3799126"/>
            <a:ext cx="173037" cy="163512"/>
          </a:xfrm>
          <a:custGeom>
            <a:avLst/>
            <a:gdLst>
              <a:gd name="T0" fmla="*/ 29 w 101"/>
              <a:gd name="T1" fmla="*/ 79 h 95"/>
              <a:gd name="T2" fmla="*/ 86 w 101"/>
              <a:gd name="T3" fmla="*/ 76 h 95"/>
              <a:gd name="T4" fmla="*/ 86 w 101"/>
              <a:gd name="T5" fmla="*/ 81 h 95"/>
              <a:gd name="T6" fmla="*/ 31 w 101"/>
              <a:gd name="T7" fmla="*/ 13 h 95"/>
              <a:gd name="T8" fmla="*/ 29 w 101"/>
              <a:gd name="T9" fmla="*/ 16 h 95"/>
              <a:gd name="T10" fmla="*/ 29 w 101"/>
              <a:gd name="T11" fmla="*/ 32 h 95"/>
              <a:gd name="T12" fmla="*/ 31 w 101"/>
              <a:gd name="T13" fmla="*/ 34 h 95"/>
              <a:gd name="T14" fmla="*/ 86 w 101"/>
              <a:gd name="T15" fmla="*/ 34 h 95"/>
              <a:gd name="T16" fmla="*/ 89 w 101"/>
              <a:gd name="T17" fmla="*/ 16 h 95"/>
              <a:gd name="T18" fmla="*/ 86 w 101"/>
              <a:gd name="T19" fmla="*/ 13 h 95"/>
              <a:gd name="T20" fmla="*/ 33 w 101"/>
              <a:gd name="T21" fmla="*/ 30 h 95"/>
              <a:gd name="T22" fmla="*/ 33 w 101"/>
              <a:gd name="T23" fmla="*/ 18 h 95"/>
              <a:gd name="T24" fmla="*/ 84 w 101"/>
              <a:gd name="T25" fmla="*/ 30 h 95"/>
              <a:gd name="T26" fmla="*/ 16 w 101"/>
              <a:gd name="T27" fmla="*/ 29 h 95"/>
              <a:gd name="T28" fmla="*/ 8 w 101"/>
              <a:gd name="T29" fmla="*/ 29 h 95"/>
              <a:gd name="T30" fmla="*/ 16 w 101"/>
              <a:gd name="T31" fmla="*/ 83 h 95"/>
              <a:gd name="T32" fmla="*/ 12 w 101"/>
              <a:gd name="T33" fmla="*/ 95 h 95"/>
              <a:gd name="T34" fmla="*/ 3 w 101"/>
              <a:gd name="T35" fmla="*/ 92 h 95"/>
              <a:gd name="T36" fmla="*/ 0 w 101"/>
              <a:gd name="T37" fmla="*/ 83 h 95"/>
              <a:gd name="T38" fmla="*/ 0 w 101"/>
              <a:gd name="T39" fmla="*/ 25 h 95"/>
              <a:gd name="T40" fmla="*/ 16 w 101"/>
              <a:gd name="T41" fmla="*/ 21 h 95"/>
              <a:gd name="T42" fmla="*/ 20 w 101"/>
              <a:gd name="T43" fmla="*/ 0 h 95"/>
              <a:gd name="T44" fmla="*/ 97 w 101"/>
              <a:gd name="T45" fmla="*/ 0 h 95"/>
              <a:gd name="T46" fmla="*/ 101 w 101"/>
              <a:gd name="T47" fmla="*/ 4 h 95"/>
              <a:gd name="T48" fmla="*/ 98 w 101"/>
              <a:gd name="T49" fmla="*/ 92 h 95"/>
              <a:gd name="T50" fmla="*/ 89 w 101"/>
              <a:gd name="T51" fmla="*/ 95 h 95"/>
              <a:gd name="T52" fmla="*/ 12 w 101"/>
              <a:gd name="T53" fmla="*/ 95 h 95"/>
              <a:gd name="T54" fmla="*/ 93 w 101"/>
              <a:gd name="T55" fmla="*/ 83 h 95"/>
              <a:gd name="T56" fmla="*/ 93 w 101"/>
              <a:gd name="T57" fmla="*/ 8 h 95"/>
              <a:gd name="T58" fmla="*/ 24 w 101"/>
              <a:gd name="T59" fmla="*/ 83 h 95"/>
              <a:gd name="T60" fmla="*/ 89 w 101"/>
              <a:gd name="T61" fmla="*/ 88 h 95"/>
              <a:gd name="T62" fmla="*/ 92 w 101"/>
              <a:gd name="T63" fmla="*/ 86 h 95"/>
              <a:gd name="T64" fmla="*/ 61 w 101"/>
              <a:gd name="T65" fmla="*/ 39 h 95"/>
              <a:gd name="T66" fmla="*/ 61 w 101"/>
              <a:gd name="T67" fmla="*/ 39 h 95"/>
              <a:gd name="T68" fmla="*/ 89 w 101"/>
              <a:gd name="T69" fmla="*/ 41 h 95"/>
              <a:gd name="T70" fmla="*/ 89 w 101"/>
              <a:gd name="T71" fmla="*/ 54 h 95"/>
              <a:gd name="T72" fmla="*/ 86 w 101"/>
              <a:gd name="T73" fmla="*/ 56 h 95"/>
              <a:gd name="T74" fmla="*/ 59 w 101"/>
              <a:gd name="T75" fmla="*/ 54 h 95"/>
              <a:gd name="T76" fmla="*/ 59 w 101"/>
              <a:gd name="T77" fmla="*/ 41 h 95"/>
              <a:gd name="T78" fmla="*/ 84 w 101"/>
              <a:gd name="T79" fmla="*/ 44 h 95"/>
              <a:gd name="T80" fmla="*/ 64 w 101"/>
              <a:gd name="T81" fmla="*/ 44 h 95"/>
              <a:gd name="T82" fmla="*/ 84 w 101"/>
              <a:gd name="T83" fmla="*/ 52 h 95"/>
              <a:gd name="T84" fmla="*/ 31 w 101"/>
              <a:gd name="T85" fmla="*/ 44 h 95"/>
              <a:gd name="T86" fmla="*/ 29 w 101"/>
              <a:gd name="T87" fmla="*/ 41 h 95"/>
              <a:gd name="T88" fmla="*/ 54 w 101"/>
              <a:gd name="T89" fmla="*/ 39 h 95"/>
              <a:gd name="T90" fmla="*/ 54 w 101"/>
              <a:gd name="T91" fmla="*/ 44 h 95"/>
              <a:gd name="T92" fmla="*/ 31 w 101"/>
              <a:gd name="T93" fmla="*/ 56 h 95"/>
              <a:gd name="T94" fmla="*/ 29 w 101"/>
              <a:gd name="T95" fmla="*/ 54 h 95"/>
              <a:gd name="T96" fmla="*/ 54 w 101"/>
              <a:gd name="T97" fmla="*/ 52 h 95"/>
              <a:gd name="T98" fmla="*/ 54 w 101"/>
              <a:gd name="T99" fmla="*/ 56 h 95"/>
              <a:gd name="T100" fmla="*/ 31 w 101"/>
              <a:gd name="T101" fmla="*/ 69 h 95"/>
              <a:gd name="T102" fmla="*/ 29 w 101"/>
              <a:gd name="T103" fmla="*/ 66 h 95"/>
              <a:gd name="T104" fmla="*/ 86 w 101"/>
              <a:gd name="T105" fmla="*/ 64 h 95"/>
              <a:gd name="T106" fmla="*/ 86 w 101"/>
              <a:gd name="T107" fmla="*/ 69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01" h="95">
                <a:moveTo>
                  <a:pt x="31" y="81"/>
                </a:moveTo>
                <a:cubicBezTo>
                  <a:pt x="30" y="81"/>
                  <a:pt x="29" y="80"/>
                  <a:pt x="29" y="79"/>
                </a:cubicBezTo>
                <a:cubicBezTo>
                  <a:pt x="29" y="78"/>
                  <a:pt x="30" y="76"/>
                  <a:pt x="31" y="76"/>
                </a:cubicBezTo>
                <a:cubicBezTo>
                  <a:pt x="86" y="76"/>
                  <a:pt x="86" y="76"/>
                  <a:pt x="86" y="76"/>
                </a:cubicBezTo>
                <a:cubicBezTo>
                  <a:pt x="87" y="76"/>
                  <a:pt x="89" y="78"/>
                  <a:pt x="89" y="79"/>
                </a:cubicBezTo>
                <a:cubicBezTo>
                  <a:pt x="89" y="80"/>
                  <a:pt x="87" y="81"/>
                  <a:pt x="86" y="81"/>
                </a:cubicBezTo>
                <a:cubicBezTo>
                  <a:pt x="31" y="81"/>
                  <a:pt x="31" y="81"/>
                  <a:pt x="31" y="81"/>
                </a:cubicBezTo>
                <a:close/>
                <a:moveTo>
                  <a:pt x="31" y="13"/>
                </a:moveTo>
                <a:cubicBezTo>
                  <a:pt x="31" y="13"/>
                  <a:pt x="31" y="13"/>
                  <a:pt x="31" y="13"/>
                </a:cubicBezTo>
                <a:cubicBezTo>
                  <a:pt x="30" y="13"/>
                  <a:pt x="29" y="14"/>
                  <a:pt x="29" y="16"/>
                </a:cubicBezTo>
                <a:cubicBezTo>
                  <a:pt x="29" y="16"/>
                  <a:pt x="29" y="16"/>
                  <a:pt x="29" y="16"/>
                </a:cubicBezTo>
                <a:cubicBezTo>
                  <a:pt x="29" y="32"/>
                  <a:pt x="29" y="32"/>
                  <a:pt x="29" y="32"/>
                </a:cubicBezTo>
                <a:cubicBezTo>
                  <a:pt x="29" y="33"/>
                  <a:pt x="30" y="34"/>
                  <a:pt x="31" y="34"/>
                </a:cubicBezTo>
                <a:cubicBezTo>
                  <a:pt x="31" y="34"/>
                  <a:pt x="31" y="34"/>
                  <a:pt x="31" y="34"/>
                </a:cubicBezTo>
                <a:cubicBezTo>
                  <a:pt x="86" y="34"/>
                  <a:pt x="86" y="34"/>
                  <a:pt x="86" y="34"/>
                </a:cubicBezTo>
                <a:cubicBezTo>
                  <a:pt x="86" y="34"/>
                  <a:pt x="86" y="34"/>
                  <a:pt x="86" y="34"/>
                </a:cubicBezTo>
                <a:cubicBezTo>
                  <a:pt x="87" y="34"/>
                  <a:pt x="89" y="33"/>
                  <a:pt x="89" y="32"/>
                </a:cubicBezTo>
                <a:cubicBezTo>
                  <a:pt x="89" y="16"/>
                  <a:pt x="89" y="16"/>
                  <a:pt x="89" y="16"/>
                </a:cubicBezTo>
                <a:cubicBezTo>
                  <a:pt x="89" y="16"/>
                  <a:pt x="89" y="16"/>
                  <a:pt x="89" y="16"/>
                </a:cubicBezTo>
                <a:cubicBezTo>
                  <a:pt x="89" y="14"/>
                  <a:pt x="87" y="13"/>
                  <a:pt x="86" y="13"/>
                </a:cubicBezTo>
                <a:cubicBezTo>
                  <a:pt x="31" y="13"/>
                  <a:pt x="31" y="13"/>
                  <a:pt x="31" y="13"/>
                </a:cubicBezTo>
                <a:close/>
                <a:moveTo>
                  <a:pt x="33" y="30"/>
                </a:moveTo>
                <a:cubicBezTo>
                  <a:pt x="33" y="30"/>
                  <a:pt x="33" y="30"/>
                  <a:pt x="33" y="30"/>
                </a:cubicBezTo>
                <a:cubicBezTo>
                  <a:pt x="33" y="18"/>
                  <a:pt x="33" y="18"/>
                  <a:pt x="33" y="18"/>
                </a:cubicBezTo>
                <a:cubicBezTo>
                  <a:pt x="84" y="18"/>
                  <a:pt x="84" y="18"/>
                  <a:pt x="84" y="18"/>
                </a:cubicBezTo>
                <a:cubicBezTo>
                  <a:pt x="84" y="30"/>
                  <a:pt x="84" y="30"/>
                  <a:pt x="84" y="30"/>
                </a:cubicBezTo>
                <a:cubicBezTo>
                  <a:pt x="33" y="30"/>
                  <a:pt x="33" y="30"/>
                  <a:pt x="33" y="30"/>
                </a:cubicBezTo>
                <a:close/>
                <a:moveTo>
                  <a:pt x="16" y="29"/>
                </a:moveTo>
                <a:cubicBezTo>
                  <a:pt x="16" y="29"/>
                  <a:pt x="16" y="29"/>
                  <a:pt x="16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83"/>
                  <a:pt x="8" y="83"/>
                  <a:pt x="8" y="83"/>
                </a:cubicBezTo>
                <a:cubicBezTo>
                  <a:pt x="8" y="89"/>
                  <a:pt x="16" y="89"/>
                  <a:pt x="16" y="83"/>
                </a:cubicBezTo>
                <a:cubicBezTo>
                  <a:pt x="16" y="29"/>
                  <a:pt x="16" y="29"/>
                  <a:pt x="16" y="29"/>
                </a:cubicBezTo>
                <a:close/>
                <a:moveTo>
                  <a:pt x="12" y="95"/>
                </a:moveTo>
                <a:cubicBezTo>
                  <a:pt x="12" y="95"/>
                  <a:pt x="12" y="95"/>
                  <a:pt x="12" y="95"/>
                </a:cubicBezTo>
                <a:cubicBezTo>
                  <a:pt x="9" y="95"/>
                  <a:pt x="6" y="94"/>
                  <a:pt x="3" y="92"/>
                </a:cubicBezTo>
                <a:cubicBezTo>
                  <a:pt x="3" y="92"/>
                  <a:pt x="3" y="92"/>
                  <a:pt x="3" y="92"/>
                </a:cubicBezTo>
                <a:cubicBezTo>
                  <a:pt x="1" y="90"/>
                  <a:pt x="0" y="87"/>
                  <a:pt x="0" y="83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3"/>
                  <a:pt x="2" y="21"/>
                  <a:pt x="4" y="21"/>
                </a:cubicBezTo>
                <a:cubicBezTo>
                  <a:pt x="16" y="21"/>
                  <a:pt x="16" y="21"/>
                  <a:pt x="16" y="21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2"/>
                  <a:pt x="18" y="0"/>
                  <a:pt x="20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97" y="0"/>
                  <a:pt x="97" y="0"/>
                  <a:pt x="97" y="0"/>
                </a:cubicBezTo>
                <a:cubicBezTo>
                  <a:pt x="99" y="0"/>
                  <a:pt x="101" y="2"/>
                  <a:pt x="101" y="4"/>
                </a:cubicBezTo>
                <a:cubicBezTo>
                  <a:pt x="101" y="4"/>
                  <a:pt x="101" y="4"/>
                  <a:pt x="101" y="4"/>
                </a:cubicBezTo>
                <a:cubicBezTo>
                  <a:pt x="101" y="83"/>
                  <a:pt x="101" y="83"/>
                  <a:pt x="101" y="83"/>
                </a:cubicBezTo>
                <a:cubicBezTo>
                  <a:pt x="101" y="87"/>
                  <a:pt x="100" y="90"/>
                  <a:pt x="98" y="92"/>
                </a:cubicBezTo>
                <a:cubicBezTo>
                  <a:pt x="97" y="92"/>
                  <a:pt x="97" y="92"/>
                  <a:pt x="97" y="92"/>
                </a:cubicBezTo>
                <a:cubicBezTo>
                  <a:pt x="95" y="94"/>
                  <a:pt x="92" y="95"/>
                  <a:pt x="89" y="95"/>
                </a:cubicBezTo>
                <a:cubicBezTo>
                  <a:pt x="12" y="95"/>
                  <a:pt x="12" y="95"/>
                  <a:pt x="12" y="95"/>
                </a:cubicBezTo>
                <a:cubicBezTo>
                  <a:pt x="12" y="95"/>
                  <a:pt x="12" y="95"/>
                  <a:pt x="12" y="95"/>
                </a:cubicBezTo>
                <a:cubicBezTo>
                  <a:pt x="12" y="95"/>
                  <a:pt x="12" y="95"/>
                  <a:pt x="12" y="95"/>
                </a:cubicBezTo>
                <a:close/>
                <a:moveTo>
                  <a:pt x="93" y="83"/>
                </a:moveTo>
                <a:cubicBezTo>
                  <a:pt x="93" y="83"/>
                  <a:pt x="93" y="83"/>
                  <a:pt x="93" y="83"/>
                </a:cubicBezTo>
                <a:cubicBezTo>
                  <a:pt x="93" y="8"/>
                  <a:pt x="93" y="8"/>
                  <a:pt x="93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33"/>
                  <a:pt x="24" y="58"/>
                  <a:pt x="24" y="83"/>
                </a:cubicBezTo>
                <a:cubicBezTo>
                  <a:pt x="24" y="85"/>
                  <a:pt x="24" y="86"/>
                  <a:pt x="23" y="88"/>
                </a:cubicBezTo>
                <a:cubicBezTo>
                  <a:pt x="89" y="88"/>
                  <a:pt x="89" y="88"/>
                  <a:pt x="89" y="88"/>
                </a:cubicBezTo>
                <a:cubicBezTo>
                  <a:pt x="90" y="88"/>
                  <a:pt x="91" y="87"/>
                  <a:pt x="92" y="86"/>
                </a:cubicBezTo>
                <a:cubicBezTo>
                  <a:pt x="92" y="86"/>
                  <a:pt x="92" y="86"/>
                  <a:pt x="92" y="86"/>
                </a:cubicBezTo>
                <a:cubicBezTo>
                  <a:pt x="93" y="86"/>
                  <a:pt x="93" y="85"/>
                  <a:pt x="93" y="83"/>
                </a:cubicBezTo>
                <a:close/>
                <a:moveTo>
                  <a:pt x="61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61" y="39"/>
                  <a:pt x="61" y="39"/>
                  <a:pt x="61" y="39"/>
                </a:cubicBezTo>
                <a:cubicBezTo>
                  <a:pt x="86" y="39"/>
                  <a:pt x="86" y="39"/>
                  <a:pt x="86" y="39"/>
                </a:cubicBezTo>
                <a:cubicBezTo>
                  <a:pt x="87" y="39"/>
                  <a:pt x="89" y="40"/>
                  <a:pt x="89" y="41"/>
                </a:cubicBezTo>
                <a:cubicBezTo>
                  <a:pt x="89" y="42"/>
                  <a:pt x="89" y="42"/>
                  <a:pt x="89" y="42"/>
                </a:cubicBezTo>
                <a:cubicBezTo>
                  <a:pt x="89" y="54"/>
                  <a:pt x="89" y="54"/>
                  <a:pt x="89" y="54"/>
                </a:cubicBezTo>
                <a:cubicBezTo>
                  <a:pt x="89" y="55"/>
                  <a:pt x="87" y="56"/>
                  <a:pt x="86" y="56"/>
                </a:cubicBezTo>
                <a:cubicBezTo>
                  <a:pt x="86" y="56"/>
                  <a:pt x="86" y="56"/>
                  <a:pt x="86" y="56"/>
                </a:cubicBezTo>
                <a:cubicBezTo>
                  <a:pt x="61" y="56"/>
                  <a:pt x="61" y="56"/>
                  <a:pt x="61" y="56"/>
                </a:cubicBezTo>
                <a:cubicBezTo>
                  <a:pt x="60" y="56"/>
                  <a:pt x="59" y="55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41"/>
                  <a:pt x="59" y="41"/>
                  <a:pt x="59" y="41"/>
                </a:cubicBezTo>
                <a:cubicBezTo>
                  <a:pt x="59" y="40"/>
                  <a:pt x="60" y="39"/>
                  <a:pt x="61" y="39"/>
                </a:cubicBezTo>
                <a:close/>
                <a:moveTo>
                  <a:pt x="84" y="44"/>
                </a:moveTo>
                <a:cubicBezTo>
                  <a:pt x="84" y="44"/>
                  <a:pt x="84" y="44"/>
                  <a:pt x="84" y="44"/>
                </a:cubicBezTo>
                <a:cubicBezTo>
                  <a:pt x="64" y="44"/>
                  <a:pt x="64" y="44"/>
                  <a:pt x="64" y="44"/>
                </a:cubicBezTo>
                <a:cubicBezTo>
                  <a:pt x="64" y="52"/>
                  <a:pt x="64" y="52"/>
                  <a:pt x="64" y="52"/>
                </a:cubicBezTo>
                <a:cubicBezTo>
                  <a:pt x="84" y="52"/>
                  <a:pt x="84" y="52"/>
                  <a:pt x="84" y="52"/>
                </a:cubicBezTo>
                <a:cubicBezTo>
                  <a:pt x="84" y="44"/>
                  <a:pt x="84" y="44"/>
                  <a:pt x="84" y="44"/>
                </a:cubicBezTo>
                <a:close/>
                <a:moveTo>
                  <a:pt x="31" y="44"/>
                </a:moveTo>
                <a:cubicBezTo>
                  <a:pt x="31" y="44"/>
                  <a:pt x="31" y="44"/>
                  <a:pt x="31" y="44"/>
                </a:cubicBezTo>
                <a:cubicBezTo>
                  <a:pt x="30" y="44"/>
                  <a:pt x="29" y="43"/>
                  <a:pt x="29" y="41"/>
                </a:cubicBezTo>
                <a:cubicBezTo>
                  <a:pt x="29" y="40"/>
                  <a:pt x="30" y="39"/>
                  <a:pt x="31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5" y="39"/>
                  <a:pt x="56" y="40"/>
                  <a:pt x="56" y="41"/>
                </a:cubicBezTo>
                <a:cubicBezTo>
                  <a:pt x="56" y="43"/>
                  <a:pt x="55" y="44"/>
                  <a:pt x="54" y="44"/>
                </a:cubicBezTo>
                <a:cubicBezTo>
                  <a:pt x="31" y="44"/>
                  <a:pt x="31" y="44"/>
                  <a:pt x="31" y="44"/>
                </a:cubicBezTo>
                <a:close/>
                <a:moveTo>
                  <a:pt x="31" y="56"/>
                </a:moveTo>
                <a:cubicBezTo>
                  <a:pt x="31" y="56"/>
                  <a:pt x="31" y="56"/>
                  <a:pt x="31" y="56"/>
                </a:cubicBezTo>
                <a:cubicBezTo>
                  <a:pt x="30" y="56"/>
                  <a:pt x="29" y="55"/>
                  <a:pt x="29" y="54"/>
                </a:cubicBezTo>
                <a:cubicBezTo>
                  <a:pt x="29" y="53"/>
                  <a:pt x="30" y="52"/>
                  <a:pt x="31" y="52"/>
                </a:cubicBezTo>
                <a:cubicBezTo>
                  <a:pt x="54" y="52"/>
                  <a:pt x="54" y="52"/>
                  <a:pt x="54" y="52"/>
                </a:cubicBezTo>
                <a:cubicBezTo>
                  <a:pt x="55" y="52"/>
                  <a:pt x="56" y="53"/>
                  <a:pt x="56" y="54"/>
                </a:cubicBezTo>
                <a:cubicBezTo>
                  <a:pt x="56" y="55"/>
                  <a:pt x="55" y="56"/>
                  <a:pt x="54" y="56"/>
                </a:cubicBezTo>
                <a:cubicBezTo>
                  <a:pt x="31" y="56"/>
                  <a:pt x="31" y="56"/>
                  <a:pt x="31" y="56"/>
                </a:cubicBezTo>
                <a:close/>
                <a:moveTo>
                  <a:pt x="31" y="69"/>
                </a:moveTo>
                <a:cubicBezTo>
                  <a:pt x="31" y="69"/>
                  <a:pt x="31" y="69"/>
                  <a:pt x="31" y="69"/>
                </a:cubicBezTo>
                <a:cubicBezTo>
                  <a:pt x="30" y="69"/>
                  <a:pt x="29" y="68"/>
                  <a:pt x="29" y="66"/>
                </a:cubicBezTo>
                <a:cubicBezTo>
                  <a:pt x="29" y="65"/>
                  <a:pt x="30" y="64"/>
                  <a:pt x="31" y="64"/>
                </a:cubicBezTo>
                <a:cubicBezTo>
                  <a:pt x="86" y="64"/>
                  <a:pt x="86" y="64"/>
                  <a:pt x="86" y="64"/>
                </a:cubicBezTo>
                <a:cubicBezTo>
                  <a:pt x="87" y="64"/>
                  <a:pt x="89" y="65"/>
                  <a:pt x="89" y="66"/>
                </a:cubicBezTo>
                <a:cubicBezTo>
                  <a:pt x="89" y="68"/>
                  <a:pt x="87" y="69"/>
                  <a:pt x="86" y="69"/>
                </a:cubicBezTo>
                <a:cubicBezTo>
                  <a:pt x="31" y="69"/>
                  <a:pt x="31" y="69"/>
                  <a:pt x="31" y="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9" name="Freeform 35"/>
          <p:cNvSpPr>
            <a:spLocks noEditPoints="1"/>
          </p:cNvSpPr>
          <p:nvPr/>
        </p:nvSpPr>
        <p:spPr bwMode="auto">
          <a:xfrm>
            <a:off x="5929397" y="3790603"/>
            <a:ext cx="174625" cy="182563"/>
          </a:xfrm>
          <a:custGeom>
            <a:avLst/>
            <a:gdLst>
              <a:gd name="T0" fmla="*/ 86 w 101"/>
              <a:gd name="T1" fmla="*/ 14 h 106"/>
              <a:gd name="T2" fmla="*/ 89 w 101"/>
              <a:gd name="T3" fmla="*/ 83 h 106"/>
              <a:gd name="T4" fmla="*/ 93 w 101"/>
              <a:gd name="T5" fmla="*/ 53 h 106"/>
              <a:gd name="T6" fmla="*/ 76 w 101"/>
              <a:gd name="T7" fmla="*/ 71 h 106"/>
              <a:gd name="T8" fmla="*/ 74 w 101"/>
              <a:gd name="T9" fmla="*/ 53 h 106"/>
              <a:gd name="T10" fmla="*/ 29 w 101"/>
              <a:gd name="T11" fmla="*/ 70 h 106"/>
              <a:gd name="T12" fmla="*/ 22 w 101"/>
              <a:gd name="T13" fmla="*/ 53 h 106"/>
              <a:gd name="T14" fmla="*/ 18 w 101"/>
              <a:gd name="T15" fmla="*/ 78 h 106"/>
              <a:gd name="T16" fmla="*/ 0 w 101"/>
              <a:gd name="T17" fmla="*/ 50 h 106"/>
              <a:gd name="T18" fmla="*/ 50 w 101"/>
              <a:gd name="T19" fmla="*/ 0 h 106"/>
              <a:gd name="T20" fmla="*/ 66 w 101"/>
              <a:gd name="T21" fmla="*/ 91 h 106"/>
              <a:gd name="T22" fmla="*/ 62 w 101"/>
              <a:gd name="T23" fmla="*/ 106 h 106"/>
              <a:gd name="T24" fmla="*/ 39 w 101"/>
              <a:gd name="T25" fmla="*/ 106 h 106"/>
              <a:gd name="T26" fmla="*/ 35 w 101"/>
              <a:gd name="T27" fmla="*/ 102 h 106"/>
              <a:gd name="T28" fmla="*/ 23 w 101"/>
              <a:gd name="T29" fmla="*/ 91 h 106"/>
              <a:gd name="T30" fmla="*/ 20 w 101"/>
              <a:gd name="T31" fmla="*/ 85 h 106"/>
              <a:gd name="T32" fmla="*/ 53 w 101"/>
              <a:gd name="T33" fmla="*/ 57 h 106"/>
              <a:gd name="T34" fmla="*/ 80 w 101"/>
              <a:gd name="T35" fmla="*/ 85 h 106"/>
              <a:gd name="T36" fmla="*/ 78 w 101"/>
              <a:gd name="T37" fmla="*/ 91 h 106"/>
              <a:gd name="T38" fmla="*/ 66 w 101"/>
              <a:gd name="T39" fmla="*/ 91 h 106"/>
              <a:gd name="T40" fmla="*/ 58 w 101"/>
              <a:gd name="T41" fmla="*/ 98 h 106"/>
              <a:gd name="T42" fmla="*/ 58 w 101"/>
              <a:gd name="T43" fmla="*/ 87 h 106"/>
              <a:gd name="T44" fmla="*/ 68 w 101"/>
              <a:gd name="T45" fmla="*/ 83 h 106"/>
              <a:gd name="T46" fmla="*/ 33 w 101"/>
              <a:gd name="T47" fmla="*/ 83 h 106"/>
              <a:gd name="T48" fmla="*/ 39 w 101"/>
              <a:gd name="T49" fmla="*/ 83 h 106"/>
              <a:gd name="T50" fmla="*/ 43 w 101"/>
              <a:gd name="T51" fmla="*/ 98 h 106"/>
              <a:gd name="T52" fmla="*/ 81 w 101"/>
              <a:gd name="T53" fmla="*/ 20 h 106"/>
              <a:gd name="T54" fmla="*/ 80 w 101"/>
              <a:gd name="T55" fmla="*/ 19 h 106"/>
              <a:gd name="T56" fmla="*/ 78 w 101"/>
              <a:gd name="T57" fmla="*/ 48 h 106"/>
              <a:gd name="T58" fmla="*/ 81 w 101"/>
              <a:gd name="T59" fmla="*/ 20 h 106"/>
              <a:gd name="T60" fmla="*/ 76 w 101"/>
              <a:gd name="T61" fmla="*/ 16 h 106"/>
              <a:gd name="T62" fmla="*/ 71 w 101"/>
              <a:gd name="T63" fmla="*/ 16 h 106"/>
              <a:gd name="T64" fmla="*/ 76 w 101"/>
              <a:gd name="T65" fmla="*/ 16 h 106"/>
              <a:gd name="T66" fmla="*/ 57 w 101"/>
              <a:gd name="T67" fmla="*/ 8 h 106"/>
              <a:gd name="T68" fmla="*/ 53 w 101"/>
              <a:gd name="T69" fmla="*/ 24 h 106"/>
              <a:gd name="T70" fmla="*/ 68 w 101"/>
              <a:gd name="T71" fmla="*/ 20 h 106"/>
              <a:gd name="T72" fmla="*/ 57 w 101"/>
              <a:gd name="T73" fmla="*/ 8 h 106"/>
              <a:gd name="T74" fmla="*/ 48 w 101"/>
              <a:gd name="T75" fmla="*/ 8 h 106"/>
              <a:gd name="T76" fmla="*/ 34 w 101"/>
              <a:gd name="T77" fmla="*/ 18 h 106"/>
              <a:gd name="T78" fmla="*/ 35 w 101"/>
              <a:gd name="T79" fmla="*/ 21 h 106"/>
              <a:gd name="T80" fmla="*/ 48 w 101"/>
              <a:gd name="T81" fmla="*/ 8 h 106"/>
              <a:gd name="T82" fmla="*/ 34 w 101"/>
              <a:gd name="T83" fmla="*/ 11 h 106"/>
              <a:gd name="T84" fmla="*/ 29 w 101"/>
              <a:gd name="T85" fmla="*/ 18 h 106"/>
              <a:gd name="T86" fmla="*/ 34 w 101"/>
              <a:gd name="T87" fmla="*/ 11 h 106"/>
              <a:gd name="T88" fmla="*/ 21 w 101"/>
              <a:gd name="T89" fmla="*/ 19 h 106"/>
              <a:gd name="T90" fmla="*/ 8 w 101"/>
              <a:gd name="T91" fmla="*/ 48 h 106"/>
              <a:gd name="T92" fmla="*/ 27 w 101"/>
              <a:gd name="T93" fmla="*/ 23 h 106"/>
              <a:gd name="T94" fmla="*/ 69 w 101"/>
              <a:gd name="T95" fmla="*/ 25 h 106"/>
              <a:gd name="T96" fmla="*/ 67 w 101"/>
              <a:gd name="T97" fmla="*/ 26 h 106"/>
              <a:gd name="T98" fmla="*/ 53 w 101"/>
              <a:gd name="T99" fmla="*/ 48 h 106"/>
              <a:gd name="T100" fmla="*/ 69 w 101"/>
              <a:gd name="T101" fmla="*/ 25 h 106"/>
              <a:gd name="T102" fmla="*/ 48 w 101"/>
              <a:gd name="T103" fmla="*/ 29 h 106"/>
              <a:gd name="T104" fmla="*/ 31 w 101"/>
              <a:gd name="T105" fmla="*/ 25 h 106"/>
              <a:gd name="T106" fmla="*/ 48 w 101"/>
              <a:gd name="T107" fmla="*/ 48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01" h="106">
                <a:moveTo>
                  <a:pt x="50" y="0"/>
                </a:moveTo>
                <a:cubicBezTo>
                  <a:pt x="64" y="0"/>
                  <a:pt x="77" y="5"/>
                  <a:pt x="86" y="14"/>
                </a:cubicBezTo>
                <a:cubicBezTo>
                  <a:pt x="95" y="24"/>
                  <a:pt x="101" y="36"/>
                  <a:pt x="101" y="50"/>
                </a:cubicBezTo>
                <a:cubicBezTo>
                  <a:pt x="101" y="63"/>
                  <a:pt x="96" y="74"/>
                  <a:pt x="89" y="83"/>
                </a:cubicBezTo>
                <a:cubicBezTo>
                  <a:pt x="86" y="87"/>
                  <a:pt x="80" y="82"/>
                  <a:pt x="83" y="78"/>
                </a:cubicBezTo>
                <a:cubicBezTo>
                  <a:pt x="89" y="71"/>
                  <a:pt x="93" y="62"/>
                  <a:pt x="93" y="53"/>
                </a:cubicBezTo>
                <a:cubicBezTo>
                  <a:pt x="78" y="53"/>
                  <a:pt x="78" y="53"/>
                  <a:pt x="78" y="53"/>
                </a:cubicBezTo>
                <a:cubicBezTo>
                  <a:pt x="78" y="59"/>
                  <a:pt x="77" y="65"/>
                  <a:pt x="76" y="71"/>
                </a:cubicBezTo>
                <a:cubicBezTo>
                  <a:pt x="75" y="74"/>
                  <a:pt x="70" y="73"/>
                  <a:pt x="71" y="70"/>
                </a:cubicBezTo>
                <a:cubicBezTo>
                  <a:pt x="73" y="65"/>
                  <a:pt x="74" y="59"/>
                  <a:pt x="74" y="53"/>
                </a:cubicBezTo>
                <a:cubicBezTo>
                  <a:pt x="54" y="53"/>
                  <a:pt x="46" y="53"/>
                  <a:pt x="27" y="53"/>
                </a:cubicBezTo>
                <a:cubicBezTo>
                  <a:pt x="27" y="59"/>
                  <a:pt x="28" y="65"/>
                  <a:pt x="29" y="70"/>
                </a:cubicBezTo>
                <a:cubicBezTo>
                  <a:pt x="30" y="73"/>
                  <a:pt x="26" y="74"/>
                  <a:pt x="25" y="70"/>
                </a:cubicBezTo>
                <a:cubicBezTo>
                  <a:pt x="23" y="65"/>
                  <a:pt x="23" y="59"/>
                  <a:pt x="22" y="53"/>
                </a:cubicBezTo>
                <a:cubicBezTo>
                  <a:pt x="8" y="53"/>
                  <a:pt x="8" y="53"/>
                  <a:pt x="8" y="53"/>
                </a:cubicBezTo>
                <a:cubicBezTo>
                  <a:pt x="8" y="62"/>
                  <a:pt x="12" y="71"/>
                  <a:pt x="18" y="78"/>
                </a:cubicBezTo>
                <a:cubicBezTo>
                  <a:pt x="21" y="82"/>
                  <a:pt x="15" y="87"/>
                  <a:pt x="12" y="83"/>
                </a:cubicBezTo>
                <a:cubicBezTo>
                  <a:pt x="4" y="74"/>
                  <a:pt x="0" y="63"/>
                  <a:pt x="0" y="50"/>
                </a:cubicBezTo>
                <a:cubicBezTo>
                  <a:pt x="0" y="36"/>
                  <a:pt x="5" y="24"/>
                  <a:pt x="15" y="14"/>
                </a:cubicBezTo>
                <a:cubicBezTo>
                  <a:pt x="24" y="5"/>
                  <a:pt x="36" y="0"/>
                  <a:pt x="50" y="0"/>
                </a:cubicBezTo>
                <a:close/>
                <a:moveTo>
                  <a:pt x="66" y="91"/>
                </a:moveTo>
                <a:cubicBezTo>
                  <a:pt x="66" y="91"/>
                  <a:pt x="66" y="91"/>
                  <a:pt x="66" y="91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6" y="104"/>
                  <a:pt x="64" y="106"/>
                  <a:pt x="62" y="106"/>
                </a:cubicBezTo>
                <a:cubicBezTo>
                  <a:pt x="62" y="106"/>
                  <a:pt x="62" y="106"/>
                  <a:pt x="62" y="106"/>
                </a:cubicBezTo>
                <a:cubicBezTo>
                  <a:pt x="39" y="106"/>
                  <a:pt x="39" y="106"/>
                  <a:pt x="39" y="106"/>
                </a:cubicBezTo>
                <a:cubicBezTo>
                  <a:pt x="37" y="106"/>
                  <a:pt x="35" y="104"/>
                  <a:pt x="35" y="102"/>
                </a:cubicBezTo>
                <a:cubicBezTo>
                  <a:pt x="35" y="102"/>
                  <a:pt x="35" y="102"/>
                  <a:pt x="35" y="102"/>
                </a:cubicBezTo>
                <a:cubicBezTo>
                  <a:pt x="35" y="91"/>
                  <a:pt x="35" y="91"/>
                  <a:pt x="35" y="91"/>
                </a:cubicBezTo>
                <a:cubicBezTo>
                  <a:pt x="23" y="91"/>
                  <a:pt x="23" y="91"/>
                  <a:pt x="23" y="91"/>
                </a:cubicBezTo>
                <a:cubicBezTo>
                  <a:pt x="21" y="91"/>
                  <a:pt x="19" y="90"/>
                  <a:pt x="19" y="87"/>
                </a:cubicBezTo>
                <a:cubicBezTo>
                  <a:pt x="19" y="86"/>
                  <a:pt x="20" y="85"/>
                  <a:pt x="20" y="85"/>
                </a:cubicBezTo>
                <a:cubicBezTo>
                  <a:pt x="48" y="57"/>
                  <a:pt x="48" y="57"/>
                  <a:pt x="48" y="57"/>
                </a:cubicBezTo>
                <a:cubicBezTo>
                  <a:pt x="49" y="56"/>
                  <a:pt x="52" y="56"/>
                  <a:pt x="53" y="57"/>
                </a:cubicBezTo>
                <a:cubicBezTo>
                  <a:pt x="53" y="58"/>
                  <a:pt x="53" y="58"/>
                  <a:pt x="53" y="58"/>
                </a:cubicBezTo>
                <a:cubicBezTo>
                  <a:pt x="80" y="85"/>
                  <a:pt x="80" y="85"/>
                  <a:pt x="80" y="85"/>
                </a:cubicBezTo>
                <a:cubicBezTo>
                  <a:pt x="82" y="86"/>
                  <a:pt x="82" y="89"/>
                  <a:pt x="80" y="90"/>
                </a:cubicBezTo>
                <a:cubicBezTo>
                  <a:pt x="79" y="91"/>
                  <a:pt x="79" y="91"/>
                  <a:pt x="78" y="91"/>
                </a:cubicBezTo>
                <a:cubicBezTo>
                  <a:pt x="77" y="91"/>
                  <a:pt x="77" y="91"/>
                  <a:pt x="77" y="91"/>
                </a:cubicBezTo>
                <a:cubicBezTo>
                  <a:pt x="66" y="91"/>
                  <a:pt x="66" y="91"/>
                  <a:pt x="66" y="91"/>
                </a:cubicBezTo>
                <a:close/>
                <a:moveTo>
                  <a:pt x="58" y="98"/>
                </a:moveTo>
                <a:cubicBezTo>
                  <a:pt x="58" y="98"/>
                  <a:pt x="58" y="98"/>
                  <a:pt x="58" y="98"/>
                </a:cubicBezTo>
                <a:cubicBezTo>
                  <a:pt x="58" y="87"/>
                  <a:pt x="58" y="87"/>
                  <a:pt x="58" y="87"/>
                </a:cubicBezTo>
                <a:cubicBezTo>
                  <a:pt x="58" y="87"/>
                  <a:pt x="58" y="87"/>
                  <a:pt x="58" y="87"/>
                </a:cubicBezTo>
                <a:cubicBezTo>
                  <a:pt x="58" y="85"/>
                  <a:pt x="60" y="83"/>
                  <a:pt x="62" y="83"/>
                </a:cubicBezTo>
                <a:cubicBezTo>
                  <a:pt x="68" y="83"/>
                  <a:pt x="68" y="83"/>
                  <a:pt x="68" y="83"/>
                </a:cubicBezTo>
                <a:cubicBezTo>
                  <a:pt x="50" y="66"/>
                  <a:pt x="50" y="66"/>
                  <a:pt x="50" y="66"/>
                </a:cubicBezTo>
                <a:cubicBezTo>
                  <a:pt x="33" y="83"/>
                  <a:pt x="33" y="83"/>
                  <a:pt x="33" y="83"/>
                </a:cubicBezTo>
                <a:cubicBezTo>
                  <a:pt x="39" y="83"/>
                  <a:pt x="39" y="83"/>
                  <a:pt x="39" y="83"/>
                </a:cubicBezTo>
                <a:cubicBezTo>
                  <a:pt x="39" y="83"/>
                  <a:pt x="39" y="83"/>
                  <a:pt x="39" y="83"/>
                </a:cubicBezTo>
                <a:cubicBezTo>
                  <a:pt x="41" y="83"/>
                  <a:pt x="43" y="85"/>
                  <a:pt x="43" y="87"/>
                </a:cubicBezTo>
                <a:cubicBezTo>
                  <a:pt x="43" y="98"/>
                  <a:pt x="43" y="98"/>
                  <a:pt x="43" y="98"/>
                </a:cubicBezTo>
                <a:cubicBezTo>
                  <a:pt x="58" y="98"/>
                  <a:pt x="58" y="98"/>
                  <a:pt x="58" y="98"/>
                </a:cubicBezTo>
                <a:close/>
                <a:moveTo>
                  <a:pt x="81" y="20"/>
                </a:moveTo>
                <a:cubicBezTo>
                  <a:pt x="81" y="20"/>
                  <a:pt x="81" y="20"/>
                  <a:pt x="81" y="20"/>
                </a:cubicBezTo>
                <a:cubicBezTo>
                  <a:pt x="80" y="20"/>
                  <a:pt x="80" y="19"/>
                  <a:pt x="80" y="19"/>
                </a:cubicBezTo>
                <a:cubicBezTo>
                  <a:pt x="78" y="20"/>
                  <a:pt x="76" y="22"/>
                  <a:pt x="74" y="23"/>
                </a:cubicBezTo>
                <a:cubicBezTo>
                  <a:pt x="76" y="30"/>
                  <a:pt x="78" y="39"/>
                  <a:pt x="78" y="48"/>
                </a:cubicBezTo>
                <a:cubicBezTo>
                  <a:pt x="93" y="48"/>
                  <a:pt x="93" y="48"/>
                  <a:pt x="93" y="48"/>
                </a:cubicBezTo>
                <a:cubicBezTo>
                  <a:pt x="93" y="37"/>
                  <a:pt x="88" y="27"/>
                  <a:pt x="81" y="20"/>
                </a:cubicBezTo>
                <a:close/>
                <a:moveTo>
                  <a:pt x="76" y="16"/>
                </a:moveTo>
                <a:cubicBezTo>
                  <a:pt x="76" y="16"/>
                  <a:pt x="76" y="16"/>
                  <a:pt x="76" y="16"/>
                </a:cubicBezTo>
                <a:cubicBezTo>
                  <a:pt x="73" y="14"/>
                  <a:pt x="70" y="12"/>
                  <a:pt x="67" y="11"/>
                </a:cubicBezTo>
                <a:cubicBezTo>
                  <a:pt x="68" y="12"/>
                  <a:pt x="70" y="14"/>
                  <a:pt x="71" y="16"/>
                </a:cubicBezTo>
                <a:cubicBezTo>
                  <a:pt x="71" y="17"/>
                  <a:pt x="71" y="18"/>
                  <a:pt x="72" y="18"/>
                </a:cubicBezTo>
                <a:cubicBezTo>
                  <a:pt x="73" y="18"/>
                  <a:pt x="75" y="17"/>
                  <a:pt x="76" y="16"/>
                </a:cubicBezTo>
                <a:close/>
                <a:moveTo>
                  <a:pt x="57" y="8"/>
                </a:moveTo>
                <a:cubicBezTo>
                  <a:pt x="57" y="8"/>
                  <a:pt x="57" y="8"/>
                  <a:pt x="57" y="8"/>
                </a:cubicBezTo>
                <a:cubicBezTo>
                  <a:pt x="56" y="8"/>
                  <a:pt x="54" y="8"/>
                  <a:pt x="53" y="8"/>
                </a:cubicBezTo>
                <a:cubicBezTo>
                  <a:pt x="53" y="24"/>
                  <a:pt x="53" y="24"/>
                  <a:pt x="53" y="24"/>
                </a:cubicBezTo>
                <a:cubicBezTo>
                  <a:pt x="57" y="24"/>
                  <a:pt x="62" y="23"/>
                  <a:pt x="66" y="21"/>
                </a:cubicBezTo>
                <a:cubicBezTo>
                  <a:pt x="66" y="21"/>
                  <a:pt x="67" y="21"/>
                  <a:pt x="68" y="20"/>
                </a:cubicBezTo>
                <a:cubicBezTo>
                  <a:pt x="67" y="20"/>
                  <a:pt x="67" y="19"/>
                  <a:pt x="66" y="18"/>
                </a:cubicBezTo>
                <a:cubicBezTo>
                  <a:pt x="64" y="14"/>
                  <a:pt x="61" y="10"/>
                  <a:pt x="57" y="8"/>
                </a:cubicBezTo>
                <a:close/>
                <a:moveTo>
                  <a:pt x="48" y="8"/>
                </a:moveTo>
                <a:cubicBezTo>
                  <a:pt x="48" y="8"/>
                  <a:pt x="48" y="8"/>
                  <a:pt x="48" y="8"/>
                </a:cubicBezTo>
                <a:cubicBezTo>
                  <a:pt x="46" y="8"/>
                  <a:pt x="45" y="8"/>
                  <a:pt x="43" y="8"/>
                </a:cubicBezTo>
                <a:cubicBezTo>
                  <a:pt x="40" y="10"/>
                  <a:pt x="37" y="14"/>
                  <a:pt x="34" y="18"/>
                </a:cubicBezTo>
                <a:cubicBezTo>
                  <a:pt x="34" y="19"/>
                  <a:pt x="33" y="20"/>
                  <a:pt x="33" y="20"/>
                </a:cubicBezTo>
                <a:cubicBezTo>
                  <a:pt x="34" y="21"/>
                  <a:pt x="34" y="21"/>
                  <a:pt x="35" y="21"/>
                </a:cubicBezTo>
                <a:cubicBezTo>
                  <a:pt x="39" y="23"/>
                  <a:pt x="43" y="24"/>
                  <a:pt x="48" y="24"/>
                </a:cubicBezTo>
                <a:cubicBezTo>
                  <a:pt x="48" y="8"/>
                  <a:pt x="48" y="8"/>
                  <a:pt x="48" y="8"/>
                </a:cubicBezTo>
                <a:close/>
                <a:moveTo>
                  <a:pt x="34" y="11"/>
                </a:moveTo>
                <a:cubicBezTo>
                  <a:pt x="34" y="11"/>
                  <a:pt x="34" y="11"/>
                  <a:pt x="34" y="11"/>
                </a:cubicBezTo>
                <a:cubicBezTo>
                  <a:pt x="30" y="12"/>
                  <a:pt x="28" y="14"/>
                  <a:pt x="25" y="16"/>
                </a:cubicBezTo>
                <a:cubicBezTo>
                  <a:pt x="26" y="17"/>
                  <a:pt x="28" y="18"/>
                  <a:pt x="29" y="18"/>
                </a:cubicBezTo>
                <a:cubicBezTo>
                  <a:pt x="29" y="18"/>
                  <a:pt x="30" y="17"/>
                  <a:pt x="30" y="16"/>
                </a:cubicBezTo>
                <a:cubicBezTo>
                  <a:pt x="31" y="14"/>
                  <a:pt x="32" y="12"/>
                  <a:pt x="34" y="11"/>
                </a:cubicBezTo>
                <a:close/>
                <a:moveTo>
                  <a:pt x="21" y="19"/>
                </a:moveTo>
                <a:cubicBezTo>
                  <a:pt x="21" y="19"/>
                  <a:pt x="21" y="19"/>
                  <a:pt x="21" y="19"/>
                </a:cubicBezTo>
                <a:cubicBezTo>
                  <a:pt x="21" y="19"/>
                  <a:pt x="20" y="20"/>
                  <a:pt x="20" y="20"/>
                </a:cubicBezTo>
                <a:cubicBezTo>
                  <a:pt x="13" y="27"/>
                  <a:pt x="8" y="37"/>
                  <a:pt x="8" y="48"/>
                </a:cubicBezTo>
                <a:cubicBezTo>
                  <a:pt x="22" y="48"/>
                  <a:pt x="22" y="48"/>
                  <a:pt x="22" y="48"/>
                </a:cubicBezTo>
                <a:cubicBezTo>
                  <a:pt x="23" y="39"/>
                  <a:pt x="24" y="30"/>
                  <a:pt x="27" y="23"/>
                </a:cubicBezTo>
                <a:cubicBezTo>
                  <a:pt x="25" y="22"/>
                  <a:pt x="23" y="20"/>
                  <a:pt x="21" y="19"/>
                </a:cubicBezTo>
                <a:close/>
                <a:moveTo>
                  <a:pt x="69" y="25"/>
                </a:moveTo>
                <a:cubicBezTo>
                  <a:pt x="69" y="25"/>
                  <a:pt x="69" y="25"/>
                  <a:pt x="69" y="25"/>
                </a:cubicBezTo>
                <a:cubicBezTo>
                  <a:pt x="69" y="25"/>
                  <a:pt x="68" y="25"/>
                  <a:pt x="67" y="26"/>
                </a:cubicBezTo>
                <a:cubicBezTo>
                  <a:pt x="63" y="27"/>
                  <a:pt x="58" y="28"/>
                  <a:pt x="53" y="29"/>
                </a:cubicBezTo>
                <a:cubicBezTo>
                  <a:pt x="53" y="48"/>
                  <a:pt x="53" y="48"/>
                  <a:pt x="53" y="48"/>
                </a:cubicBezTo>
                <a:cubicBezTo>
                  <a:pt x="74" y="48"/>
                  <a:pt x="74" y="48"/>
                  <a:pt x="74" y="48"/>
                </a:cubicBezTo>
                <a:cubicBezTo>
                  <a:pt x="73" y="39"/>
                  <a:pt x="72" y="31"/>
                  <a:pt x="69" y="25"/>
                </a:cubicBezTo>
                <a:close/>
                <a:moveTo>
                  <a:pt x="48" y="29"/>
                </a:moveTo>
                <a:cubicBezTo>
                  <a:pt x="48" y="29"/>
                  <a:pt x="48" y="29"/>
                  <a:pt x="48" y="29"/>
                </a:cubicBezTo>
                <a:cubicBezTo>
                  <a:pt x="43" y="28"/>
                  <a:pt x="38" y="27"/>
                  <a:pt x="33" y="26"/>
                </a:cubicBezTo>
                <a:cubicBezTo>
                  <a:pt x="33" y="25"/>
                  <a:pt x="32" y="25"/>
                  <a:pt x="31" y="25"/>
                </a:cubicBezTo>
                <a:cubicBezTo>
                  <a:pt x="29" y="31"/>
                  <a:pt x="27" y="39"/>
                  <a:pt x="27" y="48"/>
                </a:cubicBezTo>
                <a:cubicBezTo>
                  <a:pt x="48" y="48"/>
                  <a:pt x="48" y="48"/>
                  <a:pt x="48" y="48"/>
                </a:cubicBezTo>
                <a:cubicBezTo>
                  <a:pt x="48" y="29"/>
                  <a:pt x="48" y="29"/>
                  <a:pt x="48" y="2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-396552" y="-453380"/>
            <a:ext cx="1050653" cy="1050652"/>
          </a:xfrm>
          <a:prstGeom prst="ellips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186990" y="152103"/>
            <a:ext cx="514943" cy="514943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216896" y="209520"/>
            <a:ext cx="455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01</a:t>
            </a:r>
            <a:endParaRPr lang="zh-CN" altLang="en-US" sz="20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42" name="Rectangle 39"/>
          <p:cNvSpPr>
            <a:spLocks noChangeArrowheads="1"/>
          </p:cNvSpPr>
          <p:nvPr/>
        </p:nvSpPr>
        <p:spPr bwMode="auto">
          <a:xfrm>
            <a:off x="915988" y="301852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400" dirty="0" smtClean="0">
                <a:solidFill>
                  <a:srgbClr val="06C5B3"/>
                </a:solidFill>
                <a:latin typeface="Impact" pitchFamily="34" charset="0"/>
              </a:rPr>
              <a:t>Write your great  title here</a:t>
            </a:r>
            <a:endParaRPr lang="en-US" altLang="zh-CN" sz="1400" dirty="0">
              <a:solidFill>
                <a:srgbClr val="06C5B3"/>
              </a:solidFill>
              <a:latin typeface="Impact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0">
        <p14:switch dir="r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8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8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grpId="0" nodeType="withEffect" p14:presetBounceEnd="8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21" dur="7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22" dur="7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3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3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29" dur="150" fill="hold"/>
                                            <p:tgtEl>
                                              <p:spTgt spid="8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9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10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10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fill="hold" grpId="0" nodeType="withEffect" p14:presetBounceEnd="8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57" dur="75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58" dur="75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3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65" dur="150" fill="hold"/>
                                            <p:tgtEl>
                                              <p:spTgt spid="10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6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72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5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6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3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3" dur="150" fill="hold"/>
                                            <p:tgtEl>
                                              <p:spTgt spid="1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3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150" fill="hold"/>
                                            <p:tgtEl>
                                              <p:spTgt spid="1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8" fill="hold" grpId="0" nodeType="withEffect" p14:presetBounceEnd="8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93" dur="75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94" dur="75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3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3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101" dur="150" fill="hold"/>
                                            <p:tgtEl>
                                              <p:spTgt spid="1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2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08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8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3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3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3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9" dur="150" fill="hold"/>
                                            <p:tgtEl>
                                              <p:spTgt spid="1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0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2" dur="3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3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4" dur="3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26" dur="150" fill="hold"/>
                                            <p:tgtEl>
                                              <p:spTgt spid="1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7" presetID="2" presetClass="entr" presetSubtype="2" fill="hold" grpId="0" nodeType="withEffect" p14:presetBounceEnd="8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29" dur="75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30" dur="75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3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137" dur="150" fill="hold"/>
                                            <p:tgtEl>
                                              <p:spTgt spid="1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44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5" presetID="2" presetClass="entr" presetSubtype="2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7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8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7" grpId="0" animBg="1"/>
          <p:bldP spid="118" grpId="0" animBg="1"/>
          <p:bldP spid="107" grpId="0" animBg="1"/>
          <p:bldP spid="86" grpId="0" animBg="1"/>
          <p:bldP spid="52" grpId="0"/>
          <p:bldP spid="53" grpId="0"/>
          <p:bldP spid="78" grpId="0"/>
          <p:bldP spid="84" grpId="0" animBg="1"/>
          <p:bldP spid="84" grpId="1" animBg="1"/>
          <p:bldP spid="85" grpId="0"/>
          <p:bldP spid="85" grpId="1"/>
          <p:bldP spid="88" grpId="0" animBg="1"/>
          <p:bldP spid="88" grpId="1" animBg="1"/>
          <p:bldP spid="44" grpId="0" animBg="1"/>
          <p:bldP spid="44" grpId="1" animBg="1"/>
          <p:bldP spid="51" grpId="0"/>
          <p:bldP spid="105" grpId="0" animBg="1"/>
          <p:bldP spid="105" grpId="1" animBg="1"/>
          <p:bldP spid="106" grpId="0"/>
          <p:bldP spid="106" grpId="1"/>
          <p:bldP spid="109" grpId="0" animBg="1"/>
          <p:bldP spid="109" grpId="1" animBg="1"/>
          <p:bldP spid="48" grpId="0" animBg="1"/>
          <p:bldP spid="48" grpId="1" animBg="1"/>
          <p:bldP spid="113" grpId="0" animBg="1"/>
          <p:bldP spid="113" grpId="1" animBg="1"/>
          <p:bldP spid="114" grpId="0"/>
          <p:bldP spid="114" grpId="1"/>
          <p:bldP spid="115" grpId="0" animBg="1"/>
          <p:bldP spid="115" grpId="1" animBg="1"/>
          <p:bldP spid="116" grpId="0"/>
          <p:bldP spid="116" grpId="1"/>
          <p:bldP spid="121" grpId="0" animBg="1"/>
          <p:bldP spid="121" grpId="1" animBg="1"/>
          <p:bldP spid="124" grpId="0" animBg="1"/>
          <p:bldP spid="124" grpId="1" animBg="1"/>
          <p:bldP spid="50" grpId="0" animBg="1"/>
          <p:bldP spid="50" grpId="1" animBg="1"/>
          <p:bldP spid="49" grpId="0" animBg="1"/>
          <p:bldP spid="49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8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8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3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3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29" dur="150" fill="hold"/>
                                            <p:tgtEl>
                                              <p:spTgt spid="8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10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10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3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65" dur="150" fill="hold"/>
                                            <p:tgtEl>
                                              <p:spTgt spid="10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6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72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3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83" dur="150" fill="hold"/>
                                            <p:tgtEl>
                                              <p:spTgt spid="1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3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150" fill="hold"/>
                                            <p:tgtEl>
                                              <p:spTgt spid="1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75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750" fill="hold"/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3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3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101" dur="150" fill="hold"/>
                                            <p:tgtEl>
                                              <p:spTgt spid="1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2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08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3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3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3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9" dur="150" fill="hold"/>
                                            <p:tgtEl>
                                              <p:spTgt spid="1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0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2" dur="3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3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4" dur="3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26" dur="150" fill="hold"/>
                                            <p:tgtEl>
                                              <p:spTgt spid="11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7" presetID="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9" dur="75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0" dur="750" fill="hold"/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3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137" dur="150" fill="hold"/>
                                            <p:tgtEl>
                                              <p:spTgt spid="1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8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2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3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44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5" presetID="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7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8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7" grpId="0" animBg="1"/>
          <p:bldP spid="118" grpId="0" animBg="1"/>
          <p:bldP spid="107" grpId="0" animBg="1"/>
          <p:bldP spid="86" grpId="0" animBg="1"/>
          <p:bldP spid="52" grpId="0"/>
          <p:bldP spid="53" grpId="0"/>
          <p:bldP spid="78" grpId="0"/>
          <p:bldP spid="84" grpId="0" animBg="1"/>
          <p:bldP spid="84" grpId="1" animBg="1"/>
          <p:bldP spid="85" grpId="0"/>
          <p:bldP spid="85" grpId="1"/>
          <p:bldP spid="88" grpId="0" animBg="1"/>
          <p:bldP spid="88" grpId="1" animBg="1"/>
          <p:bldP spid="44" grpId="0" animBg="1"/>
          <p:bldP spid="44" grpId="1" animBg="1"/>
          <p:bldP spid="51" grpId="0"/>
          <p:bldP spid="105" grpId="0" animBg="1"/>
          <p:bldP spid="105" grpId="1" animBg="1"/>
          <p:bldP spid="106" grpId="0"/>
          <p:bldP spid="106" grpId="1"/>
          <p:bldP spid="109" grpId="0" animBg="1"/>
          <p:bldP spid="109" grpId="1" animBg="1"/>
          <p:bldP spid="48" grpId="0" animBg="1"/>
          <p:bldP spid="48" grpId="1" animBg="1"/>
          <p:bldP spid="113" grpId="0" animBg="1"/>
          <p:bldP spid="113" grpId="1" animBg="1"/>
          <p:bldP spid="114" grpId="0"/>
          <p:bldP spid="114" grpId="1"/>
          <p:bldP spid="115" grpId="0" animBg="1"/>
          <p:bldP spid="115" grpId="1" animBg="1"/>
          <p:bldP spid="116" grpId="0"/>
          <p:bldP spid="116" grpId="1"/>
          <p:bldP spid="121" grpId="0" animBg="1"/>
          <p:bldP spid="121" grpId="1" animBg="1"/>
          <p:bldP spid="124" grpId="0" animBg="1"/>
          <p:bldP spid="124" grpId="1" animBg="1"/>
          <p:bldP spid="50" grpId="0" animBg="1"/>
          <p:bldP spid="50" grpId="1" animBg="1"/>
          <p:bldP spid="49" grpId="0" animBg="1"/>
          <p:bldP spid="49" grpId="1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椭圆 92"/>
          <p:cNvSpPr/>
          <p:nvPr/>
        </p:nvSpPr>
        <p:spPr>
          <a:xfrm>
            <a:off x="2735082" y="1259546"/>
            <a:ext cx="1050653" cy="1050652"/>
          </a:xfrm>
          <a:prstGeom prst="ellips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1361358" y="1755459"/>
            <a:ext cx="1723593" cy="1723593"/>
          </a:xfrm>
          <a:prstGeom prst="ellips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2068664" y="1711209"/>
            <a:ext cx="1422497" cy="1422497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2918527" y="3410039"/>
            <a:ext cx="432388" cy="432386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3458846" y="1243627"/>
            <a:ext cx="312649" cy="312649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1369757" y="2027340"/>
            <a:ext cx="279733" cy="279732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2024913" y="1307437"/>
            <a:ext cx="200401" cy="200400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1217581" y="2762005"/>
            <a:ext cx="693956" cy="693956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TextBox 66"/>
          <p:cNvSpPr txBox="1"/>
          <p:nvPr/>
        </p:nvSpPr>
        <p:spPr>
          <a:xfrm>
            <a:off x="2189598" y="2027340"/>
            <a:ext cx="11806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Impact" pitchFamily="34" charset="0"/>
              </a:rPr>
              <a:t>02</a:t>
            </a:r>
            <a:endParaRPr lang="zh-CN" altLang="en-US" sz="4800" dirty="0">
              <a:solidFill>
                <a:schemeClr val="bg1"/>
              </a:solidFill>
              <a:latin typeface="Impact" pitchFamily="34" charset="0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3052720" y="3529939"/>
            <a:ext cx="176668" cy="206782"/>
            <a:chOff x="-271462" y="-2203450"/>
            <a:chExt cx="698500" cy="817563"/>
          </a:xfrm>
        </p:grpSpPr>
        <p:sp>
          <p:nvSpPr>
            <p:cNvPr id="69" name="Oval 6"/>
            <p:cNvSpPr>
              <a:spLocks noChangeArrowheads="1"/>
            </p:cNvSpPr>
            <p:nvPr/>
          </p:nvSpPr>
          <p:spPr bwMode="auto">
            <a:xfrm>
              <a:off x="-106362" y="-2203450"/>
              <a:ext cx="127000" cy="1587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7"/>
            <p:cNvSpPr>
              <a:spLocks noEditPoints="1"/>
            </p:cNvSpPr>
            <p:nvPr/>
          </p:nvSpPr>
          <p:spPr bwMode="auto">
            <a:xfrm>
              <a:off x="-271462" y="-2030412"/>
              <a:ext cx="454025" cy="641350"/>
            </a:xfrm>
            <a:custGeom>
              <a:avLst/>
              <a:gdLst>
                <a:gd name="T0" fmla="*/ 120 w 121"/>
                <a:gd name="T1" fmla="*/ 26 h 171"/>
                <a:gd name="T2" fmla="*/ 120 w 121"/>
                <a:gd name="T3" fmla="*/ 26 h 171"/>
                <a:gd name="T4" fmla="*/ 114 w 121"/>
                <a:gd name="T5" fmla="*/ 21 h 171"/>
                <a:gd name="T6" fmla="*/ 90 w 121"/>
                <a:gd name="T7" fmla="*/ 3 h 171"/>
                <a:gd name="T8" fmla="*/ 84 w 121"/>
                <a:gd name="T9" fmla="*/ 1 h 171"/>
                <a:gd name="T10" fmla="*/ 75 w 121"/>
                <a:gd name="T11" fmla="*/ 1 h 171"/>
                <a:gd name="T12" fmla="*/ 74 w 121"/>
                <a:gd name="T13" fmla="*/ 11 h 171"/>
                <a:gd name="T14" fmla="*/ 67 w 121"/>
                <a:gd name="T15" fmla="*/ 42 h 171"/>
                <a:gd name="T16" fmla="*/ 67 w 121"/>
                <a:gd name="T17" fmla="*/ 7 h 171"/>
                <a:gd name="T18" fmla="*/ 58 w 121"/>
                <a:gd name="T19" fmla="*/ 0 h 171"/>
                <a:gd name="T20" fmla="*/ 57 w 121"/>
                <a:gd name="T21" fmla="*/ 9 h 171"/>
                <a:gd name="T22" fmla="*/ 45 w 121"/>
                <a:gd name="T23" fmla="*/ 18 h 171"/>
                <a:gd name="T24" fmla="*/ 40 w 121"/>
                <a:gd name="T25" fmla="*/ 7 h 171"/>
                <a:gd name="T26" fmla="*/ 47 w 121"/>
                <a:gd name="T27" fmla="*/ 0 h 171"/>
                <a:gd name="T28" fmla="*/ 38 w 121"/>
                <a:gd name="T29" fmla="*/ 1 h 171"/>
                <a:gd name="T30" fmla="*/ 3 w 121"/>
                <a:gd name="T31" fmla="*/ 35 h 171"/>
                <a:gd name="T32" fmla="*/ 2 w 121"/>
                <a:gd name="T33" fmla="*/ 35 h 171"/>
                <a:gd name="T34" fmla="*/ 1 w 121"/>
                <a:gd name="T35" fmla="*/ 48 h 171"/>
                <a:gd name="T36" fmla="*/ 1 w 121"/>
                <a:gd name="T37" fmla="*/ 48 h 171"/>
                <a:gd name="T38" fmla="*/ 2 w 121"/>
                <a:gd name="T39" fmla="*/ 50 h 171"/>
                <a:gd name="T40" fmla="*/ 6 w 121"/>
                <a:gd name="T41" fmla="*/ 57 h 171"/>
                <a:gd name="T42" fmla="*/ 20 w 121"/>
                <a:gd name="T43" fmla="*/ 84 h 171"/>
                <a:gd name="T44" fmla="*/ 32 w 121"/>
                <a:gd name="T45" fmla="*/ 90 h 171"/>
                <a:gd name="T46" fmla="*/ 35 w 121"/>
                <a:gd name="T47" fmla="*/ 90 h 171"/>
                <a:gd name="T48" fmla="*/ 60 w 121"/>
                <a:gd name="T49" fmla="*/ 171 h 171"/>
                <a:gd name="T50" fmla="*/ 56 w 121"/>
                <a:gd name="T51" fmla="*/ 110 h 171"/>
                <a:gd name="T52" fmla="*/ 89 w 121"/>
                <a:gd name="T53" fmla="*/ 33 h 171"/>
                <a:gd name="T54" fmla="*/ 93 w 121"/>
                <a:gd name="T55" fmla="*/ 31 h 171"/>
                <a:gd name="T56" fmla="*/ 75 w 121"/>
                <a:gd name="T57" fmla="*/ 45 h 171"/>
                <a:gd name="T58" fmla="*/ 89 w 121"/>
                <a:gd name="T59" fmla="*/ 33 h 171"/>
                <a:gd name="T60" fmla="*/ 30 w 121"/>
                <a:gd name="T61" fmla="*/ 55 h 171"/>
                <a:gd name="T62" fmla="*/ 23 w 121"/>
                <a:gd name="T63" fmla="*/ 44 h 171"/>
                <a:gd name="T64" fmla="*/ 33 w 121"/>
                <a:gd name="T65" fmla="*/ 6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1" h="171">
                  <a:moveTo>
                    <a:pt x="120" y="42"/>
                  </a:moveTo>
                  <a:cubicBezTo>
                    <a:pt x="120" y="35"/>
                    <a:pt x="121" y="24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14" y="21"/>
                    <a:pt x="114" y="21"/>
                    <a:pt x="114" y="21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8" y="2"/>
                    <a:pt x="86" y="1"/>
                    <a:pt x="84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1" y="1"/>
                    <a:pt x="78" y="0"/>
                    <a:pt x="75" y="0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4" y="0"/>
                    <a:pt x="42" y="1"/>
                    <a:pt x="39" y="1"/>
                  </a:cubicBezTo>
                  <a:cubicBezTo>
                    <a:pt x="39" y="1"/>
                    <a:pt x="38" y="1"/>
                    <a:pt x="38" y="1"/>
                  </a:cubicBezTo>
                  <a:cubicBezTo>
                    <a:pt x="36" y="1"/>
                    <a:pt x="33" y="3"/>
                    <a:pt x="31" y="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60"/>
                    <a:pt x="2" y="42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4" y="82"/>
                    <a:pt x="28" y="80"/>
                    <a:pt x="33" y="78"/>
                  </a:cubicBezTo>
                  <a:cubicBezTo>
                    <a:pt x="32" y="82"/>
                    <a:pt x="32" y="86"/>
                    <a:pt x="32" y="90"/>
                  </a:cubicBezTo>
                  <a:cubicBezTo>
                    <a:pt x="32" y="90"/>
                    <a:pt x="32" y="90"/>
                    <a:pt x="32" y="90"/>
                  </a:cubicBezTo>
                  <a:cubicBezTo>
                    <a:pt x="33" y="90"/>
                    <a:pt x="34" y="90"/>
                    <a:pt x="35" y="90"/>
                  </a:cubicBezTo>
                  <a:cubicBezTo>
                    <a:pt x="37" y="171"/>
                    <a:pt x="37" y="171"/>
                    <a:pt x="37" y="171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60" y="161"/>
                    <a:pt x="60" y="147"/>
                    <a:pt x="60" y="134"/>
                  </a:cubicBezTo>
                  <a:cubicBezTo>
                    <a:pt x="57" y="127"/>
                    <a:pt x="56" y="118"/>
                    <a:pt x="56" y="110"/>
                  </a:cubicBezTo>
                  <a:cubicBezTo>
                    <a:pt x="56" y="73"/>
                    <a:pt x="84" y="44"/>
                    <a:pt x="120" y="42"/>
                  </a:cubicBezTo>
                  <a:close/>
                  <a:moveTo>
                    <a:pt x="89" y="33"/>
                  </a:moveTo>
                  <a:cubicBezTo>
                    <a:pt x="89" y="31"/>
                    <a:pt x="89" y="29"/>
                    <a:pt x="89" y="27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5" y="33"/>
                    <a:pt x="95" y="33"/>
                    <a:pt x="95" y="33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3" y="42"/>
                    <a:pt x="73" y="42"/>
                    <a:pt x="73" y="42"/>
                  </a:cubicBezTo>
                  <a:lnTo>
                    <a:pt x="89" y="33"/>
                  </a:lnTo>
                  <a:close/>
                  <a:moveTo>
                    <a:pt x="33" y="60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41"/>
                    <a:pt x="33" y="50"/>
                    <a:pt x="33" y="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8"/>
            <p:cNvSpPr/>
            <p:nvPr/>
          </p:nvSpPr>
          <p:spPr bwMode="auto">
            <a:xfrm>
              <a:off x="-31750" y="-1498600"/>
              <a:ext cx="90488" cy="109538"/>
            </a:xfrm>
            <a:custGeom>
              <a:avLst/>
              <a:gdLst>
                <a:gd name="T0" fmla="*/ 0 w 24"/>
                <a:gd name="T1" fmla="*/ 0 h 29"/>
                <a:gd name="T2" fmla="*/ 1 w 24"/>
                <a:gd name="T3" fmla="*/ 29 h 29"/>
                <a:gd name="T4" fmla="*/ 24 w 24"/>
                <a:gd name="T5" fmla="*/ 29 h 29"/>
                <a:gd name="T6" fmla="*/ 24 w 24"/>
                <a:gd name="T7" fmla="*/ 26 h 29"/>
                <a:gd name="T8" fmla="*/ 0 w 24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9">
                  <a:moveTo>
                    <a:pt x="0" y="0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8"/>
                    <a:pt x="24" y="27"/>
                    <a:pt x="24" y="26"/>
                  </a:cubicBezTo>
                  <a:cubicBezTo>
                    <a:pt x="14" y="19"/>
                    <a:pt x="6" y="1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9"/>
            <p:cNvSpPr>
              <a:spLocks noEditPoints="1"/>
            </p:cNvSpPr>
            <p:nvPr/>
          </p:nvSpPr>
          <p:spPr bwMode="auto">
            <a:xfrm>
              <a:off x="-38100" y="-1851025"/>
              <a:ext cx="465138" cy="465138"/>
            </a:xfrm>
            <a:custGeom>
              <a:avLst/>
              <a:gdLst>
                <a:gd name="T0" fmla="*/ 62 w 124"/>
                <a:gd name="T1" fmla="*/ 0 h 124"/>
                <a:gd name="T2" fmla="*/ 0 w 124"/>
                <a:gd name="T3" fmla="*/ 62 h 124"/>
                <a:gd name="T4" fmla="*/ 62 w 124"/>
                <a:gd name="T5" fmla="*/ 124 h 124"/>
                <a:gd name="T6" fmla="*/ 124 w 124"/>
                <a:gd name="T7" fmla="*/ 62 h 124"/>
                <a:gd name="T8" fmla="*/ 62 w 124"/>
                <a:gd name="T9" fmla="*/ 0 h 124"/>
                <a:gd name="T10" fmla="*/ 68 w 124"/>
                <a:gd name="T11" fmla="*/ 112 h 124"/>
                <a:gd name="T12" fmla="*/ 68 w 124"/>
                <a:gd name="T13" fmla="*/ 100 h 124"/>
                <a:gd name="T14" fmla="*/ 62 w 124"/>
                <a:gd name="T15" fmla="*/ 101 h 124"/>
                <a:gd name="T16" fmla="*/ 56 w 124"/>
                <a:gd name="T17" fmla="*/ 100 h 124"/>
                <a:gd name="T18" fmla="*/ 56 w 124"/>
                <a:gd name="T19" fmla="*/ 112 h 124"/>
                <a:gd name="T20" fmla="*/ 12 w 124"/>
                <a:gd name="T21" fmla="*/ 67 h 124"/>
                <a:gd name="T22" fmla="*/ 24 w 124"/>
                <a:gd name="T23" fmla="*/ 67 h 124"/>
                <a:gd name="T24" fmla="*/ 23 w 124"/>
                <a:gd name="T25" fmla="*/ 62 h 124"/>
                <a:gd name="T26" fmla="*/ 24 w 124"/>
                <a:gd name="T27" fmla="*/ 56 h 124"/>
                <a:gd name="T28" fmla="*/ 12 w 124"/>
                <a:gd name="T29" fmla="*/ 56 h 124"/>
                <a:gd name="T30" fmla="*/ 56 w 124"/>
                <a:gd name="T31" fmla="*/ 11 h 124"/>
                <a:gd name="T32" fmla="*/ 56 w 124"/>
                <a:gd name="T33" fmla="*/ 23 h 124"/>
                <a:gd name="T34" fmla="*/ 62 w 124"/>
                <a:gd name="T35" fmla="*/ 23 h 124"/>
                <a:gd name="T36" fmla="*/ 68 w 124"/>
                <a:gd name="T37" fmla="*/ 23 h 124"/>
                <a:gd name="T38" fmla="*/ 68 w 124"/>
                <a:gd name="T39" fmla="*/ 11 h 124"/>
                <a:gd name="T40" fmla="*/ 112 w 124"/>
                <a:gd name="T41" fmla="*/ 56 h 124"/>
                <a:gd name="T42" fmla="*/ 101 w 124"/>
                <a:gd name="T43" fmla="*/ 56 h 124"/>
                <a:gd name="T44" fmla="*/ 101 w 124"/>
                <a:gd name="T45" fmla="*/ 62 h 124"/>
                <a:gd name="T46" fmla="*/ 101 w 124"/>
                <a:gd name="T47" fmla="*/ 67 h 124"/>
                <a:gd name="T48" fmla="*/ 112 w 124"/>
                <a:gd name="T49" fmla="*/ 67 h 124"/>
                <a:gd name="T50" fmla="*/ 68 w 124"/>
                <a:gd name="T51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4" h="124">
                  <a:moveTo>
                    <a:pt x="62" y="0"/>
                  </a:moveTo>
                  <a:cubicBezTo>
                    <a:pt x="28" y="0"/>
                    <a:pt x="0" y="27"/>
                    <a:pt x="0" y="62"/>
                  </a:cubicBezTo>
                  <a:cubicBezTo>
                    <a:pt x="0" y="96"/>
                    <a:pt x="28" y="124"/>
                    <a:pt x="62" y="124"/>
                  </a:cubicBezTo>
                  <a:cubicBezTo>
                    <a:pt x="96" y="124"/>
                    <a:pt x="124" y="96"/>
                    <a:pt x="124" y="62"/>
                  </a:cubicBezTo>
                  <a:cubicBezTo>
                    <a:pt x="124" y="27"/>
                    <a:pt x="96" y="0"/>
                    <a:pt x="62" y="0"/>
                  </a:cubicBezTo>
                  <a:close/>
                  <a:moveTo>
                    <a:pt x="68" y="112"/>
                  </a:moveTo>
                  <a:cubicBezTo>
                    <a:pt x="68" y="100"/>
                    <a:pt x="68" y="100"/>
                    <a:pt x="68" y="100"/>
                  </a:cubicBezTo>
                  <a:cubicBezTo>
                    <a:pt x="66" y="100"/>
                    <a:pt x="64" y="101"/>
                    <a:pt x="62" y="101"/>
                  </a:cubicBezTo>
                  <a:cubicBezTo>
                    <a:pt x="60" y="101"/>
                    <a:pt x="58" y="100"/>
                    <a:pt x="56" y="100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33" y="109"/>
                    <a:pt x="15" y="91"/>
                    <a:pt x="12" y="67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3" y="66"/>
                    <a:pt x="23" y="64"/>
                    <a:pt x="23" y="62"/>
                  </a:cubicBezTo>
                  <a:cubicBezTo>
                    <a:pt x="23" y="60"/>
                    <a:pt x="23" y="58"/>
                    <a:pt x="24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5" y="33"/>
                    <a:pt x="33" y="14"/>
                    <a:pt x="56" y="1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8" y="23"/>
                    <a:pt x="60" y="23"/>
                    <a:pt x="62" y="23"/>
                  </a:cubicBezTo>
                  <a:cubicBezTo>
                    <a:pt x="64" y="23"/>
                    <a:pt x="66" y="23"/>
                    <a:pt x="68" y="23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91" y="14"/>
                    <a:pt x="109" y="33"/>
                    <a:pt x="112" y="56"/>
                  </a:cubicBezTo>
                  <a:cubicBezTo>
                    <a:pt x="101" y="56"/>
                    <a:pt x="101" y="56"/>
                    <a:pt x="101" y="56"/>
                  </a:cubicBezTo>
                  <a:cubicBezTo>
                    <a:pt x="101" y="58"/>
                    <a:pt x="101" y="60"/>
                    <a:pt x="101" y="62"/>
                  </a:cubicBezTo>
                  <a:cubicBezTo>
                    <a:pt x="101" y="64"/>
                    <a:pt x="101" y="66"/>
                    <a:pt x="101" y="67"/>
                  </a:cubicBezTo>
                  <a:cubicBezTo>
                    <a:pt x="112" y="67"/>
                    <a:pt x="112" y="67"/>
                    <a:pt x="112" y="67"/>
                  </a:cubicBezTo>
                  <a:cubicBezTo>
                    <a:pt x="109" y="91"/>
                    <a:pt x="91" y="109"/>
                    <a:pt x="68" y="1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10"/>
            <p:cNvSpPr/>
            <p:nvPr/>
          </p:nvSpPr>
          <p:spPr bwMode="auto">
            <a:xfrm>
              <a:off x="100013" y="-1779587"/>
              <a:ext cx="33338" cy="38100"/>
            </a:xfrm>
            <a:custGeom>
              <a:avLst/>
              <a:gdLst>
                <a:gd name="T0" fmla="*/ 3 w 9"/>
                <a:gd name="T1" fmla="*/ 10 h 10"/>
                <a:gd name="T2" fmla="*/ 9 w 9"/>
                <a:gd name="T3" fmla="*/ 7 h 10"/>
                <a:gd name="T4" fmla="*/ 6 w 9"/>
                <a:gd name="T5" fmla="*/ 2 h 10"/>
                <a:gd name="T6" fmla="*/ 3 w 9"/>
                <a:gd name="T7" fmla="*/ 0 h 10"/>
                <a:gd name="T8" fmla="*/ 2 w 9"/>
                <a:gd name="T9" fmla="*/ 1 h 10"/>
                <a:gd name="T10" fmla="*/ 0 w 9"/>
                <a:gd name="T11" fmla="*/ 3 h 10"/>
                <a:gd name="T12" fmla="*/ 1 w 9"/>
                <a:gd name="T13" fmla="*/ 5 h 10"/>
                <a:gd name="T14" fmla="*/ 3 w 9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5" y="9"/>
                    <a:pt x="7" y="8"/>
                    <a:pt x="9" y="7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0" y="4"/>
                    <a:pt x="1" y="5"/>
                  </a:cubicBezTo>
                  <a:lnTo>
                    <a:pt x="3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11"/>
            <p:cNvSpPr/>
            <p:nvPr/>
          </p:nvSpPr>
          <p:spPr bwMode="auto">
            <a:xfrm>
              <a:off x="254000" y="-1779587"/>
              <a:ext cx="33338" cy="38100"/>
            </a:xfrm>
            <a:custGeom>
              <a:avLst/>
              <a:gdLst>
                <a:gd name="T0" fmla="*/ 7 w 9"/>
                <a:gd name="T1" fmla="*/ 1 h 10"/>
                <a:gd name="T2" fmla="*/ 6 w 9"/>
                <a:gd name="T3" fmla="*/ 0 h 10"/>
                <a:gd name="T4" fmla="*/ 3 w 9"/>
                <a:gd name="T5" fmla="*/ 2 h 10"/>
                <a:gd name="T6" fmla="*/ 0 w 9"/>
                <a:gd name="T7" fmla="*/ 7 h 10"/>
                <a:gd name="T8" fmla="*/ 6 w 9"/>
                <a:gd name="T9" fmla="*/ 10 h 10"/>
                <a:gd name="T10" fmla="*/ 9 w 9"/>
                <a:gd name="T11" fmla="*/ 5 h 10"/>
                <a:gd name="T12" fmla="*/ 7 w 9"/>
                <a:gd name="T13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7" y="1"/>
                  </a:moveTo>
                  <a:cubicBezTo>
                    <a:pt x="7" y="1"/>
                    <a:pt x="7" y="0"/>
                    <a:pt x="6" y="0"/>
                  </a:cubicBezTo>
                  <a:cubicBezTo>
                    <a:pt x="5" y="0"/>
                    <a:pt x="4" y="1"/>
                    <a:pt x="3" y="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8"/>
                    <a:pt x="4" y="9"/>
                    <a:pt x="6" y="10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3"/>
                    <a:pt x="9" y="2"/>
                    <a:pt x="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12"/>
            <p:cNvSpPr/>
            <p:nvPr/>
          </p:nvSpPr>
          <p:spPr bwMode="auto">
            <a:xfrm>
              <a:off x="314325" y="-1716087"/>
              <a:ext cx="33338" cy="30163"/>
            </a:xfrm>
            <a:custGeom>
              <a:avLst/>
              <a:gdLst>
                <a:gd name="T0" fmla="*/ 8 w 9"/>
                <a:gd name="T1" fmla="*/ 6 h 8"/>
                <a:gd name="T2" fmla="*/ 9 w 9"/>
                <a:gd name="T3" fmla="*/ 4 h 8"/>
                <a:gd name="T4" fmla="*/ 9 w 9"/>
                <a:gd name="T5" fmla="*/ 1 h 8"/>
                <a:gd name="T6" fmla="*/ 6 w 9"/>
                <a:gd name="T7" fmla="*/ 0 h 8"/>
                <a:gd name="T8" fmla="*/ 5 w 9"/>
                <a:gd name="T9" fmla="*/ 0 h 8"/>
                <a:gd name="T10" fmla="*/ 0 w 9"/>
                <a:gd name="T11" fmla="*/ 3 h 8"/>
                <a:gd name="T12" fmla="*/ 3 w 9"/>
                <a:gd name="T13" fmla="*/ 8 h 8"/>
                <a:gd name="T14" fmla="*/ 8 w 9"/>
                <a:gd name="T1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8" y="6"/>
                  </a:moveTo>
                  <a:cubicBezTo>
                    <a:pt x="8" y="5"/>
                    <a:pt x="9" y="5"/>
                    <a:pt x="9" y="4"/>
                  </a:cubicBezTo>
                  <a:cubicBezTo>
                    <a:pt x="9" y="3"/>
                    <a:pt x="9" y="2"/>
                    <a:pt x="9" y="1"/>
                  </a:cubicBezTo>
                  <a:cubicBezTo>
                    <a:pt x="8" y="1"/>
                    <a:pt x="7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5"/>
                    <a:pt x="2" y="7"/>
                    <a:pt x="3" y="8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13"/>
            <p:cNvSpPr/>
            <p:nvPr/>
          </p:nvSpPr>
          <p:spPr bwMode="auto">
            <a:xfrm>
              <a:off x="39688" y="-1716087"/>
              <a:ext cx="33338" cy="30163"/>
            </a:xfrm>
            <a:custGeom>
              <a:avLst/>
              <a:gdLst>
                <a:gd name="T0" fmla="*/ 3 w 9"/>
                <a:gd name="T1" fmla="*/ 0 h 8"/>
                <a:gd name="T2" fmla="*/ 0 w 9"/>
                <a:gd name="T3" fmla="*/ 1 h 8"/>
                <a:gd name="T4" fmla="*/ 0 w 9"/>
                <a:gd name="T5" fmla="*/ 4 h 8"/>
                <a:gd name="T6" fmla="*/ 1 w 9"/>
                <a:gd name="T7" fmla="*/ 6 h 8"/>
                <a:gd name="T8" fmla="*/ 6 w 9"/>
                <a:gd name="T9" fmla="*/ 8 h 8"/>
                <a:gd name="T10" fmla="*/ 9 w 9"/>
                <a:gd name="T11" fmla="*/ 3 h 8"/>
                <a:gd name="T12" fmla="*/ 4 w 9"/>
                <a:gd name="T13" fmla="*/ 0 h 8"/>
                <a:gd name="T14" fmla="*/ 3 w 9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5"/>
                    <a:pt x="1" y="5"/>
                    <a:pt x="1" y="6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7"/>
                    <a:pt x="8" y="5"/>
                    <a:pt x="9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14"/>
            <p:cNvSpPr/>
            <p:nvPr/>
          </p:nvSpPr>
          <p:spPr bwMode="auto">
            <a:xfrm>
              <a:off x="314325" y="-1554162"/>
              <a:ext cx="33338" cy="30163"/>
            </a:xfrm>
            <a:custGeom>
              <a:avLst/>
              <a:gdLst>
                <a:gd name="T0" fmla="*/ 0 w 9"/>
                <a:gd name="T1" fmla="*/ 5 h 8"/>
                <a:gd name="T2" fmla="*/ 5 w 9"/>
                <a:gd name="T3" fmla="*/ 8 h 8"/>
                <a:gd name="T4" fmla="*/ 6 w 9"/>
                <a:gd name="T5" fmla="*/ 8 h 8"/>
                <a:gd name="T6" fmla="*/ 9 w 9"/>
                <a:gd name="T7" fmla="*/ 7 h 8"/>
                <a:gd name="T8" fmla="*/ 9 w 9"/>
                <a:gd name="T9" fmla="*/ 5 h 8"/>
                <a:gd name="T10" fmla="*/ 8 w 9"/>
                <a:gd name="T11" fmla="*/ 3 h 8"/>
                <a:gd name="T12" fmla="*/ 3 w 9"/>
                <a:gd name="T13" fmla="*/ 0 h 8"/>
                <a:gd name="T14" fmla="*/ 0 w 9"/>
                <a:gd name="T1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0" y="5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7" y="8"/>
                    <a:pt x="8" y="8"/>
                    <a:pt x="9" y="7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4"/>
                    <a:pt x="8" y="3"/>
                    <a:pt x="8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2"/>
                    <a:pt x="1" y="3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15"/>
            <p:cNvSpPr/>
            <p:nvPr/>
          </p:nvSpPr>
          <p:spPr bwMode="auto">
            <a:xfrm>
              <a:off x="39688" y="-1554162"/>
              <a:ext cx="33338" cy="30163"/>
            </a:xfrm>
            <a:custGeom>
              <a:avLst/>
              <a:gdLst>
                <a:gd name="T0" fmla="*/ 1 w 9"/>
                <a:gd name="T1" fmla="*/ 3 h 8"/>
                <a:gd name="T2" fmla="*/ 0 w 9"/>
                <a:gd name="T3" fmla="*/ 5 h 8"/>
                <a:gd name="T4" fmla="*/ 0 w 9"/>
                <a:gd name="T5" fmla="*/ 7 h 8"/>
                <a:gd name="T6" fmla="*/ 3 w 9"/>
                <a:gd name="T7" fmla="*/ 8 h 8"/>
                <a:gd name="T8" fmla="*/ 4 w 9"/>
                <a:gd name="T9" fmla="*/ 8 h 8"/>
                <a:gd name="T10" fmla="*/ 9 w 9"/>
                <a:gd name="T11" fmla="*/ 5 h 8"/>
                <a:gd name="T12" fmla="*/ 6 w 9"/>
                <a:gd name="T13" fmla="*/ 0 h 8"/>
                <a:gd name="T14" fmla="*/ 1 w 9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1" y="3"/>
                  </a:moveTo>
                  <a:cubicBezTo>
                    <a:pt x="1" y="3"/>
                    <a:pt x="0" y="4"/>
                    <a:pt x="0" y="5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3"/>
                    <a:pt x="7" y="2"/>
                    <a:pt x="6" y="0"/>
                  </a:cubicBezTo>
                  <a:lnTo>
                    <a:pt x="1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16"/>
            <p:cNvSpPr/>
            <p:nvPr/>
          </p:nvSpPr>
          <p:spPr bwMode="auto">
            <a:xfrm>
              <a:off x="254000" y="-1498600"/>
              <a:ext cx="33338" cy="38100"/>
            </a:xfrm>
            <a:custGeom>
              <a:avLst/>
              <a:gdLst>
                <a:gd name="T0" fmla="*/ 6 w 9"/>
                <a:gd name="T1" fmla="*/ 0 h 10"/>
                <a:gd name="T2" fmla="*/ 0 w 9"/>
                <a:gd name="T3" fmla="*/ 3 h 10"/>
                <a:gd name="T4" fmla="*/ 3 w 9"/>
                <a:gd name="T5" fmla="*/ 8 h 10"/>
                <a:gd name="T6" fmla="*/ 6 w 9"/>
                <a:gd name="T7" fmla="*/ 10 h 10"/>
                <a:gd name="T8" fmla="*/ 7 w 9"/>
                <a:gd name="T9" fmla="*/ 9 h 10"/>
                <a:gd name="T10" fmla="*/ 9 w 9"/>
                <a:gd name="T11" fmla="*/ 5 h 10"/>
                <a:gd name="T12" fmla="*/ 6 w 9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6" y="0"/>
                  </a:moveTo>
                  <a:cubicBezTo>
                    <a:pt x="4" y="1"/>
                    <a:pt x="2" y="2"/>
                    <a:pt x="0" y="3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9"/>
                    <a:pt x="5" y="10"/>
                    <a:pt x="6" y="10"/>
                  </a:cubicBezTo>
                  <a:cubicBezTo>
                    <a:pt x="7" y="10"/>
                    <a:pt x="7" y="10"/>
                    <a:pt x="7" y="9"/>
                  </a:cubicBezTo>
                  <a:cubicBezTo>
                    <a:pt x="9" y="9"/>
                    <a:pt x="9" y="7"/>
                    <a:pt x="9" y="5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17"/>
            <p:cNvSpPr/>
            <p:nvPr/>
          </p:nvSpPr>
          <p:spPr bwMode="auto">
            <a:xfrm>
              <a:off x="100013" y="-1498600"/>
              <a:ext cx="33338" cy="38100"/>
            </a:xfrm>
            <a:custGeom>
              <a:avLst/>
              <a:gdLst>
                <a:gd name="T0" fmla="*/ 1 w 9"/>
                <a:gd name="T1" fmla="*/ 5 h 10"/>
                <a:gd name="T2" fmla="*/ 0 w 9"/>
                <a:gd name="T3" fmla="*/ 8 h 10"/>
                <a:gd name="T4" fmla="*/ 2 w 9"/>
                <a:gd name="T5" fmla="*/ 9 h 10"/>
                <a:gd name="T6" fmla="*/ 3 w 9"/>
                <a:gd name="T7" fmla="*/ 10 h 10"/>
                <a:gd name="T8" fmla="*/ 6 w 9"/>
                <a:gd name="T9" fmla="*/ 8 h 10"/>
                <a:gd name="T10" fmla="*/ 9 w 9"/>
                <a:gd name="T11" fmla="*/ 3 h 10"/>
                <a:gd name="T12" fmla="*/ 3 w 9"/>
                <a:gd name="T13" fmla="*/ 0 h 10"/>
                <a:gd name="T14" fmla="*/ 1 w 9"/>
                <a:gd name="T1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1" y="5"/>
                  </a:moveTo>
                  <a:cubicBezTo>
                    <a:pt x="0" y="6"/>
                    <a:pt x="0" y="7"/>
                    <a:pt x="0" y="8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2" y="10"/>
                    <a:pt x="3" y="10"/>
                    <a:pt x="3" y="10"/>
                  </a:cubicBezTo>
                  <a:cubicBezTo>
                    <a:pt x="4" y="10"/>
                    <a:pt x="5" y="9"/>
                    <a:pt x="6" y="8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7" y="2"/>
                    <a:pt x="5" y="1"/>
                    <a:pt x="3" y="0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Oval 18"/>
            <p:cNvSpPr>
              <a:spLocks noChangeArrowheads="1"/>
            </p:cNvSpPr>
            <p:nvPr/>
          </p:nvSpPr>
          <p:spPr bwMode="auto">
            <a:xfrm>
              <a:off x="174625" y="-1636712"/>
              <a:ext cx="33338" cy="38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19"/>
            <p:cNvSpPr/>
            <p:nvPr/>
          </p:nvSpPr>
          <p:spPr bwMode="auto">
            <a:xfrm>
              <a:off x="125413" y="-1733550"/>
              <a:ext cx="82550" cy="96838"/>
            </a:xfrm>
            <a:custGeom>
              <a:avLst/>
              <a:gdLst>
                <a:gd name="T0" fmla="*/ 22 w 22"/>
                <a:gd name="T1" fmla="*/ 25 h 26"/>
                <a:gd name="T2" fmla="*/ 21 w 22"/>
                <a:gd name="T3" fmla="*/ 7 h 26"/>
                <a:gd name="T4" fmla="*/ 18 w 22"/>
                <a:gd name="T5" fmla="*/ 3 h 26"/>
                <a:gd name="T6" fmla="*/ 14 w 22"/>
                <a:gd name="T7" fmla="*/ 7 h 26"/>
                <a:gd name="T8" fmla="*/ 14 w 22"/>
                <a:gd name="T9" fmla="*/ 17 h 26"/>
                <a:gd name="T10" fmla="*/ 5 w 22"/>
                <a:gd name="T11" fmla="*/ 1 h 26"/>
                <a:gd name="T12" fmla="*/ 2 w 22"/>
                <a:gd name="T13" fmla="*/ 1 h 26"/>
                <a:gd name="T14" fmla="*/ 1 w 22"/>
                <a:gd name="T15" fmla="*/ 4 h 26"/>
                <a:gd name="T16" fmla="*/ 13 w 22"/>
                <a:gd name="T17" fmla="*/ 26 h 26"/>
                <a:gd name="T18" fmla="*/ 18 w 22"/>
                <a:gd name="T19" fmla="*/ 24 h 26"/>
                <a:gd name="T20" fmla="*/ 22 w 22"/>
                <a:gd name="T21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26">
                  <a:moveTo>
                    <a:pt x="22" y="25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5"/>
                    <a:pt x="20" y="3"/>
                    <a:pt x="18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1"/>
                    <a:pt x="0" y="3"/>
                    <a:pt x="1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4" y="24"/>
                    <a:pt x="16" y="24"/>
                    <a:pt x="18" y="24"/>
                  </a:cubicBezTo>
                  <a:cubicBezTo>
                    <a:pt x="19" y="24"/>
                    <a:pt x="21" y="24"/>
                    <a:pt x="22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1390130" y="2983013"/>
            <a:ext cx="386039" cy="267088"/>
            <a:chOff x="-5087938" y="1543050"/>
            <a:chExt cx="839788" cy="581025"/>
          </a:xfrm>
        </p:grpSpPr>
        <p:sp>
          <p:nvSpPr>
            <p:cNvPr id="89" name="Freeform 24"/>
            <p:cNvSpPr/>
            <p:nvPr/>
          </p:nvSpPr>
          <p:spPr bwMode="auto">
            <a:xfrm>
              <a:off x="-4859338" y="1831975"/>
              <a:ext cx="509588" cy="292100"/>
            </a:xfrm>
            <a:custGeom>
              <a:avLst/>
              <a:gdLst>
                <a:gd name="T0" fmla="*/ 101 w 136"/>
                <a:gd name="T1" fmla="*/ 0 h 78"/>
                <a:gd name="T2" fmla="*/ 0 w 136"/>
                <a:gd name="T3" fmla="*/ 75 h 78"/>
                <a:gd name="T4" fmla="*/ 10 w 136"/>
                <a:gd name="T5" fmla="*/ 76 h 78"/>
                <a:gd name="T6" fmla="*/ 136 w 136"/>
                <a:gd name="T7" fmla="*/ 0 h 78"/>
                <a:gd name="T8" fmla="*/ 101 w 136"/>
                <a:gd name="T9" fmla="*/ 0 h 78"/>
                <a:gd name="T10" fmla="*/ 101 w 136"/>
                <a:gd name="T1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6" h="78">
                  <a:moveTo>
                    <a:pt x="101" y="0"/>
                  </a:moveTo>
                  <a:cubicBezTo>
                    <a:pt x="81" y="38"/>
                    <a:pt x="49" y="64"/>
                    <a:pt x="0" y="75"/>
                  </a:cubicBezTo>
                  <a:cubicBezTo>
                    <a:pt x="3" y="76"/>
                    <a:pt x="7" y="76"/>
                    <a:pt x="10" y="76"/>
                  </a:cubicBezTo>
                  <a:cubicBezTo>
                    <a:pt x="65" y="78"/>
                    <a:pt x="114" y="47"/>
                    <a:pt x="136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1" y="0"/>
                    <a:pt x="101" y="0"/>
                    <a:pt x="1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25"/>
            <p:cNvSpPr/>
            <p:nvPr/>
          </p:nvSpPr>
          <p:spPr bwMode="auto">
            <a:xfrm>
              <a:off x="-4937125" y="1543050"/>
              <a:ext cx="85725" cy="104775"/>
            </a:xfrm>
            <a:custGeom>
              <a:avLst/>
              <a:gdLst>
                <a:gd name="T0" fmla="*/ 10 w 23"/>
                <a:gd name="T1" fmla="*/ 28 h 28"/>
                <a:gd name="T2" fmla="*/ 23 w 23"/>
                <a:gd name="T3" fmla="*/ 15 h 28"/>
                <a:gd name="T4" fmla="*/ 13 w 23"/>
                <a:gd name="T5" fmla="*/ 1 h 28"/>
                <a:gd name="T6" fmla="*/ 1 w 23"/>
                <a:gd name="T7" fmla="*/ 13 h 28"/>
                <a:gd name="T8" fmla="*/ 10 w 23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8">
                  <a:moveTo>
                    <a:pt x="10" y="28"/>
                  </a:moveTo>
                  <a:cubicBezTo>
                    <a:pt x="16" y="28"/>
                    <a:pt x="22" y="23"/>
                    <a:pt x="23" y="15"/>
                  </a:cubicBezTo>
                  <a:cubicBezTo>
                    <a:pt x="23" y="8"/>
                    <a:pt x="19" y="1"/>
                    <a:pt x="13" y="1"/>
                  </a:cubicBezTo>
                  <a:cubicBezTo>
                    <a:pt x="7" y="0"/>
                    <a:pt x="2" y="6"/>
                    <a:pt x="1" y="13"/>
                  </a:cubicBezTo>
                  <a:cubicBezTo>
                    <a:pt x="0" y="20"/>
                    <a:pt x="4" y="27"/>
                    <a:pt x="10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26"/>
            <p:cNvSpPr/>
            <p:nvPr/>
          </p:nvSpPr>
          <p:spPr bwMode="auto">
            <a:xfrm>
              <a:off x="-4495800" y="1562100"/>
              <a:ext cx="247650" cy="201613"/>
            </a:xfrm>
            <a:custGeom>
              <a:avLst/>
              <a:gdLst>
                <a:gd name="T0" fmla="*/ 12 w 66"/>
                <a:gd name="T1" fmla="*/ 54 h 54"/>
                <a:gd name="T2" fmla="*/ 46 w 66"/>
                <a:gd name="T3" fmla="*/ 54 h 54"/>
                <a:gd name="T4" fmla="*/ 49 w 66"/>
                <a:gd name="T5" fmla="*/ 42 h 54"/>
                <a:gd name="T6" fmla="*/ 66 w 66"/>
                <a:gd name="T7" fmla="*/ 42 h 54"/>
                <a:gd name="T8" fmla="*/ 33 w 66"/>
                <a:gd name="T9" fmla="*/ 0 h 54"/>
                <a:gd name="T10" fmla="*/ 0 w 66"/>
                <a:gd name="T11" fmla="*/ 42 h 54"/>
                <a:gd name="T12" fmla="*/ 17 w 66"/>
                <a:gd name="T13" fmla="*/ 42 h 54"/>
                <a:gd name="T14" fmla="*/ 12 w 66"/>
                <a:gd name="T1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54">
                  <a:moveTo>
                    <a:pt x="12" y="54"/>
                  </a:moveTo>
                  <a:cubicBezTo>
                    <a:pt x="46" y="54"/>
                    <a:pt x="46" y="54"/>
                    <a:pt x="46" y="54"/>
                  </a:cubicBezTo>
                  <a:cubicBezTo>
                    <a:pt x="48" y="50"/>
                    <a:pt x="49" y="46"/>
                    <a:pt x="49" y="42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5" y="46"/>
                    <a:pt x="14" y="50"/>
                    <a:pt x="12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27"/>
            <p:cNvSpPr>
              <a:spLocks noEditPoints="1"/>
            </p:cNvSpPr>
            <p:nvPr/>
          </p:nvSpPr>
          <p:spPr bwMode="auto">
            <a:xfrm>
              <a:off x="-5087938" y="1651000"/>
              <a:ext cx="792163" cy="439738"/>
            </a:xfrm>
            <a:custGeom>
              <a:avLst/>
              <a:gdLst>
                <a:gd name="T0" fmla="*/ 164 w 211"/>
                <a:gd name="T1" fmla="*/ 32 h 117"/>
                <a:gd name="T2" fmla="*/ 160 w 211"/>
                <a:gd name="T3" fmla="*/ 37 h 117"/>
                <a:gd name="T4" fmla="*/ 90 w 211"/>
                <a:gd name="T5" fmla="*/ 33 h 117"/>
                <a:gd name="T6" fmla="*/ 57 w 211"/>
                <a:gd name="T7" fmla="*/ 6 h 117"/>
                <a:gd name="T8" fmla="*/ 56 w 211"/>
                <a:gd name="T9" fmla="*/ 13 h 117"/>
                <a:gd name="T10" fmla="*/ 51 w 211"/>
                <a:gd name="T11" fmla="*/ 6 h 117"/>
                <a:gd name="T12" fmla="*/ 51 w 211"/>
                <a:gd name="T13" fmla="*/ 0 h 117"/>
                <a:gd name="T14" fmla="*/ 47 w 211"/>
                <a:gd name="T15" fmla="*/ 5 h 117"/>
                <a:gd name="T16" fmla="*/ 47 w 211"/>
                <a:gd name="T17" fmla="*/ 28 h 117"/>
                <a:gd name="T18" fmla="*/ 45 w 211"/>
                <a:gd name="T19" fmla="*/ 8 h 117"/>
                <a:gd name="T20" fmla="*/ 44 w 211"/>
                <a:gd name="T21" fmla="*/ 1 h 117"/>
                <a:gd name="T22" fmla="*/ 34 w 211"/>
                <a:gd name="T23" fmla="*/ 1 h 117"/>
                <a:gd name="T24" fmla="*/ 17 w 211"/>
                <a:gd name="T25" fmla="*/ 14 h 117"/>
                <a:gd name="T26" fmla="*/ 9 w 211"/>
                <a:gd name="T27" fmla="*/ 21 h 117"/>
                <a:gd name="T28" fmla="*/ 8 w 211"/>
                <a:gd name="T29" fmla="*/ 22 h 117"/>
                <a:gd name="T30" fmla="*/ 8 w 211"/>
                <a:gd name="T31" fmla="*/ 22 h 117"/>
                <a:gd name="T32" fmla="*/ 11 w 211"/>
                <a:gd name="T33" fmla="*/ 34 h 117"/>
                <a:gd name="T34" fmla="*/ 11 w 211"/>
                <a:gd name="T35" fmla="*/ 34 h 117"/>
                <a:gd name="T36" fmla="*/ 19 w 211"/>
                <a:gd name="T37" fmla="*/ 37 h 117"/>
                <a:gd name="T38" fmla="*/ 8 w 211"/>
                <a:gd name="T39" fmla="*/ 72 h 117"/>
                <a:gd name="T40" fmla="*/ 10 w 211"/>
                <a:gd name="T41" fmla="*/ 101 h 117"/>
                <a:gd name="T42" fmla="*/ 2 w 211"/>
                <a:gd name="T43" fmla="*/ 110 h 117"/>
                <a:gd name="T44" fmla="*/ 8 w 211"/>
                <a:gd name="T45" fmla="*/ 115 h 117"/>
                <a:gd name="T46" fmla="*/ 16 w 211"/>
                <a:gd name="T47" fmla="*/ 109 h 117"/>
                <a:gd name="T48" fmla="*/ 39 w 211"/>
                <a:gd name="T49" fmla="*/ 111 h 117"/>
                <a:gd name="T50" fmla="*/ 20 w 211"/>
                <a:gd name="T51" fmla="*/ 100 h 117"/>
                <a:gd name="T52" fmla="*/ 16 w 211"/>
                <a:gd name="T53" fmla="*/ 67 h 117"/>
                <a:gd name="T54" fmla="*/ 25 w 211"/>
                <a:gd name="T55" fmla="*/ 45 h 117"/>
                <a:gd name="T56" fmla="*/ 24 w 211"/>
                <a:gd name="T57" fmla="*/ 59 h 117"/>
                <a:gd name="T58" fmla="*/ 53 w 211"/>
                <a:gd name="T59" fmla="*/ 117 h 117"/>
                <a:gd name="T60" fmla="*/ 51 w 211"/>
                <a:gd name="T61" fmla="*/ 65 h 117"/>
                <a:gd name="T62" fmla="*/ 82 w 211"/>
                <a:gd name="T63" fmla="*/ 107 h 117"/>
                <a:gd name="T64" fmla="*/ 73 w 211"/>
                <a:gd name="T65" fmla="*/ 61 h 117"/>
                <a:gd name="T66" fmla="*/ 58 w 211"/>
                <a:gd name="T67" fmla="*/ 45 h 117"/>
                <a:gd name="T68" fmla="*/ 83 w 211"/>
                <a:gd name="T69" fmla="*/ 47 h 117"/>
                <a:gd name="T70" fmla="*/ 204 w 211"/>
                <a:gd name="T71" fmla="*/ 45 h 117"/>
                <a:gd name="T72" fmla="*/ 208 w 211"/>
                <a:gd name="T73" fmla="*/ 40 h 117"/>
                <a:gd name="T74" fmla="*/ 207 w 211"/>
                <a:gd name="T75" fmla="*/ 32 h 117"/>
                <a:gd name="T76" fmla="*/ 57 w 211"/>
                <a:gd name="T77" fmla="*/ 29 h 117"/>
                <a:gd name="T78" fmla="*/ 64 w 211"/>
                <a:gd name="T79" fmla="*/ 3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11" h="117">
                  <a:moveTo>
                    <a:pt x="207" y="32"/>
                  </a:moveTo>
                  <a:cubicBezTo>
                    <a:pt x="164" y="32"/>
                    <a:pt x="164" y="32"/>
                    <a:pt x="164" y="32"/>
                  </a:cubicBezTo>
                  <a:cubicBezTo>
                    <a:pt x="162" y="32"/>
                    <a:pt x="160" y="34"/>
                    <a:pt x="160" y="36"/>
                  </a:cubicBezTo>
                  <a:cubicBezTo>
                    <a:pt x="160" y="36"/>
                    <a:pt x="160" y="36"/>
                    <a:pt x="160" y="37"/>
                  </a:cubicBezTo>
                  <a:cubicBezTo>
                    <a:pt x="88" y="37"/>
                    <a:pt x="88" y="37"/>
                    <a:pt x="88" y="37"/>
                  </a:cubicBezTo>
                  <a:cubicBezTo>
                    <a:pt x="89" y="35"/>
                    <a:pt x="89" y="34"/>
                    <a:pt x="90" y="33"/>
                  </a:cubicBezTo>
                  <a:cubicBezTo>
                    <a:pt x="84" y="31"/>
                    <a:pt x="71" y="25"/>
                    <a:pt x="71" y="25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1" y="1"/>
                    <a:pt x="39" y="1"/>
                    <a:pt x="34" y="1"/>
                  </a:cubicBezTo>
                  <a:cubicBezTo>
                    <a:pt x="33" y="1"/>
                    <a:pt x="29" y="3"/>
                    <a:pt x="27" y="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7"/>
                    <a:pt x="6" y="10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4" y="39"/>
                    <a:pt x="8" y="42"/>
                    <a:pt x="5" y="49"/>
                  </a:cubicBezTo>
                  <a:cubicBezTo>
                    <a:pt x="0" y="59"/>
                    <a:pt x="5" y="66"/>
                    <a:pt x="8" y="72"/>
                  </a:cubicBezTo>
                  <a:cubicBezTo>
                    <a:pt x="10" y="75"/>
                    <a:pt x="12" y="79"/>
                    <a:pt x="13" y="82"/>
                  </a:cubicBezTo>
                  <a:cubicBezTo>
                    <a:pt x="14" y="88"/>
                    <a:pt x="12" y="96"/>
                    <a:pt x="10" y="101"/>
                  </a:cubicBezTo>
                  <a:cubicBezTo>
                    <a:pt x="8" y="102"/>
                    <a:pt x="7" y="103"/>
                    <a:pt x="5" y="104"/>
                  </a:cubicBezTo>
                  <a:cubicBezTo>
                    <a:pt x="2" y="106"/>
                    <a:pt x="1" y="109"/>
                    <a:pt x="2" y="110"/>
                  </a:cubicBezTo>
                  <a:cubicBezTo>
                    <a:pt x="2" y="111"/>
                    <a:pt x="2" y="114"/>
                    <a:pt x="6" y="115"/>
                  </a:cubicBezTo>
                  <a:cubicBezTo>
                    <a:pt x="6" y="115"/>
                    <a:pt x="7" y="115"/>
                    <a:pt x="8" y="115"/>
                  </a:cubicBezTo>
                  <a:cubicBezTo>
                    <a:pt x="10" y="115"/>
                    <a:pt x="11" y="115"/>
                    <a:pt x="13" y="113"/>
                  </a:cubicBezTo>
                  <a:cubicBezTo>
                    <a:pt x="14" y="112"/>
                    <a:pt x="15" y="111"/>
                    <a:pt x="16" y="109"/>
                  </a:cubicBezTo>
                  <a:cubicBezTo>
                    <a:pt x="21" y="108"/>
                    <a:pt x="27" y="109"/>
                    <a:pt x="33" y="112"/>
                  </a:cubicBezTo>
                  <a:cubicBezTo>
                    <a:pt x="35" y="113"/>
                    <a:pt x="38" y="113"/>
                    <a:pt x="39" y="111"/>
                  </a:cubicBezTo>
                  <a:cubicBezTo>
                    <a:pt x="40" y="109"/>
                    <a:pt x="39" y="106"/>
                    <a:pt x="37" y="105"/>
                  </a:cubicBezTo>
                  <a:cubicBezTo>
                    <a:pt x="32" y="101"/>
                    <a:pt x="25" y="100"/>
                    <a:pt x="20" y="100"/>
                  </a:cubicBezTo>
                  <a:cubicBezTo>
                    <a:pt x="22" y="93"/>
                    <a:pt x="22" y="86"/>
                    <a:pt x="21" y="81"/>
                  </a:cubicBezTo>
                  <a:cubicBezTo>
                    <a:pt x="21" y="76"/>
                    <a:pt x="18" y="71"/>
                    <a:pt x="16" y="67"/>
                  </a:cubicBezTo>
                  <a:cubicBezTo>
                    <a:pt x="12" y="61"/>
                    <a:pt x="10" y="58"/>
                    <a:pt x="12" y="53"/>
                  </a:cubicBezTo>
                  <a:cubicBezTo>
                    <a:pt x="15" y="47"/>
                    <a:pt x="21" y="45"/>
                    <a:pt x="25" y="45"/>
                  </a:cubicBezTo>
                  <a:cubicBezTo>
                    <a:pt x="25" y="50"/>
                    <a:pt x="24" y="54"/>
                    <a:pt x="24" y="59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7" y="59"/>
                    <a:pt x="29" y="59"/>
                    <a:pt x="32" y="60"/>
                  </a:cubicBezTo>
                  <a:cubicBezTo>
                    <a:pt x="39" y="79"/>
                    <a:pt x="46" y="98"/>
                    <a:pt x="53" y="117"/>
                  </a:cubicBezTo>
                  <a:cubicBezTo>
                    <a:pt x="67" y="113"/>
                    <a:pt x="67" y="113"/>
                    <a:pt x="67" y="113"/>
                  </a:cubicBezTo>
                  <a:cubicBezTo>
                    <a:pt x="64" y="100"/>
                    <a:pt x="56" y="78"/>
                    <a:pt x="51" y="65"/>
                  </a:cubicBezTo>
                  <a:cubicBezTo>
                    <a:pt x="57" y="70"/>
                    <a:pt x="64" y="74"/>
                    <a:pt x="65" y="78"/>
                  </a:cubicBezTo>
                  <a:cubicBezTo>
                    <a:pt x="82" y="107"/>
                    <a:pt x="82" y="107"/>
                    <a:pt x="82" y="107"/>
                  </a:cubicBezTo>
                  <a:cubicBezTo>
                    <a:pt x="95" y="100"/>
                    <a:pt x="95" y="100"/>
                    <a:pt x="95" y="100"/>
                  </a:cubicBezTo>
                  <a:cubicBezTo>
                    <a:pt x="88" y="89"/>
                    <a:pt x="84" y="77"/>
                    <a:pt x="73" y="61"/>
                  </a:cubicBezTo>
                  <a:cubicBezTo>
                    <a:pt x="67" y="56"/>
                    <a:pt x="62" y="52"/>
                    <a:pt x="58" y="49"/>
                  </a:cubicBezTo>
                  <a:cubicBezTo>
                    <a:pt x="58" y="48"/>
                    <a:pt x="58" y="46"/>
                    <a:pt x="58" y="45"/>
                  </a:cubicBezTo>
                  <a:cubicBezTo>
                    <a:pt x="80" y="45"/>
                    <a:pt x="80" y="45"/>
                    <a:pt x="80" y="45"/>
                  </a:cubicBezTo>
                  <a:cubicBezTo>
                    <a:pt x="81" y="46"/>
                    <a:pt x="82" y="46"/>
                    <a:pt x="83" y="47"/>
                  </a:cubicBezTo>
                  <a:cubicBezTo>
                    <a:pt x="83" y="46"/>
                    <a:pt x="84" y="46"/>
                    <a:pt x="84" y="45"/>
                  </a:cubicBezTo>
                  <a:cubicBezTo>
                    <a:pt x="204" y="45"/>
                    <a:pt x="204" y="45"/>
                    <a:pt x="204" y="45"/>
                  </a:cubicBezTo>
                  <a:cubicBezTo>
                    <a:pt x="206" y="45"/>
                    <a:pt x="208" y="43"/>
                    <a:pt x="208" y="41"/>
                  </a:cubicBezTo>
                  <a:cubicBezTo>
                    <a:pt x="208" y="41"/>
                    <a:pt x="208" y="40"/>
                    <a:pt x="208" y="40"/>
                  </a:cubicBezTo>
                  <a:cubicBezTo>
                    <a:pt x="210" y="40"/>
                    <a:pt x="211" y="38"/>
                    <a:pt x="211" y="36"/>
                  </a:cubicBezTo>
                  <a:cubicBezTo>
                    <a:pt x="211" y="34"/>
                    <a:pt x="209" y="32"/>
                    <a:pt x="207" y="32"/>
                  </a:cubicBezTo>
                  <a:close/>
                  <a:moveTo>
                    <a:pt x="57" y="37"/>
                  </a:moveTo>
                  <a:cubicBezTo>
                    <a:pt x="57" y="34"/>
                    <a:pt x="57" y="31"/>
                    <a:pt x="57" y="29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61" y="34"/>
                    <a:pt x="62" y="36"/>
                    <a:pt x="64" y="37"/>
                  </a:cubicBezTo>
                  <a:lnTo>
                    <a:pt x="57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94" name="Rectangle 39"/>
          <p:cNvSpPr>
            <a:spLocks noChangeArrowheads="1"/>
          </p:cNvSpPr>
          <p:nvPr/>
        </p:nvSpPr>
        <p:spPr bwMode="auto">
          <a:xfrm>
            <a:off x="4027261" y="2140649"/>
            <a:ext cx="338437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b="1" dirty="0" smtClean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添加标题文本</a:t>
            </a:r>
            <a:endParaRPr lang="en-US" altLang="zh-CN" b="1" dirty="0" smtClean="0">
              <a:solidFill>
                <a:srgbClr val="06C5B3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buFont typeface="Arial" pitchFamily="34" charset="0"/>
              <a:buNone/>
            </a:pPr>
            <a:r>
              <a:rPr lang="en-US" altLang="zh-CN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altLang="zh-CN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have many PowerPoint </a:t>
            </a:r>
            <a:r>
              <a:rPr lang="zh-CN" alt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templates</a:t>
            </a:r>
            <a:r>
              <a:rPr lang="en-US" altLang="zh-CN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that has been specifically designed</a:t>
            </a:r>
            <a:r>
              <a:rPr lang="zh-CN" alt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7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8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8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1" dur="7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2" dur="7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150" fill="hold"/>
                                            <p:tgtEl>
                                              <p:spTgt spid="6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150" fill="hold"/>
                                            <p:tgtEl>
                                              <p:spTgt spid="8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6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6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2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8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9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3" grpId="0" animBg="1"/>
          <p:bldP spid="48" grpId="0" animBg="1"/>
          <p:bldP spid="50" grpId="0" animBg="1"/>
          <p:bldP spid="50" grpId="1" animBg="1"/>
          <p:bldP spid="52" grpId="0" animBg="1"/>
          <p:bldP spid="52" grpId="1" animBg="1"/>
          <p:bldP spid="56" grpId="0" animBg="1"/>
          <p:bldP spid="56" grpId="1" animBg="1"/>
          <p:bldP spid="62" grpId="0" animBg="1"/>
          <p:bldP spid="62" grpId="1" animBg="1"/>
          <p:bldP spid="64" grpId="0" animBg="1"/>
          <p:bldP spid="64" grpId="1" animBg="1"/>
          <p:bldP spid="66" grpId="0" animBg="1"/>
          <p:bldP spid="66" grpId="1" animBg="1"/>
          <p:bldP spid="67" grpId="0"/>
          <p:bldP spid="67" grpId="1"/>
          <p:bldP spid="9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150" fill="hold"/>
                                            <p:tgtEl>
                                              <p:spTgt spid="6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150" fill="hold"/>
                                            <p:tgtEl>
                                              <p:spTgt spid="8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6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6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2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3" grpId="0" animBg="1"/>
          <p:bldP spid="48" grpId="0" animBg="1"/>
          <p:bldP spid="50" grpId="0" animBg="1"/>
          <p:bldP spid="50" grpId="1" animBg="1"/>
          <p:bldP spid="52" grpId="0" animBg="1"/>
          <p:bldP spid="52" grpId="1" animBg="1"/>
          <p:bldP spid="56" grpId="0" animBg="1"/>
          <p:bldP spid="56" grpId="1" animBg="1"/>
          <p:bldP spid="62" grpId="0" animBg="1"/>
          <p:bldP spid="62" grpId="1" animBg="1"/>
          <p:bldP spid="64" grpId="0" animBg="1"/>
          <p:bldP spid="64" grpId="1" animBg="1"/>
          <p:bldP spid="66" grpId="0" animBg="1"/>
          <p:bldP spid="66" grpId="1" animBg="1"/>
          <p:bldP spid="67" grpId="0"/>
          <p:bldP spid="67" grpId="1"/>
          <p:bldP spid="94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21"/>
          <p:cNvSpPr>
            <a:spLocks noChangeArrowheads="1"/>
          </p:cNvSpPr>
          <p:nvPr/>
        </p:nvSpPr>
        <p:spPr bwMode="auto">
          <a:xfrm>
            <a:off x="1066800" y="1202804"/>
            <a:ext cx="1716088" cy="1711325"/>
          </a:xfrm>
          <a:prstGeom prst="rect">
            <a:avLst/>
          </a:prstGeom>
          <a:solidFill>
            <a:srgbClr val="BDBEC0">
              <a:alpha val="1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949599"/>
              </a:solidFill>
            </a:endParaRPr>
          </a:p>
        </p:txBody>
      </p:sp>
      <p:sp>
        <p:nvSpPr>
          <p:cNvPr id="40" name="Rectangle 22" descr="sy_64934932458副本"/>
          <p:cNvSpPr>
            <a:spLocks noChangeArrowheads="1"/>
          </p:cNvSpPr>
          <p:nvPr/>
        </p:nvSpPr>
        <p:spPr bwMode="auto">
          <a:xfrm>
            <a:off x="1066800" y="2914129"/>
            <a:ext cx="1716088" cy="1711325"/>
          </a:xfrm>
          <a:prstGeom prst="rect">
            <a:avLst/>
          </a:prstGeom>
          <a:blipFill dpi="0" rotWithShape="1">
            <a:blip r:embed="rId3"/>
            <a:srcRect/>
            <a:stretch>
              <a:fillRect r="-1598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" name="Rectangle 23" descr="sy_20111224160806078015"/>
          <p:cNvSpPr>
            <a:spLocks noChangeArrowheads="1"/>
          </p:cNvSpPr>
          <p:nvPr/>
        </p:nvSpPr>
        <p:spPr bwMode="auto">
          <a:xfrm>
            <a:off x="2830513" y="1202804"/>
            <a:ext cx="1716087" cy="1711325"/>
          </a:xfrm>
          <a:prstGeom prst="rect">
            <a:avLst/>
          </a:prstGeom>
          <a:blipFill dpi="0" rotWithShape="1">
            <a:blip r:embed="rId4"/>
            <a:srcRect/>
            <a:stretch>
              <a:fillRect b="-29693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" name="Rectangle 24"/>
          <p:cNvSpPr>
            <a:spLocks noChangeArrowheads="1"/>
          </p:cNvSpPr>
          <p:nvPr/>
        </p:nvSpPr>
        <p:spPr bwMode="auto">
          <a:xfrm>
            <a:off x="2830513" y="2914129"/>
            <a:ext cx="1716087" cy="1711325"/>
          </a:xfrm>
          <a:prstGeom prst="rect">
            <a:avLst/>
          </a:prstGeom>
          <a:solidFill>
            <a:srgbClr val="BDBEC0">
              <a:alpha val="1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949599"/>
              </a:solidFill>
            </a:endParaRPr>
          </a:p>
        </p:txBody>
      </p:sp>
      <p:sp>
        <p:nvSpPr>
          <p:cNvPr id="43" name="Freeform 25" descr="17957756_101728372001_2副本"/>
          <p:cNvSpPr/>
          <p:nvPr/>
        </p:nvSpPr>
        <p:spPr bwMode="auto">
          <a:xfrm>
            <a:off x="4594225" y="1202804"/>
            <a:ext cx="3482975" cy="3422650"/>
          </a:xfrm>
          <a:custGeom>
            <a:avLst/>
            <a:gdLst>
              <a:gd name="T0" fmla="*/ 0 w 2507"/>
              <a:gd name="T1" fmla="*/ 0 h 2464"/>
              <a:gd name="T2" fmla="*/ 0 w 2507"/>
              <a:gd name="T3" fmla="*/ 1232 h 2464"/>
              <a:gd name="T4" fmla="*/ 0 w 2507"/>
              <a:gd name="T5" fmla="*/ 2464 h 2464"/>
              <a:gd name="T6" fmla="*/ 2507 w 2507"/>
              <a:gd name="T7" fmla="*/ 2464 h 2464"/>
              <a:gd name="T8" fmla="*/ 2507 w 2507"/>
              <a:gd name="T9" fmla="*/ 1232 h 2464"/>
              <a:gd name="T10" fmla="*/ 2507 w 2507"/>
              <a:gd name="T11" fmla="*/ 0 h 2464"/>
              <a:gd name="T12" fmla="*/ 0 w 2507"/>
              <a:gd name="T13" fmla="*/ 0 h 2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07" h="2464">
                <a:moveTo>
                  <a:pt x="0" y="0"/>
                </a:moveTo>
                <a:lnTo>
                  <a:pt x="0" y="1232"/>
                </a:lnTo>
                <a:lnTo>
                  <a:pt x="0" y="2464"/>
                </a:lnTo>
                <a:lnTo>
                  <a:pt x="2507" y="2464"/>
                </a:lnTo>
                <a:lnTo>
                  <a:pt x="2507" y="1232"/>
                </a:lnTo>
                <a:lnTo>
                  <a:pt x="2507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 b="-224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1683991" y="1499130"/>
            <a:ext cx="481704" cy="481704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TextBox 54"/>
          <p:cNvSpPr txBox="1"/>
          <p:nvPr/>
        </p:nvSpPr>
        <p:spPr>
          <a:xfrm>
            <a:off x="1741755" y="1600376"/>
            <a:ext cx="366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Impact" pitchFamily="34" charset="0"/>
              </a:rPr>
              <a:t>01</a:t>
            </a:r>
            <a:endParaRPr lang="zh-CN" altLang="en-US" sz="14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45" name="Rectangle 26"/>
          <p:cNvSpPr>
            <a:spLocks noChangeArrowheads="1"/>
          </p:cNvSpPr>
          <p:nvPr/>
        </p:nvSpPr>
        <p:spPr bwMode="auto">
          <a:xfrm>
            <a:off x="1240631" y="2107551"/>
            <a:ext cx="13684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zh-CN" altLang="en-US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添加标题文本</a:t>
            </a:r>
            <a:endParaRPr lang="en-US" altLang="zh-CN" sz="1000" b="1" dirty="0">
              <a:solidFill>
                <a:srgbClr val="06C5B3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en-US" altLang="zh-CN" sz="800" dirty="0" smtClean="0">
                <a:solidFill>
                  <a:schemeClr val="bg1"/>
                </a:solidFill>
              </a:rPr>
              <a:t>We </a:t>
            </a:r>
            <a:r>
              <a:rPr lang="en-US" altLang="zh-CN" sz="800" dirty="0">
                <a:solidFill>
                  <a:schemeClr val="bg1"/>
                </a:solidFill>
              </a:rPr>
              <a:t>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</a:t>
            </a:r>
            <a:r>
              <a:rPr lang="en-US" altLang="zh-CN" sz="800" dirty="0" smtClean="0">
                <a:solidFill>
                  <a:schemeClr val="bg1"/>
                </a:solidFill>
              </a:rPr>
              <a:t>specifically.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3487889" y="3206436"/>
            <a:ext cx="481704" cy="481704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TextBox 60"/>
          <p:cNvSpPr txBox="1"/>
          <p:nvPr/>
        </p:nvSpPr>
        <p:spPr>
          <a:xfrm>
            <a:off x="3487889" y="3294982"/>
            <a:ext cx="4817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/>
                </a:solidFill>
                <a:latin typeface="Impact" pitchFamily="34" charset="0"/>
              </a:rPr>
              <a:t>02</a:t>
            </a:r>
            <a:endParaRPr lang="zh-CN" altLang="en-US" sz="14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46" name="Rectangle 27"/>
          <p:cNvSpPr>
            <a:spLocks noChangeArrowheads="1"/>
          </p:cNvSpPr>
          <p:nvPr/>
        </p:nvSpPr>
        <p:spPr bwMode="auto">
          <a:xfrm>
            <a:off x="3011488" y="3821657"/>
            <a:ext cx="13684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ctr"/>
            <a:r>
              <a:rPr lang="zh-CN" altLang="en-US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添加标题文本</a:t>
            </a:r>
            <a:endParaRPr lang="en-US" altLang="zh-CN" sz="1000" b="1" dirty="0">
              <a:solidFill>
                <a:srgbClr val="06C5B3"/>
              </a:solidFill>
              <a:latin typeface="微软雅黑" pitchFamily="34" charset="-122"/>
              <a:ea typeface="微软雅黑" pitchFamily="34" charset="-122"/>
            </a:endParaRPr>
          </a:p>
          <a:p>
            <a:pPr lvl="0" algn="ctr"/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specifically.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-396552" y="-453380"/>
            <a:ext cx="1050653" cy="1050652"/>
          </a:xfrm>
          <a:prstGeom prst="ellips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186990" y="152103"/>
            <a:ext cx="514943" cy="514943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216896" y="209520"/>
            <a:ext cx="455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02</a:t>
            </a:r>
            <a:endParaRPr lang="zh-CN" altLang="en-US" sz="20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23" name="Rectangle 39"/>
          <p:cNvSpPr>
            <a:spLocks noChangeArrowheads="1"/>
          </p:cNvSpPr>
          <p:nvPr/>
        </p:nvSpPr>
        <p:spPr bwMode="auto">
          <a:xfrm>
            <a:off x="915988" y="301852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400" dirty="0" smtClean="0">
                <a:solidFill>
                  <a:srgbClr val="06C5B3"/>
                </a:solidFill>
                <a:latin typeface="Impact" pitchFamily="34" charset="0"/>
              </a:rPr>
              <a:t>Write your great  title here</a:t>
            </a:r>
            <a:endParaRPr lang="en-US" altLang="zh-CN" sz="1400" dirty="0">
              <a:solidFill>
                <a:srgbClr val="06C5B3"/>
              </a:solidFill>
              <a:latin typeface="Impact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0">
        <p14:switch dir="r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5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5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3" dur="15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150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grpId="0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8" fill="hold" grpId="0" nodeType="withEffect" p14:presetBounceEnd="5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8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1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2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9" dur="150" fill="hold"/>
                                            <p:tgtEl>
                                              <p:spTgt spid="6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3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56" dur="150" fill="hold"/>
                                            <p:tgtEl>
                                              <p:spTgt spid="6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 p14:presetBounceEnd="5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54" grpId="0" animBg="1"/>
          <p:bldP spid="54" grpId="1" animBg="1"/>
          <p:bldP spid="55" grpId="0"/>
          <p:bldP spid="55" grpId="1"/>
          <p:bldP spid="45" grpId="0"/>
          <p:bldP spid="60" grpId="0" animBg="1"/>
          <p:bldP spid="60" grpId="1" animBg="1"/>
          <p:bldP spid="61" grpId="0"/>
          <p:bldP spid="61" grpId="1"/>
          <p:bldP spid="4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3" dur="15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150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9" dur="150" fill="hold"/>
                                            <p:tgtEl>
                                              <p:spTgt spid="6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3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56" dur="150" fill="hold"/>
                                            <p:tgtEl>
                                              <p:spTgt spid="6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54" grpId="0" animBg="1"/>
          <p:bldP spid="54" grpId="1" animBg="1"/>
          <p:bldP spid="55" grpId="0"/>
          <p:bldP spid="55" grpId="1"/>
          <p:bldP spid="45" grpId="0"/>
          <p:bldP spid="60" grpId="0" animBg="1"/>
          <p:bldP spid="60" grpId="1" animBg="1"/>
          <p:bldP spid="61" grpId="0"/>
          <p:bldP spid="61" grpId="1"/>
          <p:bldP spid="46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1"/>
          <p:cNvSpPr/>
          <p:nvPr/>
        </p:nvSpPr>
        <p:spPr bwMode="auto">
          <a:xfrm>
            <a:off x="653469" y="1863725"/>
            <a:ext cx="655638" cy="1455737"/>
          </a:xfrm>
          <a:custGeom>
            <a:avLst/>
            <a:gdLst>
              <a:gd name="T0" fmla="*/ 0 w 215"/>
              <a:gd name="T1" fmla="*/ 0 h 478"/>
              <a:gd name="T2" fmla="*/ 0 w 215"/>
              <a:gd name="T3" fmla="*/ 371 h 478"/>
              <a:gd name="T4" fmla="*/ 107 w 215"/>
              <a:gd name="T5" fmla="*/ 478 h 478"/>
              <a:gd name="T6" fmla="*/ 215 w 215"/>
              <a:gd name="T7" fmla="*/ 371 h 478"/>
              <a:gd name="T8" fmla="*/ 215 w 215"/>
              <a:gd name="T9" fmla="*/ 0 h 478"/>
              <a:gd name="T10" fmla="*/ 0 w 215"/>
              <a:gd name="T11" fmla="*/ 0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5" h="478">
                <a:moveTo>
                  <a:pt x="0" y="0"/>
                </a:moveTo>
                <a:cubicBezTo>
                  <a:pt x="0" y="371"/>
                  <a:pt x="0" y="371"/>
                  <a:pt x="0" y="371"/>
                </a:cubicBezTo>
                <a:cubicBezTo>
                  <a:pt x="0" y="430"/>
                  <a:pt x="48" y="478"/>
                  <a:pt x="107" y="478"/>
                </a:cubicBezTo>
                <a:cubicBezTo>
                  <a:pt x="167" y="478"/>
                  <a:pt x="215" y="430"/>
                  <a:pt x="215" y="371"/>
                </a:cubicBezTo>
                <a:cubicBezTo>
                  <a:pt x="215" y="0"/>
                  <a:pt x="215" y="0"/>
                  <a:pt x="215" y="0"/>
                </a:cubicBezTo>
                <a:lnTo>
                  <a:pt x="0" y="0"/>
                </a:lnTo>
                <a:close/>
              </a:path>
            </a:pathLst>
          </a:cu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31" name="Freeform 23"/>
          <p:cNvSpPr/>
          <p:nvPr/>
        </p:nvSpPr>
        <p:spPr bwMode="auto">
          <a:xfrm>
            <a:off x="2829932" y="2665412"/>
            <a:ext cx="655637" cy="1458913"/>
          </a:xfrm>
          <a:custGeom>
            <a:avLst/>
            <a:gdLst>
              <a:gd name="T0" fmla="*/ 215 w 215"/>
              <a:gd name="T1" fmla="*/ 479 h 479"/>
              <a:gd name="T2" fmla="*/ 215 w 215"/>
              <a:gd name="T3" fmla="*/ 108 h 479"/>
              <a:gd name="T4" fmla="*/ 108 w 215"/>
              <a:gd name="T5" fmla="*/ 0 h 479"/>
              <a:gd name="T6" fmla="*/ 0 w 215"/>
              <a:gd name="T7" fmla="*/ 108 h 479"/>
              <a:gd name="T8" fmla="*/ 0 w 215"/>
              <a:gd name="T9" fmla="*/ 479 h 479"/>
              <a:gd name="T10" fmla="*/ 215 w 215"/>
              <a:gd name="T11" fmla="*/ 479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5" h="479">
                <a:moveTo>
                  <a:pt x="215" y="479"/>
                </a:moveTo>
                <a:cubicBezTo>
                  <a:pt x="215" y="108"/>
                  <a:pt x="215" y="108"/>
                  <a:pt x="215" y="108"/>
                </a:cubicBezTo>
                <a:cubicBezTo>
                  <a:pt x="215" y="49"/>
                  <a:pt x="167" y="0"/>
                  <a:pt x="108" y="0"/>
                </a:cubicBezTo>
                <a:cubicBezTo>
                  <a:pt x="48" y="0"/>
                  <a:pt x="0" y="49"/>
                  <a:pt x="0" y="108"/>
                </a:cubicBezTo>
                <a:cubicBezTo>
                  <a:pt x="0" y="479"/>
                  <a:pt x="0" y="479"/>
                  <a:pt x="0" y="479"/>
                </a:cubicBezTo>
                <a:lnTo>
                  <a:pt x="215" y="479"/>
                </a:lnTo>
                <a:close/>
              </a:path>
            </a:pathLst>
          </a:cu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7" name="Freeform 25"/>
          <p:cNvSpPr/>
          <p:nvPr/>
        </p:nvSpPr>
        <p:spPr bwMode="auto">
          <a:xfrm>
            <a:off x="2104444" y="1863725"/>
            <a:ext cx="655638" cy="1455737"/>
          </a:xfrm>
          <a:custGeom>
            <a:avLst/>
            <a:gdLst>
              <a:gd name="T0" fmla="*/ 0 w 215"/>
              <a:gd name="T1" fmla="*/ 0 h 478"/>
              <a:gd name="T2" fmla="*/ 0 w 215"/>
              <a:gd name="T3" fmla="*/ 371 h 478"/>
              <a:gd name="T4" fmla="*/ 108 w 215"/>
              <a:gd name="T5" fmla="*/ 478 h 478"/>
              <a:gd name="T6" fmla="*/ 215 w 215"/>
              <a:gd name="T7" fmla="*/ 371 h 478"/>
              <a:gd name="T8" fmla="*/ 215 w 215"/>
              <a:gd name="T9" fmla="*/ 0 h 478"/>
              <a:gd name="T10" fmla="*/ 0 w 215"/>
              <a:gd name="T11" fmla="*/ 0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5" h="478">
                <a:moveTo>
                  <a:pt x="0" y="0"/>
                </a:moveTo>
                <a:cubicBezTo>
                  <a:pt x="0" y="371"/>
                  <a:pt x="0" y="371"/>
                  <a:pt x="0" y="371"/>
                </a:cubicBezTo>
                <a:cubicBezTo>
                  <a:pt x="0" y="430"/>
                  <a:pt x="48" y="478"/>
                  <a:pt x="108" y="478"/>
                </a:cubicBezTo>
                <a:cubicBezTo>
                  <a:pt x="167" y="478"/>
                  <a:pt x="215" y="430"/>
                  <a:pt x="215" y="371"/>
                </a:cubicBezTo>
                <a:cubicBezTo>
                  <a:pt x="215" y="0"/>
                  <a:pt x="215" y="0"/>
                  <a:pt x="215" y="0"/>
                </a:cubicBezTo>
                <a:lnTo>
                  <a:pt x="0" y="0"/>
                </a:lnTo>
                <a:close/>
              </a:path>
            </a:pathLst>
          </a:cu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40" name="Freeform 27"/>
          <p:cNvSpPr/>
          <p:nvPr/>
        </p:nvSpPr>
        <p:spPr bwMode="auto">
          <a:xfrm>
            <a:off x="1378957" y="2665412"/>
            <a:ext cx="655637" cy="1458913"/>
          </a:xfrm>
          <a:custGeom>
            <a:avLst/>
            <a:gdLst>
              <a:gd name="T0" fmla="*/ 215 w 215"/>
              <a:gd name="T1" fmla="*/ 479 h 479"/>
              <a:gd name="T2" fmla="*/ 215 w 215"/>
              <a:gd name="T3" fmla="*/ 108 h 479"/>
              <a:gd name="T4" fmla="*/ 108 w 215"/>
              <a:gd name="T5" fmla="*/ 0 h 479"/>
              <a:gd name="T6" fmla="*/ 0 w 215"/>
              <a:gd name="T7" fmla="*/ 108 h 479"/>
              <a:gd name="T8" fmla="*/ 0 w 215"/>
              <a:gd name="T9" fmla="*/ 479 h 479"/>
              <a:gd name="T10" fmla="*/ 215 w 215"/>
              <a:gd name="T11" fmla="*/ 479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5" h="479">
                <a:moveTo>
                  <a:pt x="215" y="479"/>
                </a:moveTo>
                <a:cubicBezTo>
                  <a:pt x="215" y="108"/>
                  <a:pt x="215" y="108"/>
                  <a:pt x="215" y="108"/>
                </a:cubicBezTo>
                <a:cubicBezTo>
                  <a:pt x="215" y="49"/>
                  <a:pt x="167" y="0"/>
                  <a:pt x="108" y="0"/>
                </a:cubicBezTo>
                <a:cubicBezTo>
                  <a:pt x="48" y="0"/>
                  <a:pt x="0" y="49"/>
                  <a:pt x="0" y="108"/>
                </a:cubicBezTo>
                <a:cubicBezTo>
                  <a:pt x="0" y="479"/>
                  <a:pt x="0" y="479"/>
                  <a:pt x="0" y="479"/>
                </a:cubicBezTo>
                <a:lnTo>
                  <a:pt x="215" y="479"/>
                </a:lnTo>
                <a:close/>
              </a:path>
            </a:pathLst>
          </a:cu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42" name="Freeform 29"/>
          <p:cNvSpPr/>
          <p:nvPr/>
        </p:nvSpPr>
        <p:spPr bwMode="auto">
          <a:xfrm>
            <a:off x="3555419" y="1863725"/>
            <a:ext cx="655638" cy="1455737"/>
          </a:xfrm>
          <a:custGeom>
            <a:avLst/>
            <a:gdLst>
              <a:gd name="T0" fmla="*/ 0 w 215"/>
              <a:gd name="T1" fmla="*/ 0 h 478"/>
              <a:gd name="T2" fmla="*/ 0 w 215"/>
              <a:gd name="T3" fmla="*/ 371 h 478"/>
              <a:gd name="T4" fmla="*/ 108 w 215"/>
              <a:gd name="T5" fmla="*/ 478 h 478"/>
              <a:gd name="T6" fmla="*/ 215 w 215"/>
              <a:gd name="T7" fmla="*/ 371 h 478"/>
              <a:gd name="T8" fmla="*/ 215 w 215"/>
              <a:gd name="T9" fmla="*/ 0 h 478"/>
              <a:gd name="T10" fmla="*/ 0 w 215"/>
              <a:gd name="T11" fmla="*/ 0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5" h="478">
                <a:moveTo>
                  <a:pt x="0" y="0"/>
                </a:moveTo>
                <a:cubicBezTo>
                  <a:pt x="0" y="371"/>
                  <a:pt x="0" y="371"/>
                  <a:pt x="0" y="371"/>
                </a:cubicBezTo>
                <a:cubicBezTo>
                  <a:pt x="0" y="430"/>
                  <a:pt x="48" y="478"/>
                  <a:pt x="108" y="478"/>
                </a:cubicBezTo>
                <a:cubicBezTo>
                  <a:pt x="167" y="478"/>
                  <a:pt x="215" y="430"/>
                  <a:pt x="215" y="371"/>
                </a:cubicBezTo>
                <a:cubicBezTo>
                  <a:pt x="215" y="0"/>
                  <a:pt x="215" y="0"/>
                  <a:pt x="215" y="0"/>
                </a:cubicBezTo>
                <a:lnTo>
                  <a:pt x="0" y="0"/>
                </a:lnTo>
                <a:close/>
              </a:path>
            </a:pathLst>
          </a:cu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55" name="Rectangle 36"/>
          <p:cNvSpPr>
            <a:spLocks noChangeArrowheads="1"/>
          </p:cNvSpPr>
          <p:nvPr/>
        </p:nvSpPr>
        <p:spPr bwMode="auto">
          <a:xfrm>
            <a:off x="654948" y="2085975"/>
            <a:ext cx="646331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900" b="1" dirty="0" smtClean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标题文本</a:t>
            </a:r>
            <a:endParaRPr lang="zh-CN" altLang="zh-CN" sz="900" b="1" dirty="0">
              <a:solidFill>
                <a:srgbClr val="06C5B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Rectangle 37"/>
          <p:cNvSpPr>
            <a:spLocks noChangeArrowheads="1"/>
          </p:cNvSpPr>
          <p:nvPr/>
        </p:nvSpPr>
        <p:spPr bwMode="auto">
          <a:xfrm>
            <a:off x="2107510" y="2085975"/>
            <a:ext cx="646331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0" algn="ctr"/>
            <a:r>
              <a:rPr lang="zh-CN" altLang="en-US" sz="9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标题文本</a:t>
            </a:r>
            <a:endParaRPr lang="zh-CN" altLang="zh-CN" sz="900" b="1" dirty="0">
              <a:solidFill>
                <a:srgbClr val="06C5B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Rectangle 38"/>
          <p:cNvSpPr>
            <a:spLocks noChangeArrowheads="1"/>
          </p:cNvSpPr>
          <p:nvPr/>
        </p:nvSpPr>
        <p:spPr bwMode="auto">
          <a:xfrm>
            <a:off x="3555310" y="2085975"/>
            <a:ext cx="646331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0" algn="ctr"/>
            <a:r>
              <a:rPr lang="zh-CN" altLang="en-US" sz="9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标题文本</a:t>
            </a:r>
            <a:endParaRPr lang="zh-CN" altLang="zh-CN" sz="900" b="1" dirty="0">
              <a:solidFill>
                <a:srgbClr val="06C5B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Rectangle 39"/>
          <p:cNvSpPr>
            <a:spLocks noChangeArrowheads="1"/>
          </p:cNvSpPr>
          <p:nvPr/>
        </p:nvSpPr>
        <p:spPr bwMode="auto">
          <a:xfrm>
            <a:off x="1382022" y="3722687"/>
            <a:ext cx="646331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0" algn="ctr"/>
            <a:r>
              <a:rPr lang="zh-CN" altLang="en-US" sz="9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标题文本</a:t>
            </a:r>
            <a:endParaRPr lang="zh-CN" altLang="zh-CN" sz="900" b="1" dirty="0">
              <a:solidFill>
                <a:srgbClr val="06C5B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Rectangle 40"/>
          <p:cNvSpPr>
            <a:spLocks noChangeArrowheads="1"/>
          </p:cNvSpPr>
          <p:nvPr/>
        </p:nvSpPr>
        <p:spPr bwMode="auto">
          <a:xfrm>
            <a:off x="2829822" y="3722687"/>
            <a:ext cx="646331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0" algn="ctr"/>
            <a:r>
              <a:rPr lang="zh-CN" altLang="en-US" sz="9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标题文本</a:t>
            </a:r>
            <a:endParaRPr lang="zh-CN" altLang="zh-CN" sz="900" b="1" dirty="0">
              <a:solidFill>
                <a:srgbClr val="06C5B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Rectangle 41"/>
          <p:cNvSpPr>
            <a:spLocks noChangeArrowheads="1"/>
          </p:cNvSpPr>
          <p:nvPr/>
        </p:nvSpPr>
        <p:spPr bwMode="auto">
          <a:xfrm>
            <a:off x="4682544" y="2990761"/>
            <a:ext cx="3960812" cy="978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63" name="Rectangle 42"/>
          <p:cNvSpPr>
            <a:spLocks noChangeArrowheads="1"/>
          </p:cNvSpPr>
          <p:nvPr/>
        </p:nvSpPr>
        <p:spPr bwMode="auto">
          <a:xfrm>
            <a:off x="4690371" y="2782798"/>
            <a:ext cx="211296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zh-CN" sz="11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WHAT MAKES US DIFFERENT?</a:t>
            </a:r>
            <a:endParaRPr lang="zh-CN" altLang="zh-CN" sz="1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Rectangle 43"/>
          <p:cNvSpPr>
            <a:spLocks noChangeArrowheads="1"/>
          </p:cNvSpPr>
          <p:nvPr/>
        </p:nvSpPr>
        <p:spPr bwMode="auto">
          <a:xfrm>
            <a:off x="4690371" y="2296080"/>
            <a:ext cx="258458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b="1" dirty="0" smtClean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此处添加</a:t>
            </a:r>
            <a:r>
              <a:rPr lang="zh-CN" altLang="en-US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标题文本</a:t>
            </a:r>
          </a:p>
        </p:txBody>
      </p:sp>
      <p:sp>
        <p:nvSpPr>
          <p:cNvPr id="68" name="椭圆 67"/>
          <p:cNvSpPr/>
          <p:nvPr/>
        </p:nvSpPr>
        <p:spPr>
          <a:xfrm>
            <a:off x="718227" y="2721172"/>
            <a:ext cx="525544" cy="525544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Freeform 33"/>
          <p:cNvSpPr>
            <a:spLocks noEditPoints="1"/>
          </p:cNvSpPr>
          <p:nvPr/>
        </p:nvSpPr>
        <p:spPr bwMode="auto">
          <a:xfrm>
            <a:off x="864318" y="2864881"/>
            <a:ext cx="233362" cy="238125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" name="椭圆 70"/>
          <p:cNvSpPr/>
          <p:nvPr/>
        </p:nvSpPr>
        <p:spPr>
          <a:xfrm>
            <a:off x="1444796" y="2721172"/>
            <a:ext cx="525544" cy="525544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Freeform 32"/>
          <p:cNvSpPr>
            <a:spLocks noEditPoints="1"/>
          </p:cNvSpPr>
          <p:nvPr/>
        </p:nvSpPr>
        <p:spPr bwMode="auto">
          <a:xfrm>
            <a:off x="1585806" y="2884487"/>
            <a:ext cx="233363" cy="219075"/>
          </a:xfrm>
          <a:custGeom>
            <a:avLst/>
            <a:gdLst>
              <a:gd name="T0" fmla="*/ 38 w 77"/>
              <a:gd name="T1" fmla="*/ 18 h 72"/>
              <a:gd name="T2" fmla="*/ 39 w 77"/>
              <a:gd name="T3" fmla="*/ 41 h 72"/>
              <a:gd name="T4" fmla="*/ 41 w 77"/>
              <a:gd name="T5" fmla="*/ 13 h 72"/>
              <a:gd name="T6" fmla="*/ 38 w 77"/>
              <a:gd name="T7" fmla="*/ 12 h 72"/>
              <a:gd name="T8" fmla="*/ 32 w 77"/>
              <a:gd name="T9" fmla="*/ 22 h 72"/>
              <a:gd name="T10" fmla="*/ 74 w 77"/>
              <a:gd name="T11" fmla="*/ 9 h 72"/>
              <a:gd name="T12" fmla="*/ 66 w 77"/>
              <a:gd name="T13" fmla="*/ 9 h 72"/>
              <a:gd name="T14" fmla="*/ 63 w 77"/>
              <a:gd name="T15" fmla="*/ 0 h 72"/>
              <a:gd name="T16" fmla="*/ 11 w 77"/>
              <a:gd name="T17" fmla="*/ 3 h 72"/>
              <a:gd name="T18" fmla="*/ 3 w 77"/>
              <a:gd name="T19" fmla="*/ 9 h 72"/>
              <a:gd name="T20" fmla="*/ 0 w 77"/>
              <a:gd name="T21" fmla="*/ 29 h 72"/>
              <a:gd name="T22" fmla="*/ 5 w 77"/>
              <a:gd name="T23" fmla="*/ 41 h 72"/>
              <a:gd name="T24" fmla="*/ 36 w 77"/>
              <a:gd name="T25" fmla="*/ 59 h 72"/>
              <a:gd name="T26" fmla="*/ 23 w 77"/>
              <a:gd name="T27" fmla="*/ 66 h 72"/>
              <a:gd name="T28" fmla="*/ 23 w 77"/>
              <a:gd name="T29" fmla="*/ 72 h 72"/>
              <a:gd name="T30" fmla="*/ 57 w 77"/>
              <a:gd name="T31" fmla="*/ 69 h 72"/>
              <a:gd name="T32" fmla="*/ 41 w 77"/>
              <a:gd name="T33" fmla="*/ 66 h 72"/>
              <a:gd name="T34" fmla="*/ 62 w 77"/>
              <a:gd name="T35" fmla="*/ 46 h 72"/>
              <a:gd name="T36" fmla="*/ 72 w 77"/>
              <a:gd name="T37" fmla="*/ 41 h 72"/>
              <a:gd name="T38" fmla="*/ 77 w 77"/>
              <a:gd name="T39" fmla="*/ 12 h 72"/>
              <a:gd name="T40" fmla="*/ 9 w 77"/>
              <a:gd name="T41" fmla="*/ 37 h 72"/>
              <a:gd name="T42" fmla="*/ 9 w 77"/>
              <a:gd name="T43" fmla="*/ 37 h 72"/>
              <a:gd name="T44" fmla="*/ 6 w 77"/>
              <a:gd name="T45" fmla="*/ 15 h 72"/>
              <a:gd name="T46" fmla="*/ 11 w 77"/>
              <a:gd name="T47" fmla="*/ 32 h 72"/>
              <a:gd name="T48" fmla="*/ 9 w 77"/>
              <a:gd name="T49" fmla="*/ 37 h 72"/>
              <a:gd name="T50" fmla="*/ 60 w 77"/>
              <a:gd name="T51" fmla="*/ 31 h 72"/>
              <a:gd name="T52" fmla="*/ 58 w 77"/>
              <a:gd name="T53" fmla="*/ 41 h 72"/>
              <a:gd name="T54" fmla="*/ 38 w 77"/>
              <a:gd name="T55" fmla="*/ 53 h 72"/>
              <a:gd name="T56" fmla="*/ 19 w 77"/>
              <a:gd name="T57" fmla="*/ 41 h 72"/>
              <a:gd name="T58" fmla="*/ 17 w 77"/>
              <a:gd name="T59" fmla="*/ 6 h 72"/>
              <a:gd name="T60" fmla="*/ 60 w 77"/>
              <a:gd name="T61" fmla="*/ 31 h 72"/>
              <a:gd name="T62" fmla="*/ 71 w 77"/>
              <a:gd name="T63" fmla="*/ 29 h 72"/>
              <a:gd name="T64" fmla="*/ 68 w 77"/>
              <a:gd name="T65" fmla="*/ 37 h 72"/>
              <a:gd name="T66" fmla="*/ 66 w 77"/>
              <a:gd name="T67" fmla="*/ 32 h 72"/>
              <a:gd name="T68" fmla="*/ 66 w 77"/>
              <a:gd name="T69" fmla="*/ 31 h 72"/>
              <a:gd name="T70" fmla="*/ 71 w 77"/>
              <a:gd name="T71" fmla="*/ 15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77" h="72">
                <a:moveTo>
                  <a:pt x="35" y="22"/>
                </a:moveTo>
                <a:cubicBezTo>
                  <a:pt x="38" y="18"/>
                  <a:pt x="38" y="18"/>
                  <a:pt x="38" y="18"/>
                </a:cubicBezTo>
                <a:cubicBezTo>
                  <a:pt x="38" y="40"/>
                  <a:pt x="38" y="40"/>
                  <a:pt x="38" y="40"/>
                </a:cubicBezTo>
                <a:cubicBezTo>
                  <a:pt x="38" y="41"/>
                  <a:pt x="38" y="41"/>
                  <a:pt x="39" y="41"/>
                </a:cubicBezTo>
                <a:cubicBezTo>
                  <a:pt x="40" y="41"/>
                  <a:pt x="41" y="41"/>
                  <a:pt x="41" y="40"/>
                </a:cubicBezTo>
                <a:cubicBezTo>
                  <a:pt x="41" y="13"/>
                  <a:pt x="41" y="13"/>
                  <a:pt x="41" y="13"/>
                </a:cubicBezTo>
                <a:cubicBezTo>
                  <a:pt x="41" y="12"/>
                  <a:pt x="40" y="11"/>
                  <a:pt x="39" y="11"/>
                </a:cubicBezTo>
                <a:cubicBezTo>
                  <a:pt x="39" y="11"/>
                  <a:pt x="38" y="12"/>
                  <a:pt x="38" y="12"/>
                </a:cubicBezTo>
                <a:cubicBezTo>
                  <a:pt x="32" y="19"/>
                  <a:pt x="32" y="19"/>
                  <a:pt x="32" y="19"/>
                </a:cubicBezTo>
                <a:cubicBezTo>
                  <a:pt x="32" y="20"/>
                  <a:pt x="32" y="21"/>
                  <a:pt x="32" y="22"/>
                </a:cubicBezTo>
                <a:cubicBezTo>
                  <a:pt x="33" y="23"/>
                  <a:pt x="34" y="22"/>
                  <a:pt x="35" y="22"/>
                </a:cubicBezTo>
                <a:close/>
                <a:moveTo>
                  <a:pt x="74" y="9"/>
                </a:moveTo>
                <a:cubicBezTo>
                  <a:pt x="74" y="9"/>
                  <a:pt x="74" y="9"/>
                  <a:pt x="74" y="9"/>
                </a:cubicBezTo>
                <a:cubicBezTo>
                  <a:pt x="66" y="9"/>
                  <a:pt x="66" y="9"/>
                  <a:pt x="66" y="9"/>
                </a:cubicBezTo>
                <a:cubicBezTo>
                  <a:pt x="66" y="3"/>
                  <a:pt x="66" y="3"/>
                  <a:pt x="66" y="3"/>
                </a:cubicBezTo>
                <a:cubicBezTo>
                  <a:pt x="66" y="1"/>
                  <a:pt x="65" y="0"/>
                  <a:pt x="63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2" y="0"/>
                  <a:pt x="11" y="1"/>
                  <a:pt x="11" y="3"/>
                </a:cubicBezTo>
                <a:cubicBezTo>
                  <a:pt x="11" y="9"/>
                  <a:pt x="11" y="9"/>
                  <a:pt x="11" y="9"/>
                </a:cubicBezTo>
                <a:cubicBezTo>
                  <a:pt x="3" y="9"/>
                  <a:pt x="3" y="9"/>
                  <a:pt x="3" y="9"/>
                </a:cubicBezTo>
                <a:cubicBezTo>
                  <a:pt x="1" y="9"/>
                  <a:pt x="0" y="11"/>
                  <a:pt x="0" y="12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33"/>
                  <a:pt x="2" y="38"/>
                  <a:pt x="5" y="41"/>
                </a:cubicBezTo>
                <a:cubicBezTo>
                  <a:pt x="5" y="41"/>
                  <a:pt x="5" y="41"/>
                  <a:pt x="5" y="41"/>
                </a:cubicBezTo>
                <a:cubicBezTo>
                  <a:pt x="8" y="44"/>
                  <a:pt x="11" y="46"/>
                  <a:pt x="15" y="46"/>
                </a:cubicBezTo>
                <a:cubicBezTo>
                  <a:pt x="20" y="53"/>
                  <a:pt x="27" y="58"/>
                  <a:pt x="36" y="59"/>
                </a:cubicBezTo>
                <a:cubicBezTo>
                  <a:pt x="36" y="66"/>
                  <a:pt x="36" y="66"/>
                  <a:pt x="36" y="66"/>
                </a:cubicBezTo>
                <a:cubicBezTo>
                  <a:pt x="23" y="66"/>
                  <a:pt x="23" y="66"/>
                  <a:pt x="23" y="66"/>
                </a:cubicBezTo>
                <a:cubicBezTo>
                  <a:pt x="21" y="66"/>
                  <a:pt x="20" y="67"/>
                  <a:pt x="20" y="69"/>
                </a:cubicBezTo>
                <a:cubicBezTo>
                  <a:pt x="20" y="71"/>
                  <a:pt x="21" y="72"/>
                  <a:pt x="23" y="72"/>
                </a:cubicBezTo>
                <a:cubicBezTo>
                  <a:pt x="54" y="72"/>
                  <a:pt x="54" y="72"/>
                  <a:pt x="54" y="72"/>
                </a:cubicBezTo>
                <a:cubicBezTo>
                  <a:pt x="56" y="72"/>
                  <a:pt x="57" y="71"/>
                  <a:pt x="57" y="69"/>
                </a:cubicBezTo>
                <a:cubicBezTo>
                  <a:pt x="57" y="67"/>
                  <a:pt x="56" y="66"/>
                  <a:pt x="54" y="66"/>
                </a:cubicBezTo>
                <a:cubicBezTo>
                  <a:pt x="41" y="66"/>
                  <a:pt x="41" y="66"/>
                  <a:pt x="41" y="66"/>
                </a:cubicBezTo>
                <a:cubicBezTo>
                  <a:pt x="41" y="59"/>
                  <a:pt x="41" y="59"/>
                  <a:pt x="41" y="59"/>
                </a:cubicBezTo>
                <a:cubicBezTo>
                  <a:pt x="50" y="58"/>
                  <a:pt x="57" y="53"/>
                  <a:pt x="62" y="46"/>
                </a:cubicBezTo>
                <a:cubicBezTo>
                  <a:pt x="66" y="46"/>
                  <a:pt x="69" y="44"/>
                  <a:pt x="72" y="41"/>
                </a:cubicBezTo>
                <a:cubicBezTo>
                  <a:pt x="72" y="41"/>
                  <a:pt x="72" y="41"/>
                  <a:pt x="72" y="41"/>
                </a:cubicBezTo>
                <a:cubicBezTo>
                  <a:pt x="75" y="38"/>
                  <a:pt x="77" y="33"/>
                  <a:pt x="77" y="29"/>
                </a:cubicBezTo>
                <a:cubicBezTo>
                  <a:pt x="77" y="12"/>
                  <a:pt x="77" y="12"/>
                  <a:pt x="77" y="12"/>
                </a:cubicBezTo>
                <a:cubicBezTo>
                  <a:pt x="77" y="11"/>
                  <a:pt x="76" y="9"/>
                  <a:pt x="74" y="9"/>
                </a:cubicBezTo>
                <a:close/>
                <a:moveTo>
                  <a:pt x="9" y="37"/>
                </a:moveTo>
                <a:cubicBezTo>
                  <a:pt x="9" y="37"/>
                  <a:pt x="9" y="37"/>
                  <a:pt x="9" y="37"/>
                </a:cubicBezTo>
                <a:cubicBezTo>
                  <a:pt x="9" y="37"/>
                  <a:pt x="9" y="37"/>
                  <a:pt x="9" y="37"/>
                </a:cubicBezTo>
                <a:cubicBezTo>
                  <a:pt x="7" y="35"/>
                  <a:pt x="6" y="32"/>
                  <a:pt x="6" y="29"/>
                </a:cubicBezTo>
                <a:cubicBezTo>
                  <a:pt x="6" y="15"/>
                  <a:pt x="6" y="15"/>
                  <a:pt x="6" y="15"/>
                </a:cubicBezTo>
                <a:cubicBezTo>
                  <a:pt x="11" y="15"/>
                  <a:pt x="11" y="15"/>
                  <a:pt x="11" y="15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34"/>
                  <a:pt x="11" y="36"/>
                  <a:pt x="12" y="39"/>
                </a:cubicBezTo>
                <a:cubicBezTo>
                  <a:pt x="11" y="38"/>
                  <a:pt x="10" y="38"/>
                  <a:pt x="9" y="37"/>
                </a:cubicBezTo>
                <a:close/>
                <a:moveTo>
                  <a:pt x="60" y="31"/>
                </a:moveTo>
                <a:cubicBezTo>
                  <a:pt x="60" y="31"/>
                  <a:pt x="60" y="31"/>
                  <a:pt x="60" y="31"/>
                </a:cubicBezTo>
                <a:cubicBezTo>
                  <a:pt x="60" y="32"/>
                  <a:pt x="60" y="32"/>
                  <a:pt x="60" y="32"/>
                </a:cubicBezTo>
                <a:cubicBezTo>
                  <a:pt x="60" y="35"/>
                  <a:pt x="59" y="38"/>
                  <a:pt x="58" y="41"/>
                </a:cubicBezTo>
                <a:cubicBezTo>
                  <a:pt x="58" y="41"/>
                  <a:pt x="58" y="41"/>
                  <a:pt x="58" y="41"/>
                </a:cubicBezTo>
                <a:cubicBezTo>
                  <a:pt x="54" y="48"/>
                  <a:pt x="47" y="53"/>
                  <a:pt x="38" y="53"/>
                </a:cubicBezTo>
                <a:cubicBezTo>
                  <a:pt x="30" y="53"/>
                  <a:pt x="23" y="48"/>
                  <a:pt x="19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18" y="38"/>
                  <a:pt x="17" y="35"/>
                  <a:pt x="17" y="31"/>
                </a:cubicBezTo>
                <a:cubicBezTo>
                  <a:pt x="17" y="6"/>
                  <a:pt x="17" y="6"/>
                  <a:pt x="17" y="6"/>
                </a:cubicBezTo>
                <a:cubicBezTo>
                  <a:pt x="60" y="6"/>
                  <a:pt x="60" y="6"/>
                  <a:pt x="60" y="6"/>
                </a:cubicBezTo>
                <a:cubicBezTo>
                  <a:pt x="60" y="31"/>
                  <a:pt x="60" y="31"/>
                  <a:pt x="60" y="31"/>
                </a:cubicBezTo>
                <a:close/>
                <a:moveTo>
                  <a:pt x="71" y="29"/>
                </a:moveTo>
                <a:cubicBezTo>
                  <a:pt x="71" y="29"/>
                  <a:pt x="71" y="29"/>
                  <a:pt x="71" y="29"/>
                </a:cubicBezTo>
                <a:cubicBezTo>
                  <a:pt x="71" y="32"/>
                  <a:pt x="70" y="35"/>
                  <a:pt x="68" y="37"/>
                </a:cubicBezTo>
                <a:cubicBezTo>
                  <a:pt x="68" y="37"/>
                  <a:pt x="68" y="37"/>
                  <a:pt x="68" y="37"/>
                </a:cubicBezTo>
                <a:cubicBezTo>
                  <a:pt x="67" y="38"/>
                  <a:pt x="66" y="38"/>
                  <a:pt x="65" y="39"/>
                </a:cubicBezTo>
                <a:cubicBezTo>
                  <a:pt x="66" y="36"/>
                  <a:pt x="66" y="34"/>
                  <a:pt x="66" y="32"/>
                </a:cubicBezTo>
                <a:cubicBezTo>
                  <a:pt x="66" y="31"/>
                  <a:pt x="66" y="31"/>
                  <a:pt x="66" y="31"/>
                </a:cubicBezTo>
                <a:cubicBezTo>
                  <a:pt x="66" y="31"/>
                  <a:pt x="66" y="31"/>
                  <a:pt x="66" y="31"/>
                </a:cubicBezTo>
                <a:cubicBezTo>
                  <a:pt x="66" y="15"/>
                  <a:pt x="66" y="15"/>
                  <a:pt x="66" y="15"/>
                </a:cubicBezTo>
                <a:cubicBezTo>
                  <a:pt x="71" y="15"/>
                  <a:pt x="71" y="15"/>
                  <a:pt x="71" y="15"/>
                </a:cubicBezTo>
                <a:cubicBezTo>
                  <a:pt x="71" y="29"/>
                  <a:pt x="71" y="29"/>
                  <a:pt x="71" y="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2177813" y="2721172"/>
            <a:ext cx="525544" cy="525544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Freeform 34"/>
          <p:cNvSpPr>
            <a:spLocks noEditPoints="1"/>
          </p:cNvSpPr>
          <p:nvPr/>
        </p:nvSpPr>
        <p:spPr bwMode="auto">
          <a:xfrm>
            <a:off x="2323904" y="2874962"/>
            <a:ext cx="233362" cy="238125"/>
          </a:xfrm>
          <a:custGeom>
            <a:avLst/>
            <a:gdLst>
              <a:gd name="T0" fmla="*/ 39 w 77"/>
              <a:gd name="T1" fmla="*/ 57 h 78"/>
              <a:gd name="T2" fmla="*/ 48 w 77"/>
              <a:gd name="T3" fmla="*/ 8 h 78"/>
              <a:gd name="T4" fmla="*/ 53 w 77"/>
              <a:gd name="T5" fmla="*/ 10 h 78"/>
              <a:gd name="T6" fmla="*/ 61 w 77"/>
              <a:gd name="T7" fmla="*/ 7 h 78"/>
              <a:gd name="T8" fmla="*/ 71 w 77"/>
              <a:gd name="T9" fmla="*/ 20 h 78"/>
              <a:gd name="T10" fmla="*/ 69 w 77"/>
              <a:gd name="T11" fmla="*/ 29 h 78"/>
              <a:gd name="T12" fmla="*/ 77 w 77"/>
              <a:gd name="T13" fmla="*/ 32 h 78"/>
              <a:gd name="T14" fmla="*/ 74 w 77"/>
              <a:gd name="T15" fmla="*/ 48 h 78"/>
              <a:gd name="T16" fmla="*/ 67 w 77"/>
              <a:gd name="T17" fmla="*/ 53 h 78"/>
              <a:gd name="T18" fmla="*/ 71 w 77"/>
              <a:gd name="T19" fmla="*/ 61 h 78"/>
              <a:gd name="T20" fmla="*/ 57 w 77"/>
              <a:gd name="T21" fmla="*/ 71 h 78"/>
              <a:gd name="T22" fmla="*/ 51 w 77"/>
              <a:gd name="T23" fmla="*/ 68 h 78"/>
              <a:gd name="T24" fmla="*/ 45 w 77"/>
              <a:gd name="T25" fmla="*/ 78 h 78"/>
              <a:gd name="T26" fmla="*/ 29 w 77"/>
              <a:gd name="T27" fmla="*/ 75 h 78"/>
              <a:gd name="T28" fmla="*/ 26 w 77"/>
              <a:gd name="T29" fmla="*/ 68 h 78"/>
              <a:gd name="T30" fmla="*/ 24 w 77"/>
              <a:gd name="T31" fmla="*/ 67 h 78"/>
              <a:gd name="T32" fmla="*/ 16 w 77"/>
              <a:gd name="T33" fmla="*/ 71 h 78"/>
              <a:gd name="T34" fmla="*/ 6 w 77"/>
              <a:gd name="T35" fmla="*/ 57 h 78"/>
              <a:gd name="T36" fmla="*/ 8 w 77"/>
              <a:gd name="T37" fmla="*/ 48 h 78"/>
              <a:gd name="T38" fmla="*/ 0 w 77"/>
              <a:gd name="T39" fmla="*/ 45 h 78"/>
              <a:gd name="T40" fmla="*/ 8 w 77"/>
              <a:gd name="T41" fmla="*/ 29 h 78"/>
              <a:gd name="T42" fmla="*/ 6 w 77"/>
              <a:gd name="T43" fmla="*/ 20 h 78"/>
              <a:gd name="T44" fmla="*/ 6 w 77"/>
              <a:gd name="T45" fmla="*/ 16 h 78"/>
              <a:gd name="T46" fmla="*/ 24 w 77"/>
              <a:gd name="T47" fmla="*/ 10 h 78"/>
              <a:gd name="T48" fmla="*/ 32 w 77"/>
              <a:gd name="T49" fmla="*/ 0 h 78"/>
              <a:gd name="T50" fmla="*/ 48 w 77"/>
              <a:gd name="T51" fmla="*/ 3 h 78"/>
              <a:gd name="T52" fmla="*/ 48 w 77"/>
              <a:gd name="T53" fmla="*/ 15 h 78"/>
              <a:gd name="T54" fmla="*/ 42 w 77"/>
              <a:gd name="T55" fmla="*/ 11 h 78"/>
              <a:gd name="T56" fmla="*/ 35 w 77"/>
              <a:gd name="T57" fmla="*/ 11 h 78"/>
              <a:gd name="T58" fmla="*/ 25 w 77"/>
              <a:gd name="T59" fmla="*/ 17 h 78"/>
              <a:gd name="T60" fmla="*/ 13 w 77"/>
              <a:gd name="T61" fmla="*/ 18 h 78"/>
              <a:gd name="T62" fmla="*/ 14 w 77"/>
              <a:gd name="T63" fmla="*/ 29 h 78"/>
              <a:gd name="T64" fmla="*/ 6 w 77"/>
              <a:gd name="T65" fmla="*/ 35 h 78"/>
              <a:gd name="T66" fmla="*/ 13 w 77"/>
              <a:gd name="T67" fmla="*/ 45 h 78"/>
              <a:gd name="T68" fmla="*/ 16 w 77"/>
              <a:gd name="T69" fmla="*/ 56 h 78"/>
              <a:gd name="T70" fmla="*/ 21 w 77"/>
              <a:gd name="T71" fmla="*/ 61 h 78"/>
              <a:gd name="T72" fmla="*/ 32 w 77"/>
              <a:gd name="T73" fmla="*/ 64 h 78"/>
              <a:gd name="T74" fmla="*/ 42 w 77"/>
              <a:gd name="T75" fmla="*/ 72 h 78"/>
              <a:gd name="T76" fmla="*/ 44 w 77"/>
              <a:gd name="T77" fmla="*/ 64 h 78"/>
              <a:gd name="T78" fmla="*/ 52 w 77"/>
              <a:gd name="T79" fmla="*/ 61 h 78"/>
              <a:gd name="T80" fmla="*/ 64 w 77"/>
              <a:gd name="T81" fmla="*/ 59 h 78"/>
              <a:gd name="T82" fmla="*/ 63 w 77"/>
              <a:gd name="T83" fmla="*/ 49 h 78"/>
              <a:gd name="T84" fmla="*/ 71 w 77"/>
              <a:gd name="T85" fmla="*/ 42 h 78"/>
              <a:gd name="T86" fmla="*/ 64 w 77"/>
              <a:gd name="T87" fmla="*/ 33 h 78"/>
              <a:gd name="T88" fmla="*/ 61 w 77"/>
              <a:gd name="T89" fmla="*/ 21 h 78"/>
              <a:gd name="T90" fmla="*/ 56 w 77"/>
              <a:gd name="T91" fmla="*/ 16 h 78"/>
              <a:gd name="T92" fmla="*/ 39 w 77"/>
              <a:gd name="T93" fmla="*/ 24 h 78"/>
              <a:gd name="T94" fmla="*/ 39 w 77"/>
              <a:gd name="T95" fmla="*/ 54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7" h="78">
                <a:moveTo>
                  <a:pt x="39" y="20"/>
                </a:moveTo>
                <a:cubicBezTo>
                  <a:pt x="49" y="20"/>
                  <a:pt x="57" y="29"/>
                  <a:pt x="57" y="39"/>
                </a:cubicBezTo>
                <a:cubicBezTo>
                  <a:pt x="57" y="49"/>
                  <a:pt x="49" y="57"/>
                  <a:pt x="39" y="57"/>
                </a:cubicBezTo>
                <a:cubicBezTo>
                  <a:pt x="28" y="57"/>
                  <a:pt x="20" y="49"/>
                  <a:pt x="20" y="39"/>
                </a:cubicBezTo>
                <a:cubicBezTo>
                  <a:pt x="20" y="29"/>
                  <a:pt x="28" y="20"/>
                  <a:pt x="39" y="20"/>
                </a:cubicBezTo>
                <a:close/>
                <a:moveTo>
                  <a:pt x="48" y="8"/>
                </a:moveTo>
                <a:cubicBezTo>
                  <a:pt x="48" y="8"/>
                  <a:pt x="48" y="8"/>
                  <a:pt x="48" y="8"/>
                </a:cubicBezTo>
                <a:cubicBezTo>
                  <a:pt x="49" y="9"/>
                  <a:pt x="50" y="9"/>
                  <a:pt x="51" y="9"/>
                </a:cubicBezTo>
                <a:cubicBezTo>
                  <a:pt x="52" y="10"/>
                  <a:pt x="52" y="10"/>
                  <a:pt x="53" y="10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5"/>
                  <a:pt x="60" y="5"/>
                  <a:pt x="61" y="7"/>
                </a:cubicBezTo>
                <a:cubicBezTo>
                  <a:pt x="61" y="7"/>
                  <a:pt x="61" y="7"/>
                  <a:pt x="61" y="7"/>
                </a:cubicBezTo>
                <a:cubicBezTo>
                  <a:pt x="61" y="7"/>
                  <a:pt x="61" y="7"/>
                  <a:pt x="61" y="7"/>
                </a:cubicBezTo>
                <a:cubicBezTo>
                  <a:pt x="71" y="16"/>
                  <a:pt x="71" y="16"/>
                  <a:pt x="71" y="16"/>
                </a:cubicBezTo>
                <a:cubicBezTo>
                  <a:pt x="72" y="17"/>
                  <a:pt x="72" y="19"/>
                  <a:pt x="71" y="20"/>
                </a:cubicBezTo>
                <a:cubicBezTo>
                  <a:pt x="67" y="24"/>
                  <a:pt x="67" y="24"/>
                  <a:pt x="67" y="24"/>
                </a:cubicBezTo>
                <a:cubicBezTo>
                  <a:pt x="67" y="25"/>
                  <a:pt x="68" y="26"/>
                  <a:pt x="68" y="26"/>
                </a:cubicBezTo>
                <a:cubicBezTo>
                  <a:pt x="68" y="27"/>
                  <a:pt x="69" y="28"/>
                  <a:pt x="69" y="29"/>
                </a:cubicBezTo>
                <a:cubicBezTo>
                  <a:pt x="74" y="29"/>
                  <a:pt x="74" y="29"/>
                  <a:pt x="74" y="29"/>
                </a:cubicBezTo>
                <a:cubicBezTo>
                  <a:pt x="76" y="29"/>
                  <a:pt x="77" y="30"/>
                  <a:pt x="77" y="32"/>
                </a:cubicBezTo>
                <a:cubicBezTo>
                  <a:pt x="77" y="32"/>
                  <a:pt x="77" y="32"/>
                  <a:pt x="77" y="32"/>
                </a:cubicBezTo>
                <a:cubicBezTo>
                  <a:pt x="77" y="45"/>
                  <a:pt x="77" y="45"/>
                  <a:pt x="77" y="45"/>
                </a:cubicBezTo>
                <a:cubicBezTo>
                  <a:pt x="77" y="47"/>
                  <a:pt x="76" y="48"/>
                  <a:pt x="74" y="48"/>
                </a:cubicBezTo>
                <a:cubicBezTo>
                  <a:pt x="74" y="48"/>
                  <a:pt x="74" y="48"/>
                  <a:pt x="74" y="48"/>
                </a:cubicBezTo>
                <a:cubicBezTo>
                  <a:pt x="69" y="48"/>
                  <a:pt x="69" y="48"/>
                  <a:pt x="69" y="48"/>
                </a:cubicBezTo>
                <a:cubicBezTo>
                  <a:pt x="69" y="49"/>
                  <a:pt x="68" y="50"/>
                  <a:pt x="68" y="51"/>
                </a:cubicBezTo>
                <a:cubicBezTo>
                  <a:pt x="68" y="52"/>
                  <a:pt x="67" y="53"/>
                  <a:pt x="67" y="53"/>
                </a:cubicBezTo>
                <a:cubicBezTo>
                  <a:pt x="71" y="57"/>
                  <a:pt x="71" y="57"/>
                  <a:pt x="71" y="57"/>
                </a:cubicBezTo>
                <a:cubicBezTo>
                  <a:pt x="72" y="58"/>
                  <a:pt x="72" y="60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61" y="71"/>
                  <a:pt x="61" y="71"/>
                  <a:pt x="61" y="71"/>
                </a:cubicBezTo>
                <a:cubicBezTo>
                  <a:pt x="60" y="72"/>
                  <a:pt x="58" y="72"/>
                  <a:pt x="57" y="71"/>
                </a:cubicBezTo>
                <a:cubicBezTo>
                  <a:pt x="53" y="67"/>
                  <a:pt x="53" y="67"/>
                  <a:pt x="53" y="67"/>
                </a:cubicBezTo>
                <a:cubicBezTo>
                  <a:pt x="52" y="68"/>
                  <a:pt x="52" y="68"/>
                  <a:pt x="51" y="68"/>
                </a:cubicBezTo>
                <a:cubicBezTo>
                  <a:pt x="51" y="68"/>
                  <a:pt x="51" y="68"/>
                  <a:pt x="51" y="68"/>
                </a:cubicBezTo>
                <a:cubicBezTo>
                  <a:pt x="50" y="69"/>
                  <a:pt x="49" y="69"/>
                  <a:pt x="48" y="69"/>
                </a:cubicBezTo>
                <a:cubicBezTo>
                  <a:pt x="48" y="75"/>
                  <a:pt x="48" y="75"/>
                  <a:pt x="48" y="75"/>
                </a:cubicBezTo>
                <a:cubicBezTo>
                  <a:pt x="48" y="76"/>
                  <a:pt x="47" y="78"/>
                  <a:pt x="45" y="78"/>
                </a:cubicBezTo>
                <a:cubicBezTo>
                  <a:pt x="45" y="77"/>
                  <a:pt x="45" y="77"/>
                  <a:pt x="45" y="77"/>
                </a:cubicBezTo>
                <a:cubicBezTo>
                  <a:pt x="32" y="77"/>
                  <a:pt x="32" y="77"/>
                  <a:pt x="32" y="77"/>
                </a:cubicBezTo>
                <a:cubicBezTo>
                  <a:pt x="30" y="77"/>
                  <a:pt x="29" y="76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69"/>
                  <a:pt x="29" y="69"/>
                  <a:pt x="29" y="69"/>
                </a:cubicBezTo>
                <a:cubicBezTo>
                  <a:pt x="28" y="69"/>
                  <a:pt x="27" y="69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8"/>
                  <a:pt x="25" y="67"/>
                  <a:pt x="24" y="67"/>
                </a:cubicBezTo>
                <a:cubicBezTo>
                  <a:pt x="20" y="71"/>
                  <a:pt x="20" y="71"/>
                  <a:pt x="20" y="71"/>
                </a:cubicBezTo>
                <a:cubicBezTo>
                  <a:pt x="19" y="72"/>
                  <a:pt x="17" y="72"/>
                  <a:pt x="16" y="71"/>
                </a:cubicBezTo>
                <a:cubicBezTo>
                  <a:pt x="16" y="71"/>
                  <a:pt x="16" y="71"/>
                  <a:pt x="16" y="71"/>
                </a:cubicBezTo>
                <a:cubicBezTo>
                  <a:pt x="16" y="71"/>
                  <a:pt x="16" y="71"/>
                  <a:pt x="16" y="71"/>
                </a:cubicBezTo>
                <a:cubicBezTo>
                  <a:pt x="6" y="61"/>
                  <a:pt x="6" y="61"/>
                  <a:pt x="6" y="61"/>
                </a:cubicBezTo>
                <a:cubicBezTo>
                  <a:pt x="5" y="60"/>
                  <a:pt x="5" y="58"/>
                  <a:pt x="6" y="57"/>
                </a:cubicBezTo>
                <a:cubicBezTo>
                  <a:pt x="10" y="53"/>
                  <a:pt x="10" y="53"/>
                  <a:pt x="10" y="53"/>
                </a:cubicBezTo>
                <a:cubicBezTo>
                  <a:pt x="10" y="53"/>
                  <a:pt x="9" y="52"/>
                  <a:pt x="9" y="51"/>
                </a:cubicBezTo>
                <a:cubicBezTo>
                  <a:pt x="9" y="50"/>
                  <a:pt x="8" y="49"/>
                  <a:pt x="8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8"/>
                  <a:pt x="0" y="47"/>
                  <a:pt x="0" y="45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0"/>
                  <a:pt x="1" y="29"/>
                  <a:pt x="3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28"/>
                  <a:pt x="9" y="27"/>
                  <a:pt x="9" y="26"/>
                </a:cubicBezTo>
                <a:cubicBezTo>
                  <a:pt x="9" y="26"/>
                  <a:pt x="10" y="25"/>
                  <a:pt x="10" y="24"/>
                </a:cubicBezTo>
                <a:cubicBezTo>
                  <a:pt x="6" y="20"/>
                  <a:pt x="6" y="20"/>
                  <a:pt x="6" y="20"/>
                </a:cubicBezTo>
                <a:cubicBezTo>
                  <a:pt x="5" y="19"/>
                  <a:pt x="5" y="17"/>
                  <a:pt x="6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5"/>
                  <a:pt x="19" y="5"/>
                  <a:pt x="20" y="7"/>
                </a:cubicBezTo>
                <a:cubicBezTo>
                  <a:pt x="24" y="10"/>
                  <a:pt x="24" y="10"/>
                  <a:pt x="24" y="10"/>
                </a:cubicBezTo>
                <a:cubicBezTo>
                  <a:pt x="25" y="10"/>
                  <a:pt x="27" y="9"/>
                  <a:pt x="29" y="8"/>
                </a:cubicBezTo>
                <a:cubicBezTo>
                  <a:pt x="29" y="3"/>
                  <a:pt x="29" y="3"/>
                  <a:pt x="29" y="3"/>
                </a:cubicBezTo>
                <a:cubicBezTo>
                  <a:pt x="29" y="1"/>
                  <a:pt x="30" y="0"/>
                  <a:pt x="32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8" y="1"/>
                  <a:pt x="48" y="3"/>
                </a:cubicBezTo>
                <a:cubicBezTo>
                  <a:pt x="48" y="3"/>
                  <a:pt x="48" y="3"/>
                  <a:pt x="48" y="3"/>
                </a:cubicBezTo>
                <a:cubicBezTo>
                  <a:pt x="48" y="8"/>
                  <a:pt x="48" y="8"/>
                  <a:pt x="48" y="8"/>
                </a:cubicBezTo>
                <a:close/>
                <a:moveTo>
                  <a:pt x="48" y="15"/>
                </a:moveTo>
                <a:cubicBezTo>
                  <a:pt x="48" y="15"/>
                  <a:pt x="48" y="15"/>
                  <a:pt x="48" y="15"/>
                </a:cubicBezTo>
                <a:cubicBezTo>
                  <a:pt x="47" y="14"/>
                  <a:pt x="46" y="14"/>
                  <a:pt x="45" y="13"/>
                </a:cubicBezTo>
                <a:cubicBezTo>
                  <a:pt x="43" y="13"/>
                  <a:pt x="42" y="12"/>
                  <a:pt x="42" y="11"/>
                </a:cubicBezTo>
                <a:cubicBezTo>
                  <a:pt x="42" y="6"/>
                  <a:pt x="42" y="6"/>
                  <a:pt x="42" y="6"/>
                </a:cubicBezTo>
                <a:cubicBezTo>
                  <a:pt x="35" y="6"/>
                  <a:pt x="35" y="6"/>
                  <a:pt x="35" y="6"/>
                </a:cubicBezTo>
                <a:cubicBezTo>
                  <a:pt x="35" y="11"/>
                  <a:pt x="35" y="11"/>
                  <a:pt x="35" y="11"/>
                </a:cubicBezTo>
                <a:cubicBezTo>
                  <a:pt x="35" y="12"/>
                  <a:pt x="34" y="13"/>
                  <a:pt x="33" y="13"/>
                </a:cubicBezTo>
                <a:cubicBezTo>
                  <a:pt x="30" y="14"/>
                  <a:pt x="27" y="15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4" y="17"/>
                  <a:pt x="22" y="17"/>
                  <a:pt x="21" y="16"/>
                </a:cubicBezTo>
                <a:cubicBezTo>
                  <a:pt x="18" y="13"/>
                  <a:pt x="18" y="13"/>
                  <a:pt x="18" y="13"/>
                </a:cubicBezTo>
                <a:cubicBezTo>
                  <a:pt x="13" y="18"/>
                  <a:pt x="13" y="18"/>
                  <a:pt x="13" y="18"/>
                </a:cubicBezTo>
                <a:cubicBezTo>
                  <a:pt x="16" y="21"/>
                  <a:pt x="16" y="21"/>
                  <a:pt x="16" y="21"/>
                </a:cubicBezTo>
                <a:cubicBezTo>
                  <a:pt x="17" y="22"/>
                  <a:pt x="17" y="24"/>
                  <a:pt x="16" y="25"/>
                </a:cubicBezTo>
                <a:cubicBezTo>
                  <a:pt x="16" y="26"/>
                  <a:pt x="15" y="27"/>
                  <a:pt x="14" y="29"/>
                </a:cubicBezTo>
                <a:cubicBezTo>
                  <a:pt x="14" y="30"/>
                  <a:pt x="14" y="31"/>
                  <a:pt x="13" y="33"/>
                </a:cubicBezTo>
                <a:cubicBezTo>
                  <a:pt x="13" y="34"/>
                  <a:pt x="12" y="35"/>
                  <a:pt x="10" y="35"/>
                </a:cubicBezTo>
                <a:cubicBezTo>
                  <a:pt x="6" y="35"/>
                  <a:pt x="6" y="35"/>
                  <a:pt x="6" y="35"/>
                </a:cubicBezTo>
                <a:cubicBezTo>
                  <a:pt x="6" y="42"/>
                  <a:pt x="6" y="42"/>
                  <a:pt x="6" y="42"/>
                </a:cubicBezTo>
                <a:cubicBezTo>
                  <a:pt x="10" y="42"/>
                  <a:pt x="10" y="42"/>
                  <a:pt x="10" y="42"/>
                </a:cubicBezTo>
                <a:cubicBezTo>
                  <a:pt x="12" y="42"/>
                  <a:pt x="13" y="43"/>
                  <a:pt x="13" y="45"/>
                </a:cubicBezTo>
                <a:cubicBezTo>
                  <a:pt x="13" y="46"/>
                  <a:pt x="14" y="47"/>
                  <a:pt x="14" y="49"/>
                </a:cubicBezTo>
                <a:cubicBezTo>
                  <a:pt x="15" y="50"/>
                  <a:pt x="16" y="51"/>
                  <a:pt x="16" y="52"/>
                </a:cubicBezTo>
                <a:cubicBezTo>
                  <a:pt x="17" y="54"/>
                  <a:pt x="17" y="55"/>
                  <a:pt x="16" y="56"/>
                </a:cubicBezTo>
                <a:cubicBezTo>
                  <a:pt x="13" y="59"/>
                  <a:pt x="13" y="59"/>
                  <a:pt x="13" y="59"/>
                </a:cubicBezTo>
                <a:cubicBezTo>
                  <a:pt x="18" y="64"/>
                  <a:pt x="18" y="64"/>
                  <a:pt x="18" y="64"/>
                </a:cubicBezTo>
                <a:cubicBezTo>
                  <a:pt x="21" y="61"/>
                  <a:pt x="21" y="61"/>
                  <a:pt x="21" y="61"/>
                </a:cubicBezTo>
                <a:cubicBezTo>
                  <a:pt x="22" y="60"/>
                  <a:pt x="24" y="60"/>
                  <a:pt x="25" y="61"/>
                </a:cubicBezTo>
                <a:cubicBezTo>
                  <a:pt x="26" y="62"/>
                  <a:pt x="27" y="62"/>
                  <a:pt x="29" y="63"/>
                </a:cubicBezTo>
                <a:cubicBezTo>
                  <a:pt x="30" y="63"/>
                  <a:pt x="31" y="64"/>
                  <a:pt x="32" y="64"/>
                </a:cubicBezTo>
                <a:cubicBezTo>
                  <a:pt x="34" y="64"/>
                  <a:pt x="35" y="66"/>
                  <a:pt x="35" y="67"/>
                </a:cubicBezTo>
                <a:cubicBezTo>
                  <a:pt x="35" y="72"/>
                  <a:pt x="35" y="72"/>
                  <a:pt x="35" y="72"/>
                </a:cubicBezTo>
                <a:cubicBezTo>
                  <a:pt x="42" y="72"/>
                  <a:pt x="42" y="72"/>
                  <a:pt x="42" y="72"/>
                </a:cubicBezTo>
                <a:cubicBezTo>
                  <a:pt x="42" y="67"/>
                  <a:pt x="42" y="67"/>
                  <a:pt x="42" y="67"/>
                </a:cubicBezTo>
                <a:cubicBezTo>
                  <a:pt x="42" y="67"/>
                  <a:pt x="42" y="67"/>
                  <a:pt x="42" y="67"/>
                </a:cubicBezTo>
                <a:cubicBezTo>
                  <a:pt x="42" y="66"/>
                  <a:pt x="43" y="64"/>
                  <a:pt x="44" y="64"/>
                </a:cubicBezTo>
                <a:cubicBezTo>
                  <a:pt x="46" y="64"/>
                  <a:pt x="47" y="63"/>
                  <a:pt x="48" y="63"/>
                </a:cubicBezTo>
                <a:cubicBezTo>
                  <a:pt x="48" y="63"/>
                  <a:pt x="48" y="63"/>
                  <a:pt x="48" y="63"/>
                </a:cubicBezTo>
                <a:cubicBezTo>
                  <a:pt x="50" y="62"/>
                  <a:pt x="51" y="62"/>
                  <a:pt x="52" y="61"/>
                </a:cubicBezTo>
                <a:cubicBezTo>
                  <a:pt x="53" y="60"/>
                  <a:pt x="55" y="60"/>
                  <a:pt x="56" y="61"/>
                </a:cubicBezTo>
                <a:cubicBezTo>
                  <a:pt x="59" y="64"/>
                  <a:pt x="59" y="64"/>
                  <a:pt x="59" y="64"/>
                </a:cubicBezTo>
                <a:cubicBezTo>
                  <a:pt x="64" y="59"/>
                  <a:pt x="64" y="59"/>
                  <a:pt x="64" y="59"/>
                </a:cubicBezTo>
                <a:cubicBezTo>
                  <a:pt x="61" y="56"/>
                  <a:pt x="61" y="56"/>
                  <a:pt x="61" y="56"/>
                </a:cubicBezTo>
                <a:cubicBezTo>
                  <a:pt x="60" y="55"/>
                  <a:pt x="60" y="54"/>
                  <a:pt x="61" y="52"/>
                </a:cubicBezTo>
                <a:cubicBezTo>
                  <a:pt x="61" y="51"/>
                  <a:pt x="62" y="50"/>
                  <a:pt x="63" y="49"/>
                </a:cubicBezTo>
                <a:cubicBezTo>
                  <a:pt x="63" y="47"/>
                  <a:pt x="64" y="46"/>
                  <a:pt x="64" y="45"/>
                </a:cubicBezTo>
                <a:cubicBezTo>
                  <a:pt x="64" y="43"/>
                  <a:pt x="65" y="42"/>
                  <a:pt x="67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71" y="35"/>
                  <a:pt x="71" y="35"/>
                  <a:pt x="71" y="35"/>
                </a:cubicBezTo>
                <a:cubicBezTo>
                  <a:pt x="67" y="35"/>
                  <a:pt x="67" y="35"/>
                  <a:pt x="67" y="35"/>
                </a:cubicBezTo>
                <a:cubicBezTo>
                  <a:pt x="65" y="35"/>
                  <a:pt x="64" y="34"/>
                  <a:pt x="64" y="33"/>
                </a:cubicBezTo>
                <a:cubicBezTo>
                  <a:pt x="64" y="31"/>
                  <a:pt x="63" y="30"/>
                  <a:pt x="63" y="29"/>
                </a:cubicBezTo>
                <a:cubicBezTo>
                  <a:pt x="62" y="27"/>
                  <a:pt x="61" y="26"/>
                  <a:pt x="61" y="25"/>
                </a:cubicBezTo>
                <a:cubicBezTo>
                  <a:pt x="60" y="24"/>
                  <a:pt x="60" y="22"/>
                  <a:pt x="61" y="21"/>
                </a:cubicBezTo>
                <a:cubicBezTo>
                  <a:pt x="64" y="18"/>
                  <a:pt x="64" y="18"/>
                  <a:pt x="64" y="18"/>
                </a:cubicBezTo>
                <a:cubicBezTo>
                  <a:pt x="59" y="13"/>
                  <a:pt x="59" y="13"/>
                  <a:pt x="59" y="13"/>
                </a:cubicBezTo>
                <a:cubicBezTo>
                  <a:pt x="56" y="16"/>
                  <a:pt x="56" y="16"/>
                  <a:pt x="56" y="16"/>
                </a:cubicBezTo>
                <a:cubicBezTo>
                  <a:pt x="55" y="17"/>
                  <a:pt x="53" y="17"/>
                  <a:pt x="52" y="17"/>
                </a:cubicBezTo>
                <a:cubicBezTo>
                  <a:pt x="51" y="16"/>
                  <a:pt x="50" y="15"/>
                  <a:pt x="48" y="15"/>
                </a:cubicBezTo>
                <a:close/>
                <a:moveTo>
                  <a:pt x="39" y="24"/>
                </a:moveTo>
                <a:cubicBezTo>
                  <a:pt x="39" y="24"/>
                  <a:pt x="39" y="24"/>
                  <a:pt x="39" y="24"/>
                </a:cubicBezTo>
                <a:cubicBezTo>
                  <a:pt x="30" y="24"/>
                  <a:pt x="24" y="31"/>
                  <a:pt x="24" y="39"/>
                </a:cubicBezTo>
                <a:cubicBezTo>
                  <a:pt x="24" y="47"/>
                  <a:pt x="30" y="54"/>
                  <a:pt x="39" y="54"/>
                </a:cubicBezTo>
                <a:cubicBezTo>
                  <a:pt x="47" y="54"/>
                  <a:pt x="53" y="47"/>
                  <a:pt x="53" y="39"/>
                </a:cubicBezTo>
                <a:cubicBezTo>
                  <a:pt x="53" y="31"/>
                  <a:pt x="47" y="24"/>
                  <a:pt x="39" y="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>
            <a:off x="2900848" y="2721172"/>
            <a:ext cx="525544" cy="525544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Freeform 31"/>
          <p:cNvSpPr>
            <a:spLocks noEditPoints="1"/>
          </p:cNvSpPr>
          <p:nvPr/>
        </p:nvSpPr>
        <p:spPr bwMode="auto">
          <a:xfrm>
            <a:off x="3056463" y="2860675"/>
            <a:ext cx="204787" cy="261937"/>
          </a:xfrm>
          <a:custGeom>
            <a:avLst/>
            <a:gdLst>
              <a:gd name="T0" fmla="*/ 60 w 67"/>
              <a:gd name="T1" fmla="*/ 77 h 86"/>
              <a:gd name="T2" fmla="*/ 55 w 67"/>
              <a:gd name="T3" fmla="*/ 82 h 86"/>
              <a:gd name="T4" fmla="*/ 38 w 67"/>
              <a:gd name="T5" fmla="*/ 86 h 86"/>
              <a:gd name="T6" fmla="*/ 22 w 67"/>
              <a:gd name="T7" fmla="*/ 79 h 86"/>
              <a:gd name="T8" fmla="*/ 22 w 67"/>
              <a:gd name="T9" fmla="*/ 79 h 86"/>
              <a:gd name="T10" fmla="*/ 22 w 67"/>
              <a:gd name="T11" fmla="*/ 79 h 86"/>
              <a:gd name="T12" fmla="*/ 17 w 67"/>
              <a:gd name="T13" fmla="*/ 73 h 86"/>
              <a:gd name="T14" fmla="*/ 8 w 67"/>
              <a:gd name="T15" fmla="*/ 58 h 86"/>
              <a:gd name="T16" fmla="*/ 8 w 67"/>
              <a:gd name="T17" fmla="*/ 58 h 86"/>
              <a:gd name="T18" fmla="*/ 3 w 67"/>
              <a:gd name="T19" fmla="*/ 49 h 86"/>
              <a:gd name="T20" fmla="*/ 9 w 67"/>
              <a:gd name="T21" fmla="*/ 37 h 86"/>
              <a:gd name="T22" fmla="*/ 17 w 67"/>
              <a:gd name="T23" fmla="*/ 41 h 86"/>
              <a:gd name="T24" fmla="*/ 18 w 67"/>
              <a:gd name="T25" fmla="*/ 41 h 86"/>
              <a:gd name="T26" fmla="*/ 18 w 67"/>
              <a:gd name="T27" fmla="*/ 42 h 86"/>
              <a:gd name="T28" fmla="*/ 18 w 67"/>
              <a:gd name="T29" fmla="*/ 14 h 86"/>
              <a:gd name="T30" fmla="*/ 30 w 67"/>
              <a:gd name="T31" fmla="*/ 7 h 86"/>
              <a:gd name="T32" fmla="*/ 44 w 67"/>
              <a:gd name="T33" fmla="*/ 7 h 86"/>
              <a:gd name="T34" fmla="*/ 56 w 67"/>
              <a:gd name="T35" fmla="*/ 14 h 86"/>
              <a:gd name="T36" fmla="*/ 56 w 67"/>
              <a:gd name="T37" fmla="*/ 14 h 86"/>
              <a:gd name="T38" fmla="*/ 56 w 67"/>
              <a:gd name="T39" fmla="*/ 14 h 86"/>
              <a:gd name="T40" fmla="*/ 67 w 67"/>
              <a:gd name="T41" fmla="*/ 21 h 86"/>
              <a:gd name="T42" fmla="*/ 67 w 67"/>
              <a:gd name="T43" fmla="*/ 59 h 86"/>
              <a:gd name="T44" fmla="*/ 65 w 67"/>
              <a:gd name="T45" fmla="*/ 69 h 86"/>
              <a:gd name="T46" fmla="*/ 60 w 67"/>
              <a:gd name="T47" fmla="*/ 77 h 86"/>
              <a:gd name="T48" fmla="*/ 52 w 67"/>
              <a:gd name="T49" fmla="*/ 76 h 86"/>
              <a:gd name="T50" fmla="*/ 52 w 67"/>
              <a:gd name="T51" fmla="*/ 76 h 86"/>
              <a:gd name="T52" fmla="*/ 56 w 67"/>
              <a:gd name="T53" fmla="*/ 73 h 86"/>
              <a:gd name="T54" fmla="*/ 60 w 67"/>
              <a:gd name="T55" fmla="*/ 67 h 86"/>
              <a:gd name="T56" fmla="*/ 61 w 67"/>
              <a:gd name="T57" fmla="*/ 59 h 86"/>
              <a:gd name="T58" fmla="*/ 61 w 67"/>
              <a:gd name="T59" fmla="*/ 21 h 86"/>
              <a:gd name="T60" fmla="*/ 58 w 67"/>
              <a:gd name="T61" fmla="*/ 21 h 86"/>
              <a:gd name="T62" fmla="*/ 58 w 67"/>
              <a:gd name="T63" fmla="*/ 39 h 86"/>
              <a:gd name="T64" fmla="*/ 50 w 67"/>
              <a:gd name="T65" fmla="*/ 39 h 86"/>
              <a:gd name="T66" fmla="*/ 50 w 67"/>
              <a:gd name="T67" fmla="*/ 14 h 86"/>
              <a:gd name="T68" fmla="*/ 47 w 67"/>
              <a:gd name="T69" fmla="*/ 14 h 86"/>
              <a:gd name="T70" fmla="*/ 47 w 67"/>
              <a:gd name="T71" fmla="*/ 14 h 86"/>
              <a:gd name="T72" fmla="*/ 47 w 67"/>
              <a:gd name="T73" fmla="*/ 39 h 86"/>
              <a:gd name="T74" fmla="*/ 39 w 67"/>
              <a:gd name="T75" fmla="*/ 39 h 86"/>
              <a:gd name="T76" fmla="*/ 39 w 67"/>
              <a:gd name="T77" fmla="*/ 10 h 86"/>
              <a:gd name="T78" fmla="*/ 35 w 67"/>
              <a:gd name="T79" fmla="*/ 10 h 86"/>
              <a:gd name="T80" fmla="*/ 35 w 67"/>
              <a:gd name="T81" fmla="*/ 39 h 86"/>
              <a:gd name="T82" fmla="*/ 28 w 67"/>
              <a:gd name="T83" fmla="*/ 39 h 86"/>
              <a:gd name="T84" fmla="*/ 28 w 67"/>
              <a:gd name="T85" fmla="*/ 14 h 86"/>
              <a:gd name="T86" fmla="*/ 24 w 67"/>
              <a:gd name="T87" fmla="*/ 14 h 86"/>
              <a:gd name="T88" fmla="*/ 24 w 67"/>
              <a:gd name="T89" fmla="*/ 49 h 86"/>
              <a:gd name="T90" fmla="*/ 16 w 67"/>
              <a:gd name="T91" fmla="*/ 51 h 86"/>
              <a:gd name="T92" fmla="*/ 12 w 67"/>
              <a:gd name="T93" fmla="*/ 44 h 86"/>
              <a:gd name="T94" fmla="*/ 8 w 67"/>
              <a:gd name="T95" fmla="*/ 46 h 86"/>
              <a:gd name="T96" fmla="*/ 13 w 67"/>
              <a:gd name="T97" fmla="*/ 55 h 86"/>
              <a:gd name="T98" fmla="*/ 13 w 67"/>
              <a:gd name="T99" fmla="*/ 55 h 86"/>
              <a:gd name="T100" fmla="*/ 22 w 67"/>
              <a:gd name="T101" fmla="*/ 70 h 86"/>
              <a:gd name="T102" fmla="*/ 26 w 67"/>
              <a:gd name="T103" fmla="*/ 74 h 86"/>
              <a:gd name="T104" fmla="*/ 38 w 67"/>
              <a:gd name="T105" fmla="*/ 80 h 86"/>
              <a:gd name="T106" fmla="*/ 52 w 67"/>
              <a:gd name="T107" fmla="*/ 76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7" h="86">
                <a:moveTo>
                  <a:pt x="60" y="77"/>
                </a:moveTo>
                <a:cubicBezTo>
                  <a:pt x="59" y="79"/>
                  <a:pt x="57" y="80"/>
                  <a:pt x="55" y="82"/>
                </a:cubicBezTo>
                <a:cubicBezTo>
                  <a:pt x="50" y="85"/>
                  <a:pt x="44" y="86"/>
                  <a:pt x="38" y="86"/>
                </a:cubicBezTo>
                <a:cubicBezTo>
                  <a:pt x="32" y="85"/>
                  <a:pt x="26" y="83"/>
                  <a:pt x="22" y="79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79"/>
                  <a:pt x="22" y="79"/>
                  <a:pt x="22" y="79"/>
                </a:cubicBezTo>
                <a:cubicBezTo>
                  <a:pt x="20" y="77"/>
                  <a:pt x="18" y="75"/>
                  <a:pt x="17" y="73"/>
                </a:cubicBezTo>
                <a:cubicBezTo>
                  <a:pt x="8" y="58"/>
                  <a:pt x="8" y="58"/>
                  <a:pt x="8" y="58"/>
                </a:cubicBezTo>
                <a:cubicBezTo>
                  <a:pt x="8" y="58"/>
                  <a:pt x="8" y="58"/>
                  <a:pt x="8" y="58"/>
                </a:cubicBezTo>
                <a:cubicBezTo>
                  <a:pt x="3" y="49"/>
                  <a:pt x="3" y="49"/>
                  <a:pt x="3" y="49"/>
                </a:cubicBezTo>
                <a:cubicBezTo>
                  <a:pt x="0" y="44"/>
                  <a:pt x="3" y="38"/>
                  <a:pt x="9" y="37"/>
                </a:cubicBezTo>
                <a:cubicBezTo>
                  <a:pt x="12" y="37"/>
                  <a:pt x="15" y="38"/>
                  <a:pt x="17" y="41"/>
                </a:cubicBezTo>
                <a:cubicBezTo>
                  <a:pt x="17" y="41"/>
                  <a:pt x="18" y="41"/>
                  <a:pt x="18" y="41"/>
                </a:cubicBezTo>
                <a:cubicBezTo>
                  <a:pt x="18" y="42"/>
                  <a:pt x="18" y="42"/>
                  <a:pt x="18" y="42"/>
                </a:cubicBezTo>
                <a:cubicBezTo>
                  <a:pt x="18" y="14"/>
                  <a:pt x="18" y="14"/>
                  <a:pt x="18" y="14"/>
                </a:cubicBezTo>
                <a:cubicBezTo>
                  <a:pt x="18" y="8"/>
                  <a:pt x="25" y="4"/>
                  <a:pt x="30" y="7"/>
                </a:cubicBezTo>
                <a:cubicBezTo>
                  <a:pt x="32" y="0"/>
                  <a:pt x="42" y="0"/>
                  <a:pt x="44" y="7"/>
                </a:cubicBezTo>
                <a:cubicBezTo>
                  <a:pt x="49" y="4"/>
                  <a:pt x="56" y="8"/>
                  <a:pt x="56" y="14"/>
                </a:cubicBezTo>
                <a:cubicBezTo>
                  <a:pt x="56" y="14"/>
                  <a:pt x="56" y="14"/>
                  <a:pt x="56" y="14"/>
                </a:cubicBezTo>
                <a:cubicBezTo>
                  <a:pt x="56" y="14"/>
                  <a:pt x="56" y="14"/>
                  <a:pt x="56" y="14"/>
                </a:cubicBezTo>
                <a:cubicBezTo>
                  <a:pt x="61" y="12"/>
                  <a:pt x="67" y="15"/>
                  <a:pt x="67" y="21"/>
                </a:cubicBezTo>
                <a:cubicBezTo>
                  <a:pt x="67" y="59"/>
                  <a:pt x="67" y="59"/>
                  <a:pt x="67" y="59"/>
                </a:cubicBezTo>
                <a:cubicBezTo>
                  <a:pt x="67" y="62"/>
                  <a:pt x="66" y="66"/>
                  <a:pt x="65" y="69"/>
                </a:cubicBezTo>
                <a:cubicBezTo>
                  <a:pt x="64" y="72"/>
                  <a:pt x="63" y="75"/>
                  <a:pt x="60" y="77"/>
                </a:cubicBezTo>
                <a:close/>
                <a:moveTo>
                  <a:pt x="52" y="76"/>
                </a:moveTo>
                <a:cubicBezTo>
                  <a:pt x="52" y="76"/>
                  <a:pt x="52" y="76"/>
                  <a:pt x="52" y="76"/>
                </a:cubicBezTo>
                <a:cubicBezTo>
                  <a:pt x="53" y="76"/>
                  <a:pt x="55" y="74"/>
                  <a:pt x="56" y="73"/>
                </a:cubicBezTo>
                <a:cubicBezTo>
                  <a:pt x="58" y="71"/>
                  <a:pt x="59" y="69"/>
                  <a:pt x="60" y="67"/>
                </a:cubicBezTo>
                <a:cubicBezTo>
                  <a:pt x="61" y="64"/>
                  <a:pt x="61" y="62"/>
                  <a:pt x="61" y="59"/>
                </a:cubicBezTo>
                <a:cubicBezTo>
                  <a:pt x="61" y="21"/>
                  <a:pt x="61" y="21"/>
                  <a:pt x="61" y="21"/>
                </a:cubicBezTo>
                <a:cubicBezTo>
                  <a:pt x="61" y="19"/>
                  <a:pt x="58" y="19"/>
                  <a:pt x="58" y="21"/>
                </a:cubicBezTo>
                <a:cubicBezTo>
                  <a:pt x="58" y="39"/>
                  <a:pt x="58" y="39"/>
                  <a:pt x="58" y="39"/>
                </a:cubicBezTo>
                <a:cubicBezTo>
                  <a:pt x="58" y="44"/>
                  <a:pt x="50" y="44"/>
                  <a:pt x="50" y="39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2"/>
                  <a:pt x="47" y="12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39"/>
                  <a:pt x="47" y="39"/>
                  <a:pt x="47" y="39"/>
                </a:cubicBezTo>
                <a:cubicBezTo>
                  <a:pt x="47" y="44"/>
                  <a:pt x="39" y="44"/>
                  <a:pt x="39" y="39"/>
                </a:cubicBezTo>
                <a:cubicBezTo>
                  <a:pt x="39" y="10"/>
                  <a:pt x="39" y="10"/>
                  <a:pt x="39" y="10"/>
                </a:cubicBezTo>
                <a:cubicBezTo>
                  <a:pt x="39" y="7"/>
                  <a:pt x="35" y="7"/>
                  <a:pt x="35" y="10"/>
                </a:cubicBezTo>
                <a:cubicBezTo>
                  <a:pt x="35" y="39"/>
                  <a:pt x="35" y="39"/>
                  <a:pt x="35" y="39"/>
                </a:cubicBezTo>
                <a:cubicBezTo>
                  <a:pt x="35" y="44"/>
                  <a:pt x="28" y="44"/>
                  <a:pt x="28" y="39"/>
                </a:cubicBezTo>
                <a:cubicBezTo>
                  <a:pt x="28" y="14"/>
                  <a:pt x="28" y="14"/>
                  <a:pt x="28" y="14"/>
                </a:cubicBezTo>
                <a:cubicBezTo>
                  <a:pt x="28" y="12"/>
                  <a:pt x="24" y="12"/>
                  <a:pt x="24" y="14"/>
                </a:cubicBezTo>
                <a:cubicBezTo>
                  <a:pt x="24" y="49"/>
                  <a:pt x="24" y="49"/>
                  <a:pt x="24" y="49"/>
                </a:cubicBezTo>
                <a:cubicBezTo>
                  <a:pt x="24" y="53"/>
                  <a:pt x="19" y="55"/>
                  <a:pt x="16" y="51"/>
                </a:cubicBezTo>
                <a:cubicBezTo>
                  <a:pt x="12" y="44"/>
                  <a:pt x="12" y="44"/>
                  <a:pt x="12" y="44"/>
                </a:cubicBezTo>
                <a:cubicBezTo>
                  <a:pt x="11" y="42"/>
                  <a:pt x="7" y="43"/>
                  <a:pt x="8" y="46"/>
                </a:cubicBezTo>
                <a:cubicBezTo>
                  <a:pt x="13" y="55"/>
                  <a:pt x="13" y="55"/>
                  <a:pt x="13" y="55"/>
                </a:cubicBezTo>
                <a:cubicBezTo>
                  <a:pt x="13" y="55"/>
                  <a:pt x="13" y="55"/>
                  <a:pt x="13" y="55"/>
                </a:cubicBezTo>
                <a:cubicBezTo>
                  <a:pt x="22" y="70"/>
                  <a:pt x="22" y="70"/>
                  <a:pt x="22" y="70"/>
                </a:cubicBezTo>
                <a:cubicBezTo>
                  <a:pt x="23" y="72"/>
                  <a:pt x="24" y="73"/>
                  <a:pt x="26" y="74"/>
                </a:cubicBezTo>
                <a:cubicBezTo>
                  <a:pt x="29" y="77"/>
                  <a:pt x="34" y="79"/>
                  <a:pt x="38" y="80"/>
                </a:cubicBezTo>
                <a:cubicBezTo>
                  <a:pt x="43" y="80"/>
                  <a:pt x="48" y="79"/>
                  <a:pt x="52" y="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3630149" y="2721173"/>
            <a:ext cx="525544" cy="525544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Freeform 35"/>
          <p:cNvSpPr/>
          <p:nvPr/>
        </p:nvSpPr>
        <p:spPr bwMode="auto">
          <a:xfrm>
            <a:off x="3773065" y="2884487"/>
            <a:ext cx="239712" cy="219075"/>
          </a:xfrm>
          <a:custGeom>
            <a:avLst/>
            <a:gdLst>
              <a:gd name="T0" fmla="*/ 39 w 79"/>
              <a:gd name="T1" fmla="*/ 20 h 72"/>
              <a:gd name="T2" fmla="*/ 36 w 79"/>
              <a:gd name="T3" fmla="*/ 17 h 72"/>
              <a:gd name="T4" fmla="*/ 39 w 79"/>
              <a:gd name="T5" fmla="*/ 14 h 72"/>
              <a:gd name="T6" fmla="*/ 49 w 79"/>
              <a:gd name="T7" fmla="*/ 14 h 72"/>
              <a:gd name="T8" fmla="*/ 49 w 79"/>
              <a:gd name="T9" fmla="*/ 3 h 72"/>
              <a:gd name="T10" fmla="*/ 52 w 79"/>
              <a:gd name="T11" fmla="*/ 0 h 72"/>
              <a:gd name="T12" fmla="*/ 54 w 79"/>
              <a:gd name="T13" fmla="*/ 1 h 72"/>
              <a:gd name="T14" fmla="*/ 77 w 79"/>
              <a:gd name="T15" fmla="*/ 24 h 72"/>
              <a:gd name="T16" fmla="*/ 77 w 79"/>
              <a:gd name="T17" fmla="*/ 29 h 72"/>
              <a:gd name="T18" fmla="*/ 77 w 79"/>
              <a:gd name="T19" fmla="*/ 29 h 72"/>
              <a:gd name="T20" fmla="*/ 54 w 79"/>
              <a:gd name="T21" fmla="*/ 52 h 72"/>
              <a:gd name="T22" fmla="*/ 50 w 79"/>
              <a:gd name="T23" fmla="*/ 52 h 72"/>
              <a:gd name="T24" fmla="*/ 49 w 79"/>
              <a:gd name="T25" fmla="*/ 50 h 72"/>
              <a:gd name="T26" fmla="*/ 49 w 79"/>
              <a:gd name="T27" fmla="*/ 50 h 72"/>
              <a:gd name="T28" fmla="*/ 49 w 79"/>
              <a:gd name="T29" fmla="*/ 39 h 72"/>
              <a:gd name="T30" fmla="*/ 27 w 79"/>
              <a:gd name="T31" fmla="*/ 39 h 72"/>
              <a:gd name="T32" fmla="*/ 24 w 79"/>
              <a:gd name="T33" fmla="*/ 36 h 72"/>
              <a:gd name="T34" fmla="*/ 24 w 79"/>
              <a:gd name="T35" fmla="*/ 36 h 72"/>
              <a:gd name="T36" fmla="*/ 24 w 79"/>
              <a:gd name="T37" fmla="*/ 29 h 72"/>
              <a:gd name="T38" fmla="*/ 8 w 79"/>
              <a:gd name="T39" fmla="*/ 45 h 72"/>
              <a:gd name="T40" fmla="*/ 24 w 79"/>
              <a:gd name="T41" fmla="*/ 62 h 72"/>
              <a:gd name="T42" fmla="*/ 24 w 79"/>
              <a:gd name="T43" fmla="*/ 55 h 72"/>
              <a:gd name="T44" fmla="*/ 27 w 79"/>
              <a:gd name="T45" fmla="*/ 52 h 72"/>
              <a:gd name="T46" fmla="*/ 27 w 79"/>
              <a:gd name="T47" fmla="*/ 52 h 72"/>
              <a:gd name="T48" fmla="*/ 40 w 79"/>
              <a:gd name="T49" fmla="*/ 52 h 72"/>
              <a:gd name="T50" fmla="*/ 43 w 79"/>
              <a:gd name="T51" fmla="*/ 55 h 72"/>
              <a:gd name="T52" fmla="*/ 40 w 79"/>
              <a:gd name="T53" fmla="*/ 58 h 72"/>
              <a:gd name="T54" fmla="*/ 30 w 79"/>
              <a:gd name="T55" fmla="*/ 58 h 72"/>
              <a:gd name="T56" fmla="*/ 30 w 79"/>
              <a:gd name="T57" fmla="*/ 69 h 72"/>
              <a:gd name="T58" fmla="*/ 30 w 79"/>
              <a:gd name="T59" fmla="*/ 69 h 72"/>
              <a:gd name="T60" fmla="*/ 29 w 79"/>
              <a:gd name="T61" fmla="*/ 71 h 72"/>
              <a:gd name="T62" fmla="*/ 25 w 79"/>
              <a:gd name="T63" fmla="*/ 71 h 72"/>
              <a:gd name="T64" fmla="*/ 2 w 79"/>
              <a:gd name="T65" fmla="*/ 48 h 72"/>
              <a:gd name="T66" fmla="*/ 2 w 79"/>
              <a:gd name="T67" fmla="*/ 43 h 72"/>
              <a:gd name="T68" fmla="*/ 25 w 79"/>
              <a:gd name="T69" fmla="*/ 20 h 72"/>
              <a:gd name="T70" fmla="*/ 27 w 79"/>
              <a:gd name="T71" fmla="*/ 19 h 72"/>
              <a:gd name="T72" fmla="*/ 30 w 79"/>
              <a:gd name="T73" fmla="*/ 22 h 72"/>
              <a:gd name="T74" fmla="*/ 30 w 79"/>
              <a:gd name="T75" fmla="*/ 33 h 72"/>
              <a:gd name="T76" fmla="*/ 52 w 79"/>
              <a:gd name="T77" fmla="*/ 33 h 72"/>
              <a:gd name="T78" fmla="*/ 52 w 79"/>
              <a:gd name="T79" fmla="*/ 33 h 72"/>
              <a:gd name="T80" fmla="*/ 55 w 79"/>
              <a:gd name="T81" fmla="*/ 36 h 72"/>
              <a:gd name="T82" fmla="*/ 55 w 79"/>
              <a:gd name="T83" fmla="*/ 36 h 72"/>
              <a:gd name="T84" fmla="*/ 55 w 79"/>
              <a:gd name="T85" fmla="*/ 43 h 72"/>
              <a:gd name="T86" fmla="*/ 71 w 79"/>
              <a:gd name="T87" fmla="*/ 26 h 72"/>
              <a:gd name="T88" fmla="*/ 55 w 79"/>
              <a:gd name="T89" fmla="*/ 10 h 72"/>
              <a:gd name="T90" fmla="*/ 55 w 79"/>
              <a:gd name="T91" fmla="*/ 17 h 72"/>
              <a:gd name="T92" fmla="*/ 55 w 79"/>
              <a:gd name="T93" fmla="*/ 17 h 72"/>
              <a:gd name="T94" fmla="*/ 52 w 79"/>
              <a:gd name="T95" fmla="*/ 20 h 72"/>
              <a:gd name="T96" fmla="*/ 39 w 79"/>
              <a:gd name="T97" fmla="*/ 2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79" h="72">
                <a:moveTo>
                  <a:pt x="39" y="20"/>
                </a:moveTo>
                <a:cubicBezTo>
                  <a:pt x="37" y="20"/>
                  <a:pt x="36" y="18"/>
                  <a:pt x="36" y="17"/>
                </a:cubicBezTo>
                <a:cubicBezTo>
                  <a:pt x="36" y="15"/>
                  <a:pt x="37" y="14"/>
                  <a:pt x="3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3"/>
                  <a:pt x="49" y="3"/>
                  <a:pt x="49" y="3"/>
                </a:cubicBezTo>
                <a:cubicBezTo>
                  <a:pt x="49" y="1"/>
                  <a:pt x="50" y="0"/>
                  <a:pt x="52" y="0"/>
                </a:cubicBezTo>
                <a:cubicBezTo>
                  <a:pt x="53" y="0"/>
                  <a:pt x="53" y="0"/>
                  <a:pt x="54" y="1"/>
                </a:cubicBezTo>
                <a:cubicBezTo>
                  <a:pt x="77" y="24"/>
                  <a:pt x="77" y="24"/>
                  <a:pt x="77" y="24"/>
                </a:cubicBezTo>
                <a:cubicBezTo>
                  <a:pt x="79" y="25"/>
                  <a:pt x="79" y="27"/>
                  <a:pt x="77" y="29"/>
                </a:cubicBezTo>
                <a:cubicBezTo>
                  <a:pt x="77" y="29"/>
                  <a:pt x="77" y="29"/>
                  <a:pt x="77" y="29"/>
                </a:cubicBezTo>
                <a:cubicBezTo>
                  <a:pt x="54" y="52"/>
                  <a:pt x="54" y="52"/>
                  <a:pt x="54" y="52"/>
                </a:cubicBezTo>
                <a:cubicBezTo>
                  <a:pt x="53" y="53"/>
                  <a:pt x="51" y="53"/>
                  <a:pt x="50" y="52"/>
                </a:cubicBezTo>
                <a:cubicBezTo>
                  <a:pt x="49" y="51"/>
                  <a:pt x="49" y="51"/>
                  <a:pt x="49" y="50"/>
                </a:cubicBezTo>
                <a:cubicBezTo>
                  <a:pt x="49" y="50"/>
                  <a:pt x="49" y="50"/>
                  <a:pt x="49" y="50"/>
                </a:cubicBezTo>
                <a:cubicBezTo>
                  <a:pt x="49" y="39"/>
                  <a:pt x="49" y="39"/>
                  <a:pt x="49" y="39"/>
                </a:cubicBezTo>
                <a:cubicBezTo>
                  <a:pt x="27" y="39"/>
                  <a:pt x="27" y="39"/>
                  <a:pt x="27" y="39"/>
                </a:cubicBezTo>
                <a:cubicBezTo>
                  <a:pt x="25" y="39"/>
                  <a:pt x="24" y="38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29"/>
                  <a:pt x="24" y="29"/>
                  <a:pt x="24" y="29"/>
                </a:cubicBezTo>
                <a:cubicBezTo>
                  <a:pt x="8" y="45"/>
                  <a:pt x="8" y="45"/>
                  <a:pt x="8" y="45"/>
                </a:cubicBezTo>
                <a:cubicBezTo>
                  <a:pt x="24" y="62"/>
                  <a:pt x="24" y="62"/>
                  <a:pt x="24" y="62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53"/>
                  <a:pt x="25" y="52"/>
                  <a:pt x="27" y="52"/>
                </a:cubicBezTo>
                <a:cubicBezTo>
                  <a:pt x="27" y="52"/>
                  <a:pt x="27" y="52"/>
                  <a:pt x="27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2" y="52"/>
                  <a:pt x="43" y="53"/>
                  <a:pt x="43" y="55"/>
                </a:cubicBezTo>
                <a:cubicBezTo>
                  <a:pt x="43" y="57"/>
                  <a:pt x="42" y="58"/>
                  <a:pt x="40" y="58"/>
                </a:cubicBezTo>
                <a:cubicBezTo>
                  <a:pt x="30" y="58"/>
                  <a:pt x="30" y="58"/>
                  <a:pt x="30" y="58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70"/>
                  <a:pt x="30" y="70"/>
                  <a:pt x="29" y="71"/>
                </a:cubicBezTo>
                <a:cubicBezTo>
                  <a:pt x="28" y="72"/>
                  <a:pt x="26" y="72"/>
                  <a:pt x="25" y="71"/>
                </a:cubicBezTo>
                <a:cubicBezTo>
                  <a:pt x="2" y="48"/>
                  <a:pt x="2" y="48"/>
                  <a:pt x="2" y="48"/>
                </a:cubicBezTo>
                <a:cubicBezTo>
                  <a:pt x="0" y="46"/>
                  <a:pt x="0" y="45"/>
                  <a:pt x="2" y="43"/>
                </a:cubicBezTo>
                <a:cubicBezTo>
                  <a:pt x="25" y="20"/>
                  <a:pt x="25" y="20"/>
                  <a:pt x="25" y="20"/>
                </a:cubicBezTo>
                <a:cubicBezTo>
                  <a:pt x="26" y="19"/>
                  <a:pt x="26" y="19"/>
                  <a:pt x="27" y="19"/>
                </a:cubicBezTo>
                <a:cubicBezTo>
                  <a:pt x="29" y="19"/>
                  <a:pt x="30" y="20"/>
                  <a:pt x="30" y="22"/>
                </a:cubicBezTo>
                <a:cubicBezTo>
                  <a:pt x="30" y="33"/>
                  <a:pt x="30" y="33"/>
                  <a:pt x="30" y="33"/>
                </a:cubicBezTo>
                <a:cubicBezTo>
                  <a:pt x="52" y="33"/>
                  <a:pt x="52" y="33"/>
                  <a:pt x="52" y="33"/>
                </a:cubicBezTo>
                <a:cubicBezTo>
                  <a:pt x="52" y="33"/>
                  <a:pt x="52" y="33"/>
                  <a:pt x="52" y="33"/>
                </a:cubicBezTo>
                <a:cubicBezTo>
                  <a:pt x="54" y="33"/>
                  <a:pt x="55" y="34"/>
                  <a:pt x="55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43"/>
                  <a:pt x="55" y="43"/>
                  <a:pt x="55" y="43"/>
                </a:cubicBezTo>
                <a:cubicBezTo>
                  <a:pt x="71" y="26"/>
                  <a:pt x="71" y="26"/>
                  <a:pt x="71" y="26"/>
                </a:cubicBezTo>
                <a:cubicBezTo>
                  <a:pt x="55" y="10"/>
                  <a:pt x="55" y="10"/>
                  <a:pt x="55" y="10"/>
                </a:cubicBezTo>
                <a:cubicBezTo>
                  <a:pt x="55" y="17"/>
                  <a:pt x="55" y="17"/>
                  <a:pt x="55" y="17"/>
                </a:cubicBezTo>
                <a:cubicBezTo>
                  <a:pt x="55" y="17"/>
                  <a:pt x="55" y="17"/>
                  <a:pt x="55" y="17"/>
                </a:cubicBezTo>
                <a:cubicBezTo>
                  <a:pt x="55" y="18"/>
                  <a:pt x="54" y="20"/>
                  <a:pt x="52" y="20"/>
                </a:cubicBezTo>
                <a:cubicBezTo>
                  <a:pt x="39" y="20"/>
                  <a:pt x="39" y="20"/>
                  <a:pt x="39" y="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-396552" y="-453380"/>
            <a:ext cx="1050653" cy="1050652"/>
          </a:xfrm>
          <a:prstGeom prst="ellips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186990" y="152103"/>
            <a:ext cx="514943" cy="514943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TextBox 37"/>
          <p:cNvSpPr txBox="1"/>
          <p:nvPr/>
        </p:nvSpPr>
        <p:spPr>
          <a:xfrm>
            <a:off x="216896" y="209520"/>
            <a:ext cx="455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02</a:t>
            </a:r>
            <a:endParaRPr lang="zh-CN" altLang="en-US" sz="20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39" name="Rectangle 39"/>
          <p:cNvSpPr>
            <a:spLocks noChangeArrowheads="1"/>
          </p:cNvSpPr>
          <p:nvPr/>
        </p:nvSpPr>
        <p:spPr bwMode="auto">
          <a:xfrm>
            <a:off x="915988" y="301852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400" dirty="0" smtClean="0">
                <a:solidFill>
                  <a:srgbClr val="06C5B3"/>
                </a:solidFill>
                <a:latin typeface="Impact" pitchFamily="34" charset="0"/>
              </a:rPr>
              <a:t>Write your great  title here</a:t>
            </a:r>
            <a:endParaRPr lang="en-US" altLang="zh-CN" sz="1400" dirty="0">
              <a:solidFill>
                <a:srgbClr val="06C5B3"/>
              </a:solidFill>
              <a:latin typeface="Impact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0">
        <p14:switch dir="r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5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150" fill="hold"/>
                                            <p:tgtEl>
                                              <p:spTgt spid="6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 p14:presetBounceEnd="50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3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4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3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41" dur="150" fill="hold"/>
                                            <p:tgtEl>
                                              <p:spTgt spid="7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48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5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6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3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63" dur="150" fill="hold"/>
                                            <p:tgtEl>
                                              <p:spTgt spid="7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3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6" presetClass="emph" presetSubtype="0" autoRev="1" fill="hold" grpId="1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Scale>
                                          <p:cBhvr>
                                            <p:cTn id="70" dur="15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grpId="0" nodeType="withEffect" p14:presetBounceEnd="50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4" fill="hold" grpId="0" nodeType="withEffect" p14:presetBounceEnd="50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7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8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3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6" presetClass="emph" presetSubtype="0" autoRev="1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85" dur="150" fill="hold"/>
                                            <p:tgtEl>
                                              <p:spTgt spid="7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6" presetID="53" presetClass="entr" presetSubtype="16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6" presetClass="emph" presetSubtype="0" autoRev="1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92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1" fill="hold" grpId="0" nodeType="withEffect" p14:presetBounceEnd="50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5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6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1" fill="hold" grpId="0" nodeType="withEffect" p14:presetBounceEnd="50000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9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0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3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3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autoRev="1" fill="hold" grpId="1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Scale>
                                          <p:cBhvr>
                                            <p:cTn id="107" dur="150" fill="hold"/>
                                            <p:tgtEl>
                                              <p:spTgt spid="8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autoRev="1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114" dur="15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2" fill="hold" grpId="0" nodeType="withEffect" p14:presetBounceEnd="50000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7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8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" presetClass="entr" presetSubtype="2" fill="hold" grpId="0" nodeType="withEffect" p14:presetBounceEnd="50000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1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2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2" presetClass="entr" presetSubtype="2" fill="hold" grpId="0" nodeType="withEffect" p14:presetBounceEnd="50000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5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6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 animBg="1"/>
          <p:bldP spid="31" grpId="0" animBg="1"/>
          <p:bldP spid="37" grpId="0" animBg="1"/>
          <p:bldP spid="40" grpId="0" animBg="1"/>
          <p:bldP spid="42" grpId="0" animBg="1"/>
          <p:bldP spid="55" grpId="0"/>
          <p:bldP spid="56" grpId="0"/>
          <p:bldP spid="57" grpId="0"/>
          <p:bldP spid="59" grpId="0"/>
          <p:bldP spid="60" grpId="0"/>
          <p:bldP spid="61" grpId="0"/>
          <p:bldP spid="63" grpId="0"/>
          <p:bldP spid="64" grpId="0"/>
          <p:bldP spid="68" grpId="0" animBg="1"/>
          <p:bldP spid="68" grpId="1" animBg="1"/>
          <p:bldP spid="47" grpId="0" animBg="1"/>
          <p:bldP spid="47" grpId="1" animBg="1"/>
          <p:bldP spid="71" grpId="0" animBg="1"/>
          <p:bldP spid="71" grpId="1" animBg="1"/>
          <p:bldP spid="46" grpId="0" animBg="1"/>
          <p:bldP spid="46" grpId="1" animBg="1"/>
          <p:bldP spid="74" grpId="0" animBg="1"/>
          <p:bldP spid="74" grpId="1" animBg="1"/>
          <p:bldP spid="51" grpId="0" animBg="1"/>
          <p:bldP spid="51" grpId="1" animBg="1"/>
          <p:bldP spid="77" grpId="0" animBg="1"/>
          <p:bldP spid="77" grpId="1" animBg="1"/>
          <p:bldP spid="45" grpId="0" animBg="1"/>
          <p:bldP spid="45" grpId="1" animBg="1"/>
          <p:bldP spid="80" grpId="0" animBg="1"/>
          <p:bldP spid="80" grpId="1" animBg="1"/>
          <p:bldP spid="54" grpId="0" animBg="1"/>
          <p:bldP spid="54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150" fill="hold"/>
                                            <p:tgtEl>
                                              <p:spTgt spid="6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3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41" dur="150" fill="hold"/>
                                            <p:tgtEl>
                                              <p:spTgt spid="7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48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1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3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63" dur="150" fill="hold"/>
                                            <p:tgtEl>
                                              <p:spTgt spid="7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3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6" presetClass="emph" presetSubtype="0" autoRev="1" fill="hold" grpId="1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Scale>
                                          <p:cBhvr>
                                            <p:cTn id="70" dur="15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4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53" presetClass="entr" presetSubtype="16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3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3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6" presetClass="emph" presetSubtype="0" autoRev="1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85" dur="150" fill="hold"/>
                                            <p:tgtEl>
                                              <p:spTgt spid="7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6" presetID="53" presetClass="entr" presetSubtype="16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6" presetClass="emph" presetSubtype="0" autoRev="1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92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1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1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3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3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autoRev="1" fill="hold" grpId="1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animScale>
                                          <p:cBhvr>
                                            <p:cTn id="107" dur="150" fill="hold"/>
                                            <p:tgtEl>
                                              <p:spTgt spid="8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53" presetClass="entr" presetSubtype="16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2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6" presetClass="emph" presetSubtype="0" autoRev="1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114" dur="15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2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8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9" presetID="2" presetClass="entr" presetSubtype="2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1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2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2" presetClass="entr" presetSubtype="2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5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6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 animBg="1"/>
          <p:bldP spid="31" grpId="0" animBg="1"/>
          <p:bldP spid="37" grpId="0" animBg="1"/>
          <p:bldP spid="40" grpId="0" animBg="1"/>
          <p:bldP spid="42" grpId="0" animBg="1"/>
          <p:bldP spid="55" grpId="0"/>
          <p:bldP spid="56" grpId="0"/>
          <p:bldP spid="57" grpId="0"/>
          <p:bldP spid="59" grpId="0"/>
          <p:bldP spid="60" grpId="0"/>
          <p:bldP spid="61" grpId="0"/>
          <p:bldP spid="63" grpId="0"/>
          <p:bldP spid="64" grpId="0"/>
          <p:bldP spid="68" grpId="0" animBg="1"/>
          <p:bldP spid="68" grpId="1" animBg="1"/>
          <p:bldP spid="47" grpId="0" animBg="1"/>
          <p:bldP spid="47" grpId="1" animBg="1"/>
          <p:bldP spid="71" grpId="0" animBg="1"/>
          <p:bldP spid="71" grpId="1" animBg="1"/>
          <p:bldP spid="46" grpId="0" animBg="1"/>
          <p:bldP spid="46" grpId="1" animBg="1"/>
          <p:bldP spid="74" grpId="0" animBg="1"/>
          <p:bldP spid="74" grpId="1" animBg="1"/>
          <p:bldP spid="51" grpId="0" animBg="1"/>
          <p:bldP spid="51" grpId="1" animBg="1"/>
          <p:bldP spid="77" grpId="0" animBg="1"/>
          <p:bldP spid="77" grpId="1" animBg="1"/>
          <p:bldP spid="45" grpId="0" animBg="1"/>
          <p:bldP spid="45" grpId="1" animBg="1"/>
          <p:bldP spid="80" grpId="0" animBg="1"/>
          <p:bldP spid="80" grpId="1" animBg="1"/>
          <p:bldP spid="54" grpId="0" animBg="1"/>
          <p:bldP spid="54" grpId="1" animBg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>
            <a:off x="1129553" y="1566247"/>
            <a:ext cx="6892578" cy="946856"/>
          </a:xfrm>
          <a:custGeom>
            <a:avLst/>
            <a:gdLst>
              <a:gd name="connsiteX0" fmla="*/ 0 w 6892578"/>
              <a:gd name="connsiteY0" fmla="*/ 0 h 939858"/>
              <a:gd name="connsiteX1" fmla="*/ 1383126 w 6892578"/>
              <a:gd name="connsiteY1" fmla="*/ 722300 h 939858"/>
              <a:gd name="connsiteX2" fmla="*/ 2750884 w 6892578"/>
              <a:gd name="connsiteY2" fmla="*/ 384202 h 939858"/>
              <a:gd name="connsiteX3" fmla="*/ 4134010 w 6892578"/>
              <a:gd name="connsiteY3" fmla="*/ 268942 h 939858"/>
              <a:gd name="connsiteX4" fmla="*/ 5501768 w 6892578"/>
              <a:gd name="connsiteY4" fmla="*/ 929768 h 939858"/>
              <a:gd name="connsiteX5" fmla="*/ 6892578 w 6892578"/>
              <a:gd name="connsiteY5" fmla="*/ 607039 h 939858"/>
              <a:gd name="connsiteX0-1" fmla="*/ 0 w 6892578"/>
              <a:gd name="connsiteY0-2" fmla="*/ 0 h 939858"/>
              <a:gd name="connsiteX1-3" fmla="*/ 1383126 w 6892578"/>
              <a:gd name="connsiteY1-4" fmla="*/ 722300 h 939858"/>
              <a:gd name="connsiteX2-5" fmla="*/ 2750884 w 6892578"/>
              <a:gd name="connsiteY2-6" fmla="*/ 384202 h 939858"/>
              <a:gd name="connsiteX3-7" fmla="*/ 4134010 w 6892578"/>
              <a:gd name="connsiteY3-8" fmla="*/ 268942 h 939858"/>
              <a:gd name="connsiteX4-9" fmla="*/ 5501768 w 6892578"/>
              <a:gd name="connsiteY4-10" fmla="*/ 929768 h 939858"/>
              <a:gd name="connsiteX5-11" fmla="*/ 6892578 w 6892578"/>
              <a:gd name="connsiteY5-12" fmla="*/ 607039 h 939858"/>
              <a:gd name="connsiteX0-13" fmla="*/ 0 w 6892578"/>
              <a:gd name="connsiteY0-14" fmla="*/ 0 h 939858"/>
              <a:gd name="connsiteX1-15" fmla="*/ 1383126 w 6892578"/>
              <a:gd name="connsiteY1-16" fmla="*/ 722300 h 939858"/>
              <a:gd name="connsiteX2-17" fmla="*/ 2750884 w 6892578"/>
              <a:gd name="connsiteY2-18" fmla="*/ 384202 h 939858"/>
              <a:gd name="connsiteX3-19" fmla="*/ 4134010 w 6892578"/>
              <a:gd name="connsiteY3-20" fmla="*/ 268942 h 939858"/>
              <a:gd name="connsiteX4-21" fmla="*/ 5501768 w 6892578"/>
              <a:gd name="connsiteY4-22" fmla="*/ 929768 h 939858"/>
              <a:gd name="connsiteX5-23" fmla="*/ 6892578 w 6892578"/>
              <a:gd name="connsiteY5-24" fmla="*/ 607039 h 939858"/>
              <a:gd name="connsiteX0-25" fmla="*/ 0 w 6892578"/>
              <a:gd name="connsiteY0-26" fmla="*/ 0 h 939858"/>
              <a:gd name="connsiteX1-27" fmla="*/ 1383126 w 6892578"/>
              <a:gd name="connsiteY1-28" fmla="*/ 722300 h 939858"/>
              <a:gd name="connsiteX2-29" fmla="*/ 2750884 w 6892578"/>
              <a:gd name="connsiteY2-30" fmla="*/ 384202 h 939858"/>
              <a:gd name="connsiteX3-31" fmla="*/ 4134010 w 6892578"/>
              <a:gd name="connsiteY3-32" fmla="*/ 268942 h 939858"/>
              <a:gd name="connsiteX4-33" fmla="*/ 5501768 w 6892578"/>
              <a:gd name="connsiteY4-34" fmla="*/ 929768 h 939858"/>
              <a:gd name="connsiteX5-35" fmla="*/ 6892578 w 6892578"/>
              <a:gd name="connsiteY5-36" fmla="*/ 607039 h 939858"/>
              <a:gd name="connsiteX0-37" fmla="*/ 0 w 6892578"/>
              <a:gd name="connsiteY0-38" fmla="*/ 0 h 946856"/>
              <a:gd name="connsiteX1-39" fmla="*/ 1383126 w 6892578"/>
              <a:gd name="connsiteY1-40" fmla="*/ 722300 h 946856"/>
              <a:gd name="connsiteX2-41" fmla="*/ 2750884 w 6892578"/>
              <a:gd name="connsiteY2-42" fmla="*/ 384202 h 946856"/>
              <a:gd name="connsiteX3-43" fmla="*/ 4134010 w 6892578"/>
              <a:gd name="connsiteY3-44" fmla="*/ 268942 h 946856"/>
              <a:gd name="connsiteX4-45" fmla="*/ 5501768 w 6892578"/>
              <a:gd name="connsiteY4-46" fmla="*/ 929768 h 946856"/>
              <a:gd name="connsiteX5-47" fmla="*/ 6892578 w 6892578"/>
              <a:gd name="connsiteY5-48" fmla="*/ 607039 h 946856"/>
            </a:gdLst>
            <a:ahLst/>
            <a:cxnLst>
              <a:cxn ang="0">
                <a:pos x="connsiteX0-37" y="connsiteY0-38"/>
              </a:cxn>
              <a:cxn ang="0">
                <a:pos x="connsiteX1-39" y="connsiteY1-40"/>
              </a:cxn>
              <a:cxn ang="0">
                <a:pos x="connsiteX2-41" y="connsiteY2-42"/>
              </a:cxn>
              <a:cxn ang="0">
                <a:pos x="connsiteX3-43" y="connsiteY3-44"/>
              </a:cxn>
              <a:cxn ang="0">
                <a:pos x="connsiteX4-45" y="connsiteY4-46"/>
              </a:cxn>
              <a:cxn ang="0">
                <a:pos x="connsiteX5-47" y="connsiteY5-48"/>
              </a:cxn>
            </a:cxnLst>
            <a:rect l="l" t="t" r="r" b="b"/>
            <a:pathLst>
              <a:path w="6892578" h="946856">
                <a:moveTo>
                  <a:pt x="0" y="0"/>
                </a:moveTo>
                <a:cubicBezTo>
                  <a:pt x="462322" y="329133"/>
                  <a:pt x="909277" y="696686"/>
                  <a:pt x="1383126" y="722300"/>
                </a:cubicBezTo>
                <a:cubicBezTo>
                  <a:pt x="1856975" y="747914"/>
                  <a:pt x="2292403" y="505866"/>
                  <a:pt x="2750884" y="384202"/>
                </a:cubicBezTo>
                <a:cubicBezTo>
                  <a:pt x="3209365" y="262538"/>
                  <a:pt x="3667845" y="147278"/>
                  <a:pt x="4134010" y="268942"/>
                </a:cubicBezTo>
                <a:cubicBezTo>
                  <a:pt x="4600175" y="390606"/>
                  <a:pt x="5049691" y="850367"/>
                  <a:pt x="5501768" y="929768"/>
                </a:cubicBezTo>
                <a:cubicBezTo>
                  <a:pt x="5953845" y="1009169"/>
                  <a:pt x="6427053" y="796578"/>
                  <a:pt x="6892578" y="607039"/>
                </a:cubicBezTo>
              </a:path>
            </a:pathLst>
          </a:cu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Line 16"/>
          <p:cNvSpPr>
            <a:spLocks noChangeShapeType="1"/>
          </p:cNvSpPr>
          <p:nvPr/>
        </p:nvSpPr>
        <p:spPr bwMode="auto">
          <a:xfrm>
            <a:off x="442913" y="3173439"/>
            <a:ext cx="8118475" cy="0"/>
          </a:xfrm>
          <a:prstGeom prst="line">
            <a:avLst/>
          </a:prstGeom>
          <a:noFill/>
          <a:ln w="6350" cap="flat">
            <a:solidFill>
              <a:schemeClr val="bg1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" name="Rectangle 27"/>
          <p:cNvSpPr>
            <a:spLocks noChangeArrowheads="1"/>
          </p:cNvSpPr>
          <p:nvPr/>
        </p:nvSpPr>
        <p:spPr bwMode="auto">
          <a:xfrm>
            <a:off x="853832" y="3390504"/>
            <a:ext cx="499072" cy="172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000" dirty="0" smtClean="0">
                <a:solidFill>
                  <a:schemeClr val="bg1"/>
                </a:solidFill>
              </a:rPr>
              <a:t>Text 01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38" name="Rectangle 24"/>
          <p:cNvSpPr>
            <a:spLocks noChangeArrowheads="1"/>
          </p:cNvSpPr>
          <p:nvPr/>
        </p:nvSpPr>
        <p:spPr bwMode="auto">
          <a:xfrm>
            <a:off x="442912" y="4398616"/>
            <a:ext cx="8118475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39" name="Rectangle 42"/>
          <p:cNvSpPr>
            <a:spLocks noChangeArrowheads="1"/>
          </p:cNvSpPr>
          <p:nvPr/>
        </p:nvSpPr>
        <p:spPr bwMode="auto">
          <a:xfrm>
            <a:off x="442912" y="3919425"/>
            <a:ext cx="18248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/>
            <a:r>
              <a:rPr lang="zh-CN" altLang="en-US" sz="1600" b="1" dirty="0" smtClean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此处</a:t>
            </a:r>
            <a:r>
              <a:rPr lang="zh-CN" altLang="en-US" sz="16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添加标题文本</a:t>
            </a:r>
          </a:p>
          <a:p>
            <a:r>
              <a:rPr lang="zh-CN" altLang="zh-CN" sz="1000" dirty="0" smtClean="0">
                <a:solidFill>
                  <a:schemeClr val="bg1"/>
                </a:solidFill>
              </a:rPr>
              <a:t>WHAT MAKES US DIFFERENT?</a:t>
            </a:r>
            <a:endParaRPr lang="zh-CN" altLang="zh-CN" sz="1000" dirty="0">
              <a:solidFill>
                <a:schemeClr val="bg1"/>
              </a:solidFill>
            </a:endParaRPr>
          </a:p>
        </p:txBody>
      </p:sp>
      <p:sp>
        <p:nvSpPr>
          <p:cNvPr id="41" name="Rectangle 27"/>
          <p:cNvSpPr>
            <a:spLocks noChangeArrowheads="1"/>
          </p:cNvSpPr>
          <p:nvPr/>
        </p:nvSpPr>
        <p:spPr bwMode="auto">
          <a:xfrm>
            <a:off x="2284599" y="3390504"/>
            <a:ext cx="499072" cy="172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000" dirty="0" smtClean="0">
                <a:solidFill>
                  <a:schemeClr val="bg1"/>
                </a:solidFill>
              </a:rPr>
              <a:t>Text 02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43" name="Rectangle 27"/>
          <p:cNvSpPr>
            <a:spLocks noChangeArrowheads="1"/>
          </p:cNvSpPr>
          <p:nvPr/>
        </p:nvSpPr>
        <p:spPr bwMode="auto">
          <a:xfrm>
            <a:off x="3638526" y="3390504"/>
            <a:ext cx="499072" cy="172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000" dirty="0" smtClean="0">
                <a:solidFill>
                  <a:schemeClr val="bg1"/>
                </a:solidFill>
              </a:rPr>
              <a:t>Text 03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44" name="Rectangle 27"/>
          <p:cNvSpPr>
            <a:spLocks noChangeArrowheads="1"/>
          </p:cNvSpPr>
          <p:nvPr/>
        </p:nvSpPr>
        <p:spPr bwMode="auto">
          <a:xfrm>
            <a:off x="5023189" y="3390504"/>
            <a:ext cx="499072" cy="172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000" dirty="0" smtClean="0">
                <a:solidFill>
                  <a:schemeClr val="bg1"/>
                </a:solidFill>
              </a:rPr>
              <a:t>Text 04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48" name="Rectangle 27"/>
          <p:cNvSpPr>
            <a:spLocks noChangeArrowheads="1"/>
          </p:cNvSpPr>
          <p:nvPr/>
        </p:nvSpPr>
        <p:spPr bwMode="auto">
          <a:xfrm>
            <a:off x="6400168" y="3390504"/>
            <a:ext cx="499072" cy="172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000" dirty="0" smtClean="0">
                <a:solidFill>
                  <a:schemeClr val="bg1"/>
                </a:solidFill>
              </a:rPr>
              <a:t>Text 05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49" name="Rectangle 27"/>
          <p:cNvSpPr>
            <a:spLocks noChangeArrowheads="1"/>
          </p:cNvSpPr>
          <p:nvPr/>
        </p:nvSpPr>
        <p:spPr bwMode="auto">
          <a:xfrm>
            <a:off x="7769463" y="3390504"/>
            <a:ext cx="499072" cy="172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000" dirty="0" smtClean="0">
                <a:solidFill>
                  <a:schemeClr val="bg1"/>
                </a:solidFill>
              </a:rPr>
              <a:t>Text 06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10" name="Freeform 6"/>
          <p:cNvSpPr/>
          <p:nvPr/>
        </p:nvSpPr>
        <p:spPr bwMode="auto">
          <a:xfrm>
            <a:off x="741363" y="1536727"/>
            <a:ext cx="798513" cy="1641475"/>
          </a:xfrm>
          <a:custGeom>
            <a:avLst/>
            <a:gdLst>
              <a:gd name="T0" fmla="*/ 503 w 503"/>
              <a:gd name="T1" fmla="*/ 1034 h 1034"/>
              <a:gd name="T2" fmla="*/ 0 w 503"/>
              <a:gd name="T3" fmla="*/ 1034 h 1034"/>
              <a:gd name="T4" fmla="*/ 251 w 503"/>
              <a:gd name="T5" fmla="*/ 0 h 1034"/>
              <a:gd name="T6" fmla="*/ 503 w 503"/>
              <a:gd name="T7" fmla="*/ 1034 h 10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03" h="1034">
                <a:moveTo>
                  <a:pt x="503" y="1034"/>
                </a:moveTo>
                <a:lnTo>
                  <a:pt x="0" y="1034"/>
                </a:lnTo>
                <a:lnTo>
                  <a:pt x="251" y="0"/>
                </a:lnTo>
                <a:lnTo>
                  <a:pt x="503" y="1034"/>
                </a:lnTo>
                <a:close/>
              </a:path>
            </a:pathLst>
          </a:custGeom>
          <a:solidFill>
            <a:srgbClr val="BDBEC0">
              <a:alpha val="1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949599"/>
              </a:solidFill>
            </a:endParaRPr>
          </a:p>
        </p:txBody>
      </p:sp>
      <p:sp>
        <p:nvSpPr>
          <p:cNvPr id="11" name="Freeform 7"/>
          <p:cNvSpPr/>
          <p:nvPr/>
        </p:nvSpPr>
        <p:spPr bwMode="auto">
          <a:xfrm>
            <a:off x="2112963" y="2238376"/>
            <a:ext cx="798513" cy="939826"/>
          </a:xfrm>
          <a:custGeom>
            <a:avLst/>
            <a:gdLst>
              <a:gd name="T0" fmla="*/ 503 w 503"/>
              <a:gd name="T1" fmla="*/ 1034 h 1034"/>
              <a:gd name="T2" fmla="*/ 0 w 503"/>
              <a:gd name="T3" fmla="*/ 1034 h 1034"/>
              <a:gd name="T4" fmla="*/ 252 w 503"/>
              <a:gd name="T5" fmla="*/ 0 h 1034"/>
              <a:gd name="T6" fmla="*/ 503 w 503"/>
              <a:gd name="T7" fmla="*/ 1034 h 10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03" h="1034">
                <a:moveTo>
                  <a:pt x="503" y="1034"/>
                </a:moveTo>
                <a:lnTo>
                  <a:pt x="0" y="1034"/>
                </a:lnTo>
                <a:lnTo>
                  <a:pt x="252" y="0"/>
                </a:lnTo>
                <a:lnTo>
                  <a:pt x="503" y="1034"/>
                </a:lnTo>
                <a:close/>
              </a:path>
            </a:pathLst>
          </a:custGeom>
          <a:solidFill>
            <a:srgbClr val="BDBEC0">
              <a:alpha val="1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949599"/>
              </a:solidFill>
            </a:endParaRPr>
          </a:p>
        </p:txBody>
      </p:sp>
      <p:sp>
        <p:nvSpPr>
          <p:cNvPr id="12" name="Freeform 8"/>
          <p:cNvSpPr/>
          <p:nvPr/>
        </p:nvSpPr>
        <p:spPr bwMode="auto">
          <a:xfrm>
            <a:off x="3484563" y="1916456"/>
            <a:ext cx="798513" cy="1261746"/>
          </a:xfrm>
          <a:custGeom>
            <a:avLst/>
            <a:gdLst>
              <a:gd name="T0" fmla="*/ 503 w 503"/>
              <a:gd name="T1" fmla="*/ 1034 h 1034"/>
              <a:gd name="T2" fmla="*/ 0 w 503"/>
              <a:gd name="T3" fmla="*/ 1034 h 1034"/>
              <a:gd name="T4" fmla="*/ 252 w 503"/>
              <a:gd name="T5" fmla="*/ 0 h 1034"/>
              <a:gd name="T6" fmla="*/ 503 w 503"/>
              <a:gd name="T7" fmla="*/ 1034 h 10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03" h="1034">
                <a:moveTo>
                  <a:pt x="503" y="1034"/>
                </a:moveTo>
                <a:lnTo>
                  <a:pt x="0" y="1034"/>
                </a:lnTo>
                <a:lnTo>
                  <a:pt x="252" y="0"/>
                </a:lnTo>
                <a:lnTo>
                  <a:pt x="503" y="1034"/>
                </a:lnTo>
                <a:close/>
              </a:path>
            </a:pathLst>
          </a:custGeom>
          <a:solidFill>
            <a:srgbClr val="BDBEC0">
              <a:alpha val="1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949599"/>
              </a:solidFill>
            </a:endParaRPr>
          </a:p>
        </p:txBody>
      </p:sp>
      <p:sp>
        <p:nvSpPr>
          <p:cNvPr id="13" name="Freeform 9"/>
          <p:cNvSpPr/>
          <p:nvPr/>
        </p:nvSpPr>
        <p:spPr bwMode="auto">
          <a:xfrm>
            <a:off x="4857750" y="1806328"/>
            <a:ext cx="798513" cy="1371874"/>
          </a:xfrm>
          <a:custGeom>
            <a:avLst/>
            <a:gdLst>
              <a:gd name="T0" fmla="*/ 503 w 503"/>
              <a:gd name="T1" fmla="*/ 1034 h 1034"/>
              <a:gd name="T2" fmla="*/ 0 w 503"/>
              <a:gd name="T3" fmla="*/ 1034 h 1034"/>
              <a:gd name="T4" fmla="*/ 251 w 503"/>
              <a:gd name="T5" fmla="*/ 0 h 1034"/>
              <a:gd name="T6" fmla="*/ 503 w 503"/>
              <a:gd name="T7" fmla="*/ 1034 h 10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03" h="1034">
                <a:moveTo>
                  <a:pt x="503" y="1034"/>
                </a:moveTo>
                <a:lnTo>
                  <a:pt x="0" y="1034"/>
                </a:lnTo>
                <a:lnTo>
                  <a:pt x="251" y="0"/>
                </a:lnTo>
                <a:lnTo>
                  <a:pt x="503" y="1034"/>
                </a:lnTo>
                <a:close/>
              </a:path>
            </a:pathLst>
          </a:custGeom>
          <a:solidFill>
            <a:srgbClr val="BDBEC0">
              <a:alpha val="1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949599"/>
              </a:solidFill>
            </a:endParaRPr>
          </a:p>
        </p:txBody>
      </p:sp>
      <p:sp>
        <p:nvSpPr>
          <p:cNvPr id="14" name="Freeform 10"/>
          <p:cNvSpPr/>
          <p:nvPr/>
        </p:nvSpPr>
        <p:spPr bwMode="auto">
          <a:xfrm>
            <a:off x="6229350" y="2526408"/>
            <a:ext cx="798513" cy="651794"/>
          </a:xfrm>
          <a:custGeom>
            <a:avLst/>
            <a:gdLst>
              <a:gd name="T0" fmla="*/ 503 w 503"/>
              <a:gd name="T1" fmla="*/ 1034 h 1034"/>
              <a:gd name="T2" fmla="*/ 0 w 503"/>
              <a:gd name="T3" fmla="*/ 1034 h 1034"/>
              <a:gd name="T4" fmla="*/ 251 w 503"/>
              <a:gd name="T5" fmla="*/ 0 h 1034"/>
              <a:gd name="T6" fmla="*/ 503 w 503"/>
              <a:gd name="T7" fmla="*/ 1034 h 10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03" h="1034">
                <a:moveTo>
                  <a:pt x="503" y="1034"/>
                </a:moveTo>
                <a:lnTo>
                  <a:pt x="0" y="1034"/>
                </a:lnTo>
                <a:lnTo>
                  <a:pt x="251" y="0"/>
                </a:lnTo>
                <a:lnTo>
                  <a:pt x="503" y="1034"/>
                </a:lnTo>
                <a:close/>
              </a:path>
            </a:pathLst>
          </a:custGeom>
          <a:solidFill>
            <a:srgbClr val="BDBEC0">
              <a:alpha val="1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949599"/>
              </a:solidFill>
            </a:endParaRPr>
          </a:p>
        </p:txBody>
      </p:sp>
      <p:sp>
        <p:nvSpPr>
          <p:cNvPr id="15" name="Freeform 11"/>
          <p:cNvSpPr/>
          <p:nvPr/>
        </p:nvSpPr>
        <p:spPr bwMode="auto">
          <a:xfrm>
            <a:off x="7600950" y="2166368"/>
            <a:ext cx="798513" cy="1011834"/>
          </a:xfrm>
          <a:custGeom>
            <a:avLst/>
            <a:gdLst>
              <a:gd name="T0" fmla="*/ 503 w 503"/>
              <a:gd name="T1" fmla="*/ 1034 h 1034"/>
              <a:gd name="T2" fmla="*/ 0 w 503"/>
              <a:gd name="T3" fmla="*/ 1034 h 1034"/>
              <a:gd name="T4" fmla="*/ 251 w 503"/>
              <a:gd name="T5" fmla="*/ 0 h 1034"/>
              <a:gd name="T6" fmla="*/ 503 w 503"/>
              <a:gd name="T7" fmla="*/ 1034 h 10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03" h="1034">
                <a:moveTo>
                  <a:pt x="503" y="1034"/>
                </a:moveTo>
                <a:lnTo>
                  <a:pt x="0" y="1034"/>
                </a:lnTo>
                <a:lnTo>
                  <a:pt x="251" y="0"/>
                </a:lnTo>
                <a:lnTo>
                  <a:pt x="503" y="1034"/>
                </a:lnTo>
                <a:close/>
              </a:path>
            </a:pathLst>
          </a:custGeom>
          <a:solidFill>
            <a:srgbClr val="BDBEC0">
              <a:alpha val="1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949599"/>
              </a:solidFill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945033" y="1359299"/>
            <a:ext cx="394818" cy="394816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TextBox 71"/>
          <p:cNvSpPr txBox="1"/>
          <p:nvPr/>
        </p:nvSpPr>
        <p:spPr>
          <a:xfrm>
            <a:off x="913084" y="1447908"/>
            <a:ext cx="4646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90%</a:t>
            </a:r>
            <a:endParaRPr lang="zh-CN" altLang="en-US" sz="9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2312791" y="2054624"/>
            <a:ext cx="394818" cy="394816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2280842" y="2143233"/>
            <a:ext cx="4646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50%</a:t>
            </a:r>
            <a:endParaRPr lang="zh-CN" altLang="en-US" sz="9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3676771" y="1740579"/>
            <a:ext cx="394818" cy="394816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3644822" y="1829188"/>
            <a:ext cx="4646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78%</a:t>
            </a:r>
            <a:endParaRPr lang="zh-CN" altLang="en-US" sz="9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5063611" y="1636024"/>
            <a:ext cx="394818" cy="394816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5031662" y="1724633"/>
            <a:ext cx="4646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80%</a:t>
            </a:r>
            <a:endParaRPr lang="zh-CN" altLang="en-US" sz="9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6435211" y="2283724"/>
            <a:ext cx="394818" cy="394816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TextBox 46"/>
          <p:cNvSpPr txBox="1"/>
          <p:nvPr/>
        </p:nvSpPr>
        <p:spPr>
          <a:xfrm>
            <a:off x="6403262" y="2372333"/>
            <a:ext cx="4646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46%</a:t>
            </a:r>
            <a:endParaRPr lang="zh-CN" altLang="en-US" sz="9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7806811" y="1959874"/>
            <a:ext cx="394818" cy="394816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TextBox 58"/>
          <p:cNvSpPr txBox="1"/>
          <p:nvPr/>
        </p:nvSpPr>
        <p:spPr>
          <a:xfrm>
            <a:off x="7774862" y="2048483"/>
            <a:ext cx="4646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53%</a:t>
            </a:r>
            <a:endParaRPr lang="zh-CN" altLang="en-US" sz="9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-396552" y="-453380"/>
            <a:ext cx="1050653" cy="1050652"/>
          </a:xfrm>
          <a:prstGeom prst="ellips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186990" y="152103"/>
            <a:ext cx="514943" cy="514943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TextBox 51"/>
          <p:cNvSpPr txBox="1"/>
          <p:nvPr/>
        </p:nvSpPr>
        <p:spPr>
          <a:xfrm>
            <a:off x="216896" y="209520"/>
            <a:ext cx="455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02</a:t>
            </a:r>
            <a:endParaRPr lang="zh-CN" altLang="en-US" sz="20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53" name="Rectangle 39"/>
          <p:cNvSpPr>
            <a:spLocks noChangeArrowheads="1"/>
          </p:cNvSpPr>
          <p:nvPr/>
        </p:nvSpPr>
        <p:spPr bwMode="auto">
          <a:xfrm>
            <a:off x="915988" y="301852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400" dirty="0" smtClean="0">
                <a:solidFill>
                  <a:srgbClr val="06C5B3"/>
                </a:solidFill>
                <a:latin typeface="Impact" pitchFamily="34" charset="0"/>
              </a:rPr>
              <a:t>Write your great  title here</a:t>
            </a:r>
            <a:endParaRPr lang="en-US" altLang="zh-CN" sz="1400" dirty="0">
              <a:solidFill>
                <a:srgbClr val="06C5B3"/>
              </a:solidFill>
              <a:latin typeface="Impact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0">
        <p14:switch dir="r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6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7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1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4" fill="hold" grpId="0" nodeType="withEffect" p14:presetBounceEnd="5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82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4" fill="hold" grpId="0" nodeType="withEffect" p14:presetBounceEnd="5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93" dur="1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4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6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00" dur="1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07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2" presetClass="entr" presetSubtype="4" fill="hold" grpId="0" nodeType="withEffect" p14:presetBounceEnd="5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18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9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3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125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6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8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0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132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3" presetID="2" presetClass="entr" presetSubtype="4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7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9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1" dur="3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2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143" dur="150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4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6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7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8" dur="3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9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150" dur="150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1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3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4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5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6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157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8" presetID="2" presetClass="entr" presetSubtype="4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2" presetID="2" presetClass="entr" presetSubtype="4" fill="hold" grpId="0" nodeType="withEffect" p14:presetBounceEnd="5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6" presetID="2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8" dur="1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35" grpId="0" animBg="1"/>
          <p:bldP spid="36" grpId="0"/>
          <p:bldP spid="36" grpId="1"/>
          <p:bldP spid="38" grpId="0"/>
          <p:bldP spid="39" grpId="0"/>
          <p:bldP spid="41" grpId="0"/>
          <p:bldP spid="41" grpId="1"/>
          <p:bldP spid="43" grpId="0"/>
          <p:bldP spid="43" grpId="1"/>
          <p:bldP spid="44" grpId="0"/>
          <p:bldP spid="44" grpId="1"/>
          <p:bldP spid="48" grpId="0"/>
          <p:bldP spid="48" grpId="1"/>
          <p:bldP spid="49" grpId="0"/>
          <p:bldP spid="49" grpId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69" grpId="0" animBg="1"/>
          <p:bldP spid="69" grpId="1" animBg="1"/>
          <p:bldP spid="72" grpId="0"/>
          <p:bldP spid="72" grpId="1"/>
          <p:bldP spid="30" grpId="0" animBg="1"/>
          <p:bldP spid="30" grpId="1" animBg="1"/>
          <p:bldP spid="31" grpId="0"/>
          <p:bldP spid="31" grpId="1"/>
          <p:bldP spid="33" grpId="0" animBg="1"/>
          <p:bldP spid="33" grpId="1" animBg="1"/>
          <p:bldP spid="34" grpId="0"/>
          <p:bldP spid="34" grpId="1"/>
          <p:bldP spid="40" grpId="0" animBg="1"/>
          <p:bldP spid="40" grpId="1" animBg="1"/>
          <p:bldP spid="42" grpId="0"/>
          <p:bldP spid="42" grpId="1"/>
          <p:bldP spid="46" grpId="0" animBg="1"/>
          <p:bldP spid="46" grpId="1" animBg="1"/>
          <p:bldP spid="47" grpId="0"/>
          <p:bldP spid="47" grpId="1"/>
          <p:bldP spid="57" grpId="0" animBg="1"/>
          <p:bldP spid="57" grpId="1" animBg="1"/>
          <p:bldP spid="59" grpId="0"/>
          <p:bldP spid="59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6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7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1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82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3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3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93" dur="15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4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6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3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3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00" dur="15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07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2" presetClass="entr" presetSubtype="4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18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9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3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125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6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8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0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132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3" presetID="2" presetClass="entr" presetSubtype="4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7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9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1" dur="3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2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143" dur="150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4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6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7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8" dur="3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9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150" dur="150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1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3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4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5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6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157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58" presetID="2" presetClass="entr" presetSubtype="4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2" presetID="2" presetClass="entr" presetSubtype="4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6" presetID="2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8" dur="1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35" grpId="0" animBg="1"/>
          <p:bldP spid="36" grpId="0"/>
          <p:bldP spid="36" grpId="1"/>
          <p:bldP spid="38" grpId="0"/>
          <p:bldP spid="39" grpId="0"/>
          <p:bldP spid="41" grpId="0"/>
          <p:bldP spid="41" grpId="1"/>
          <p:bldP spid="43" grpId="0"/>
          <p:bldP spid="43" grpId="1"/>
          <p:bldP spid="44" grpId="0"/>
          <p:bldP spid="44" grpId="1"/>
          <p:bldP spid="48" grpId="0"/>
          <p:bldP spid="48" grpId="1"/>
          <p:bldP spid="49" grpId="0"/>
          <p:bldP spid="49" grpId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69" grpId="0" animBg="1"/>
          <p:bldP spid="69" grpId="1" animBg="1"/>
          <p:bldP spid="72" grpId="0"/>
          <p:bldP spid="72" grpId="1"/>
          <p:bldP spid="30" grpId="0" animBg="1"/>
          <p:bldP spid="30" grpId="1" animBg="1"/>
          <p:bldP spid="31" grpId="0"/>
          <p:bldP spid="31" grpId="1"/>
          <p:bldP spid="33" grpId="0" animBg="1"/>
          <p:bldP spid="33" grpId="1" animBg="1"/>
          <p:bldP spid="34" grpId="0"/>
          <p:bldP spid="34" grpId="1"/>
          <p:bldP spid="40" grpId="0" animBg="1"/>
          <p:bldP spid="40" grpId="1" animBg="1"/>
          <p:bldP spid="42" grpId="0"/>
          <p:bldP spid="42" grpId="1"/>
          <p:bldP spid="46" grpId="0" animBg="1"/>
          <p:bldP spid="46" grpId="1" animBg="1"/>
          <p:bldP spid="47" grpId="0"/>
          <p:bldP spid="47" grpId="1"/>
          <p:bldP spid="57" grpId="0" animBg="1"/>
          <p:bldP spid="57" grpId="1" animBg="1"/>
          <p:bldP spid="59" grpId="0"/>
          <p:bldP spid="59" grpId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弧形 88"/>
          <p:cNvSpPr/>
          <p:nvPr/>
        </p:nvSpPr>
        <p:spPr>
          <a:xfrm>
            <a:off x="5931064" y="1686744"/>
            <a:ext cx="1296144" cy="1296144"/>
          </a:xfrm>
          <a:prstGeom prst="arc">
            <a:avLst>
              <a:gd name="adj1" fmla="val 10751423"/>
              <a:gd name="adj2" fmla="val 0"/>
            </a:avLst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8" name="弧形 87"/>
          <p:cNvSpPr/>
          <p:nvPr/>
        </p:nvSpPr>
        <p:spPr>
          <a:xfrm rot="10800000">
            <a:off x="3920654" y="1274812"/>
            <a:ext cx="1296144" cy="1296144"/>
          </a:xfrm>
          <a:prstGeom prst="arc">
            <a:avLst>
              <a:gd name="adj1" fmla="val 10751423"/>
              <a:gd name="adj2" fmla="val 0"/>
            </a:avLst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" name="弧形 6"/>
          <p:cNvSpPr/>
          <p:nvPr/>
        </p:nvSpPr>
        <p:spPr>
          <a:xfrm>
            <a:off x="1884844" y="1686744"/>
            <a:ext cx="1296144" cy="1296144"/>
          </a:xfrm>
          <a:prstGeom prst="arc">
            <a:avLst>
              <a:gd name="adj1" fmla="val 10751423"/>
              <a:gd name="adj2" fmla="val 0"/>
            </a:avLst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50" name="Oval 11" descr="u=2137848116,541256983&amp;fm=15&amp;gp=0"/>
          <p:cNvSpPr>
            <a:spLocks noChangeArrowheads="1"/>
          </p:cNvSpPr>
          <p:nvPr/>
        </p:nvSpPr>
        <p:spPr bwMode="auto">
          <a:xfrm>
            <a:off x="889000" y="1445100"/>
            <a:ext cx="1231900" cy="1235075"/>
          </a:xfrm>
          <a:prstGeom prst="ellipse">
            <a:avLst/>
          </a:prstGeom>
          <a:blipFill dpi="0" rotWithShape="1">
            <a:blip r:embed="rId3"/>
            <a:srcRect/>
            <a:stretch>
              <a:fillRect r="-258"/>
            </a:stretch>
          </a:blipFill>
          <a:ln w="38100">
            <a:solidFill>
              <a:schemeClr val="bg1"/>
            </a:solidFill>
            <a:round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51" name="Rectangle 12"/>
          <p:cNvSpPr>
            <a:spLocks noChangeArrowheads="1"/>
          </p:cNvSpPr>
          <p:nvPr/>
        </p:nvSpPr>
        <p:spPr bwMode="auto">
          <a:xfrm>
            <a:off x="1131560" y="2840513"/>
            <a:ext cx="724557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CN" sz="1100" dirty="0">
                <a:solidFill>
                  <a:srgbClr val="06C5B3"/>
                </a:solidFill>
                <a:latin typeface="Impact" pitchFamily="34" charset="0"/>
              </a:rPr>
              <a:t>Mark </a:t>
            </a:r>
            <a:r>
              <a:rPr lang="en-US" altLang="zh-CN" sz="1100" dirty="0" err="1">
                <a:solidFill>
                  <a:srgbClr val="06C5B3"/>
                </a:solidFill>
                <a:latin typeface="Impact" pitchFamily="34" charset="0"/>
              </a:rPr>
              <a:t>J.Smith</a:t>
            </a:r>
            <a:endParaRPr lang="en-US" altLang="zh-CN" sz="2400" dirty="0">
              <a:solidFill>
                <a:srgbClr val="06C5B3"/>
              </a:solidFill>
              <a:latin typeface="Impact" pitchFamily="34" charset="0"/>
            </a:endParaRPr>
          </a:p>
        </p:txBody>
      </p:sp>
      <p:sp>
        <p:nvSpPr>
          <p:cNvPr id="52" name="Rectangle 13"/>
          <p:cNvSpPr>
            <a:spLocks noChangeArrowheads="1"/>
          </p:cNvSpPr>
          <p:nvPr/>
        </p:nvSpPr>
        <p:spPr bwMode="auto">
          <a:xfrm>
            <a:off x="1089127" y="3050801"/>
            <a:ext cx="799899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</a:rPr>
              <a:t>CEO &amp; Founder</a:t>
            </a:r>
            <a:endParaRPr lang="en-US" altLang="zh-CN" sz="2400" dirty="0">
              <a:solidFill>
                <a:schemeClr val="bg1"/>
              </a:solidFill>
            </a:endParaRPr>
          </a:p>
        </p:txBody>
      </p:sp>
      <p:sp>
        <p:nvSpPr>
          <p:cNvPr id="53" name="Oval 26" descr="u=290065061,2920051158&amp;fm=15&amp;gp=0"/>
          <p:cNvSpPr>
            <a:spLocks noChangeArrowheads="1"/>
          </p:cNvSpPr>
          <p:nvPr/>
        </p:nvSpPr>
        <p:spPr bwMode="auto">
          <a:xfrm>
            <a:off x="2921000" y="1445100"/>
            <a:ext cx="1231900" cy="1235075"/>
          </a:xfrm>
          <a:prstGeom prst="ellipse">
            <a:avLst/>
          </a:prstGeom>
          <a:blipFill dpi="0" rotWithShape="1">
            <a:blip r:embed="rId4"/>
            <a:srcRect/>
            <a:stretch>
              <a:fillRect r="-258"/>
            </a:stretch>
          </a:blipFill>
          <a:ln w="38100">
            <a:solidFill>
              <a:schemeClr val="bg1"/>
            </a:solidFill>
            <a:round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54" name="Rectangle 27"/>
          <p:cNvSpPr>
            <a:spLocks noChangeArrowheads="1"/>
          </p:cNvSpPr>
          <p:nvPr/>
        </p:nvSpPr>
        <p:spPr bwMode="auto">
          <a:xfrm>
            <a:off x="3063364" y="2840513"/>
            <a:ext cx="926536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CN" sz="1100" dirty="0">
                <a:solidFill>
                  <a:srgbClr val="06C5B3"/>
                </a:solidFill>
                <a:latin typeface="Impact" pitchFamily="34" charset="0"/>
              </a:rPr>
              <a:t>Paula </a:t>
            </a:r>
            <a:r>
              <a:rPr lang="en-US" altLang="zh-CN" sz="1100" dirty="0" err="1">
                <a:solidFill>
                  <a:srgbClr val="06C5B3"/>
                </a:solidFill>
                <a:latin typeface="Impact" pitchFamily="34" charset="0"/>
              </a:rPr>
              <a:t>M.Ricardo</a:t>
            </a:r>
            <a:endParaRPr lang="en-US" altLang="zh-CN" sz="2400" dirty="0">
              <a:solidFill>
                <a:srgbClr val="06C5B3"/>
              </a:solidFill>
              <a:latin typeface="Impact" pitchFamily="34" charset="0"/>
            </a:endParaRPr>
          </a:p>
        </p:txBody>
      </p:sp>
      <p:sp>
        <p:nvSpPr>
          <p:cNvPr id="55" name="Rectangle 28"/>
          <p:cNvSpPr>
            <a:spLocks noChangeArrowheads="1"/>
          </p:cNvSpPr>
          <p:nvPr/>
        </p:nvSpPr>
        <p:spPr bwMode="auto">
          <a:xfrm>
            <a:off x="3222847" y="3050801"/>
            <a:ext cx="610745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CN" sz="1000">
                <a:solidFill>
                  <a:schemeClr val="bg1"/>
                </a:solidFill>
              </a:rPr>
              <a:t>Data Analys</a:t>
            </a:r>
            <a:endParaRPr lang="en-US" altLang="zh-CN" sz="2400">
              <a:solidFill>
                <a:schemeClr val="bg1"/>
              </a:solidFill>
            </a:endParaRPr>
          </a:p>
        </p:txBody>
      </p:sp>
      <p:sp>
        <p:nvSpPr>
          <p:cNvPr id="58" name="Oval 41" descr="0115mvtps00039"/>
          <p:cNvSpPr>
            <a:spLocks noChangeArrowheads="1"/>
          </p:cNvSpPr>
          <p:nvPr/>
        </p:nvSpPr>
        <p:spPr bwMode="auto">
          <a:xfrm>
            <a:off x="4953000" y="1445100"/>
            <a:ext cx="1231900" cy="1235075"/>
          </a:xfrm>
          <a:prstGeom prst="ellipse">
            <a:avLst/>
          </a:prstGeom>
          <a:blipFill dpi="0" rotWithShape="1">
            <a:blip r:embed="rId5"/>
            <a:srcRect/>
            <a:stretch>
              <a:fillRect r="-258"/>
            </a:stretch>
          </a:blipFill>
          <a:ln w="38100">
            <a:solidFill>
              <a:schemeClr val="bg1"/>
            </a:solidFill>
            <a:round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60" name="Rectangle 42"/>
          <p:cNvSpPr>
            <a:spLocks noChangeArrowheads="1"/>
          </p:cNvSpPr>
          <p:nvPr/>
        </p:nvSpPr>
        <p:spPr bwMode="auto">
          <a:xfrm>
            <a:off x="5040684" y="2840513"/>
            <a:ext cx="1072409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CN" sz="1100" dirty="0">
                <a:solidFill>
                  <a:srgbClr val="06C5B3"/>
                </a:solidFill>
                <a:latin typeface="Impact" pitchFamily="34" charset="0"/>
              </a:rPr>
              <a:t>Melinda </a:t>
            </a:r>
            <a:r>
              <a:rPr lang="en-US" altLang="zh-CN" sz="1100" dirty="0" err="1">
                <a:solidFill>
                  <a:srgbClr val="06C5B3"/>
                </a:solidFill>
                <a:latin typeface="Impact" pitchFamily="34" charset="0"/>
              </a:rPr>
              <a:t>K.Johnson</a:t>
            </a:r>
            <a:endParaRPr lang="en-US" altLang="zh-CN" sz="2400" dirty="0">
              <a:solidFill>
                <a:srgbClr val="06C5B3"/>
              </a:solidFill>
              <a:latin typeface="Impact" pitchFamily="34" charset="0"/>
            </a:endParaRPr>
          </a:p>
        </p:txBody>
      </p:sp>
      <p:sp>
        <p:nvSpPr>
          <p:cNvPr id="61" name="Rectangle 43"/>
          <p:cNvSpPr>
            <a:spLocks noChangeArrowheads="1"/>
          </p:cNvSpPr>
          <p:nvPr/>
        </p:nvSpPr>
        <p:spPr bwMode="auto">
          <a:xfrm>
            <a:off x="5284270" y="3050801"/>
            <a:ext cx="59952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CN" sz="1000">
                <a:solidFill>
                  <a:schemeClr val="bg1"/>
                </a:solidFill>
              </a:rPr>
              <a:t>Accountant</a:t>
            </a:r>
            <a:endParaRPr lang="en-US" altLang="zh-CN" sz="2400">
              <a:solidFill>
                <a:schemeClr val="bg1"/>
              </a:solidFill>
            </a:endParaRPr>
          </a:p>
        </p:txBody>
      </p:sp>
      <p:sp>
        <p:nvSpPr>
          <p:cNvPr id="62" name="Oval 56" descr="0x786"/>
          <p:cNvSpPr>
            <a:spLocks noChangeArrowheads="1"/>
          </p:cNvSpPr>
          <p:nvPr/>
        </p:nvSpPr>
        <p:spPr bwMode="auto">
          <a:xfrm>
            <a:off x="6985000" y="1445100"/>
            <a:ext cx="1231900" cy="1235075"/>
          </a:xfrm>
          <a:prstGeom prst="ellipse">
            <a:avLst/>
          </a:prstGeom>
          <a:blipFill dpi="0" rotWithShape="1">
            <a:blip r:embed="rId6"/>
            <a:srcRect/>
            <a:stretch>
              <a:fillRect r="-258"/>
            </a:stretch>
          </a:blipFill>
          <a:ln w="38100">
            <a:solidFill>
              <a:schemeClr val="bg1"/>
            </a:solidFill>
            <a:round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63" name="Rectangle 57"/>
          <p:cNvSpPr>
            <a:spLocks noChangeArrowheads="1"/>
          </p:cNvSpPr>
          <p:nvPr/>
        </p:nvSpPr>
        <p:spPr bwMode="auto">
          <a:xfrm>
            <a:off x="7085515" y="2840513"/>
            <a:ext cx="1045159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CN" sz="1100" dirty="0">
                <a:solidFill>
                  <a:srgbClr val="06C5B3"/>
                </a:solidFill>
                <a:latin typeface="Impact" pitchFamily="34" charset="0"/>
              </a:rPr>
              <a:t>Robin </a:t>
            </a:r>
            <a:r>
              <a:rPr lang="en-US" altLang="zh-CN" sz="1100" dirty="0" err="1">
                <a:solidFill>
                  <a:srgbClr val="06C5B3"/>
                </a:solidFill>
                <a:latin typeface="Impact" pitchFamily="34" charset="0"/>
              </a:rPr>
              <a:t>G.Sebastian</a:t>
            </a:r>
            <a:endParaRPr lang="en-US" altLang="zh-CN" sz="2400" dirty="0">
              <a:solidFill>
                <a:srgbClr val="06C5B3"/>
              </a:solidFill>
              <a:latin typeface="Impact" pitchFamily="34" charset="0"/>
            </a:endParaRPr>
          </a:p>
        </p:txBody>
      </p:sp>
      <p:sp>
        <p:nvSpPr>
          <p:cNvPr id="64" name="Rectangle 58"/>
          <p:cNvSpPr>
            <a:spLocks noChangeArrowheads="1"/>
          </p:cNvSpPr>
          <p:nvPr/>
        </p:nvSpPr>
        <p:spPr bwMode="auto">
          <a:xfrm>
            <a:off x="7384390" y="3050801"/>
            <a:ext cx="46487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altLang="zh-CN" sz="1000">
                <a:solidFill>
                  <a:schemeClr val="bg1"/>
                </a:solidFill>
              </a:rPr>
              <a:t>Reporter</a:t>
            </a:r>
            <a:endParaRPr lang="en-US" altLang="zh-CN" sz="2400">
              <a:solidFill>
                <a:schemeClr val="bg1"/>
              </a:solidFill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1763713" y="1395888"/>
            <a:ext cx="293687" cy="293687"/>
            <a:chOff x="1763713" y="1395888"/>
            <a:chExt cx="293687" cy="293687"/>
          </a:xfrm>
        </p:grpSpPr>
        <p:sp>
          <p:nvSpPr>
            <p:cNvPr id="66" name="Oval 71"/>
            <p:cNvSpPr>
              <a:spLocks noChangeArrowheads="1"/>
            </p:cNvSpPr>
            <p:nvPr/>
          </p:nvSpPr>
          <p:spPr bwMode="auto">
            <a:xfrm>
              <a:off x="1763713" y="1395888"/>
              <a:ext cx="293687" cy="293687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Freeform 72"/>
            <p:cNvSpPr/>
            <p:nvPr/>
          </p:nvSpPr>
          <p:spPr bwMode="auto">
            <a:xfrm>
              <a:off x="1834106" y="1462881"/>
              <a:ext cx="157664" cy="142156"/>
            </a:xfrm>
            <a:custGeom>
              <a:avLst/>
              <a:gdLst>
                <a:gd name="T0" fmla="*/ 111 w 115"/>
                <a:gd name="T1" fmla="*/ 87 h 103"/>
                <a:gd name="T2" fmla="*/ 103 w 115"/>
                <a:gd name="T3" fmla="*/ 80 h 103"/>
                <a:gd name="T4" fmla="*/ 84 w 115"/>
                <a:gd name="T5" fmla="*/ 72 h 103"/>
                <a:gd name="T6" fmla="*/ 83 w 115"/>
                <a:gd name="T7" fmla="*/ 72 h 103"/>
                <a:gd name="T8" fmla="*/ 83 w 115"/>
                <a:gd name="T9" fmla="*/ 72 h 103"/>
                <a:gd name="T10" fmla="*/ 76 w 115"/>
                <a:gd name="T11" fmla="*/ 67 h 103"/>
                <a:gd name="T12" fmla="*/ 76 w 115"/>
                <a:gd name="T13" fmla="*/ 66 h 103"/>
                <a:gd name="T14" fmla="*/ 76 w 115"/>
                <a:gd name="T15" fmla="*/ 66 h 103"/>
                <a:gd name="T16" fmla="*/ 76 w 115"/>
                <a:gd name="T17" fmla="*/ 66 h 103"/>
                <a:gd name="T18" fmla="*/ 75 w 115"/>
                <a:gd name="T19" fmla="*/ 66 h 103"/>
                <a:gd name="T20" fmla="*/ 75 w 115"/>
                <a:gd name="T21" fmla="*/ 66 h 103"/>
                <a:gd name="T22" fmla="*/ 75 w 115"/>
                <a:gd name="T23" fmla="*/ 66 h 103"/>
                <a:gd name="T24" fmla="*/ 75 w 115"/>
                <a:gd name="T25" fmla="*/ 66 h 103"/>
                <a:gd name="T26" fmla="*/ 74 w 115"/>
                <a:gd name="T27" fmla="*/ 65 h 103"/>
                <a:gd name="T28" fmla="*/ 74 w 115"/>
                <a:gd name="T29" fmla="*/ 65 h 103"/>
                <a:gd name="T30" fmla="*/ 74 w 115"/>
                <a:gd name="T31" fmla="*/ 65 h 103"/>
                <a:gd name="T32" fmla="*/ 74 w 115"/>
                <a:gd name="T33" fmla="*/ 65 h 103"/>
                <a:gd name="T34" fmla="*/ 74 w 115"/>
                <a:gd name="T35" fmla="*/ 65 h 103"/>
                <a:gd name="T36" fmla="*/ 74 w 115"/>
                <a:gd name="T37" fmla="*/ 65 h 103"/>
                <a:gd name="T38" fmla="*/ 74 w 115"/>
                <a:gd name="T39" fmla="*/ 65 h 103"/>
                <a:gd name="T40" fmla="*/ 73 w 115"/>
                <a:gd name="T41" fmla="*/ 65 h 103"/>
                <a:gd name="T42" fmla="*/ 72 w 115"/>
                <a:gd name="T43" fmla="*/ 60 h 103"/>
                <a:gd name="T44" fmla="*/ 71 w 115"/>
                <a:gd name="T45" fmla="*/ 59 h 103"/>
                <a:gd name="T46" fmla="*/ 71 w 115"/>
                <a:gd name="T47" fmla="*/ 55 h 103"/>
                <a:gd name="T48" fmla="*/ 72 w 115"/>
                <a:gd name="T49" fmla="*/ 55 h 103"/>
                <a:gd name="T50" fmla="*/ 74 w 115"/>
                <a:gd name="T51" fmla="*/ 48 h 103"/>
                <a:gd name="T52" fmla="*/ 77 w 115"/>
                <a:gd name="T53" fmla="*/ 43 h 103"/>
                <a:gd name="T54" fmla="*/ 78 w 115"/>
                <a:gd name="T55" fmla="*/ 32 h 103"/>
                <a:gd name="T56" fmla="*/ 77 w 115"/>
                <a:gd name="T57" fmla="*/ 33 h 103"/>
                <a:gd name="T58" fmla="*/ 78 w 115"/>
                <a:gd name="T59" fmla="*/ 25 h 103"/>
                <a:gd name="T60" fmla="*/ 76 w 115"/>
                <a:gd name="T61" fmla="*/ 10 h 103"/>
                <a:gd name="T62" fmla="*/ 70 w 115"/>
                <a:gd name="T63" fmla="*/ 4 h 103"/>
                <a:gd name="T64" fmla="*/ 65 w 115"/>
                <a:gd name="T65" fmla="*/ 2 h 103"/>
                <a:gd name="T66" fmla="*/ 46 w 115"/>
                <a:gd name="T67" fmla="*/ 2 h 103"/>
                <a:gd name="T68" fmla="*/ 37 w 115"/>
                <a:gd name="T69" fmla="*/ 9 h 103"/>
                <a:gd name="T70" fmla="*/ 34 w 115"/>
                <a:gd name="T71" fmla="*/ 25 h 103"/>
                <a:gd name="T72" fmla="*/ 36 w 115"/>
                <a:gd name="T73" fmla="*/ 31 h 103"/>
                <a:gd name="T74" fmla="*/ 36 w 115"/>
                <a:gd name="T75" fmla="*/ 33 h 103"/>
                <a:gd name="T76" fmla="*/ 35 w 115"/>
                <a:gd name="T77" fmla="*/ 33 h 103"/>
                <a:gd name="T78" fmla="*/ 37 w 115"/>
                <a:gd name="T79" fmla="*/ 43 h 103"/>
                <a:gd name="T80" fmla="*/ 40 w 115"/>
                <a:gd name="T81" fmla="*/ 48 h 103"/>
                <a:gd name="T82" fmla="*/ 42 w 115"/>
                <a:gd name="T83" fmla="*/ 55 h 103"/>
                <a:gd name="T84" fmla="*/ 43 w 115"/>
                <a:gd name="T85" fmla="*/ 56 h 103"/>
                <a:gd name="T86" fmla="*/ 43 w 115"/>
                <a:gd name="T87" fmla="*/ 59 h 103"/>
                <a:gd name="T88" fmla="*/ 43 w 115"/>
                <a:gd name="T89" fmla="*/ 60 h 103"/>
                <a:gd name="T90" fmla="*/ 43 w 115"/>
                <a:gd name="T91" fmla="*/ 60 h 103"/>
                <a:gd name="T92" fmla="*/ 41 w 115"/>
                <a:gd name="T93" fmla="*/ 65 h 103"/>
                <a:gd name="T94" fmla="*/ 41 w 115"/>
                <a:gd name="T95" fmla="*/ 65 h 103"/>
                <a:gd name="T96" fmla="*/ 39 w 115"/>
                <a:gd name="T97" fmla="*/ 66 h 103"/>
                <a:gd name="T98" fmla="*/ 31 w 115"/>
                <a:gd name="T99" fmla="*/ 71 h 103"/>
                <a:gd name="T100" fmla="*/ 31 w 115"/>
                <a:gd name="T101" fmla="*/ 72 h 103"/>
                <a:gd name="T102" fmla="*/ 31 w 115"/>
                <a:gd name="T103" fmla="*/ 72 h 103"/>
                <a:gd name="T104" fmla="*/ 31 w 115"/>
                <a:gd name="T105" fmla="*/ 72 h 103"/>
                <a:gd name="T106" fmla="*/ 30 w 115"/>
                <a:gd name="T107" fmla="*/ 72 h 103"/>
                <a:gd name="T108" fmla="*/ 11 w 115"/>
                <a:gd name="T109" fmla="*/ 80 h 103"/>
                <a:gd name="T110" fmla="*/ 3 w 115"/>
                <a:gd name="T111" fmla="*/ 87 h 103"/>
                <a:gd name="T112" fmla="*/ 0 w 115"/>
                <a:gd name="T113" fmla="*/ 103 h 103"/>
                <a:gd name="T114" fmla="*/ 115 w 115"/>
                <a:gd name="T115" fmla="*/ 103 h 103"/>
                <a:gd name="T116" fmla="*/ 111 w 115"/>
                <a:gd name="T117" fmla="*/ 8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5" h="103">
                  <a:moveTo>
                    <a:pt x="111" y="87"/>
                  </a:moveTo>
                  <a:cubicBezTo>
                    <a:pt x="111" y="82"/>
                    <a:pt x="108" y="81"/>
                    <a:pt x="103" y="80"/>
                  </a:cubicBezTo>
                  <a:cubicBezTo>
                    <a:pt x="84" y="72"/>
                    <a:pt x="84" y="72"/>
                    <a:pt x="84" y="72"/>
                  </a:cubicBezTo>
                  <a:cubicBezTo>
                    <a:pt x="84" y="72"/>
                    <a:pt x="84" y="72"/>
                    <a:pt x="83" y="72"/>
                  </a:cubicBezTo>
                  <a:cubicBezTo>
                    <a:pt x="83" y="72"/>
                    <a:pt x="83" y="72"/>
                    <a:pt x="83" y="72"/>
                  </a:cubicBezTo>
                  <a:cubicBezTo>
                    <a:pt x="80" y="70"/>
                    <a:pt x="77" y="68"/>
                    <a:pt x="76" y="67"/>
                  </a:cubicBezTo>
                  <a:cubicBezTo>
                    <a:pt x="76" y="66"/>
                    <a:pt x="76" y="66"/>
                    <a:pt x="76" y="66"/>
                  </a:cubicBezTo>
                  <a:cubicBezTo>
                    <a:pt x="76" y="66"/>
                    <a:pt x="76" y="66"/>
                    <a:pt x="76" y="66"/>
                  </a:cubicBezTo>
                  <a:cubicBezTo>
                    <a:pt x="76" y="66"/>
                    <a:pt x="76" y="66"/>
                    <a:pt x="76" y="66"/>
                  </a:cubicBezTo>
                  <a:cubicBezTo>
                    <a:pt x="75" y="66"/>
                    <a:pt x="75" y="66"/>
                    <a:pt x="75" y="66"/>
                  </a:cubicBezTo>
                  <a:cubicBezTo>
                    <a:pt x="75" y="66"/>
                    <a:pt x="75" y="66"/>
                    <a:pt x="75" y="66"/>
                  </a:cubicBezTo>
                  <a:cubicBezTo>
                    <a:pt x="75" y="66"/>
                    <a:pt x="75" y="66"/>
                    <a:pt x="75" y="66"/>
                  </a:cubicBezTo>
                  <a:cubicBezTo>
                    <a:pt x="75" y="66"/>
                    <a:pt x="75" y="66"/>
                    <a:pt x="75" y="66"/>
                  </a:cubicBezTo>
                  <a:cubicBezTo>
                    <a:pt x="75" y="65"/>
                    <a:pt x="74" y="65"/>
                    <a:pt x="74" y="65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3" y="65"/>
                    <a:pt x="73" y="65"/>
                    <a:pt x="73" y="65"/>
                  </a:cubicBezTo>
                  <a:cubicBezTo>
                    <a:pt x="73" y="63"/>
                    <a:pt x="72" y="60"/>
                    <a:pt x="72" y="60"/>
                  </a:cubicBezTo>
                  <a:cubicBezTo>
                    <a:pt x="72" y="59"/>
                    <a:pt x="71" y="61"/>
                    <a:pt x="71" y="59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72" y="55"/>
                    <a:pt x="72" y="55"/>
                    <a:pt x="72" y="55"/>
                  </a:cubicBezTo>
                  <a:cubicBezTo>
                    <a:pt x="73" y="53"/>
                    <a:pt x="73" y="49"/>
                    <a:pt x="74" y="48"/>
                  </a:cubicBezTo>
                  <a:cubicBezTo>
                    <a:pt x="75" y="48"/>
                    <a:pt x="76" y="47"/>
                    <a:pt x="77" y="43"/>
                  </a:cubicBezTo>
                  <a:cubicBezTo>
                    <a:pt x="79" y="39"/>
                    <a:pt x="80" y="33"/>
                    <a:pt x="78" y="32"/>
                  </a:cubicBezTo>
                  <a:cubicBezTo>
                    <a:pt x="78" y="32"/>
                    <a:pt x="78" y="33"/>
                    <a:pt x="77" y="33"/>
                  </a:cubicBezTo>
                  <a:cubicBezTo>
                    <a:pt x="77" y="32"/>
                    <a:pt x="78" y="28"/>
                    <a:pt x="78" y="25"/>
                  </a:cubicBezTo>
                  <a:cubicBezTo>
                    <a:pt x="78" y="22"/>
                    <a:pt x="78" y="13"/>
                    <a:pt x="76" y="10"/>
                  </a:cubicBezTo>
                  <a:cubicBezTo>
                    <a:pt x="75" y="8"/>
                    <a:pt x="72" y="6"/>
                    <a:pt x="70" y="4"/>
                  </a:cubicBezTo>
                  <a:cubicBezTo>
                    <a:pt x="68" y="3"/>
                    <a:pt x="67" y="2"/>
                    <a:pt x="65" y="2"/>
                  </a:cubicBezTo>
                  <a:cubicBezTo>
                    <a:pt x="62" y="0"/>
                    <a:pt x="50" y="1"/>
                    <a:pt x="46" y="2"/>
                  </a:cubicBezTo>
                  <a:cubicBezTo>
                    <a:pt x="42" y="3"/>
                    <a:pt x="39" y="6"/>
                    <a:pt x="37" y="9"/>
                  </a:cubicBezTo>
                  <a:cubicBezTo>
                    <a:pt x="35" y="12"/>
                    <a:pt x="34" y="22"/>
                    <a:pt x="34" y="25"/>
                  </a:cubicBezTo>
                  <a:cubicBezTo>
                    <a:pt x="34" y="27"/>
                    <a:pt x="35" y="30"/>
                    <a:pt x="36" y="31"/>
                  </a:cubicBezTo>
                  <a:cubicBezTo>
                    <a:pt x="36" y="32"/>
                    <a:pt x="36" y="32"/>
                    <a:pt x="36" y="33"/>
                  </a:cubicBezTo>
                  <a:cubicBezTo>
                    <a:pt x="36" y="33"/>
                    <a:pt x="36" y="32"/>
                    <a:pt x="35" y="33"/>
                  </a:cubicBezTo>
                  <a:cubicBezTo>
                    <a:pt x="34" y="33"/>
                    <a:pt x="35" y="39"/>
                    <a:pt x="37" y="43"/>
                  </a:cubicBezTo>
                  <a:cubicBezTo>
                    <a:pt x="38" y="47"/>
                    <a:pt x="39" y="48"/>
                    <a:pt x="40" y="48"/>
                  </a:cubicBezTo>
                  <a:cubicBezTo>
                    <a:pt x="40" y="49"/>
                    <a:pt x="40" y="53"/>
                    <a:pt x="42" y="55"/>
                  </a:cubicBezTo>
                  <a:cubicBezTo>
                    <a:pt x="42" y="55"/>
                    <a:pt x="42" y="55"/>
                    <a:pt x="43" y="56"/>
                  </a:cubicBezTo>
                  <a:cubicBezTo>
                    <a:pt x="43" y="59"/>
                    <a:pt x="43" y="59"/>
                    <a:pt x="43" y="59"/>
                  </a:cubicBezTo>
                  <a:cubicBezTo>
                    <a:pt x="43" y="60"/>
                    <a:pt x="43" y="60"/>
                    <a:pt x="43" y="60"/>
                  </a:cubicBezTo>
                  <a:cubicBezTo>
                    <a:pt x="43" y="60"/>
                    <a:pt x="43" y="59"/>
                    <a:pt x="43" y="60"/>
                  </a:cubicBezTo>
                  <a:cubicBezTo>
                    <a:pt x="42" y="62"/>
                    <a:pt x="41" y="63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39" y="65"/>
                    <a:pt x="39" y="66"/>
                  </a:cubicBezTo>
                  <a:cubicBezTo>
                    <a:pt x="38" y="67"/>
                    <a:pt x="35" y="70"/>
                    <a:pt x="31" y="71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72"/>
                    <a:pt x="30" y="72"/>
                    <a:pt x="30" y="72"/>
                  </a:cubicBezTo>
                  <a:cubicBezTo>
                    <a:pt x="11" y="80"/>
                    <a:pt x="11" y="80"/>
                    <a:pt x="11" y="80"/>
                  </a:cubicBezTo>
                  <a:cubicBezTo>
                    <a:pt x="7" y="82"/>
                    <a:pt x="3" y="82"/>
                    <a:pt x="3" y="87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115" y="103"/>
                    <a:pt x="115" y="103"/>
                    <a:pt x="115" y="103"/>
                  </a:cubicBezTo>
                  <a:cubicBezTo>
                    <a:pt x="111" y="87"/>
                    <a:pt x="111" y="87"/>
                    <a:pt x="111" y="8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noFill/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7875588" y="1395888"/>
            <a:ext cx="293687" cy="293687"/>
            <a:chOff x="7875588" y="1395888"/>
            <a:chExt cx="293687" cy="293687"/>
          </a:xfrm>
        </p:grpSpPr>
        <p:sp>
          <p:nvSpPr>
            <p:cNvPr id="71" name="Oval 73"/>
            <p:cNvSpPr>
              <a:spLocks noChangeArrowheads="1"/>
            </p:cNvSpPr>
            <p:nvPr/>
          </p:nvSpPr>
          <p:spPr bwMode="auto">
            <a:xfrm>
              <a:off x="7875588" y="1395888"/>
              <a:ext cx="293687" cy="293687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Freeform 74"/>
            <p:cNvSpPr>
              <a:spLocks noEditPoints="1"/>
            </p:cNvSpPr>
            <p:nvPr/>
          </p:nvSpPr>
          <p:spPr bwMode="auto">
            <a:xfrm>
              <a:off x="7953375" y="1449927"/>
              <a:ext cx="139700" cy="187198"/>
            </a:xfrm>
            <a:custGeom>
              <a:avLst/>
              <a:gdLst>
                <a:gd name="T0" fmla="*/ 96 w 96"/>
                <a:gd name="T1" fmla="*/ 40 h 128"/>
                <a:gd name="T2" fmla="*/ 96 w 96"/>
                <a:gd name="T3" fmla="*/ 56 h 128"/>
                <a:gd name="T4" fmla="*/ 56 w 96"/>
                <a:gd name="T5" fmla="*/ 103 h 128"/>
                <a:gd name="T6" fmla="*/ 56 w 96"/>
                <a:gd name="T7" fmla="*/ 120 h 128"/>
                <a:gd name="T8" fmla="*/ 68 w 96"/>
                <a:gd name="T9" fmla="*/ 120 h 128"/>
                <a:gd name="T10" fmla="*/ 72 w 96"/>
                <a:gd name="T11" fmla="*/ 124 h 128"/>
                <a:gd name="T12" fmla="*/ 68 w 96"/>
                <a:gd name="T13" fmla="*/ 128 h 128"/>
                <a:gd name="T14" fmla="*/ 28 w 96"/>
                <a:gd name="T15" fmla="*/ 128 h 128"/>
                <a:gd name="T16" fmla="*/ 24 w 96"/>
                <a:gd name="T17" fmla="*/ 124 h 128"/>
                <a:gd name="T18" fmla="*/ 28 w 96"/>
                <a:gd name="T19" fmla="*/ 120 h 128"/>
                <a:gd name="T20" fmla="*/ 40 w 96"/>
                <a:gd name="T21" fmla="*/ 120 h 128"/>
                <a:gd name="T22" fmla="*/ 40 w 96"/>
                <a:gd name="T23" fmla="*/ 103 h 128"/>
                <a:gd name="T24" fmla="*/ 0 w 96"/>
                <a:gd name="T25" fmla="*/ 56 h 128"/>
                <a:gd name="T26" fmla="*/ 0 w 96"/>
                <a:gd name="T27" fmla="*/ 40 h 128"/>
                <a:gd name="T28" fmla="*/ 8 w 96"/>
                <a:gd name="T29" fmla="*/ 40 h 128"/>
                <a:gd name="T30" fmla="*/ 8 w 96"/>
                <a:gd name="T31" fmla="*/ 56 h 128"/>
                <a:gd name="T32" fmla="*/ 28 w 96"/>
                <a:gd name="T33" fmla="*/ 91 h 128"/>
                <a:gd name="T34" fmla="*/ 68 w 96"/>
                <a:gd name="T35" fmla="*/ 91 h 128"/>
                <a:gd name="T36" fmla="*/ 88 w 96"/>
                <a:gd name="T37" fmla="*/ 56 h 128"/>
                <a:gd name="T38" fmla="*/ 88 w 96"/>
                <a:gd name="T39" fmla="*/ 40 h 128"/>
                <a:gd name="T40" fmla="*/ 96 w 96"/>
                <a:gd name="T41" fmla="*/ 40 h 128"/>
                <a:gd name="T42" fmla="*/ 48 w 96"/>
                <a:gd name="T43" fmla="*/ 80 h 128"/>
                <a:gd name="T44" fmla="*/ 72 w 96"/>
                <a:gd name="T45" fmla="*/ 56 h 128"/>
                <a:gd name="T46" fmla="*/ 72 w 96"/>
                <a:gd name="T47" fmla="*/ 24 h 128"/>
                <a:gd name="T48" fmla="*/ 48 w 96"/>
                <a:gd name="T49" fmla="*/ 0 h 128"/>
                <a:gd name="T50" fmla="*/ 24 w 96"/>
                <a:gd name="T51" fmla="*/ 24 h 128"/>
                <a:gd name="T52" fmla="*/ 24 w 96"/>
                <a:gd name="T53" fmla="*/ 56 h 128"/>
                <a:gd name="T54" fmla="*/ 48 w 96"/>
                <a:gd name="T55" fmla="*/ 8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6" h="128">
                  <a:moveTo>
                    <a:pt x="96" y="40"/>
                  </a:moveTo>
                  <a:cubicBezTo>
                    <a:pt x="96" y="56"/>
                    <a:pt x="96" y="56"/>
                    <a:pt x="96" y="56"/>
                  </a:cubicBezTo>
                  <a:cubicBezTo>
                    <a:pt x="96" y="80"/>
                    <a:pt x="79" y="100"/>
                    <a:pt x="56" y="103"/>
                  </a:cubicBezTo>
                  <a:cubicBezTo>
                    <a:pt x="56" y="120"/>
                    <a:pt x="56" y="120"/>
                    <a:pt x="56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70" y="120"/>
                    <a:pt x="72" y="122"/>
                    <a:pt x="72" y="124"/>
                  </a:cubicBezTo>
                  <a:cubicBezTo>
                    <a:pt x="72" y="126"/>
                    <a:pt x="70" y="128"/>
                    <a:pt x="68" y="128"/>
                  </a:cubicBezTo>
                  <a:cubicBezTo>
                    <a:pt x="28" y="128"/>
                    <a:pt x="28" y="128"/>
                    <a:pt x="28" y="128"/>
                  </a:cubicBezTo>
                  <a:cubicBezTo>
                    <a:pt x="26" y="128"/>
                    <a:pt x="24" y="126"/>
                    <a:pt x="24" y="124"/>
                  </a:cubicBezTo>
                  <a:cubicBezTo>
                    <a:pt x="24" y="122"/>
                    <a:pt x="26" y="120"/>
                    <a:pt x="28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40" y="103"/>
                    <a:pt x="40" y="103"/>
                    <a:pt x="40" y="103"/>
                  </a:cubicBezTo>
                  <a:cubicBezTo>
                    <a:pt x="17" y="100"/>
                    <a:pt x="0" y="80"/>
                    <a:pt x="0" y="5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8" y="70"/>
                    <a:pt x="15" y="84"/>
                    <a:pt x="28" y="91"/>
                  </a:cubicBezTo>
                  <a:cubicBezTo>
                    <a:pt x="40" y="98"/>
                    <a:pt x="56" y="98"/>
                    <a:pt x="68" y="91"/>
                  </a:cubicBezTo>
                  <a:cubicBezTo>
                    <a:pt x="81" y="84"/>
                    <a:pt x="88" y="70"/>
                    <a:pt x="88" y="56"/>
                  </a:cubicBezTo>
                  <a:cubicBezTo>
                    <a:pt x="88" y="40"/>
                    <a:pt x="88" y="40"/>
                    <a:pt x="88" y="40"/>
                  </a:cubicBezTo>
                  <a:lnTo>
                    <a:pt x="96" y="40"/>
                  </a:lnTo>
                  <a:close/>
                  <a:moveTo>
                    <a:pt x="48" y="80"/>
                  </a:moveTo>
                  <a:cubicBezTo>
                    <a:pt x="61" y="80"/>
                    <a:pt x="72" y="69"/>
                    <a:pt x="72" y="56"/>
                  </a:cubicBezTo>
                  <a:cubicBezTo>
                    <a:pt x="72" y="24"/>
                    <a:pt x="72" y="24"/>
                    <a:pt x="72" y="24"/>
                  </a:cubicBezTo>
                  <a:cubicBezTo>
                    <a:pt x="72" y="11"/>
                    <a:pt x="61" y="0"/>
                    <a:pt x="48" y="0"/>
                  </a:cubicBezTo>
                  <a:cubicBezTo>
                    <a:pt x="35" y="0"/>
                    <a:pt x="24" y="11"/>
                    <a:pt x="24" y="24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4" y="69"/>
                    <a:pt x="35" y="80"/>
                    <a:pt x="48" y="8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noFill/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3803650" y="1395888"/>
            <a:ext cx="293688" cy="293687"/>
            <a:chOff x="3803650" y="1395888"/>
            <a:chExt cx="293688" cy="293687"/>
          </a:xfrm>
        </p:grpSpPr>
        <p:sp>
          <p:nvSpPr>
            <p:cNvPr id="75" name="Oval 75"/>
            <p:cNvSpPr>
              <a:spLocks noChangeArrowheads="1"/>
            </p:cNvSpPr>
            <p:nvPr/>
          </p:nvSpPr>
          <p:spPr bwMode="auto">
            <a:xfrm>
              <a:off x="3803650" y="1395888"/>
              <a:ext cx="293688" cy="293687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Freeform 76"/>
            <p:cNvSpPr>
              <a:spLocks noEditPoints="1"/>
            </p:cNvSpPr>
            <p:nvPr/>
          </p:nvSpPr>
          <p:spPr bwMode="auto">
            <a:xfrm>
              <a:off x="3881438" y="1467325"/>
              <a:ext cx="147637" cy="147638"/>
            </a:xfrm>
            <a:custGeom>
              <a:avLst/>
              <a:gdLst>
                <a:gd name="T0" fmla="*/ 128 w 128"/>
                <a:gd name="T1" fmla="*/ 120 h 128"/>
                <a:gd name="T2" fmla="*/ 0 w 128"/>
                <a:gd name="T3" fmla="*/ 128 h 128"/>
                <a:gd name="T4" fmla="*/ 8 w 128"/>
                <a:gd name="T5" fmla="*/ 0 h 128"/>
                <a:gd name="T6" fmla="*/ 16 w 128"/>
                <a:gd name="T7" fmla="*/ 24 h 128"/>
                <a:gd name="T8" fmla="*/ 8 w 128"/>
                <a:gd name="T9" fmla="*/ 32 h 128"/>
                <a:gd name="T10" fmla="*/ 16 w 128"/>
                <a:gd name="T11" fmla="*/ 48 h 128"/>
                <a:gd name="T12" fmla="*/ 8 w 128"/>
                <a:gd name="T13" fmla="*/ 56 h 128"/>
                <a:gd name="T14" fmla="*/ 16 w 128"/>
                <a:gd name="T15" fmla="*/ 72 h 128"/>
                <a:gd name="T16" fmla="*/ 8 w 128"/>
                <a:gd name="T17" fmla="*/ 80 h 128"/>
                <a:gd name="T18" fmla="*/ 16 w 128"/>
                <a:gd name="T19" fmla="*/ 96 h 128"/>
                <a:gd name="T20" fmla="*/ 8 w 128"/>
                <a:gd name="T21" fmla="*/ 104 h 128"/>
                <a:gd name="T22" fmla="*/ 24 w 128"/>
                <a:gd name="T23" fmla="*/ 84 h 128"/>
                <a:gd name="T24" fmla="*/ 40 w 128"/>
                <a:gd name="T25" fmla="*/ 73 h 128"/>
                <a:gd name="T26" fmla="*/ 48 w 128"/>
                <a:gd name="T27" fmla="*/ 52 h 128"/>
                <a:gd name="T28" fmla="*/ 72 w 128"/>
                <a:gd name="T29" fmla="*/ 52 h 128"/>
                <a:gd name="T30" fmla="*/ 85 w 128"/>
                <a:gd name="T31" fmla="*/ 66 h 128"/>
                <a:gd name="T32" fmla="*/ 93 w 128"/>
                <a:gd name="T33" fmla="*/ 64 h 128"/>
                <a:gd name="T34" fmla="*/ 104 w 128"/>
                <a:gd name="T35" fmla="*/ 28 h 128"/>
                <a:gd name="T36" fmla="*/ 128 w 128"/>
                <a:gd name="T37" fmla="*/ 28 h 128"/>
                <a:gd name="T38" fmla="*/ 115 w 128"/>
                <a:gd name="T39" fmla="*/ 40 h 128"/>
                <a:gd name="T40" fmla="*/ 104 w 128"/>
                <a:gd name="T41" fmla="*/ 76 h 128"/>
                <a:gd name="T42" fmla="*/ 80 w 128"/>
                <a:gd name="T43" fmla="*/ 76 h 128"/>
                <a:gd name="T44" fmla="*/ 67 w 128"/>
                <a:gd name="T45" fmla="*/ 62 h 128"/>
                <a:gd name="T46" fmla="*/ 56 w 128"/>
                <a:gd name="T47" fmla="*/ 63 h 128"/>
                <a:gd name="T48" fmla="*/ 48 w 128"/>
                <a:gd name="T49" fmla="*/ 84 h 128"/>
                <a:gd name="T50" fmla="*/ 24 w 128"/>
                <a:gd name="T51" fmla="*/ 84 h 128"/>
                <a:gd name="T52" fmla="*/ 116 w 128"/>
                <a:gd name="T53" fmla="*/ 32 h 128"/>
                <a:gd name="T54" fmla="*/ 116 w 128"/>
                <a:gd name="T55" fmla="*/ 24 h 128"/>
                <a:gd name="T56" fmla="*/ 88 w 128"/>
                <a:gd name="T57" fmla="*/ 76 h 128"/>
                <a:gd name="T58" fmla="*/ 96 w 128"/>
                <a:gd name="T59" fmla="*/ 76 h 128"/>
                <a:gd name="T60" fmla="*/ 88 w 128"/>
                <a:gd name="T61" fmla="*/ 76 h 128"/>
                <a:gd name="T62" fmla="*/ 60 w 128"/>
                <a:gd name="T63" fmla="*/ 56 h 128"/>
                <a:gd name="T64" fmla="*/ 60 w 128"/>
                <a:gd name="T65" fmla="*/ 48 h 128"/>
                <a:gd name="T66" fmla="*/ 32 w 128"/>
                <a:gd name="T67" fmla="*/ 84 h 128"/>
                <a:gd name="T68" fmla="*/ 40 w 128"/>
                <a:gd name="T69" fmla="*/ 84 h 128"/>
                <a:gd name="T70" fmla="*/ 32 w 128"/>
                <a:gd name="T7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8" h="128">
                  <a:moveTo>
                    <a:pt x="8" y="120"/>
                  </a:moveTo>
                  <a:cubicBezTo>
                    <a:pt x="128" y="120"/>
                    <a:pt x="128" y="120"/>
                    <a:pt x="128" y="120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8" y="72"/>
                    <a:pt x="8" y="72"/>
                    <a:pt x="8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8" y="104"/>
                    <a:pt x="8" y="104"/>
                    <a:pt x="8" y="104"/>
                  </a:cubicBezTo>
                  <a:lnTo>
                    <a:pt x="8" y="120"/>
                  </a:lnTo>
                  <a:close/>
                  <a:moveTo>
                    <a:pt x="24" y="84"/>
                  </a:moveTo>
                  <a:cubicBezTo>
                    <a:pt x="24" y="77"/>
                    <a:pt x="29" y="72"/>
                    <a:pt x="36" y="72"/>
                  </a:cubicBezTo>
                  <a:cubicBezTo>
                    <a:pt x="37" y="72"/>
                    <a:pt x="38" y="72"/>
                    <a:pt x="40" y="73"/>
                  </a:cubicBezTo>
                  <a:cubicBezTo>
                    <a:pt x="50" y="59"/>
                    <a:pt x="50" y="59"/>
                    <a:pt x="50" y="59"/>
                  </a:cubicBezTo>
                  <a:cubicBezTo>
                    <a:pt x="49" y="57"/>
                    <a:pt x="48" y="54"/>
                    <a:pt x="48" y="52"/>
                  </a:cubicBezTo>
                  <a:cubicBezTo>
                    <a:pt x="48" y="45"/>
                    <a:pt x="53" y="40"/>
                    <a:pt x="60" y="40"/>
                  </a:cubicBezTo>
                  <a:cubicBezTo>
                    <a:pt x="67" y="40"/>
                    <a:pt x="72" y="45"/>
                    <a:pt x="72" y="52"/>
                  </a:cubicBezTo>
                  <a:cubicBezTo>
                    <a:pt x="72" y="53"/>
                    <a:pt x="72" y="54"/>
                    <a:pt x="71" y="56"/>
                  </a:cubicBezTo>
                  <a:cubicBezTo>
                    <a:pt x="85" y="66"/>
                    <a:pt x="85" y="66"/>
                    <a:pt x="85" y="66"/>
                  </a:cubicBezTo>
                  <a:cubicBezTo>
                    <a:pt x="87" y="65"/>
                    <a:pt x="90" y="64"/>
                    <a:pt x="92" y="64"/>
                  </a:cubicBezTo>
                  <a:cubicBezTo>
                    <a:pt x="92" y="64"/>
                    <a:pt x="93" y="64"/>
                    <a:pt x="93" y="64"/>
                  </a:cubicBezTo>
                  <a:cubicBezTo>
                    <a:pt x="107" y="36"/>
                    <a:pt x="107" y="36"/>
                    <a:pt x="107" y="36"/>
                  </a:cubicBezTo>
                  <a:cubicBezTo>
                    <a:pt x="105" y="34"/>
                    <a:pt x="104" y="31"/>
                    <a:pt x="104" y="28"/>
                  </a:cubicBezTo>
                  <a:cubicBezTo>
                    <a:pt x="104" y="21"/>
                    <a:pt x="109" y="16"/>
                    <a:pt x="116" y="16"/>
                  </a:cubicBezTo>
                  <a:cubicBezTo>
                    <a:pt x="123" y="16"/>
                    <a:pt x="128" y="21"/>
                    <a:pt x="128" y="28"/>
                  </a:cubicBezTo>
                  <a:cubicBezTo>
                    <a:pt x="128" y="35"/>
                    <a:pt x="123" y="40"/>
                    <a:pt x="116" y="40"/>
                  </a:cubicBezTo>
                  <a:cubicBezTo>
                    <a:pt x="115" y="40"/>
                    <a:pt x="115" y="40"/>
                    <a:pt x="115" y="40"/>
                  </a:cubicBezTo>
                  <a:cubicBezTo>
                    <a:pt x="101" y="68"/>
                    <a:pt x="101" y="68"/>
                    <a:pt x="101" y="68"/>
                  </a:cubicBezTo>
                  <a:cubicBezTo>
                    <a:pt x="103" y="70"/>
                    <a:pt x="104" y="73"/>
                    <a:pt x="104" y="76"/>
                  </a:cubicBezTo>
                  <a:cubicBezTo>
                    <a:pt x="104" y="83"/>
                    <a:pt x="99" y="88"/>
                    <a:pt x="92" y="88"/>
                  </a:cubicBezTo>
                  <a:cubicBezTo>
                    <a:pt x="85" y="88"/>
                    <a:pt x="80" y="83"/>
                    <a:pt x="80" y="76"/>
                  </a:cubicBezTo>
                  <a:cubicBezTo>
                    <a:pt x="80" y="75"/>
                    <a:pt x="80" y="74"/>
                    <a:pt x="81" y="72"/>
                  </a:cubicBezTo>
                  <a:cubicBezTo>
                    <a:pt x="67" y="62"/>
                    <a:pt x="67" y="62"/>
                    <a:pt x="67" y="62"/>
                  </a:cubicBezTo>
                  <a:cubicBezTo>
                    <a:pt x="65" y="63"/>
                    <a:pt x="62" y="64"/>
                    <a:pt x="60" y="64"/>
                  </a:cubicBezTo>
                  <a:cubicBezTo>
                    <a:pt x="59" y="64"/>
                    <a:pt x="58" y="64"/>
                    <a:pt x="56" y="63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9"/>
                    <a:pt x="48" y="82"/>
                    <a:pt x="48" y="84"/>
                  </a:cubicBezTo>
                  <a:cubicBezTo>
                    <a:pt x="48" y="91"/>
                    <a:pt x="43" y="96"/>
                    <a:pt x="36" y="96"/>
                  </a:cubicBezTo>
                  <a:cubicBezTo>
                    <a:pt x="29" y="96"/>
                    <a:pt x="24" y="91"/>
                    <a:pt x="24" y="84"/>
                  </a:cubicBezTo>
                  <a:close/>
                  <a:moveTo>
                    <a:pt x="112" y="28"/>
                  </a:moveTo>
                  <a:cubicBezTo>
                    <a:pt x="112" y="30"/>
                    <a:pt x="114" y="32"/>
                    <a:pt x="116" y="32"/>
                  </a:cubicBezTo>
                  <a:cubicBezTo>
                    <a:pt x="118" y="32"/>
                    <a:pt x="120" y="30"/>
                    <a:pt x="120" y="28"/>
                  </a:cubicBezTo>
                  <a:cubicBezTo>
                    <a:pt x="120" y="26"/>
                    <a:pt x="118" y="24"/>
                    <a:pt x="116" y="24"/>
                  </a:cubicBezTo>
                  <a:cubicBezTo>
                    <a:pt x="114" y="24"/>
                    <a:pt x="112" y="26"/>
                    <a:pt x="112" y="28"/>
                  </a:cubicBezTo>
                  <a:close/>
                  <a:moveTo>
                    <a:pt x="88" y="76"/>
                  </a:moveTo>
                  <a:cubicBezTo>
                    <a:pt x="88" y="78"/>
                    <a:pt x="90" y="80"/>
                    <a:pt x="92" y="80"/>
                  </a:cubicBezTo>
                  <a:cubicBezTo>
                    <a:pt x="94" y="80"/>
                    <a:pt x="96" y="78"/>
                    <a:pt x="96" y="76"/>
                  </a:cubicBezTo>
                  <a:cubicBezTo>
                    <a:pt x="96" y="74"/>
                    <a:pt x="94" y="72"/>
                    <a:pt x="92" y="72"/>
                  </a:cubicBezTo>
                  <a:cubicBezTo>
                    <a:pt x="90" y="72"/>
                    <a:pt x="88" y="74"/>
                    <a:pt x="88" y="76"/>
                  </a:cubicBezTo>
                  <a:close/>
                  <a:moveTo>
                    <a:pt x="56" y="52"/>
                  </a:moveTo>
                  <a:cubicBezTo>
                    <a:pt x="56" y="54"/>
                    <a:pt x="58" y="56"/>
                    <a:pt x="60" y="56"/>
                  </a:cubicBezTo>
                  <a:cubicBezTo>
                    <a:pt x="62" y="56"/>
                    <a:pt x="64" y="54"/>
                    <a:pt x="64" y="52"/>
                  </a:cubicBezTo>
                  <a:cubicBezTo>
                    <a:pt x="64" y="50"/>
                    <a:pt x="62" y="48"/>
                    <a:pt x="60" y="48"/>
                  </a:cubicBezTo>
                  <a:cubicBezTo>
                    <a:pt x="58" y="48"/>
                    <a:pt x="56" y="50"/>
                    <a:pt x="56" y="52"/>
                  </a:cubicBezTo>
                  <a:close/>
                  <a:moveTo>
                    <a:pt x="32" y="84"/>
                  </a:moveTo>
                  <a:cubicBezTo>
                    <a:pt x="32" y="86"/>
                    <a:pt x="34" y="88"/>
                    <a:pt x="36" y="88"/>
                  </a:cubicBezTo>
                  <a:cubicBezTo>
                    <a:pt x="38" y="88"/>
                    <a:pt x="40" y="86"/>
                    <a:pt x="40" y="84"/>
                  </a:cubicBezTo>
                  <a:cubicBezTo>
                    <a:pt x="40" y="82"/>
                    <a:pt x="38" y="80"/>
                    <a:pt x="36" y="80"/>
                  </a:cubicBezTo>
                  <a:cubicBezTo>
                    <a:pt x="34" y="80"/>
                    <a:pt x="32" y="82"/>
                    <a:pt x="32" y="84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noFill/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5849938" y="1395888"/>
            <a:ext cx="293687" cy="293687"/>
            <a:chOff x="5849938" y="1395888"/>
            <a:chExt cx="293687" cy="293687"/>
          </a:xfrm>
        </p:grpSpPr>
        <p:sp>
          <p:nvSpPr>
            <p:cNvPr id="78" name="Oval 77"/>
            <p:cNvSpPr>
              <a:spLocks noChangeArrowheads="1"/>
            </p:cNvSpPr>
            <p:nvPr/>
          </p:nvSpPr>
          <p:spPr bwMode="auto">
            <a:xfrm>
              <a:off x="5849938" y="1395888"/>
              <a:ext cx="293687" cy="293687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Freeform 78"/>
            <p:cNvSpPr>
              <a:spLocks noEditPoints="1"/>
            </p:cNvSpPr>
            <p:nvPr/>
          </p:nvSpPr>
          <p:spPr bwMode="auto">
            <a:xfrm>
              <a:off x="5929104" y="1469232"/>
              <a:ext cx="148056" cy="145412"/>
            </a:xfrm>
            <a:custGeom>
              <a:avLst/>
              <a:gdLst>
                <a:gd name="T0" fmla="*/ 0 w 131"/>
                <a:gd name="T1" fmla="*/ 99 h 131"/>
                <a:gd name="T2" fmla="*/ 32 w 131"/>
                <a:gd name="T3" fmla="*/ 131 h 131"/>
                <a:gd name="T4" fmla="*/ 0 w 131"/>
                <a:gd name="T5" fmla="*/ 131 h 131"/>
                <a:gd name="T6" fmla="*/ 0 w 131"/>
                <a:gd name="T7" fmla="*/ 99 h 131"/>
                <a:gd name="T8" fmla="*/ 80 w 131"/>
                <a:gd name="T9" fmla="*/ 6 h 131"/>
                <a:gd name="T10" fmla="*/ 91 w 131"/>
                <a:gd name="T11" fmla="*/ 40 h 131"/>
                <a:gd name="T12" fmla="*/ 125 w 131"/>
                <a:gd name="T13" fmla="*/ 51 h 131"/>
                <a:gd name="T14" fmla="*/ 114 w 131"/>
                <a:gd name="T15" fmla="*/ 17 h 131"/>
                <a:gd name="T16" fmla="*/ 80 w 131"/>
                <a:gd name="T17" fmla="*/ 6 h 131"/>
                <a:gd name="T18" fmla="*/ 98 w 131"/>
                <a:gd name="T19" fmla="*/ 55 h 131"/>
                <a:gd name="T20" fmla="*/ 40 w 131"/>
                <a:gd name="T21" fmla="*/ 113 h 131"/>
                <a:gd name="T22" fmla="*/ 52 w 131"/>
                <a:gd name="T23" fmla="*/ 125 h 131"/>
                <a:gd name="T24" fmla="*/ 115 w 131"/>
                <a:gd name="T25" fmla="*/ 61 h 131"/>
                <a:gd name="T26" fmla="*/ 98 w 131"/>
                <a:gd name="T27" fmla="*/ 55 h 131"/>
                <a:gd name="T28" fmla="*/ 86 w 131"/>
                <a:gd name="T29" fmla="*/ 45 h 131"/>
                <a:gd name="T30" fmla="*/ 80 w 131"/>
                <a:gd name="T31" fmla="*/ 39 h 131"/>
                <a:gd name="T32" fmla="*/ 23 w 131"/>
                <a:gd name="T33" fmla="*/ 96 h 131"/>
                <a:gd name="T34" fmla="*/ 35 w 131"/>
                <a:gd name="T35" fmla="*/ 108 h 131"/>
                <a:gd name="T36" fmla="*/ 92 w 131"/>
                <a:gd name="T37" fmla="*/ 51 h 131"/>
                <a:gd name="T38" fmla="*/ 86 w 131"/>
                <a:gd name="T39" fmla="*/ 45 h 131"/>
                <a:gd name="T40" fmla="*/ 70 w 131"/>
                <a:gd name="T41" fmla="*/ 16 h 131"/>
                <a:gd name="T42" fmla="*/ 6 w 131"/>
                <a:gd name="T43" fmla="*/ 79 h 131"/>
                <a:gd name="T44" fmla="*/ 18 w 131"/>
                <a:gd name="T45" fmla="*/ 91 h 131"/>
                <a:gd name="T46" fmla="*/ 76 w 131"/>
                <a:gd name="T47" fmla="*/ 33 h 131"/>
                <a:gd name="T48" fmla="*/ 70 w 131"/>
                <a:gd name="T49" fmla="*/ 1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1" h="131">
                  <a:moveTo>
                    <a:pt x="0" y="99"/>
                  </a:moveTo>
                  <a:cubicBezTo>
                    <a:pt x="32" y="131"/>
                    <a:pt x="32" y="131"/>
                    <a:pt x="32" y="131"/>
                  </a:cubicBezTo>
                  <a:cubicBezTo>
                    <a:pt x="0" y="131"/>
                    <a:pt x="0" y="131"/>
                    <a:pt x="0" y="131"/>
                  </a:cubicBezTo>
                  <a:lnTo>
                    <a:pt x="0" y="99"/>
                  </a:lnTo>
                  <a:close/>
                  <a:moveTo>
                    <a:pt x="80" y="6"/>
                  </a:moveTo>
                  <a:cubicBezTo>
                    <a:pt x="74" y="12"/>
                    <a:pt x="79" y="27"/>
                    <a:pt x="91" y="40"/>
                  </a:cubicBezTo>
                  <a:cubicBezTo>
                    <a:pt x="104" y="52"/>
                    <a:pt x="119" y="57"/>
                    <a:pt x="125" y="51"/>
                  </a:cubicBezTo>
                  <a:cubicBezTo>
                    <a:pt x="131" y="45"/>
                    <a:pt x="126" y="30"/>
                    <a:pt x="114" y="17"/>
                  </a:cubicBezTo>
                  <a:cubicBezTo>
                    <a:pt x="101" y="5"/>
                    <a:pt x="86" y="0"/>
                    <a:pt x="80" y="6"/>
                  </a:cubicBezTo>
                  <a:close/>
                  <a:moveTo>
                    <a:pt x="98" y="55"/>
                  </a:moveTo>
                  <a:cubicBezTo>
                    <a:pt x="40" y="113"/>
                    <a:pt x="40" y="113"/>
                    <a:pt x="40" y="113"/>
                  </a:cubicBezTo>
                  <a:cubicBezTo>
                    <a:pt x="52" y="125"/>
                    <a:pt x="52" y="125"/>
                    <a:pt x="52" y="125"/>
                  </a:cubicBezTo>
                  <a:cubicBezTo>
                    <a:pt x="115" y="61"/>
                    <a:pt x="115" y="61"/>
                    <a:pt x="115" y="61"/>
                  </a:cubicBezTo>
                  <a:cubicBezTo>
                    <a:pt x="110" y="61"/>
                    <a:pt x="104" y="59"/>
                    <a:pt x="98" y="55"/>
                  </a:cubicBezTo>
                  <a:close/>
                  <a:moveTo>
                    <a:pt x="86" y="45"/>
                  </a:moveTo>
                  <a:cubicBezTo>
                    <a:pt x="84" y="43"/>
                    <a:pt x="82" y="41"/>
                    <a:pt x="80" y="39"/>
                  </a:cubicBezTo>
                  <a:cubicBezTo>
                    <a:pt x="23" y="96"/>
                    <a:pt x="23" y="96"/>
                    <a:pt x="23" y="96"/>
                  </a:cubicBezTo>
                  <a:cubicBezTo>
                    <a:pt x="35" y="108"/>
                    <a:pt x="35" y="108"/>
                    <a:pt x="35" y="108"/>
                  </a:cubicBezTo>
                  <a:cubicBezTo>
                    <a:pt x="92" y="51"/>
                    <a:pt x="92" y="51"/>
                    <a:pt x="92" y="51"/>
                  </a:cubicBezTo>
                  <a:cubicBezTo>
                    <a:pt x="90" y="49"/>
                    <a:pt x="88" y="47"/>
                    <a:pt x="86" y="45"/>
                  </a:cubicBezTo>
                  <a:close/>
                  <a:moveTo>
                    <a:pt x="70" y="16"/>
                  </a:moveTo>
                  <a:cubicBezTo>
                    <a:pt x="6" y="79"/>
                    <a:pt x="6" y="79"/>
                    <a:pt x="6" y="79"/>
                  </a:cubicBezTo>
                  <a:cubicBezTo>
                    <a:pt x="18" y="91"/>
                    <a:pt x="18" y="91"/>
                    <a:pt x="18" y="91"/>
                  </a:cubicBezTo>
                  <a:cubicBezTo>
                    <a:pt x="76" y="33"/>
                    <a:pt x="76" y="33"/>
                    <a:pt x="76" y="33"/>
                  </a:cubicBezTo>
                  <a:cubicBezTo>
                    <a:pt x="72" y="27"/>
                    <a:pt x="70" y="21"/>
                    <a:pt x="70" y="1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noFill/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0" name="Rectangle 38"/>
          <p:cNvSpPr>
            <a:spLocks noChangeArrowheads="1"/>
          </p:cNvSpPr>
          <p:nvPr/>
        </p:nvSpPr>
        <p:spPr bwMode="auto">
          <a:xfrm>
            <a:off x="683568" y="3389936"/>
            <a:ext cx="15113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8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We </a:t>
            </a:r>
            <a:r>
              <a:rPr lang="en-US" altLang="zh-CN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have many PowerPoint </a:t>
            </a: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1" name="Rectangle 38"/>
          <p:cNvSpPr>
            <a:spLocks noChangeArrowheads="1"/>
          </p:cNvSpPr>
          <p:nvPr/>
        </p:nvSpPr>
        <p:spPr bwMode="auto">
          <a:xfrm>
            <a:off x="2763828" y="3389936"/>
            <a:ext cx="15113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8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We </a:t>
            </a:r>
            <a:r>
              <a:rPr lang="en-US" altLang="zh-CN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have many PowerPoint </a:t>
            </a: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2" name="Rectangle 38"/>
          <p:cNvSpPr>
            <a:spLocks noChangeArrowheads="1"/>
          </p:cNvSpPr>
          <p:nvPr/>
        </p:nvSpPr>
        <p:spPr bwMode="auto">
          <a:xfrm>
            <a:off x="4828848" y="3389936"/>
            <a:ext cx="15113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8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We </a:t>
            </a:r>
            <a:r>
              <a:rPr lang="en-US" altLang="zh-CN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have many PowerPoint </a:t>
            </a: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3" name="Rectangle 38"/>
          <p:cNvSpPr>
            <a:spLocks noChangeArrowheads="1"/>
          </p:cNvSpPr>
          <p:nvPr/>
        </p:nvSpPr>
        <p:spPr bwMode="auto">
          <a:xfrm>
            <a:off x="6893868" y="3389936"/>
            <a:ext cx="15113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8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We </a:t>
            </a:r>
            <a:r>
              <a:rPr lang="en-US" altLang="zh-CN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have many PowerPoint </a:t>
            </a: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-396552" y="-453380"/>
            <a:ext cx="1050653" cy="1050652"/>
          </a:xfrm>
          <a:prstGeom prst="ellips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186990" y="152103"/>
            <a:ext cx="514943" cy="514943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TextBox 43"/>
          <p:cNvSpPr txBox="1"/>
          <p:nvPr/>
        </p:nvSpPr>
        <p:spPr>
          <a:xfrm>
            <a:off x="216896" y="209520"/>
            <a:ext cx="455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02</a:t>
            </a:r>
            <a:endParaRPr lang="zh-CN" altLang="en-US" sz="20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45" name="Rectangle 39"/>
          <p:cNvSpPr>
            <a:spLocks noChangeArrowheads="1"/>
          </p:cNvSpPr>
          <p:nvPr/>
        </p:nvSpPr>
        <p:spPr bwMode="auto">
          <a:xfrm>
            <a:off x="915988" y="301852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400" dirty="0" smtClean="0">
                <a:solidFill>
                  <a:srgbClr val="06C5B3"/>
                </a:solidFill>
                <a:latin typeface="Impact" pitchFamily="34" charset="0"/>
              </a:rPr>
              <a:t>Write your great  title here</a:t>
            </a:r>
            <a:endParaRPr lang="en-US" altLang="zh-CN" sz="1400" dirty="0">
              <a:solidFill>
                <a:srgbClr val="06C5B3"/>
              </a:solidFill>
              <a:latin typeface="Impact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0">
        <p14:switch dir="r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65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 p14:presetBounceEnd="6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grpId="0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5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6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 p14:presetBounceEnd="6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53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74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4" fill="hold" grpId="0" nodeType="withEffect" p14:presetBounceEnd="6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0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1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4" fill="hold" grpId="0" nodeType="withEffect" p14:presetBounceEnd="16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6000">
                                          <p:cBhvr additive="base">
                                            <p:cTn id="54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6000">
                                          <p:cBhvr additive="base">
                                            <p:cTn id="55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4" fill="hold" grpId="0" nodeType="withEffect" p14:presetBounceEnd="60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8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9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8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3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autoRev="1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69" dur="15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3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utoRev="1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150" fill="hold"/>
                                            <p:tgtEl>
                                              <p:spTgt spid="77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grpId="0" nodeType="withEffect" p14:presetBounceEnd="60000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9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0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grpId="0" nodeType="withEffect" p14:presetBounceEnd="60000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83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4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grpId="0" nodeType="withEffect" p14:presetBounceEnd="60000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87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8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2" presetClass="entr" presetSubtype="8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1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3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15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53" presetClass="entr" presetSubtype="16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3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6" presetClass="emph" presetSubtype="0" autoRev="1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105" dur="150" fill="hold"/>
                                            <p:tgtEl>
                                              <p:spTgt spid="70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6" presetID="2" presetClass="entr" presetSubtype="4" fill="hold" grpId="0" nodeType="withEffect" p14:presetBounceEnd="60000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0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09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0" presetID="2" presetClass="entr" presetSubtype="4" fill="hold" grpId="0" nodeType="withEffect" p14:presetBounceEnd="60000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2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13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4" presetID="2" presetClass="entr" presetSubtype="4" fill="hold" grpId="0" nodeType="withEffect" p14:presetBounceEnd="60000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6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17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9" grpId="0" animBg="1"/>
          <p:bldP spid="88" grpId="0" animBg="1"/>
          <p:bldP spid="7" grpId="0" animBg="1"/>
          <p:bldP spid="50" grpId="0" animBg="1"/>
          <p:bldP spid="50" grpId="1" animBg="1"/>
          <p:bldP spid="51" grpId="0"/>
          <p:bldP spid="52" grpId="0"/>
          <p:bldP spid="53" grpId="0" animBg="1"/>
          <p:bldP spid="53" grpId="1" animBg="1"/>
          <p:bldP spid="54" grpId="0"/>
          <p:bldP spid="55" grpId="0"/>
          <p:bldP spid="58" grpId="0" animBg="1"/>
          <p:bldP spid="58" grpId="1" animBg="1"/>
          <p:bldP spid="60" grpId="0"/>
          <p:bldP spid="61" grpId="0"/>
          <p:bldP spid="62" grpId="0" animBg="1"/>
          <p:bldP spid="62" grpId="1" animBg="1"/>
          <p:bldP spid="63" grpId="0"/>
          <p:bldP spid="64" grpId="0"/>
          <p:bldP spid="80" grpId="0"/>
          <p:bldP spid="81" grpId="0"/>
          <p:bldP spid="82" grpId="0"/>
          <p:bldP spid="8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65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53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74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4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4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8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3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autoRev="1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69" dur="15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3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utoRev="1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150" fill="hold"/>
                                            <p:tgtEl>
                                              <p:spTgt spid="77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2" presetClass="entr" presetSubtype="8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1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3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98" dur="15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9" presetID="53" presetClass="entr" presetSubtype="16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3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6" presetClass="emph" presetSubtype="0" autoRev="1" fill="hold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animScale>
                                          <p:cBhvr>
                                            <p:cTn id="105" dur="150" fill="hold"/>
                                            <p:tgtEl>
                                              <p:spTgt spid="70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6" presetID="2" presetClass="entr" presetSubtype="4" fill="hold" grpId="0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9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0" presetID="2" presetClass="entr" presetSubtype="4" fill="hold" grpId="0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2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3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4" presetID="2" presetClass="entr" presetSubtype="4" fill="hold" grpId="0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9" grpId="0" animBg="1"/>
          <p:bldP spid="88" grpId="0" animBg="1"/>
          <p:bldP spid="7" grpId="0" animBg="1"/>
          <p:bldP spid="50" grpId="0" animBg="1"/>
          <p:bldP spid="50" grpId="1" animBg="1"/>
          <p:bldP spid="51" grpId="0"/>
          <p:bldP spid="52" grpId="0"/>
          <p:bldP spid="53" grpId="0" animBg="1"/>
          <p:bldP spid="53" grpId="1" animBg="1"/>
          <p:bldP spid="54" grpId="0"/>
          <p:bldP spid="55" grpId="0"/>
          <p:bldP spid="58" grpId="0" animBg="1"/>
          <p:bldP spid="58" grpId="1" animBg="1"/>
          <p:bldP spid="60" grpId="0"/>
          <p:bldP spid="61" grpId="0"/>
          <p:bldP spid="62" grpId="0" animBg="1"/>
          <p:bldP spid="62" grpId="1" animBg="1"/>
          <p:bldP spid="63" grpId="0"/>
          <p:bldP spid="64" grpId="0"/>
          <p:bldP spid="80" grpId="0"/>
          <p:bldP spid="81" grpId="0"/>
          <p:bldP spid="82" grpId="0"/>
          <p:bldP spid="83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椭圆 92"/>
          <p:cNvSpPr/>
          <p:nvPr/>
        </p:nvSpPr>
        <p:spPr>
          <a:xfrm>
            <a:off x="2735082" y="1259546"/>
            <a:ext cx="1050653" cy="1050652"/>
          </a:xfrm>
          <a:prstGeom prst="ellips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1361358" y="1755459"/>
            <a:ext cx="1723593" cy="1723593"/>
          </a:xfrm>
          <a:prstGeom prst="ellips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2068664" y="1711209"/>
            <a:ext cx="1422497" cy="1422497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2918527" y="3410039"/>
            <a:ext cx="432388" cy="432386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3458846" y="1243627"/>
            <a:ext cx="312649" cy="312649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1369757" y="2027340"/>
            <a:ext cx="279733" cy="279732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2024913" y="1307437"/>
            <a:ext cx="200401" cy="200400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1217581" y="2762005"/>
            <a:ext cx="693956" cy="693956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TextBox 66"/>
          <p:cNvSpPr txBox="1"/>
          <p:nvPr/>
        </p:nvSpPr>
        <p:spPr>
          <a:xfrm>
            <a:off x="2189598" y="2027340"/>
            <a:ext cx="11806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Impact" pitchFamily="34" charset="0"/>
              </a:rPr>
              <a:t>03</a:t>
            </a:r>
            <a:endParaRPr lang="zh-CN" altLang="en-US" sz="4800" dirty="0">
              <a:solidFill>
                <a:schemeClr val="bg1"/>
              </a:solidFill>
              <a:latin typeface="Impact" pitchFamily="34" charset="0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3052720" y="3529939"/>
            <a:ext cx="176668" cy="206782"/>
            <a:chOff x="-271462" y="-2203450"/>
            <a:chExt cx="698500" cy="817563"/>
          </a:xfrm>
        </p:grpSpPr>
        <p:sp>
          <p:nvSpPr>
            <p:cNvPr id="69" name="Oval 6"/>
            <p:cNvSpPr>
              <a:spLocks noChangeArrowheads="1"/>
            </p:cNvSpPr>
            <p:nvPr/>
          </p:nvSpPr>
          <p:spPr bwMode="auto">
            <a:xfrm>
              <a:off x="-106362" y="-2203450"/>
              <a:ext cx="127000" cy="1587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7"/>
            <p:cNvSpPr>
              <a:spLocks noEditPoints="1"/>
            </p:cNvSpPr>
            <p:nvPr/>
          </p:nvSpPr>
          <p:spPr bwMode="auto">
            <a:xfrm>
              <a:off x="-271462" y="-2030412"/>
              <a:ext cx="454025" cy="641350"/>
            </a:xfrm>
            <a:custGeom>
              <a:avLst/>
              <a:gdLst>
                <a:gd name="T0" fmla="*/ 120 w 121"/>
                <a:gd name="T1" fmla="*/ 26 h 171"/>
                <a:gd name="T2" fmla="*/ 120 w 121"/>
                <a:gd name="T3" fmla="*/ 26 h 171"/>
                <a:gd name="T4" fmla="*/ 114 w 121"/>
                <a:gd name="T5" fmla="*/ 21 h 171"/>
                <a:gd name="T6" fmla="*/ 90 w 121"/>
                <a:gd name="T7" fmla="*/ 3 h 171"/>
                <a:gd name="T8" fmla="*/ 84 w 121"/>
                <a:gd name="T9" fmla="*/ 1 h 171"/>
                <a:gd name="T10" fmla="*/ 75 w 121"/>
                <a:gd name="T11" fmla="*/ 1 h 171"/>
                <a:gd name="T12" fmla="*/ 74 w 121"/>
                <a:gd name="T13" fmla="*/ 11 h 171"/>
                <a:gd name="T14" fmla="*/ 67 w 121"/>
                <a:gd name="T15" fmla="*/ 42 h 171"/>
                <a:gd name="T16" fmla="*/ 67 w 121"/>
                <a:gd name="T17" fmla="*/ 7 h 171"/>
                <a:gd name="T18" fmla="*/ 58 w 121"/>
                <a:gd name="T19" fmla="*/ 0 h 171"/>
                <a:gd name="T20" fmla="*/ 57 w 121"/>
                <a:gd name="T21" fmla="*/ 9 h 171"/>
                <a:gd name="T22" fmla="*/ 45 w 121"/>
                <a:gd name="T23" fmla="*/ 18 h 171"/>
                <a:gd name="T24" fmla="*/ 40 w 121"/>
                <a:gd name="T25" fmla="*/ 7 h 171"/>
                <a:gd name="T26" fmla="*/ 47 w 121"/>
                <a:gd name="T27" fmla="*/ 0 h 171"/>
                <a:gd name="T28" fmla="*/ 38 w 121"/>
                <a:gd name="T29" fmla="*/ 1 h 171"/>
                <a:gd name="T30" fmla="*/ 3 w 121"/>
                <a:gd name="T31" fmla="*/ 35 h 171"/>
                <a:gd name="T32" fmla="*/ 2 w 121"/>
                <a:gd name="T33" fmla="*/ 35 h 171"/>
                <a:gd name="T34" fmla="*/ 1 w 121"/>
                <a:gd name="T35" fmla="*/ 48 h 171"/>
                <a:gd name="T36" fmla="*/ 1 w 121"/>
                <a:gd name="T37" fmla="*/ 48 h 171"/>
                <a:gd name="T38" fmla="*/ 2 w 121"/>
                <a:gd name="T39" fmla="*/ 50 h 171"/>
                <a:gd name="T40" fmla="*/ 6 w 121"/>
                <a:gd name="T41" fmla="*/ 57 h 171"/>
                <a:gd name="T42" fmla="*/ 20 w 121"/>
                <a:gd name="T43" fmla="*/ 84 h 171"/>
                <a:gd name="T44" fmla="*/ 32 w 121"/>
                <a:gd name="T45" fmla="*/ 90 h 171"/>
                <a:gd name="T46" fmla="*/ 35 w 121"/>
                <a:gd name="T47" fmla="*/ 90 h 171"/>
                <a:gd name="T48" fmla="*/ 60 w 121"/>
                <a:gd name="T49" fmla="*/ 171 h 171"/>
                <a:gd name="T50" fmla="*/ 56 w 121"/>
                <a:gd name="T51" fmla="*/ 110 h 171"/>
                <a:gd name="T52" fmla="*/ 89 w 121"/>
                <a:gd name="T53" fmla="*/ 33 h 171"/>
                <a:gd name="T54" fmla="*/ 93 w 121"/>
                <a:gd name="T55" fmla="*/ 31 h 171"/>
                <a:gd name="T56" fmla="*/ 75 w 121"/>
                <a:gd name="T57" fmla="*/ 45 h 171"/>
                <a:gd name="T58" fmla="*/ 89 w 121"/>
                <a:gd name="T59" fmla="*/ 33 h 171"/>
                <a:gd name="T60" fmla="*/ 30 w 121"/>
                <a:gd name="T61" fmla="*/ 55 h 171"/>
                <a:gd name="T62" fmla="*/ 23 w 121"/>
                <a:gd name="T63" fmla="*/ 44 h 171"/>
                <a:gd name="T64" fmla="*/ 33 w 121"/>
                <a:gd name="T65" fmla="*/ 6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1" h="171">
                  <a:moveTo>
                    <a:pt x="120" y="42"/>
                  </a:moveTo>
                  <a:cubicBezTo>
                    <a:pt x="120" y="35"/>
                    <a:pt x="121" y="24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14" y="21"/>
                    <a:pt x="114" y="21"/>
                    <a:pt x="114" y="21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8" y="2"/>
                    <a:pt x="86" y="1"/>
                    <a:pt x="84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1" y="1"/>
                    <a:pt x="78" y="0"/>
                    <a:pt x="75" y="0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4" y="0"/>
                    <a:pt x="42" y="1"/>
                    <a:pt x="39" y="1"/>
                  </a:cubicBezTo>
                  <a:cubicBezTo>
                    <a:pt x="39" y="1"/>
                    <a:pt x="38" y="1"/>
                    <a:pt x="38" y="1"/>
                  </a:cubicBezTo>
                  <a:cubicBezTo>
                    <a:pt x="36" y="1"/>
                    <a:pt x="33" y="3"/>
                    <a:pt x="31" y="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60"/>
                    <a:pt x="2" y="42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4" y="82"/>
                    <a:pt x="28" y="80"/>
                    <a:pt x="33" y="78"/>
                  </a:cubicBezTo>
                  <a:cubicBezTo>
                    <a:pt x="32" y="82"/>
                    <a:pt x="32" y="86"/>
                    <a:pt x="32" y="90"/>
                  </a:cubicBezTo>
                  <a:cubicBezTo>
                    <a:pt x="32" y="90"/>
                    <a:pt x="32" y="90"/>
                    <a:pt x="32" y="90"/>
                  </a:cubicBezTo>
                  <a:cubicBezTo>
                    <a:pt x="33" y="90"/>
                    <a:pt x="34" y="90"/>
                    <a:pt x="35" y="90"/>
                  </a:cubicBezTo>
                  <a:cubicBezTo>
                    <a:pt x="37" y="171"/>
                    <a:pt x="37" y="171"/>
                    <a:pt x="37" y="171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60" y="161"/>
                    <a:pt x="60" y="147"/>
                    <a:pt x="60" y="134"/>
                  </a:cubicBezTo>
                  <a:cubicBezTo>
                    <a:pt x="57" y="127"/>
                    <a:pt x="56" y="118"/>
                    <a:pt x="56" y="110"/>
                  </a:cubicBezTo>
                  <a:cubicBezTo>
                    <a:pt x="56" y="73"/>
                    <a:pt x="84" y="44"/>
                    <a:pt x="120" y="42"/>
                  </a:cubicBezTo>
                  <a:close/>
                  <a:moveTo>
                    <a:pt x="89" y="33"/>
                  </a:moveTo>
                  <a:cubicBezTo>
                    <a:pt x="89" y="31"/>
                    <a:pt x="89" y="29"/>
                    <a:pt x="89" y="27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5" y="33"/>
                    <a:pt x="95" y="33"/>
                    <a:pt x="95" y="33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3" y="42"/>
                    <a:pt x="73" y="42"/>
                    <a:pt x="73" y="42"/>
                  </a:cubicBezTo>
                  <a:lnTo>
                    <a:pt x="89" y="33"/>
                  </a:lnTo>
                  <a:close/>
                  <a:moveTo>
                    <a:pt x="33" y="60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41"/>
                    <a:pt x="33" y="50"/>
                    <a:pt x="33" y="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8"/>
            <p:cNvSpPr/>
            <p:nvPr/>
          </p:nvSpPr>
          <p:spPr bwMode="auto">
            <a:xfrm>
              <a:off x="-31750" y="-1498600"/>
              <a:ext cx="90488" cy="109538"/>
            </a:xfrm>
            <a:custGeom>
              <a:avLst/>
              <a:gdLst>
                <a:gd name="T0" fmla="*/ 0 w 24"/>
                <a:gd name="T1" fmla="*/ 0 h 29"/>
                <a:gd name="T2" fmla="*/ 1 w 24"/>
                <a:gd name="T3" fmla="*/ 29 h 29"/>
                <a:gd name="T4" fmla="*/ 24 w 24"/>
                <a:gd name="T5" fmla="*/ 29 h 29"/>
                <a:gd name="T6" fmla="*/ 24 w 24"/>
                <a:gd name="T7" fmla="*/ 26 h 29"/>
                <a:gd name="T8" fmla="*/ 0 w 24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9">
                  <a:moveTo>
                    <a:pt x="0" y="0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8"/>
                    <a:pt x="24" y="27"/>
                    <a:pt x="24" y="26"/>
                  </a:cubicBezTo>
                  <a:cubicBezTo>
                    <a:pt x="14" y="19"/>
                    <a:pt x="6" y="1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9"/>
            <p:cNvSpPr>
              <a:spLocks noEditPoints="1"/>
            </p:cNvSpPr>
            <p:nvPr/>
          </p:nvSpPr>
          <p:spPr bwMode="auto">
            <a:xfrm>
              <a:off x="-38100" y="-1851025"/>
              <a:ext cx="465138" cy="465138"/>
            </a:xfrm>
            <a:custGeom>
              <a:avLst/>
              <a:gdLst>
                <a:gd name="T0" fmla="*/ 62 w 124"/>
                <a:gd name="T1" fmla="*/ 0 h 124"/>
                <a:gd name="T2" fmla="*/ 0 w 124"/>
                <a:gd name="T3" fmla="*/ 62 h 124"/>
                <a:gd name="T4" fmla="*/ 62 w 124"/>
                <a:gd name="T5" fmla="*/ 124 h 124"/>
                <a:gd name="T6" fmla="*/ 124 w 124"/>
                <a:gd name="T7" fmla="*/ 62 h 124"/>
                <a:gd name="T8" fmla="*/ 62 w 124"/>
                <a:gd name="T9" fmla="*/ 0 h 124"/>
                <a:gd name="T10" fmla="*/ 68 w 124"/>
                <a:gd name="T11" fmla="*/ 112 h 124"/>
                <a:gd name="T12" fmla="*/ 68 w 124"/>
                <a:gd name="T13" fmla="*/ 100 h 124"/>
                <a:gd name="T14" fmla="*/ 62 w 124"/>
                <a:gd name="T15" fmla="*/ 101 h 124"/>
                <a:gd name="T16" fmla="*/ 56 w 124"/>
                <a:gd name="T17" fmla="*/ 100 h 124"/>
                <a:gd name="T18" fmla="*/ 56 w 124"/>
                <a:gd name="T19" fmla="*/ 112 h 124"/>
                <a:gd name="T20" fmla="*/ 12 w 124"/>
                <a:gd name="T21" fmla="*/ 67 h 124"/>
                <a:gd name="T22" fmla="*/ 24 w 124"/>
                <a:gd name="T23" fmla="*/ 67 h 124"/>
                <a:gd name="T24" fmla="*/ 23 w 124"/>
                <a:gd name="T25" fmla="*/ 62 h 124"/>
                <a:gd name="T26" fmla="*/ 24 w 124"/>
                <a:gd name="T27" fmla="*/ 56 h 124"/>
                <a:gd name="T28" fmla="*/ 12 w 124"/>
                <a:gd name="T29" fmla="*/ 56 h 124"/>
                <a:gd name="T30" fmla="*/ 56 w 124"/>
                <a:gd name="T31" fmla="*/ 11 h 124"/>
                <a:gd name="T32" fmla="*/ 56 w 124"/>
                <a:gd name="T33" fmla="*/ 23 h 124"/>
                <a:gd name="T34" fmla="*/ 62 w 124"/>
                <a:gd name="T35" fmla="*/ 23 h 124"/>
                <a:gd name="T36" fmla="*/ 68 w 124"/>
                <a:gd name="T37" fmla="*/ 23 h 124"/>
                <a:gd name="T38" fmla="*/ 68 w 124"/>
                <a:gd name="T39" fmla="*/ 11 h 124"/>
                <a:gd name="T40" fmla="*/ 112 w 124"/>
                <a:gd name="T41" fmla="*/ 56 h 124"/>
                <a:gd name="T42" fmla="*/ 101 w 124"/>
                <a:gd name="T43" fmla="*/ 56 h 124"/>
                <a:gd name="T44" fmla="*/ 101 w 124"/>
                <a:gd name="T45" fmla="*/ 62 h 124"/>
                <a:gd name="T46" fmla="*/ 101 w 124"/>
                <a:gd name="T47" fmla="*/ 67 h 124"/>
                <a:gd name="T48" fmla="*/ 112 w 124"/>
                <a:gd name="T49" fmla="*/ 67 h 124"/>
                <a:gd name="T50" fmla="*/ 68 w 124"/>
                <a:gd name="T51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4" h="124">
                  <a:moveTo>
                    <a:pt x="62" y="0"/>
                  </a:moveTo>
                  <a:cubicBezTo>
                    <a:pt x="28" y="0"/>
                    <a:pt x="0" y="27"/>
                    <a:pt x="0" y="62"/>
                  </a:cubicBezTo>
                  <a:cubicBezTo>
                    <a:pt x="0" y="96"/>
                    <a:pt x="28" y="124"/>
                    <a:pt x="62" y="124"/>
                  </a:cubicBezTo>
                  <a:cubicBezTo>
                    <a:pt x="96" y="124"/>
                    <a:pt x="124" y="96"/>
                    <a:pt x="124" y="62"/>
                  </a:cubicBezTo>
                  <a:cubicBezTo>
                    <a:pt x="124" y="27"/>
                    <a:pt x="96" y="0"/>
                    <a:pt x="62" y="0"/>
                  </a:cubicBezTo>
                  <a:close/>
                  <a:moveTo>
                    <a:pt x="68" y="112"/>
                  </a:moveTo>
                  <a:cubicBezTo>
                    <a:pt x="68" y="100"/>
                    <a:pt x="68" y="100"/>
                    <a:pt x="68" y="100"/>
                  </a:cubicBezTo>
                  <a:cubicBezTo>
                    <a:pt x="66" y="100"/>
                    <a:pt x="64" y="101"/>
                    <a:pt x="62" y="101"/>
                  </a:cubicBezTo>
                  <a:cubicBezTo>
                    <a:pt x="60" y="101"/>
                    <a:pt x="58" y="100"/>
                    <a:pt x="56" y="100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33" y="109"/>
                    <a:pt x="15" y="91"/>
                    <a:pt x="12" y="67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3" y="66"/>
                    <a:pt x="23" y="64"/>
                    <a:pt x="23" y="62"/>
                  </a:cubicBezTo>
                  <a:cubicBezTo>
                    <a:pt x="23" y="60"/>
                    <a:pt x="23" y="58"/>
                    <a:pt x="24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5" y="33"/>
                    <a:pt x="33" y="14"/>
                    <a:pt x="56" y="1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8" y="23"/>
                    <a:pt x="60" y="23"/>
                    <a:pt x="62" y="23"/>
                  </a:cubicBezTo>
                  <a:cubicBezTo>
                    <a:pt x="64" y="23"/>
                    <a:pt x="66" y="23"/>
                    <a:pt x="68" y="23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91" y="14"/>
                    <a:pt x="109" y="33"/>
                    <a:pt x="112" y="56"/>
                  </a:cubicBezTo>
                  <a:cubicBezTo>
                    <a:pt x="101" y="56"/>
                    <a:pt x="101" y="56"/>
                    <a:pt x="101" y="56"/>
                  </a:cubicBezTo>
                  <a:cubicBezTo>
                    <a:pt x="101" y="58"/>
                    <a:pt x="101" y="60"/>
                    <a:pt x="101" y="62"/>
                  </a:cubicBezTo>
                  <a:cubicBezTo>
                    <a:pt x="101" y="64"/>
                    <a:pt x="101" y="66"/>
                    <a:pt x="101" y="67"/>
                  </a:cubicBezTo>
                  <a:cubicBezTo>
                    <a:pt x="112" y="67"/>
                    <a:pt x="112" y="67"/>
                    <a:pt x="112" y="67"/>
                  </a:cubicBezTo>
                  <a:cubicBezTo>
                    <a:pt x="109" y="91"/>
                    <a:pt x="91" y="109"/>
                    <a:pt x="68" y="1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10"/>
            <p:cNvSpPr/>
            <p:nvPr/>
          </p:nvSpPr>
          <p:spPr bwMode="auto">
            <a:xfrm>
              <a:off x="100013" y="-1779587"/>
              <a:ext cx="33338" cy="38100"/>
            </a:xfrm>
            <a:custGeom>
              <a:avLst/>
              <a:gdLst>
                <a:gd name="T0" fmla="*/ 3 w 9"/>
                <a:gd name="T1" fmla="*/ 10 h 10"/>
                <a:gd name="T2" fmla="*/ 9 w 9"/>
                <a:gd name="T3" fmla="*/ 7 h 10"/>
                <a:gd name="T4" fmla="*/ 6 w 9"/>
                <a:gd name="T5" fmla="*/ 2 h 10"/>
                <a:gd name="T6" fmla="*/ 3 w 9"/>
                <a:gd name="T7" fmla="*/ 0 h 10"/>
                <a:gd name="T8" fmla="*/ 2 w 9"/>
                <a:gd name="T9" fmla="*/ 1 h 10"/>
                <a:gd name="T10" fmla="*/ 0 w 9"/>
                <a:gd name="T11" fmla="*/ 3 h 10"/>
                <a:gd name="T12" fmla="*/ 1 w 9"/>
                <a:gd name="T13" fmla="*/ 5 h 10"/>
                <a:gd name="T14" fmla="*/ 3 w 9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5" y="9"/>
                    <a:pt x="7" y="8"/>
                    <a:pt x="9" y="7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0" y="4"/>
                    <a:pt x="1" y="5"/>
                  </a:cubicBezTo>
                  <a:lnTo>
                    <a:pt x="3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11"/>
            <p:cNvSpPr/>
            <p:nvPr/>
          </p:nvSpPr>
          <p:spPr bwMode="auto">
            <a:xfrm>
              <a:off x="254000" y="-1779587"/>
              <a:ext cx="33338" cy="38100"/>
            </a:xfrm>
            <a:custGeom>
              <a:avLst/>
              <a:gdLst>
                <a:gd name="T0" fmla="*/ 7 w 9"/>
                <a:gd name="T1" fmla="*/ 1 h 10"/>
                <a:gd name="T2" fmla="*/ 6 w 9"/>
                <a:gd name="T3" fmla="*/ 0 h 10"/>
                <a:gd name="T4" fmla="*/ 3 w 9"/>
                <a:gd name="T5" fmla="*/ 2 h 10"/>
                <a:gd name="T6" fmla="*/ 0 w 9"/>
                <a:gd name="T7" fmla="*/ 7 h 10"/>
                <a:gd name="T8" fmla="*/ 6 w 9"/>
                <a:gd name="T9" fmla="*/ 10 h 10"/>
                <a:gd name="T10" fmla="*/ 9 w 9"/>
                <a:gd name="T11" fmla="*/ 5 h 10"/>
                <a:gd name="T12" fmla="*/ 7 w 9"/>
                <a:gd name="T13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7" y="1"/>
                  </a:moveTo>
                  <a:cubicBezTo>
                    <a:pt x="7" y="1"/>
                    <a:pt x="7" y="0"/>
                    <a:pt x="6" y="0"/>
                  </a:cubicBezTo>
                  <a:cubicBezTo>
                    <a:pt x="5" y="0"/>
                    <a:pt x="4" y="1"/>
                    <a:pt x="3" y="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8"/>
                    <a:pt x="4" y="9"/>
                    <a:pt x="6" y="10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3"/>
                    <a:pt x="9" y="2"/>
                    <a:pt x="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12"/>
            <p:cNvSpPr/>
            <p:nvPr/>
          </p:nvSpPr>
          <p:spPr bwMode="auto">
            <a:xfrm>
              <a:off x="314325" y="-1716087"/>
              <a:ext cx="33338" cy="30163"/>
            </a:xfrm>
            <a:custGeom>
              <a:avLst/>
              <a:gdLst>
                <a:gd name="T0" fmla="*/ 8 w 9"/>
                <a:gd name="T1" fmla="*/ 6 h 8"/>
                <a:gd name="T2" fmla="*/ 9 w 9"/>
                <a:gd name="T3" fmla="*/ 4 h 8"/>
                <a:gd name="T4" fmla="*/ 9 w 9"/>
                <a:gd name="T5" fmla="*/ 1 h 8"/>
                <a:gd name="T6" fmla="*/ 6 w 9"/>
                <a:gd name="T7" fmla="*/ 0 h 8"/>
                <a:gd name="T8" fmla="*/ 5 w 9"/>
                <a:gd name="T9" fmla="*/ 0 h 8"/>
                <a:gd name="T10" fmla="*/ 0 w 9"/>
                <a:gd name="T11" fmla="*/ 3 h 8"/>
                <a:gd name="T12" fmla="*/ 3 w 9"/>
                <a:gd name="T13" fmla="*/ 8 h 8"/>
                <a:gd name="T14" fmla="*/ 8 w 9"/>
                <a:gd name="T1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8" y="6"/>
                  </a:moveTo>
                  <a:cubicBezTo>
                    <a:pt x="8" y="5"/>
                    <a:pt x="9" y="5"/>
                    <a:pt x="9" y="4"/>
                  </a:cubicBezTo>
                  <a:cubicBezTo>
                    <a:pt x="9" y="3"/>
                    <a:pt x="9" y="2"/>
                    <a:pt x="9" y="1"/>
                  </a:cubicBezTo>
                  <a:cubicBezTo>
                    <a:pt x="8" y="1"/>
                    <a:pt x="7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5"/>
                    <a:pt x="2" y="7"/>
                    <a:pt x="3" y="8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13"/>
            <p:cNvSpPr/>
            <p:nvPr/>
          </p:nvSpPr>
          <p:spPr bwMode="auto">
            <a:xfrm>
              <a:off x="39688" y="-1716087"/>
              <a:ext cx="33338" cy="30163"/>
            </a:xfrm>
            <a:custGeom>
              <a:avLst/>
              <a:gdLst>
                <a:gd name="T0" fmla="*/ 3 w 9"/>
                <a:gd name="T1" fmla="*/ 0 h 8"/>
                <a:gd name="T2" fmla="*/ 0 w 9"/>
                <a:gd name="T3" fmla="*/ 1 h 8"/>
                <a:gd name="T4" fmla="*/ 0 w 9"/>
                <a:gd name="T5" fmla="*/ 4 h 8"/>
                <a:gd name="T6" fmla="*/ 1 w 9"/>
                <a:gd name="T7" fmla="*/ 6 h 8"/>
                <a:gd name="T8" fmla="*/ 6 w 9"/>
                <a:gd name="T9" fmla="*/ 8 h 8"/>
                <a:gd name="T10" fmla="*/ 9 w 9"/>
                <a:gd name="T11" fmla="*/ 3 h 8"/>
                <a:gd name="T12" fmla="*/ 4 w 9"/>
                <a:gd name="T13" fmla="*/ 0 h 8"/>
                <a:gd name="T14" fmla="*/ 3 w 9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5"/>
                    <a:pt x="1" y="5"/>
                    <a:pt x="1" y="6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7"/>
                    <a:pt x="8" y="5"/>
                    <a:pt x="9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14"/>
            <p:cNvSpPr/>
            <p:nvPr/>
          </p:nvSpPr>
          <p:spPr bwMode="auto">
            <a:xfrm>
              <a:off x="314325" y="-1554162"/>
              <a:ext cx="33338" cy="30163"/>
            </a:xfrm>
            <a:custGeom>
              <a:avLst/>
              <a:gdLst>
                <a:gd name="T0" fmla="*/ 0 w 9"/>
                <a:gd name="T1" fmla="*/ 5 h 8"/>
                <a:gd name="T2" fmla="*/ 5 w 9"/>
                <a:gd name="T3" fmla="*/ 8 h 8"/>
                <a:gd name="T4" fmla="*/ 6 w 9"/>
                <a:gd name="T5" fmla="*/ 8 h 8"/>
                <a:gd name="T6" fmla="*/ 9 w 9"/>
                <a:gd name="T7" fmla="*/ 7 h 8"/>
                <a:gd name="T8" fmla="*/ 9 w 9"/>
                <a:gd name="T9" fmla="*/ 5 h 8"/>
                <a:gd name="T10" fmla="*/ 8 w 9"/>
                <a:gd name="T11" fmla="*/ 3 h 8"/>
                <a:gd name="T12" fmla="*/ 3 w 9"/>
                <a:gd name="T13" fmla="*/ 0 h 8"/>
                <a:gd name="T14" fmla="*/ 0 w 9"/>
                <a:gd name="T1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0" y="5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7" y="8"/>
                    <a:pt x="8" y="8"/>
                    <a:pt x="9" y="7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4"/>
                    <a:pt x="8" y="3"/>
                    <a:pt x="8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2"/>
                    <a:pt x="1" y="3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15"/>
            <p:cNvSpPr/>
            <p:nvPr/>
          </p:nvSpPr>
          <p:spPr bwMode="auto">
            <a:xfrm>
              <a:off x="39688" y="-1554162"/>
              <a:ext cx="33338" cy="30163"/>
            </a:xfrm>
            <a:custGeom>
              <a:avLst/>
              <a:gdLst>
                <a:gd name="T0" fmla="*/ 1 w 9"/>
                <a:gd name="T1" fmla="*/ 3 h 8"/>
                <a:gd name="T2" fmla="*/ 0 w 9"/>
                <a:gd name="T3" fmla="*/ 5 h 8"/>
                <a:gd name="T4" fmla="*/ 0 w 9"/>
                <a:gd name="T5" fmla="*/ 7 h 8"/>
                <a:gd name="T6" fmla="*/ 3 w 9"/>
                <a:gd name="T7" fmla="*/ 8 h 8"/>
                <a:gd name="T8" fmla="*/ 4 w 9"/>
                <a:gd name="T9" fmla="*/ 8 h 8"/>
                <a:gd name="T10" fmla="*/ 9 w 9"/>
                <a:gd name="T11" fmla="*/ 5 h 8"/>
                <a:gd name="T12" fmla="*/ 6 w 9"/>
                <a:gd name="T13" fmla="*/ 0 h 8"/>
                <a:gd name="T14" fmla="*/ 1 w 9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1" y="3"/>
                  </a:moveTo>
                  <a:cubicBezTo>
                    <a:pt x="1" y="3"/>
                    <a:pt x="0" y="4"/>
                    <a:pt x="0" y="5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3"/>
                    <a:pt x="7" y="2"/>
                    <a:pt x="6" y="0"/>
                  </a:cubicBezTo>
                  <a:lnTo>
                    <a:pt x="1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16"/>
            <p:cNvSpPr/>
            <p:nvPr/>
          </p:nvSpPr>
          <p:spPr bwMode="auto">
            <a:xfrm>
              <a:off x="254000" y="-1498600"/>
              <a:ext cx="33338" cy="38100"/>
            </a:xfrm>
            <a:custGeom>
              <a:avLst/>
              <a:gdLst>
                <a:gd name="T0" fmla="*/ 6 w 9"/>
                <a:gd name="T1" fmla="*/ 0 h 10"/>
                <a:gd name="T2" fmla="*/ 0 w 9"/>
                <a:gd name="T3" fmla="*/ 3 h 10"/>
                <a:gd name="T4" fmla="*/ 3 w 9"/>
                <a:gd name="T5" fmla="*/ 8 h 10"/>
                <a:gd name="T6" fmla="*/ 6 w 9"/>
                <a:gd name="T7" fmla="*/ 10 h 10"/>
                <a:gd name="T8" fmla="*/ 7 w 9"/>
                <a:gd name="T9" fmla="*/ 9 h 10"/>
                <a:gd name="T10" fmla="*/ 9 w 9"/>
                <a:gd name="T11" fmla="*/ 5 h 10"/>
                <a:gd name="T12" fmla="*/ 6 w 9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6" y="0"/>
                  </a:moveTo>
                  <a:cubicBezTo>
                    <a:pt x="4" y="1"/>
                    <a:pt x="2" y="2"/>
                    <a:pt x="0" y="3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9"/>
                    <a:pt x="5" y="10"/>
                    <a:pt x="6" y="10"/>
                  </a:cubicBezTo>
                  <a:cubicBezTo>
                    <a:pt x="7" y="10"/>
                    <a:pt x="7" y="10"/>
                    <a:pt x="7" y="9"/>
                  </a:cubicBezTo>
                  <a:cubicBezTo>
                    <a:pt x="9" y="9"/>
                    <a:pt x="9" y="7"/>
                    <a:pt x="9" y="5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17"/>
            <p:cNvSpPr/>
            <p:nvPr/>
          </p:nvSpPr>
          <p:spPr bwMode="auto">
            <a:xfrm>
              <a:off x="100013" y="-1498600"/>
              <a:ext cx="33338" cy="38100"/>
            </a:xfrm>
            <a:custGeom>
              <a:avLst/>
              <a:gdLst>
                <a:gd name="T0" fmla="*/ 1 w 9"/>
                <a:gd name="T1" fmla="*/ 5 h 10"/>
                <a:gd name="T2" fmla="*/ 0 w 9"/>
                <a:gd name="T3" fmla="*/ 8 h 10"/>
                <a:gd name="T4" fmla="*/ 2 w 9"/>
                <a:gd name="T5" fmla="*/ 9 h 10"/>
                <a:gd name="T6" fmla="*/ 3 w 9"/>
                <a:gd name="T7" fmla="*/ 10 h 10"/>
                <a:gd name="T8" fmla="*/ 6 w 9"/>
                <a:gd name="T9" fmla="*/ 8 h 10"/>
                <a:gd name="T10" fmla="*/ 9 w 9"/>
                <a:gd name="T11" fmla="*/ 3 h 10"/>
                <a:gd name="T12" fmla="*/ 3 w 9"/>
                <a:gd name="T13" fmla="*/ 0 h 10"/>
                <a:gd name="T14" fmla="*/ 1 w 9"/>
                <a:gd name="T1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1" y="5"/>
                  </a:moveTo>
                  <a:cubicBezTo>
                    <a:pt x="0" y="6"/>
                    <a:pt x="0" y="7"/>
                    <a:pt x="0" y="8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2" y="10"/>
                    <a:pt x="3" y="10"/>
                    <a:pt x="3" y="10"/>
                  </a:cubicBezTo>
                  <a:cubicBezTo>
                    <a:pt x="4" y="10"/>
                    <a:pt x="5" y="9"/>
                    <a:pt x="6" y="8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7" y="2"/>
                    <a:pt x="5" y="1"/>
                    <a:pt x="3" y="0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Oval 18"/>
            <p:cNvSpPr>
              <a:spLocks noChangeArrowheads="1"/>
            </p:cNvSpPr>
            <p:nvPr/>
          </p:nvSpPr>
          <p:spPr bwMode="auto">
            <a:xfrm>
              <a:off x="174625" y="-1636712"/>
              <a:ext cx="33338" cy="38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19"/>
            <p:cNvSpPr/>
            <p:nvPr/>
          </p:nvSpPr>
          <p:spPr bwMode="auto">
            <a:xfrm>
              <a:off x="125413" y="-1733550"/>
              <a:ext cx="82550" cy="96838"/>
            </a:xfrm>
            <a:custGeom>
              <a:avLst/>
              <a:gdLst>
                <a:gd name="T0" fmla="*/ 22 w 22"/>
                <a:gd name="T1" fmla="*/ 25 h 26"/>
                <a:gd name="T2" fmla="*/ 21 w 22"/>
                <a:gd name="T3" fmla="*/ 7 h 26"/>
                <a:gd name="T4" fmla="*/ 18 w 22"/>
                <a:gd name="T5" fmla="*/ 3 h 26"/>
                <a:gd name="T6" fmla="*/ 14 w 22"/>
                <a:gd name="T7" fmla="*/ 7 h 26"/>
                <a:gd name="T8" fmla="*/ 14 w 22"/>
                <a:gd name="T9" fmla="*/ 17 h 26"/>
                <a:gd name="T10" fmla="*/ 5 w 22"/>
                <a:gd name="T11" fmla="*/ 1 h 26"/>
                <a:gd name="T12" fmla="*/ 2 w 22"/>
                <a:gd name="T13" fmla="*/ 1 h 26"/>
                <a:gd name="T14" fmla="*/ 1 w 22"/>
                <a:gd name="T15" fmla="*/ 4 h 26"/>
                <a:gd name="T16" fmla="*/ 13 w 22"/>
                <a:gd name="T17" fmla="*/ 26 h 26"/>
                <a:gd name="T18" fmla="*/ 18 w 22"/>
                <a:gd name="T19" fmla="*/ 24 h 26"/>
                <a:gd name="T20" fmla="*/ 22 w 22"/>
                <a:gd name="T21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26">
                  <a:moveTo>
                    <a:pt x="22" y="25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5"/>
                    <a:pt x="20" y="3"/>
                    <a:pt x="18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1"/>
                    <a:pt x="0" y="3"/>
                    <a:pt x="1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4" y="24"/>
                    <a:pt x="16" y="24"/>
                    <a:pt x="18" y="24"/>
                  </a:cubicBezTo>
                  <a:cubicBezTo>
                    <a:pt x="19" y="24"/>
                    <a:pt x="21" y="24"/>
                    <a:pt x="22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1390130" y="2983013"/>
            <a:ext cx="386039" cy="267088"/>
            <a:chOff x="-5087938" y="1543050"/>
            <a:chExt cx="839788" cy="581025"/>
          </a:xfrm>
        </p:grpSpPr>
        <p:sp>
          <p:nvSpPr>
            <p:cNvPr id="89" name="Freeform 24"/>
            <p:cNvSpPr/>
            <p:nvPr/>
          </p:nvSpPr>
          <p:spPr bwMode="auto">
            <a:xfrm>
              <a:off x="-4859338" y="1831975"/>
              <a:ext cx="509588" cy="292100"/>
            </a:xfrm>
            <a:custGeom>
              <a:avLst/>
              <a:gdLst>
                <a:gd name="T0" fmla="*/ 101 w 136"/>
                <a:gd name="T1" fmla="*/ 0 h 78"/>
                <a:gd name="T2" fmla="*/ 0 w 136"/>
                <a:gd name="T3" fmla="*/ 75 h 78"/>
                <a:gd name="T4" fmla="*/ 10 w 136"/>
                <a:gd name="T5" fmla="*/ 76 h 78"/>
                <a:gd name="T6" fmla="*/ 136 w 136"/>
                <a:gd name="T7" fmla="*/ 0 h 78"/>
                <a:gd name="T8" fmla="*/ 101 w 136"/>
                <a:gd name="T9" fmla="*/ 0 h 78"/>
                <a:gd name="T10" fmla="*/ 101 w 136"/>
                <a:gd name="T1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6" h="78">
                  <a:moveTo>
                    <a:pt x="101" y="0"/>
                  </a:moveTo>
                  <a:cubicBezTo>
                    <a:pt x="81" y="38"/>
                    <a:pt x="49" y="64"/>
                    <a:pt x="0" y="75"/>
                  </a:cubicBezTo>
                  <a:cubicBezTo>
                    <a:pt x="3" y="76"/>
                    <a:pt x="7" y="76"/>
                    <a:pt x="10" y="76"/>
                  </a:cubicBezTo>
                  <a:cubicBezTo>
                    <a:pt x="65" y="78"/>
                    <a:pt x="114" y="47"/>
                    <a:pt x="136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1" y="0"/>
                    <a:pt x="101" y="0"/>
                    <a:pt x="1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25"/>
            <p:cNvSpPr/>
            <p:nvPr/>
          </p:nvSpPr>
          <p:spPr bwMode="auto">
            <a:xfrm>
              <a:off x="-4937125" y="1543050"/>
              <a:ext cx="85725" cy="104775"/>
            </a:xfrm>
            <a:custGeom>
              <a:avLst/>
              <a:gdLst>
                <a:gd name="T0" fmla="*/ 10 w 23"/>
                <a:gd name="T1" fmla="*/ 28 h 28"/>
                <a:gd name="T2" fmla="*/ 23 w 23"/>
                <a:gd name="T3" fmla="*/ 15 h 28"/>
                <a:gd name="T4" fmla="*/ 13 w 23"/>
                <a:gd name="T5" fmla="*/ 1 h 28"/>
                <a:gd name="T6" fmla="*/ 1 w 23"/>
                <a:gd name="T7" fmla="*/ 13 h 28"/>
                <a:gd name="T8" fmla="*/ 10 w 23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8">
                  <a:moveTo>
                    <a:pt x="10" y="28"/>
                  </a:moveTo>
                  <a:cubicBezTo>
                    <a:pt x="16" y="28"/>
                    <a:pt x="22" y="23"/>
                    <a:pt x="23" y="15"/>
                  </a:cubicBezTo>
                  <a:cubicBezTo>
                    <a:pt x="23" y="8"/>
                    <a:pt x="19" y="1"/>
                    <a:pt x="13" y="1"/>
                  </a:cubicBezTo>
                  <a:cubicBezTo>
                    <a:pt x="7" y="0"/>
                    <a:pt x="2" y="6"/>
                    <a:pt x="1" y="13"/>
                  </a:cubicBezTo>
                  <a:cubicBezTo>
                    <a:pt x="0" y="20"/>
                    <a:pt x="4" y="27"/>
                    <a:pt x="10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26"/>
            <p:cNvSpPr/>
            <p:nvPr/>
          </p:nvSpPr>
          <p:spPr bwMode="auto">
            <a:xfrm>
              <a:off x="-4495800" y="1562100"/>
              <a:ext cx="247650" cy="201613"/>
            </a:xfrm>
            <a:custGeom>
              <a:avLst/>
              <a:gdLst>
                <a:gd name="T0" fmla="*/ 12 w 66"/>
                <a:gd name="T1" fmla="*/ 54 h 54"/>
                <a:gd name="T2" fmla="*/ 46 w 66"/>
                <a:gd name="T3" fmla="*/ 54 h 54"/>
                <a:gd name="T4" fmla="*/ 49 w 66"/>
                <a:gd name="T5" fmla="*/ 42 h 54"/>
                <a:gd name="T6" fmla="*/ 66 w 66"/>
                <a:gd name="T7" fmla="*/ 42 h 54"/>
                <a:gd name="T8" fmla="*/ 33 w 66"/>
                <a:gd name="T9" fmla="*/ 0 h 54"/>
                <a:gd name="T10" fmla="*/ 0 w 66"/>
                <a:gd name="T11" fmla="*/ 42 h 54"/>
                <a:gd name="T12" fmla="*/ 17 w 66"/>
                <a:gd name="T13" fmla="*/ 42 h 54"/>
                <a:gd name="T14" fmla="*/ 12 w 66"/>
                <a:gd name="T1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54">
                  <a:moveTo>
                    <a:pt x="12" y="54"/>
                  </a:moveTo>
                  <a:cubicBezTo>
                    <a:pt x="46" y="54"/>
                    <a:pt x="46" y="54"/>
                    <a:pt x="46" y="54"/>
                  </a:cubicBezTo>
                  <a:cubicBezTo>
                    <a:pt x="48" y="50"/>
                    <a:pt x="49" y="46"/>
                    <a:pt x="49" y="42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5" y="46"/>
                    <a:pt x="14" y="50"/>
                    <a:pt x="12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27"/>
            <p:cNvSpPr>
              <a:spLocks noEditPoints="1"/>
            </p:cNvSpPr>
            <p:nvPr/>
          </p:nvSpPr>
          <p:spPr bwMode="auto">
            <a:xfrm>
              <a:off x="-5087938" y="1651000"/>
              <a:ext cx="792163" cy="439738"/>
            </a:xfrm>
            <a:custGeom>
              <a:avLst/>
              <a:gdLst>
                <a:gd name="T0" fmla="*/ 164 w 211"/>
                <a:gd name="T1" fmla="*/ 32 h 117"/>
                <a:gd name="T2" fmla="*/ 160 w 211"/>
                <a:gd name="T3" fmla="*/ 37 h 117"/>
                <a:gd name="T4" fmla="*/ 90 w 211"/>
                <a:gd name="T5" fmla="*/ 33 h 117"/>
                <a:gd name="T6" fmla="*/ 57 w 211"/>
                <a:gd name="T7" fmla="*/ 6 h 117"/>
                <a:gd name="T8" fmla="*/ 56 w 211"/>
                <a:gd name="T9" fmla="*/ 13 h 117"/>
                <a:gd name="T10" fmla="*/ 51 w 211"/>
                <a:gd name="T11" fmla="*/ 6 h 117"/>
                <a:gd name="T12" fmla="*/ 51 w 211"/>
                <a:gd name="T13" fmla="*/ 0 h 117"/>
                <a:gd name="T14" fmla="*/ 47 w 211"/>
                <a:gd name="T15" fmla="*/ 5 h 117"/>
                <a:gd name="T16" fmla="*/ 47 w 211"/>
                <a:gd name="T17" fmla="*/ 28 h 117"/>
                <a:gd name="T18" fmla="*/ 45 w 211"/>
                <a:gd name="T19" fmla="*/ 8 h 117"/>
                <a:gd name="T20" fmla="*/ 44 w 211"/>
                <a:gd name="T21" fmla="*/ 1 h 117"/>
                <a:gd name="T22" fmla="*/ 34 w 211"/>
                <a:gd name="T23" fmla="*/ 1 h 117"/>
                <a:gd name="T24" fmla="*/ 17 w 211"/>
                <a:gd name="T25" fmla="*/ 14 h 117"/>
                <a:gd name="T26" fmla="*/ 9 w 211"/>
                <a:gd name="T27" fmla="*/ 21 h 117"/>
                <a:gd name="T28" fmla="*/ 8 w 211"/>
                <a:gd name="T29" fmla="*/ 22 h 117"/>
                <a:gd name="T30" fmla="*/ 8 w 211"/>
                <a:gd name="T31" fmla="*/ 22 h 117"/>
                <a:gd name="T32" fmla="*/ 11 w 211"/>
                <a:gd name="T33" fmla="*/ 34 h 117"/>
                <a:gd name="T34" fmla="*/ 11 w 211"/>
                <a:gd name="T35" fmla="*/ 34 h 117"/>
                <a:gd name="T36" fmla="*/ 19 w 211"/>
                <a:gd name="T37" fmla="*/ 37 h 117"/>
                <a:gd name="T38" fmla="*/ 8 w 211"/>
                <a:gd name="T39" fmla="*/ 72 h 117"/>
                <a:gd name="T40" fmla="*/ 10 w 211"/>
                <a:gd name="T41" fmla="*/ 101 h 117"/>
                <a:gd name="T42" fmla="*/ 2 w 211"/>
                <a:gd name="T43" fmla="*/ 110 h 117"/>
                <a:gd name="T44" fmla="*/ 8 w 211"/>
                <a:gd name="T45" fmla="*/ 115 h 117"/>
                <a:gd name="T46" fmla="*/ 16 w 211"/>
                <a:gd name="T47" fmla="*/ 109 h 117"/>
                <a:gd name="T48" fmla="*/ 39 w 211"/>
                <a:gd name="T49" fmla="*/ 111 h 117"/>
                <a:gd name="T50" fmla="*/ 20 w 211"/>
                <a:gd name="T51" fmla="*/ 100 h 117"/>
                <a:gd name="T52" fmla="*/ 16 w 211"/>
                <a:gd name="T53" fmla="*/ 67 h 117"/>
                <a:gd name="T54" fmla="*/ 25 w 211"/>
                <a:gd name="T55" fmla="*/ 45 h 117"/>
                <a:gd name="T56" fmla="*/ 24 w 211"/>
                <a:gd name="T57" fmla="*/ 59 h 117"/>
                <a:gd name="T58" fmla="*/ 53 w 211"/>
                <a:gd name="T59" fmla="*/ 117 h 117"/>
                <a:gd name="T60" fmla="*/ 51 w 211"/>
                <a:gd name="T61" fmla="*/ 65 h 117"/>
                <a:gd name="T62" fmla="*/ 82 w 211"/>
                <a:gd name="T63" fmla="*/ 107 h 117"/>
                <a:gd name="T64" fmla="*/ 73 w 211"/>
                <a:gd name="T65" fmla="*/ 61 h 117"/>
                <a:gd name="T66" fmla="*/ 58 w 211"/>
                <a:gd name="T67" fmla="*/ 45 h 117"/>
                <a:gd name="T68" fmla="*/ 83 w 211"/>
                <a:gd name="T69" fmla="*/ 47 h 117"/>
                <a:gd name="T70" fmla="*/ 204 w 211"/>
                <a:gd name="T71" fmla="*/ 45 h 117"/>
                <a:gd name="T72" fmla="*/ 208 w 211"/>
                <a:gd name="T73" fmla="*/ 40 h 117"/>
                <a:gd name="T74" fmla="*/ 207 w 211"/>
                <a:gd name="T75" fmla="*/ 32 h 117"/>
                <a:gd name="T76" fmla="*/ 57 w 211"/>
                <a:gd name="T77" fmla="*/ 29 h 117"/>
                <a:gd name="T78" fmla="*/ 64 w 211"/>
                <a:gd name="T79" fmla="*/ 3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11" h="117">
                  <a:moveTo>
                    <a:pt x="207" y="32"/>
                  </a:moveTo>
                  <a:cubicBezTo>
                    <a:pt x="164" y="32"/>
                    <a:pt x="164" y="32"/>
                    <a:pt x="164" y="32"/>
                  </a:cubicBezTo>
                  <a:cubicBezTo>
                    <a:pt x="162" y="32"/>
                    <a:pt x="160" y="34"/>
                    <a:pt x="160" y="36"/>
                  </a:cubicBezTo>
                  <a:cubicBezTo>
                    <a:pt x="160" y="36"/>
                    <a:pt x="160" y="36"/>
                    <a:pt x="160" y="37"/>
                  </a:cubicBezTo>
                  <a:cubicBezTo>
                    <a:pt x="88" y="37"/>
                    <a:pt x="88" y="37"/>
                    <a:pt x="88" y="37"/>
                  </a:cubicBezTo>
                  <a:cubicBezTo>
                    <a:pt x="89" y="35"/>
                    <a:pt x="89" y="34"/>
                    <a:pt x="90" y="33"/>
                  </a:cubicBezTo>
                  <a:cubicBezTo>
                    <a:pt x="84" y="31"/>
                    <a:pt x="71" y="25"/>
                    <a:pt x="71" y="25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1" y="1"/>
                    <a:pt x="39" y="1"/>
                    <a:pt x="34" y="1"/>
                  </a:cubicBezTo>
                  <a:cubicBezTo>
                    <a:pt x="33" y="1"/>
                    <a:pt x="29" y="3"/>
                    <a:pt x="27" y="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7"/>
                    <a:pt x="6" y="10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4" y="39"/>
                    <a:pt x="8" y="42"/>
                    <a:pt x="5" y="49"/>
                  </a:cubicBezTo>
                  <a:cubicBezTo>
                    <a:pt x="0" y="59"/>
                    <a:pt x="5" y="66"/>
                    <a:pt x="8" y="72"/>
                  </a:cubicBezTo>
                  <a:cubicBezTo>
                    <a:pt x="10" y="75"/>
                    <a:pt x="12" y="79"/>
                    <a:pt x="13" y="82"/>
                  </a:cubicBezTo>
                  <a:cubicBezTo>
                    <a:pt x="14" y="88"/>
                    <a:pt x="12" y="96"/>
                    <a:pt x="10" y="101"/>
                  </a:cubicBezTo>
                  <a:cubicBezTo>
                    <a:pt x="8" y="102"/>
                    <a:pt x="7" y="103"/>
                    <a:pt x="5" y="104"/>
                  </a:cubicBezTo>
                  <a:cubicBezTo>
                    <a:pt x="2" y="106"/>
                    <a:pt x="1" y="109"/>
                    <a:pt x="2" y="110"/>
                  </a:cubicBezTo>
                  <a:cubicBezTo>
                    <a:pt x="2" y="111"/>
                    <a:pt x="2" y="114"/>
                    <a:pt x="6" y="115"/>
                  </a:cubicBezTo>
                  <a:cubicBezTo>
                    <a:pt x="6" y="115"/>
                    <a:pt x="7" y="115"/>
                    <a:pt x="8" y="115"/>
                  </a:cubicBezTo>
                  <a:cubicBezTo>
                    <a:pt x="10" y="115"/>
                    <a:pt x="11" y="115"/>
                    <a:pt x="13" y="113"/>
                  </a:cubicBezTo>
                  <a:cubicBezTo>
                    <a:pt x="14" y="112"/>
                    <a:pt x="15" y="111"/>
                    <a:pt x="16" y="109"/>
                  </a:cubicBezTo>
                  <a:cubicBezTo>
                    <a:pt x="21" y="108"/>
                    <a:pt x="27" y="109"/>
                    <a:pt x="33" y="112"/>
                  </a:cubicBezTo>
                  <a:cubicBezTo>
                    <a:pt x="35" y="113"/>
                    <a:pt x="38" y="113"/>
                    <a:pt x="39" y="111"/>
                  </a:cubicBezTo>
                  <a:cubicBezTo>
                    <a:pt x="40" y="109"/>
                    <a:pt x="39" y="106"/>
                    <a:pt x="37" y="105"/>
                  </a:cubicBezTo>
                  <a:cubicBezTo>
                    <a:pt x="32" y="101"/>
                    <a:pt x="25" y="100"/>
                    <a:pt x="20" y="100"/>
                  </a:cubicBezTo>
                  <a:cubicBezTo>
                    <a:pt x="22" y="93"/>
                    <a:pt x="22" y="86"/>
                    <a:pt x="21" y="81"/>
                  </a:cubicBezTo>
                  <a:cubicBezTo>
                    <a:pt x="21" y="76"/>
                    <a:pt x="18" y="71"/>
                    <a:pt x="16" y="67"/>
                  </a:cubicBezTo>
                  <a:cubicBezTo>
                    <a:pt x="12" y="61"/>
                    <a:pt x="10" y="58"/>
                    <a:pt x="12" y="53"/>
                  </a:cubicBezTo>
                  <a:cubicBezTo>
                    <a:pt x="15" y="47"/>
                    <a:pt x="21" y="45"/>
                    <a:pt x="25" y="45"/>
                  </a:cubicBezTo>
                  <a:cubicBezTo>
                    <a:pt x="25" y="50"/>
                    <a:pt x="24" y="54"/>
                    <a:pt x="24" y="59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7" y="59"/>
                    <a:pt x="29" y="59"/>
                    <a:pt x="32" y="60"/>
                  </a:cubicBezTo>
                  <a:cubicBezTo>
                    <a:pt x="39" y="79"/>
                    <a:pt x="46" y="98"/>
                    <a:pt x="53" y="117"/>
                  </a:cubicBezTo>
                  <a:cubicBezTo>
                    <a:pt x="67" y="113"/>
                    <a:pt x="67" y="113"/>
                    <a:pt x="67" y="113"/>
                  </a:cubicBezTo>
                  <a:cubicBezTo>
                    <a:pt x="64" y="100"/>
                    <a:pt x="56" y="78"/>
                    <a:pt x="51" y="65"/>
                  </a:cubicBezTo>
                  <a:cubicBezTo>
                    <a:pt x="57" y="70"/>
                    <a:pt x="64" y="74"/>
                    <a:pt x="65" y="78"/>
                  </a:cubicBezTo>
                  <a:cubicBezTo>
                    <a:pt x="82" y="107"/>
                    <a:pt x="82" y="107"/>
                    <a:pt x="82" y="107"/>
                  </a:cubicBezTo>
                  <a:cubicBezTo>
                    <a:pt x="95" y="100"/>
                    <a:pt x="95" y="100"/>
                    <a:pt x="95" y="100"/>
                  </a:cubicBezTo>
                  <a:cubicBezTo>
                    <a:pt x="88" y="89"/>
                    <a:pt x="84" y="77"/>
                    <a:pt x="73" y="61"/>
                  </a:cubicBezTo>
                  <a:cubicBezTo>
                    <a:pt x="67" y="56"/>
                    <a:pt x="62" y="52"/>
                    <a:pt x="58" y="49"/>
                  </a:cubicBezTo>
                  <a:cubicBezTo>
                    <a:pt x="58" y="48"/>
                    <a:pt x="58" y="46"/>
                    <a:pt x="58" y="45"/>
                  </a:cubicBezTo>
                  <a:cubicBezTo>
                    <a:pt x="80" y="45"/>
                    <a:pt x="80" y="45"/>
                    <a:pt x="80" y="45"/>
                  </a:cubicBezTo>
                  <a:cubicBezTo>
                    <a:pt x="81" y="46"/>
                    <a:pt x="82" y="46"/>
                    <a:pt x="83" y="47"/>
                  </a:cubicBezTo>
                  <a:cubicBezTo>
                    <a:pt x="83" y="46"/>
                    <a:pt x="84" y="46"/>
                    <a:pt x="84" y="45"/>
                  </a:cubicBezTo>
                  <a:cubicBezTo>
                    <a:pt x="204" y="45"/>
                    <a:pt x="204" y="45"/>
                    <a:pt x="204" y="45"/>
                  </a:cubicBezTo>
                  <a:cubicBezTo>
                    <a:pt x="206" y="45"/>
                    <a:pt x="208" y="43"/>
                    <a:pt x="208" y="41"/>
                  </a:cubicBezTo>
                  <a:cubicBezTo>
                    <a:pt x="208" y="41"/>
                    <a:pt x="208" y="40"/>
                    <a:pt x="208" y="40"/>
                  </a:cubicBezTo>
                  <a:cubicBezTo>
                    <a:pt x="210" y="40"/>
                    <a:pt x="211" y="38"/>
                    <a:pt x="211" y="36"/>
                  </a:cubicBezTo>
                  <a:cubicBezTo>
                    <a:pt x="211" y="34"/>
                    <a:pt x="209" y="32"/>
                    <a:pt x="207" y="32"/>
                  </a:cubicBezTo>
                  <a:close/>
                  <a:moveTo>
                    <a:pt x="57" y="37"/>
                  </a:moveTo>
                  <a:cubicBezTo>
                    <a:pt x="57" y="34"/>
                    <a:pt x="57" y="31"/>
                    <a:pt x="57" y="29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61" y="34"/>
                    <a:pt x="62" y="36"/>
                    <a:pt x="64" y="37"/>
                  </a:cubicBezTo>
                  <a:lnTo>
                    <a:pt x="57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94" name="Rectangle 39"/>
          <p:cNvSpPr>
            <a:spLocks noChangeArrowheads="1"/>
          </p:cNvSpPr>
          <p:nvPr/>
        </p:nvSpPr>
        <p:spPr bwMode="auto">
          <a:xfrm>
            <a:off x="4027261" y="2140649"/>
            <a:ext cx="338437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b="1" dirty="0" smtClean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添加标题文本</a:t>
            </a:r>
            <a:endParaRPr lang="en-US" altLang="zh-CN" b="1" dirty="0" smtClean="0">
              <a:solidFill>
                <a:srgbClr val="06C5B3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buFont typeface="Arial" pitchFamily="34" charset="0"/>
              <a:buNone/>
            </a:pPr>
            <a:r>
              <a:rPr lang="en-US" altLang="zh-CN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altLang="zh-CN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have many PowerPoint </a:t>
            </a:r>
            <a:r>
              <a:rPr lang="zh-CN" alt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templates</a:t>
            </a:r>
            <a:r>
              <a:rPr lang="en-US" altLang="zh-CN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that has been specifically designed</a:t>
            </a:r>
            <a:r>
              <a:rPr lang="zh-CN" alt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7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8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8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1" dur="7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2" dur="7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150" fill="hold"/>
                                            <p:tgtEl>
                                              <p:spTgt spid="6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150" fill="hold"/>
                                            <p:tgtEl>
                                              <p:spTgt spid="8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6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6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2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8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9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3" grpId="0" animBg="1"/>
          <p:bldP spid="48" grpId="0" animBg="1"/>
          <p:bldP spid="50" grpId="0" animBg="1"/>
          <p:bldP spid="50" grpId="1" animBg="1"/>
          <p:bldP spid="52" grpId="0" animBg="1"/>
          <p:bldP spid="52" grpId="1" animBg="1"/>
          <p:bldP spid="56" grpId="0" animBg="1"/>
          <p:bldP spid="56" grpId="1" animBg="1"/>
          <p:bldP spid="62" grpId="0" animBg="1"/>
          <p:bldP spid="62" grpId="1" animBg="1"/>
          <p:bldP spid="64" grpId="0" animBg="1"/>
          <p:bldP spid="64" grpId="1" animBg="1"/>
          <p:bldP spid="66" grpId="0" animBg="1"/>
          <p:bldP spid="66" grpId="1" animBg="1"/>
          <p:bldP spid="67" grpId="0"/>
          <p:bldP spid="67" grpId="1"/>
          <p:bldP spid="9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150" fill="hold"/>
                                            <p:tgtEl>
                                              <p:spTgt spid="6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150" fill="hold"/>
                                            <p:tgtEl>
                                              <p:spTgt spid="8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6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6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2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3" grpId="0" animBg="1"/>
          <p:bldP spid="48" grpId="0" animBg="1"/>
          <p:bldP spid="50" grpId="0" animBg="1"/>
          <p:bldP spid="50" grpId="1" animBg="1"/>
          <p:bldP spid="52" grpId="0" animBg="1"/>
          <p:bldP spid="52" grpId="1" animBg="1"/>
          <p:bldP spid="56" grpId="0" animBg="1"/>
          <p:bldP spid="56" grpId="1" animBg="1"/>
          <p:bldP spid="62" grpId="0" animBg="1"/>
          <p:bldP spid="62" grpId="1" animBg="1"/>
          <p:bldP spid="64" grpId="0" animBg="1"/>
          <p:bldP spid="64" grpId="1" animBg="1"/>
          <p:bldP spid="66" grpId="0" animBg="1"/>
          <p:bldP spid="66" grpId="1" animBg="1"/>
          <p:bldP spid="67" grpId="0"/>
          <p:bldP spid="67" grpId="1"/>
          <p:bldP spid="94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ectangle 53"/>
          <p:cNvSpPr>
            <a:spLocks noChangeArrowheads="1"/>
          </p:cNvSpPr>
          <p:nvPr/>
        </p:nvSpPr>
        <p:spPr bwMode="auto">
          <a:xfrm>
            <a:off x="7258299" y="1275083"/>
            <a:ext cx="15049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1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重大</a:t>
            </a:r>
            <a:r>
              <a:rPr lang="zh-CN" altLang="en-US" sz="1100" b="1" dirty="0" smtClean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事件三</a:t>
            </a:r>
            <a:endParaRPr lang="en-US" altLang="zh-CN" sz="1100" b="1" dirty="0" smtClean="0">
              <a:solidFill>
                <a:srgbClr val="06C5B3"/>
              </a:solidFill>
              <a:latin typeface="微软雅黑" pitchFamily="34" charset="-122"/>
              <a:ea typeface="微软雅黑" pitchFamily="34" charset="-122"/>
            </a:endParaRPr>
          </a:p>
          <a:p>
            <a:pPr lvl="0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</a:rPr>
              <a:t>We </a:t>
            </a:r>
            <a:r>
              <a:rPr lang="en-US" altLang="zh-CN" sz="800" dirty="0">
                <a:solidFill>
                  <a:schemeClr val="bg1"/>
                </a:solidFill>
              </a:rPr>
              <a:t>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02" name="Rectangle 52"/>
          <p:cNvSpPr>
            <a:spLocks noChangeArrowheads="1"/>
          </p:cNvSpPr>
          <p:nvPr/>
        </p:nvSpPr>
        <p:spPr bwMode="auto">
          <a:xfrm>
            <a:off x="4737349" y="3986533"/>
            <a:ext cx="15049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1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重大</a:t>
            </a:r>
            <a:r>
              <a:rPr lang="zh-CN" altLang="en-US" sz="1100" b="1" dirty="0" smtClean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事件二</a:t>
            </a:r>
            <a:endParaRPr lang="en-US" altLang="zh-CN" sz="1100" b="1" dirty="0" smtClean="0">
              <a:solidFill>
                <a:srgbClr val="06C5B3"/>
              </a:solidFill>
              <a:latin typeface="微软雅黑" pitchFamily="34" charset="-122"/>
              <a:ea typeface="微软雅黑" pitchFamily="34" charset="-122"/>
            </a:endParaRPr>
          </a:p>
          <a:p>
            <a:pPr lvl="0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</a:rPr>
              <a:t>We </a:t>
            </a:r>
            <a:r>
              <a:rPr lang="en-US" altLang="zh-CN" sz="800" dirty="0">
                <a:solidFill>
                  <a:schemeClr val="bg1"/>
                </a:solidFill>
              </a:rPr>
              <a:t>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01" name="Rectangle 51"/>
          <p:cNvSpPr>
            <a:spLocks noChangeArrowheads="1"/>
          </p:cNvSpPr>
          <p:nvPr/>
        </p:nvSpPr>
        <p:spPr bwMode="auto">
          <a:xfrm>
            <a:off x="2283074" y="1265558"/>
            <a:ext cx="15049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itchFamily="34" charset="0"/>
              <a:buNone/>
            </a:pPr>
            <a:r>
              <a:rPr lang="zh-CN" altLang="en-US" sz="1100" b="1" dirty="0" smtClean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重大事件一</a:t>
            </a:r>
            <a:endParaRPr lang="en-US" altLang="zh-CN" sz="1100" b="1" dirty="0" smtClean="0">
              <a:solidFill>
                <a:srgbClr val="06C5B3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 smtClean="0">
                <a:solidFill>
                  <a:schemeClr val="bg1"/>
                </a:solidFill>
              </a:rPr>
              <a:t>We </a:t>
            </a:r>
            <a:r>
              <a:rPr lang="en-US" altLang="zh-CN" sz="800" dirty="0">
                <a:solidFill>
                  <a:schemeClr val="bg1"/>
                </a:solidFill>
              </a:rPr>
              <a:t>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42" name="Freeform 33"/>
          <p:cNvSpPr/>
          <p:nvPr/>
        </p:nvSpPr>
        <p:spPr bwMode="auto">
          <a:xfrm>
            <a:off x="1879849" y="1924370"/>
            <a:ext cx="2478087" cy="1990725"/>
          </a:xfrm>
          <a:custGeom>
            <a:avLst/>
            <a:gdLst>
              <a:gd name="T0" fmla="*/ 0 w 661"/>
              <a:gd name="T1" fmla="*/ 0 h 531"/>
              <a:gd name="T2" fmla="*/ 0 w 661"/>
              <a:gd name="T3" fmla="*/ 155 h 531"/>
              <a:gd name="T4" fmla="*/ 111 w 661"/>
              <a:gd name="T5" fmla="*/ 266 h 531"/>
              <a:gd name="T6" fmla="*/ 550 w 661"/>
              <a:gd name="T7" fmla="*/ 266 h 531"/>
              <a:gd name="T8" fmla="*/ 661 w 661"/>
              <a:gd name="T9" fmla="*/ 377 h 531"/>
              <a:gd name="T10" fmla="*/ 661 w 661"/>
              <a:gd name="T11" fmla="*/ 531 h 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1" h="531">
                <a:moveTo>
                  <a:pt x="0" y="0"/>
                </a:moveTo>
                <a:cubicBezTo>
                  <a:pt x="0" y="155"/>
                  <a:pt x="0" y="155"/>
                  <a:pt x="0" y="155"/>
                </a:cubicBezTo>
                <a:cubicBezTo>
                  <a:pt x="61" y="155"/>
                  <a:pt x="111" y="204"/>
                  <a:pt x="111" y="266"/>
                </a:cubicBezTo>
                <a:cubicBezTo>
                  <a:pt x="550" y="266"/>
                  <a:pt x="550" y="266"/>
                  <a:pt x="550" y="266"/>
                </a:cubicBezTo>
                <a:cubicBezTo>
                  <a:pt x="550" y="327"/>
                  <a:pt x="600" y="377"/>
                  <a:pt x="661" y="377"/>
                </a:cubicBezTo>
                <a:cubicBezTo>
                  <a:pt x="661" y="531"/>
                  <a:pt x="661" y="531"/>
                  <a:pt x="661" y="531"/>
                </a:cubicBezTo>
              </a:path>
            </a:pathLst>
          </a:custGeom>
          <a:noFill/>
          <a:ln w="6350">
            <a:solidFill>
              <a:schemeClr val="bg1"/>
            </a:solidFill>
            <a:prstDash val="dash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43" name="Freeform 34"/>
          <p:cNvSpPr/>
          <p:nvPr/>
        </p:nvSpPr>
        <p:spPr bwMode="auto">
          <a:xfrm>
            <a:off x="4357936" y="2505395"/>
            <a:ext cx="2479675" cy="833438"/>
          </a:xfrm>
          <a:custGeom>
            <a:avLst/>
            <a:gdLst>
              <a:gd name="T0" fmla="*/ 0 w 661"/>
              <a:gd name="T1" fmla="*/ 0 h 222"/>
              <a:gd name="T2" fmla="*/ 111 w 661"/>
              <a:gd name="T3" fmla="*/ 111 h 222"/>
              <a:gd name="T4" fmla="*/ 550 w 661"/>
              <a:gd name="T5" fmla="*/ 111 h 222"/>
              <a:gd name="T6" fmla="*/ 661 w 661"/>
              <a:gd name="T7" fmla="*/ 222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1" h="222">
                <a:moveTo>
                  <a:pt x="0" y="0"/>
                </a:moveTo>
                <a:cubicBezTo>
                  <a:pt x="61" y="0"/>
                  <a:pt x="111" y="49"/>
                  <a:pt x="111" y="111"/>
                </a:cubicBezTo>
                <a:cubicBezTo>
                  <a:pt x="550" y="111"/>
                  <a:pt x="550" y="111"/>
                  <a:pt x="550" y="111"/>
                </a:cubicBezTo>
                <a:cubicBezTo>
                  <a:pt x="550" y="172"/>
                  <a:pt x="600" y="222"/>
                  <a:pt x="661" y="222"/>
                </a:cubicBezTo>
              </a:path>
            </a:pathLst>
          </a:custGeom>
          <a:noFill/>
          <a:ln w="6350">
            <a:solidFill>
              <a:schemeClr val="bg1"/>
            </a:solidFill>
            <a:prstDash val="dash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44" name="Freeform 35"/>
          <p:cNvSpPr/>
          <p:nvPr/>
        </p:nvSpPr>
        <p:spPr bwMode="auto">
          <a:xfrm>
            <a:off x="6837611" y="1924370"/>
            <a:ext cx="1247775" cy="996950"/>
          </a:xfrm>
          <a:custGeom>
            <a:avLst/>
            <a:gdLst>
              <a:gd name="T0" fmla="*/ 0 w 333"/>
              <a:gd name="T1" fmla="*/ 0 h 266"/>
              <a:gd name="T2" fmla="*/ 0 w 333"/>
              <a:gd name="T3" fmla="*/ 155 h 266"/>
              <a:gd name="T4" fmla="*/ 111 w 333"/>
              <a:gd name="T5" fmla="*/ 266 h 266"/>
              <a:gd name="T6" fmla="*/ 333 w 333"/>
              <a:gd name="T7" fmla="*/ 266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3" h="266">
                <a:moveTo>
                  <a:pt x="0" y="0"/>
                </a:moveTo>
                <a:cubicBezTo>
                  <a:pt x="0" y="155"/>
                  <a:pt x="0" y="155"/>
                  <a:pt x="0" y="155"/>
                </a:cubicBezTo>
                <a:cubicBezTo>
                  <a:pt x="62" y="155"/>
                  <a:pt x="111" y="204"/>
                  <a:pt x="111" y="266"/>
                </a:cubicBezTo>
                <a:cubicBezTo>
                  <a:pt x="333" y="266"/>
                  <a:pt x="333" y="266"/>
                  <a:pt x="333" y="266"/>
                </a:cubicBezTo>
              </a:path>
            </a:pathLst>
          </a:custGeom>
          <a:noFill/>
          <a:ln w="6350">
            <a:solidFill>
              <a:schemeClr val="bg1"/>
            </a:solidFill>
            <a:prstDash val="dash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45" name="Freeform 36"/>
          <p:cNvSpPr/>
          <p:nvPr/>
        </p:nvSpPr>
        <p:spPr bwMode="auto">
          <a:xfrm>
            <a:off x="649536" y="2921320"/>
            <a:ext cx="1230313" cy="417513"/>
          </a:xfrm>
          <a:custGeom>
            <a:avLst/>
            <a:gdLst>
              <a:gd name="T0" fmla="*/ 0 w 328"/>
              <a:gd name="T1" fmla="*/ 0 h 111"/>
              <a:gd name="T2" fmla="*/ 217 w 328"/>
              <a:gd name="T3" fmla="*/ 0 h 111"/>
              <a:gd name="T4" fmla="*/ 328 w 328"/>
              <a:gd name="T5" fmla="*/ 111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28" h="111">
                <a:moveTo>
                  <a:pt x="0" y="0"/>
                </a:moveTo>
                <a:cubicBezTo>
                  <a:pt x="217" y="0"/>
                  <a:pt x="217" y="0"/>
                  <a:pt x="217" y="0"/>
                </a:cubicBezTo>
                <a:cubicBezTo>
                  <a:pt x="217" y="61"/>
                  <a:pt x="267" y="111"/>
                  <a:pt x="328" y="111"/>
                </a:cubicBezTo>
              </a:path>
            </a:pathLst>
          </a:custGeom>
          <a:noFill/>
          <a:ln w="6350">
            <a:solidFill>
              <a:schemeClr val="bg1"/>
            </a:solidFill>
            <a:prstDash val="dash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47" name="Oval 38"/>
          <p:cNvSpPr>
            <a:spLocks noChangeArrowheads="1"/>
          </p:cNvSpPr>
          <p:nvPr/>
        </p:nvSpPr>
        <p:spPr bwMode="auto">
          <a:xfrm>
            <a:off x="1624261" y="1324295"/>
            <a:ext cx="511175" cy="509588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Freeform 44"/>
          <p:cNvSpPr>
            <a:spLocks noEditPoints="1"/>
          </p:cNvSpPr>
          <p:nvPr/>
        </p:nvSpPr>
        <p:spPr bwMode="auto">
          <a:xfrm>
            <a:off x="1744911" y="1451295"/>
            <a:ext cx="269875" cy="255588"/>
          </a:xfrm>
          <a:custGeom>
            <a:avLst/>
            <a:gdLst>
              <a:gd name="T0" fmla="*/ 35 w 72"/>
              <a:gd name="T1" fmla="*/ 17 h 68"/>
              <a:gd name="T2" fmla="*/ 37 w 72"/>
              <a:gd name="T3" fmla="*/ 39 h 68"/>
              <a:gd name="T4" fmla="*/ 38 w 72"/>
              <a:gd name="T5" fmla="*/ 12 h 68"/>
              <a:gd name="T6" fmla="*/ 35 w 72"/>
              <a:gd name="T7" fmla="*/ 11 h 68"/>
              <a:gd name="T8" fmla="*/ 30 w 72"/>
              <a:gd name="T9" fmla="*/ 20 h 68"/>
              <a:gd name="T10" fmla="*/ 70 w 72"/>
              <a:gd name="T11" fmla="*/ 9 h 68"/>
              <a:gd name="T12" fmla="*/ 62 w 72"/>
              <a:gd name="T13" fmla="*/ 9 h 68"/>
              <a:gd name="T14" fmla="*/ 59 w 72"/>
              <a:gd name="T15" fmla="*/ 0 h 68"/>
              <a:gd name="T16" fmla="*/ 10 w 72"/>
              <a:gd name="T17" fmla="*/ 2 h 68"/>
              <a:gd name="T18" fmla="*/ 2 w 72"/>
              <a:gd name="T19" fmla="*/ 9 h 68"/>
              <a:gd name="T20" fmla="*/ 0 w 72"/>
              <a:gd name="T21" fmla="*/ 27 h 68"/>
              <a:gd name="T22" fmla="*/ 4 w 72"/>
              <a:gd name="T23" fmla="*/ 38 h 68"/>
              <a:gd name="T24" fmla="*/ 33 w 72"/>
              <a:gd name="T25" fmla="*/ 55 h 68"/>
              <a:gd name="T26" fmla="*/ 21 w 72"/>
              <a:gd name="T27" fmla="*/ 62 h 68"/>
              <a:gd name="T28" fmla="*/ 21 w 72"/>
              <a:gd name="T29" fmla="*/ 68 h 68"/>
              <a:gd name="T30" fmla="*/ 54 w 72"/>
              <a:gd name="T31" fmla="*/ 65 h 68"/>
              <a:gd name="T32" fmla="*/ 39 w 72"/>
              <a:gd name="T33" fmla="*/ 62 h 68"/>
              <a:gd name="T34" fmla="*/ 58 w 72"/>
              <a:gd name="T35" fmla="*/ 43 h 68"/>
              <a:gd name="T36" fmla="*/ 68 w 72"/>
              <a:gd name="T37" fmla="*/ 38 h 68"/>
              <a:gd name="T38" fmla="*/ 72 w 72"/>
              <a:gd name="T39" fmla="*/ 11 h 68"/>
              <a:gd name="T40" fmla="*/ 8 w 72"/>
              <a:gd name="T41" fmla="*/ 34 h 68"/>
              <a:gd name="T42" fmla="*/ 5 w 72"/>
              <a:gd name="T43" fmla="*/ 27 h 68"/>
              <a:gd name="T44" fmla="*/ 10 w 72"/>
              <a:gd name="T45" fmla="*/ 14 h 68"/>
              <a:gd name="T46" fmla="*/ 11 w 72"/>
              <a:gd name="T47" fmla="*/ 36 h 68"/>
              <a:gd name="T48" fmla="*/ 56 w 72"/>
              <a:gd name="T49" fmla="*/ 29 h 68"/>
              <a:gd name="T50" fmla="*/ 54 w 72"/>
              <a:gd name="T51" fmla="*/ 38 h 68"/>
              <a:gd name="T52" fmla="*/ 36 w 72"/>
              <a:gd name="T53" fmla="*/ 49 h 68"/>
              <a:gd name="T54" fmla="*/ 18 w 72"/>
              <a:gd name="T55" fmla="*/ 38 h 68"/>
              <a:gd name="T56" fmla="*/ 16 w 72"/>
              <a:gd name="T57" fmla="*/ 29 h 68"/>
              <a:gd name="T58" fmla="*/ 56 w 72"/>
              <a:gd name="T59" fmla="*/ 5 h 68"/>
              <a:gd name="T60" fmla="*/ 67 w 72"/>
              <a:gd name="T61" fmla="*/ 27 h 68"/>
              <a:gd name="T62" fmla="*/ 64 w 72"/>
              <a:gd name="T63" fmla="*/ 34 h 68"/>
              <a:gd name="T64" fmla="*/ 61 w 72"/>
              <a:gd name="T65" fmla="*/ 36 h 68"/>
              <a:gd name="T66" fmla="*/ 62 w 72"/>
              <a:gd name="T67" fmla="*/ 29 h 68"/>
              <a:gd name="T68" fmla="*/ 67 w 72"/>
              <a:gd name="T69" fmla="*/ 14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2" h="68">
                <a:moveTo>
                  <a:pt x="33" y="20"/>
                </a:moveTo>
                <a:cubicBezTo>
                  <a:pt x="35" y="17"/>
                  <a:pt x="35" y="17"/>
                  <a:pt x="35" y="1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8"/>
                  <a:pt x="36" y="39"/>
                  <a:pt x="37" y="39"/>
                </a:cubicBezTo>
                <a:cubicBezTo>
                  <a:pt x="38" y="39"/>
                  <a:pt x="38" y="38"/>
                  <a:pt x="38" y="37"/>
                </a:cubicBezTo>
                <a:cubicBezTo>
                  <a:pt x="38" y="12"/>
                  <a:pt x="38" y="12"/>
                  <a:pt x="38" y="12"/>
                </a:cubicBezTo>
                <a:cubicBezTo>
                  <a:pt x="38" y="11"/>
                  <a:pt x="38" y="10"/>
                  <a:pt x="37" y="10"/>
                </a:cubicBezTo>
                <a:cubicBezTo>
                  <a:pt x="36" y="10"/>
                  <a:pt x="36" y="11"/>
                  <a:pt x="35" y="11"/>
                </a:cubicBezTo>
                <a:cubicBezTo>
                  <a:pt x="30" y="18"/>
                  <a:pt x="30" y="18"/>
                  <a:pt x="30" y="18"/>
                </a:cubicBezTo>
                <a:cubicBezTo>
                  <a:pt x="29" y="19"/>
                  <a:pt x="30" y="20"/>
                  <a:pt x="30" y="20"/>
                </a:cubicBezTo>
                <a:cubicBezTo>
                  <a:pt x="31" y="21"/>
                  <a:pt x="32" y="21"/>
                  <a:pt x="33" y="20"/>
                </a:cubicBezTo>
                <a:close/>
                <a:moveTo>
                  <a:pt x="70" y="9"/>
                </a:moveTo>
                <a:cubicBezTo>
                  <a:pt x="70" y="9"/>
                  <a:pt x="70" y="9"/>
                  <a:pt x="70" y="9"/>
                </a:cubicBezTo>
                <a:cubicBezTo>
                  <a:pt x="62" y="9"/>
                  <a:pt x="62" y="9"/>
                  <a:pt x="62" y="9"/>
                </a:cubicBezTo>
                <a:cubicBezTo>
                  <a:pt x="62" y="2"/>
                  <a:pt x="62" y="2"/>
                  <a:pt x="62" y="2"/>
                </a:cubicBezTo>
                <a:cubicBezTo>
                  <a:pt x="62" y="1"/>
                  <a:pt x="61" y="0"/>
                  <a:pt x="59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11" y="0"/>
                  <a:pt x="10" y="1"/>
                  <a:pt x="10" y="2"/>
                </a:cubicBezTo>
                <a:cubicBezTo>
                  <a:pt x="10" y="9"/>
                  <a:pt x="10" y="9"/>
                  <a:pt x="10" y="9"/>
                </a:cubicBezTo>
                <a:cubicBezTo>
                  <a:pt x="2" y="9"/>
                  <a:pt x="2" y="9"/>
                  <a:pt x="2" y="9"/>
                </a:cubicBezTo>
                <a:cubicBezTo>
                  <a:pt x="1" y="9"/>
                  <a:pt x="0" y="10"/>
                  <a:pt x="0" y="11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31"/>
                  <a:pt x="1" y="35"/>
                  <a:pt x="4" y="38"/>
                </a:cubicBezTo>
                <a:cubicBezTo>
                  <a:pt x="4" y="38"/>
                  <a:pt x="4" y="38"/>
                  <a:pt x="4" y="38"/>
                </a:cubicBezTo>
                <a:cubicBezTo>
                  <a:pt x="7" y="41"/>
                  <a:pt x="10" y="43"/>
                  <a:pt x="14" y="43"/>
                </a:cubicBezTo>
                <a:cubicBezTo>
                  <a:pt x="18" y="50"/>
                  <a:pt x="25" y="54"/>
                  <a:pt x="33" y="55"/>
                </a:cubicBezTo>
                <a:cubicBezTo>
                  <a:pt x="33" y="62"/>
                  <a:pt x="33" y="62"/>
                  <a:pt x="33" y="62"/>
                </a:cubicBezTo>
                <a:cubicBezTo>
                  <a:pt x="21" y="62"/>
                  <a:pt x="21" y="62"/>
                  <a:pt x="21" y="62"/>
                </a:cubicBezTo>
                <a:cubicBezTo>
                  <a:pt x="19" y="62"/>
                  <a:pt x="18" y="63"/>
                  <a:pt x="18" y="65"/>
                </a:cubicBezTo>
                <a:cubicBezTo>
                  <a:pt x="18" y="66"/>
                  <a:pt x="19" y="68"/>
                  <a:pt x="21" y="68"/>
                </a:cubicBezTo>
                <a:cubicBezTo>
                  <a:pt x="51" y="68"/>
                  <a:pt x="51" y="68"/>
                  <a:pt x="51" y="68"/>
                </a:cubicBezTo>
                <a:cubicBezTo>
                  <a:pt x="53" y="68"/>
                  <a:pt x="54" y="66"/>
                  <a:pt x="54" y="65"/>
                </a:cubicBezTo>
                <a:cubicBezTo>
                  <a:pt x="54" y="63"/>
                  <a:pt x="53" y="62"/>
                  <a:pt x="51" y="62"/>
                </a:cubicBezTo>
                <a:cubicBezTo>
                  <a:pt x="39" y="62"/>
                  <a:pt x="39" y="62"/>
                  <a:pt x="39" y="62"/>
                </a:cubicBezTo>
                <a:cubicBezTo>
                  <a:pt x="39" y="55"/>
                  <a:pt x="39" y="55"/>
                  <a:pt x="39" y="55"/>
                </a:cubicBezTo>
                <a:cubicBezTo>
                  <a:pt x="47" y="54"/>
                  <a:pt x="54" y="50"/>
                  <a:pt x="58" y="43"/>
                </a:cubicBezTo>
                <a:cubicBezTo>
                  <a:pt x="62" y="43"/>
                  <a:pt x="65" y="41"/>
                  <a:pt x="68" y="38"/>
                </a:cubicBezTo>
                <a:cubicBezTo>
                  <a:pt x="68" y="38"/>
                  <a:pt x="68" y="38"/>
                  <a:pt x="68" y="38"/>
                </a:cubicBezTo>
                <a:cubicBezTo>
                  <a:pt x="71" y="35"/>
                  <a:pt x="72" y="31"/>
                  <a:pt x="72" y="27"/>
                </a:cubicBezTo>
                <a:cubicBezTo>
                  <a:pt x="72" y="11"/>
                  <a:pt x="72" y="11"/>
                  <a:pt x="72" y="11"/>
                </a:cubicBezTo>
                <a:cubicBezTo>
                  <a:pt x="72" y="10"/>
                  <a:pt x="71" y="9"/>
                  <a:pt x="70" y="9"/>
                </a:cubicBezTo>
                <a:close/>
                <a:moveTo>
                  <a:pt x="8" y="34"/>
                </a:moveTo>
                <a:cubicBezTo>
                  <a:pt x="8" y="34"/>
                  <a:pt x="8" y="34"/>
                  <a:pt x="8" y="34"/>
                </a:cubicBezTo>
                <a:cubicBezTo>
                  <a:pt x="6" y="32"/>
                  <a:pt x="5" y="30"/>
                  <a:pt x="5" y="27"/>
                </a:cubicBezTo>
                <a:cubicBezTo>
                  <a:pt x="5" y="14"/>
                  <a:pt x="5" y="14"/>
                  <a:pt x="5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29"/>
                  <a:pt x="10" y="29"/>
                  <a:pt x="10" y="29"/>
                </a:cubicBezTo>
                <a:cubicBezTo>
                  <a:pt x="10" y="32"/>
                  <a:pt x="10" y="34"/>
                  <a:pt x="11" y="36"/>
                </a:cubicBezTo>
                <a:cubicBezTo>
                  <a:pt x="10" y="36"/>
                  <a:pt x="9" y="35"/>
                  <a:pt x="8" y="34"/>
                </a:cubicBezTo>
                <a:close/>
                <a:moveTo>
                  <a:pt x="56" y="29"/>
                </a:moveTo>
                <a:cubicBezTo>
                  <a:pt x="56" y="29"/>
                  <a:pt x="56" y="29"/>
                  <a:pt x="56" y="29"/>
                </a:cubicBezTo>
                <a:cubicBezTo>
                  <a:pt x="56" y="33"/>
                  <a:pt x="56" y="36"/>
                  <a:pt x="54" y="38"/>
                </a:cubicBezTo>
                <a:cubicBezTo>
                  <a:pt x="54" y="39"/>
                  <a:pt x="54" y="39"/>
                  <a:pt x="54" y="39"/>
                </a:cubicBezTo>
                <a:cubicBezTo>
                  <a:pt x="51" y="45"/>
                  <a:pt x="44" y="49"/>
                  <a:pt x="36" y="49"/>
                </a:cubicBezTo>
                <a:cubicBezTo>
                  <a:pt x="28" y="49"/>
                  <a:pt x="21" y="45"/>
                  <a:pt x="18" y="39"/>
                </a:cubicBezTo>
                <a:cubicBezTo>
                  <a:pt x="18" y="38"/>
                  <a:pt x="18" y="38"/>
                  <a:pt x="18" y="38"/>
                </a:cubicBezTo>
                <a:cubicBezTo>
                  <a:pt x="16" y="36"/>
                  <a:pt x="16" y="32"/>
                  <a:pt x="16" y="29"/>
                </a:cubicBezTo>
                <a:cubicBezTo>
                  <a:pt x="16" y="29"/>
                  <a:pt x="16" y="29"/>
                  <a:pt x="16" y="29"/>
                </a:cubicBezTo>
                <a:cubicBezTo>
                  <a:pt x="16" y="5"/>
                  <a:pt x="16" y="5"/>
                  <a:pt x="16" y="5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29"/>
                  <a:pt x="56" y="29"/>
                  <a:pt x="56" y="29"/>
                </a:cubicBezTo>
                <a:close/>
                <a:moveTo>
                  <a:pt x="67" y="27"/>
                </a:moveTo>
                <a:cubicBezTo>
                  <a:pt x="67" y="27"/>
                  <a:pt x="67" y="27"/>
                  <a:pt x="67" y="27"/>
                </a:cubicBezTo>
                <a:cubicBezTo>
                  <a:pt x="67" y="30"/>
                  <a:pt x="66" y="32"/>
                  <a:pt x="64" y="34"/>
                </a:cubicBezTo>
                <a:cubicBezTo>
                  <a:pt x="64" y="34"/>
                  <a:pt x="64" y="34"/>
                  <a:pt x="64" y="34"/>
                </a:cubicBezTo>
                <a:cubicBezTo>
                  <a:pt x="63" y="35"/>
                  <a:pt x="62" y="36"/>
                  <a:pt x="61" y="36"/>
                </a:cubicBezTo>
                <a:cubicBezTo>
                  <a:pt x="62" y="34"/>
                  <a:pt x="62" y="32"/>
                  <a:pt x="62" y="29"/>
                </a:cubicBezTo>
                <a:cubicBezTo>
                  <a:pt x="62" y="29"/>
                  <a:pt x="62" y="29"/>
                  <a:pt x="62" y="29"/>
                </a:cubicBezTo>
                <a:cubicBezTo>
                  <a:pt x="62" y="14"/>
                  <a:pt x="62" y="14"/>
                  <a:pt x="62" y="14"/>
                </a:cubicBezTo>
                <a:cubicBezTo>
                  <a:pt x="67" y="14"/>
                  <a:pt x="67" y="14"/>
                  <a:pt x="67" y="14"/>
                </a:cubicBezTo>
                <a:cubicBezTo>
                  <a:pt x="67" y="27"/>
                  <a:pt x="67" y="27"/>
                  <a:pt x="67" y="2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6" name="Oval 39"/>
          <p:cNvSpPr>
            <a:spLocks noChangeArrowheads="1"/>
          </p:cNvSpPr>
          <p:nvPr/>
        </p:nvSpPr>
        <p:spPr bwMode="auto">
          <a:xfrm>
            <a:off x="6582024" y="1324295"/>
            <a:ext cx="509587" cy="509588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Freeform 45"/>
          <p:cNvSpPr>
            <a:spLocks noEditPoints="1"/>
          </p:cNvSpPr>
          <p:nvPr/>
        </p:nvSpPr>
        <p:spPr bwMode="auto">
          <a:xfrm>
            <a:off x="6694736" y="1433833"/>
            <a:ext cx="273050" cy="287338"/>
          </a:xfrm>
          <a:custGeom>
            <a:avLst/>
            <a:gdLst>
              <a:gd name="T0" fmla="*/ 64 w 73"/>
              <a:gd name="T1" fmla="*/ 37 h 77"/>
              <a:gd name="T2" fmla="*/ 50 w 73"/>
              <a:gd name="T3" fmla="*/ 16 h 77"/>
              <a:gd name="T4" fmla="*/ 25 w 73"/>
              <a:gd name="T5" fmla="*/ 14 h 77"/>
              <a:gd name="T6" fmla="*/ 22 w 73"/>
              <a:gd name="T7" fmla="*/ 16 h 77"/>
              <a:gd name="T8" fmla="*/ 11 w 73"/>
              <a:gd name="T9" fmla="*/ 39 h 77"/>
              <a:gd name="T10" fmla="*/ 22 w 73"/>
              <a:gd name="T11" fmla="*/ 62 h 77"/>
              <a:gd name="T12" fmla="*/ 25 w 73"/>
              <a:gd name="T13" fmla="*/ 63 h 77"/>
              <a:gd name="T14" fmla="*/ 50 w 73"/>
              <a:gd name="T15" fmla="*/ 61 h 77"/>
              <a:gd name="T16" fmla="*/ 64 w 73"/>
              <a:gd name="T17" fmla="*/ 40 h 77"/>
              <a:gd name="T18" fmla="*/ 52 w 73"/>
              <a:gd name="T19" fmla="*/ 19 h 77"/>
              <a:gd name="T20" fmla="*/ 62 w 73"/>
              <a:gd name="T21" fmla="*/ 35 h 77"/>
              <a:gd name="T22" fmla="*/ 53 w 73"/>
              <a:gd name="T23" fmla="*/ 29 h 77"/>
              <a:gd name="T24" fmla="*/ 52 w 73"/>
              <a:gd name="T25" fmla="*/ 19 h 77"/>
              <a:gd name="T26" fmla="*/ 59 w 73"/>
              <a:gd name="T27" fmla="*/ 39 h 77"/>
              <a:gd name="T28" fmla="*/ 54 w 73"/>
              <a:gd name="T29" fmla="*/ 34 h 77"/>
              <a:gd name="T30" fmla="*/ 50 w 73"/>
              <a:gd name="T31" fmla="*/ 26 h 77"/>
              <a:gd name="T32" fmla="*/ 41 w 73"/>
              <a:gd name="T33" fmla="*/ 21 h 77"/>
              <a:gd name="T34" fmla="*/ 50 w 73"/>
              <a:gd name="T35" fmla="*/ 26 h 77"/>
              <a:gd name="T36" fmla="*/ 28 w 73"/>
              <a:gd name="T37" fmla="*/ 15 h 77"/>
              <a:gd name="T38" fmla="*/ 47 w 73"/>
              <a:gd name="T39" fmla="*/ 16 h 77"/>
              <a:gd name="T40" fmla="*/ 27 w 73"/>
              <a:gd name="T41" fmla="*/ 16 h 77"/>
              <a:gd name="T42" fmla="*/ 26 w 73"/>
              <a:gd name="T43" fmla="*/ 20 h 77"/>
              <a:gd name="T44" fmla="*/ 33 w 73"/>
              <a:gd name="T45" fmla="*/ 21 h 77"/>
              <a:gd name="T46" fmla="*/ 26 w 73"/>
              <a:gd name="T47" fmla="*/ 20 h 77"/>
              <a:gd name="T48" fmla="*/ 22 w 73"/>
              <a:gd name="T49" fmla="*/ 58 h 77"/>
              <a:gd name="T50" fmla="*/ 13 w 73"/>
              <a:gd name="T51" fmla="*/ 41 h 77"/>
              <a:gd name="T52" fmla="*/ 23 w 73"/>
              <a:gd name="T53" fmla="*/ 58 h 77"/>
              <a:gd name="T54" fmla="*/ 15 w 73"/>
              <a:gd name="T55" fmla="*/ 39 h 77"/>
              <a:gd name="T56" fmla="*/ 20 w 73"/>
              <a:gd name="T57" fmla="*/ 34 h 77"/>
              <a:gd name="T58" fmla="*/ 15 w 73"/>
              <a:gd name="T59" fmla="*/ 39 h 77"/>
              <a:gd name="T60" fmla="*/ 20 w 73"/>
              <a:gd name="T61" fmla="*/ 29 h 77"/>
              <a:gd name="T62" fmla="*/ 12 w 73"/>
              <a:gd name="T63" fmla="*/ 35 h 77"/>
              <a:gd name="T64" fmla="*/ 23 w 73"/>
              <a:gd name="T65" fmla="*/ 19 h 77"/>
              <a:gd name="T66" fmla="*/ 24 w 73"/>
              <a:gd name="T67" fmla="*/ 51 h 77"/>
              <a:gd name="T68" fmla="*/ 33 w 73"/>
              <a:gd name="T69" fmla="*/ 56 h 77"/>
              <a:gd name="T70" fmla="*/ 24 w 73"/>
              <a:gd name="T71" fmla="*/ 51 h 77"/>
              <a:gd name="T72" fmla="*/ 46 w 73"/>
              <a:gd name="T73" fmla="*/ 62 h 77"/>
              <a:gd name="T74" fmla="*/ 27 w 73"/>
              <a:gd name="T75" fmla="*/ 61 h 77"/>
              <a:gd name="T76" fmla="*/ 47 w 73"/>
              <a:gd name="T77" fmla="*/ 61 h 77"/>
              <a:gd name="T78" fmla="*/ 48 w 73"/>
              <a:gd name="T79" fmla="*/ 58 h 77"/>
              <a:gd name="T80" fmla="*/ 41 w 73"/>
              <a:gd name="T81" fmla="*/ 56 h 77"/>
              <a:gd name="T82" fmla="*/ 48 w 73"/>
              <a:gd name="T83" fmla="*/ 58 h 77"/>
              <a:gd name="T84" fmla="*/ 50 w 73"/>
              <a:gd name="T85" fmla="*/ 46 h 77"/>
              <a:gd name="T86" fmla="*/ 24 w 73"/>
              <a:gd name="T87" fmla="*/ 46 h 77"/>
              <a:gd name="T88" fmla="*/ 37 w 73"/>
              <a:gd name="T89" fmla="*/ 23 h 77"/>
              <a:gd name="T90" fmla="*/ 50 w 73"/>
              <a:gd name="T91" fmla="*/ 46 h 77"/>
              <a:gd name="T92" fmla="*/ 52 w 73"/>
              <a:gd name="T93" fmla="*/ 58 h 77"/>
              <a:gd name="T94" fmla="*/ 53 w 73"/>
              <a:gd name="T95" fmla="*/ 48 h 77"/>
              <a:gd name="T96" fmla="*/ 62 w 73"/>
              <a:gd name="T97" fmla="*/ 42 h 77"/>
              <a:gd name="T98" fmla="*/ 37 w 73"/>
              <a:gd name="T99" fmla="*/ 28 h 77"/>
              <a:gd name="T100" fmla="*/ 27 w 73"/>
              <a:gd name="T101" fmla="*/ 39 h 77"/>
              <a:gd name="T102" fmla="*/ 47 w 73"/>
              <a:gd name="T103" fmla="*/ 39 h 77"/>
              <a:gd name="T104" fmla="*/ 37 w 73"/>
              <a:gd name="T105" fmla="*/ 43 h 77"/>
              <a:gd name="T106" fmla="*/ 32 w 73"/>
              <a:gd name="T107" fmla="*/ 39 h 77"/>
              <a:gd name="T108" fmla="*/ 42 w 73"/>
              <a:gd name="T109" fmla="*/ 39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73" h="77">
                <a:moveTo>
                  <a:pt x="63" y="39"/>
                </a:moveTo>
                <a:cubicBezTo>
                  <a:pt x="64" y="38"/>
                  <a:pt x="64" y="38"/>
                  <a:pt x="64" y="37"/>
                </a:cubicBezTo>
                <a:cubicBezTo>
                  <a:pt x="73" y="24"/>
                  <a:pt x="68" y="14"/>
                  <a:pt x="52" y="16"/>
                </a:cubicBezTo>
                <a:cubicBezTo>
                  <a:pt x="51" y="16"/>
                  <a:pt x="51" y="16"/>
                  <a:pt x="50" y="16"/>
                </a:cubicBezTo>
                <a:cubicBezTo>
                  <a:pt x="50" y="15"/>
                  <a:pt x="50" y="15"/>
                  <a:pt x="49" y="14"/>
                </a:cubicBezTo>
                <a:cubicBezTo>
                  <a:pt x="43" y="0"/>
                  <a:pt x="31" y="0"/>
                  <a:pt x="25" y="14"/>
                </a:cubicBezTo>
                <a:cubicBezTo>
                  <a:pt x="24" y="15"/>
                  <a:pt x="24" y="15"/>
                  <a:pt x="24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6" y="14"/>
                  <a:pt x="0" y="24"/>
                  <a:pt x="9" y="37"/>
                </a:cubicBezTo>
                <a:cubicBezTo>
                  <a:pt x="10" y="38"/>
                  <a:pt x="10" y="38"/>
                  <a:pt x="11" y="39"/>
                </a:cubicBezTo>
                <a:cubicBezTo>
                  <a:pt x="10" y="39"/>
                  <a:pt x="10" y="40"/>
                  <a:pt x="9" y="40"/>
                </a:cubicBezTo>
                <a:cubicBezTo>
                  <a:pt x="1" y="53"/>
                  <a:pt x="7" y="63"/>
                  <a:pt x="22" y="62"/>
                </a:cubicBezTo>
                <a:cubicBezTo>
                  <a:pt x="22" y="61"/>
                  <a:pt x="23" y="61"/>
                  <a:pt x="24" y="61"/>
                </a:cubicBezTo>
                <a:cubicBezTo>
                  <a:pt x="24" y="62"/>
                  <a:pt x="24" y="62"/>
                  <a:pt x="25" y="63"/>
                </a:cubicBezTo>
                <a:cubicBezTo>
                  <a:pt x="31" y="77"/>
                  <a:pt x="43" y="77"/>
                  <a:pt x="49" y="63"/>
                </a:cubicBezTo>
                <a:cubicBezTo>
                  <a:pt x="50" y="62"/>
                  <a:pt x="50" y="62"/>
                  <a:pt x="50" y="61"/>
                </a:cubicBezTo>
                <a:cubicBezTo>
                  <a:pt x="51" y="61"/>
                  <a:pt x="51" y="61"/>
                  <a:pt x="52" y="62"/>
                </a:cubicBezTo>
                <a:cubicBezTo>
                  <a:pt x="67" y="63"/>
                  <a:pt x="73" y="53"/>
                  <a:pt x="64" y="40"/>
                </a:cubicBezTo>
                <a:cubicBezTo>
                  <a:pt x="64" y="40"/>
                  <a:pt x="64" y="39"/>
                  <a:pt x="63" y="39"/>
                </a:cubicBezTo>
                <a:close/>
                <a:moveTo>
                  <a:pt x="52" y="19"/>
                </a:moveTo>
                <a:cubicBezTo>
                  <a:pt x="52" y="19"/>
                  <a:pt x="52" y="19"/>
                  <a:pt x="52" y="19"/>
                </a:cubicBezTo>
                <a:cubicBezTo>
                  <a:pt x="65" y="18"/>
                  <a:pt x="69" y="25"/>
                  <a:pt x="62" y="35"/>
                </a:cubicBezTo>
                <a:cubicBezTo>
                  <a:pt x="61" y="36"/>
                  <a:pt x="61" y="36"/>
                  <a:pt x="61" y="36"/>
                </a:cubicBezTo>
                <a:cubicBezTo>
                  <a:pt x="59" y="34"/>
                  <a:pt x="56" y="31"/>
                  <a:pt x="53" y="29"/>
                </a:cubicBezTo>
                <a:cubicBezTo>
                  <a:pt x="53" y="25"/>
                  <a:pt x="52" y="22"/>
                  <a:pt x="51" y="19"/>
                </a:cubicBezTo>
                <a:cubicBezTo>
                  <a:pt x="52" y="19"/>
                  <a:pt x="52" y="19"/>
                  <a:pt x="52" y="19"/>
                </a:cubicBezTo>
                <a:close/>
                <a:moveTo>
                  <a:pt x="59" y="39"/>
                </a:moveTo>
                <a:cubicBezTo>
                  <a:pt x="59" y="39"/>
                  <a:pt x="59" y="39"/>
                  <a:pt x="59" y="39"/>
                </a:cubicBezTo>
                <a:cubicBezTo>
                  <a:pt x="57" y="40"/>
                  <a:pt x="56" y="42"/>
                  <a:pt x="54" y="43"/>
                </a:cubicBezTo>
                <a:cubicBezTo>
                  <a:pt x="54" y="40"/>
                  <a:pt x="54" y="37"/>
                  <a:pt x="54" y="34"/>
                </a:cubicBezTo>
                <a:cubicBezTo>
                  <a:pt x="56" y="35"/>
                  <a:pt x="57" y="37"/>
                  <a:pt x="59" y="39"/>
                </a:cubicBezTo>
                <a:close/>
                <a:moveTo>
                  <a:pt x="50" y="26"/>
                </a:moveTo>
                <a:cubicBezTo>
                  <a:pt x="50" y="26"/>
                  <a:pt x="50" y="26"/>
                  <a:pt x="50" y="26"/>
                </a:cubicBezTo>
                <a:cubicBezTo>
                  <a:pt x="47" y="25"/>
                  <a:pt x="44" y="23"/>
                  <a:pt x="41" y="21"/>
                </a:cubicBezTo>
                <a:cubicBezTo>
                  <a:pt x="43" y="21"/>
                  <a:pt x="46" y="20"/>
                  <a:pt x="48" y="20"/>
                </a:cubicBezTo>
                <a:cubicBezTo>
                  <a:pt x="49" y="22"/>
                  <a:pt x="49" y="24"/>
                  <a:pt x="50" y="26"/>
                </a:cubicBezTo>
                <a:close/>
                <a:moveTo>
                  <a:pt x="28" y="15"/>
                </a:moveTo>
                <a:cubicBezTo>
                  <a:pt x="28" y="15"/>
                  <a:pt x="28" y="15"/>
                  <a:pt x="28" y="15"/>
                </a:cubicBezTo>
                <a:cubicBezTo>
                  <a:pt x="33" y="4"/>
                  <a:pt x="41" y="4"/>
                  <a:pt x="46" y="15"/>
                </a:cubicBezTo>
                <a:cubicBezTo>
                  <a:pt x="46" y="16"/>
                  <a:pt x="47" y="16"/>
                  <a:pt x="47" y="16"/>
                </a:cubicBezTo>
                <a:cubicBezTo>
                  <a:pt x="44" y="17"/>
                  <a:pt x="40" y="18"/>
                  <a:pt x="37" y="20"/>
                </a:cubicBezTo>
                <a:cubicBezTo>
                  <a:pt x="34" y="18"/>
                  <a:pt x="30" y="17"/>
                  <a:pt x="27" y="16"/>
                </a:cubicBezTo>
                <a:cubicBezTo>
                  <a:pt x="28" y="15"/>
                  <a:pt x="28" y="15"/>
                  <a:pt x="28" y="15"/>
                </a:cubicBezTo>
                <a:close/>
                <a:moveTo>
                  <a:pt x="26" y="20"/>
                </a:moveTo>
                <a:cubicBezTo>
                  <a:pt x="26" y="20"/>
                  <a:pt x="26" y="20"/>
                  <a:pt x="26" y="20"/>
                </a:cubicBezTo>
                <a:cubicBezTo>
                  <a:pt x="28" y="20"/>
                  <a:pt x="30" y="21"/>
                  <a:pt x="33" y="21"/>
                </a:cubicBezTo>
                <a:cubicBezTo>
                  <a:pt x="30" y="23"/>
                  <a:pt x="27" y="25"/>
                  <a:pt x="24" y="26"/>
                </a:cubicBezTo>
                <a:cubicBezTo>
                  <a:pt x="25" y="24"/>
                  <a:pt x="25" y="22"/>
                  <a:pt x="26" y="20"/>
                </a:cubicBezTo>
                <a:close/>
                <a:moveTo>
                  <a:pt x="22" y="58"/>
                </a:moveTo>
                <a:cubicBezTo>
                  <a:pt x="22" y="58"/>
                  <a:pt x="22" y="58"/>
                  <a:pt x="22" y="58"/>
                </a:cubicBezTo>
                <a:cubicBezTo>
                  <a:pt x="9" y="59"/>
                  <a:pt x="5" y="52"/>
                  <a:pt x="12" y="42"/>
                </a:cubicBezTo>
                <a:cubicBezTo>
                  <a:pt x="12" y="42"/>
                  <a:pt x="13" y="41"/>
                  <a:pt x="13" y="41"/>
                </a:cubicBezTo>
                <a:cubicBezTo>
                  <a:pt x="15" y="43"/>
                  <a:pt x="18" y="46"/>
                  <a:pt x="20" y="48"/>
                </a:cubicBezTo>
                <a:cubicBezTo>
                  <a:pt x="21" y="52"/>
                  <a:pt x="22" y="55"/>
                  <a:pt x="23" y="58"/>
                </a:cubicBezTo>
                <a:cubicBezTo>
                  <a:pt x="22" y="58"/>
                  <a:pt x="22" y="58"/>
                  <a:pt x="22" y="58"/>
                </a:cubicBezTo>
                <a:close/>
                <a:moveTo>
                  <a:pt x="15" y="39"/>
                </a:moveTo>
                <a:cubicBezTo>
                  <a:pt x="15" y="39"/>
                  <a:pt x="15" y="39"/>
                  <a:pt x="15" y="39"/>
                </a:cubicBezTo>
                <a:cubicBezTo>
                  <a:pt x="16" y="37"/>
                  <a:pt x="18" y="35"/>
                  <a:pt x="20" y="34"/>
                </a:cubicBezTo>
                <a:cubicBezTo>
                  <a:pt x="20" y="37"/>
                  <a:pt x="20" y="40"/>
                  <a:pt x="20" y="43"/>
                </a:cubicBezTo>
                <a:cubicBezTo>
                  <a:pt x="18" y="42"/>
                  <a:pt x="16" y="40"/>
                  <a:pt x="15" y="39"/>
                </a:cubicBezTo>
                <a:close/>
                <a:moveTo>
                  <a:pt x="20" y="29"/>
                </a:moveTo>
                <a:cubicBezTo>
                  <a:pt x="20" y="29"/>
                  <a:pt x="20" y="29"/>
                  <a:pt x="20" y="29"/>
                </a:cubicBezTo>
                <a:cubicBezTo>
                  <a:pt x="18" y="31"/>
                  <a:pt x="15" y="34"/>
                  <a:pt x="13" y="36"/>
                </a:cubicBezTo>
                <a:cubicBezTo>
                  <a:pt x="12" y="35"/>
                  <a:pt x="12" y="35"/>
                  <a:pt x="12" y="35"/>
                </a:cubicBezTo>
                <a:cubicBezTo>
                  <a:pt x="5" y="25"/>
                  <a:pt x="9" y="18"/>
                  <a:pt x="22" y="19"/>
                </a:cubicBezTo>
                <a:cubicBezTo>
                  <a:pt x="23" y="19"/>
                  <a:pt x="23" y="19"/>
                  <a:pt x="23" y="19"/>
                </a:cubicBezTo>
                <a:cubicBezTo>
                  <a:pt x="22" y="22"/>
                  <a:pt x="21" y="25"/>
                  <a:pt x="20" y="29"/>
                </a:cubicBezTo>
                <a:close/>
                <a:moveTo>
                  <a:pt x="24" y="51"/>
                </a:moveTo>
                <a:cubicBezTo>
                  <a:pt x="24" y="51"/>
                  <a:pt x="24" y="51"/>
                  <a:pt x="24" y="51"/>
                </a:cubicBezTo>
                <a:cubicBezTo>
                  <a:pt x="27" y="53"/>
                  <a:pt x="30" y="54"/>
                  <a:pt x="33" y="56"/>
                </a:cubicBezTo>
                <a:cubicBezTo>
                  <a:pt x="30" y="56"/>
                  <a:pt x="28" y="57"/>
                  <a:pt x="26" y="58"/>
                </a:cubicBezTo>
                <a:cubicBezTo>
                  <a:pt x="25" y="55"/>
                  <a:pt x="25" y="53"/>
                  <a:pt x="24" y="51"/>
                </a:cubicBezTo>
                <a:close/>
                <a:moveTo>
                  <a:pt x="46" y="62"/>
                </a:moveTo>
                <a:cubicBezTo>
                  <a:pt x="46" y="62"/>
                  <a:pt x="46" y="62"/>
                  <a:pt x="46" y="62"/>
                </a:cubicBezTo>
                <a:cubicBezTo>
                  <a:pt x="41" y="73"/>
                  <a:pt x="33" y="73"/>
                  <a:pt x="28" y="62"/>
                </a:cubicBezTo>
                <a:cubicBezTo>
                  <a:pt x="27" y="61"/>
                  <a:pt x="27" y="61"/>
                  <a:pt x="27" y="61"/>
                </a:cubicBezTo>
                <a:cubicBezTo>
                  <a:pt x="30" y="60"/>
                  <a:pt x="34" y="59"/>
                  <a:pt x="37" y="58"/>
                </a:cubicBezTo>
                <a:cubicBezTo>
                  <a:pt x="40" y="59"/>
                  <a:pt x="44" y="60"/>
                  <a:pt x="47" y="61"/>
                </a:cubicBezTo>
                <a:cubicBezTo>
                  <a:pt x="47" y="61"/>
                  <a:pt x="46" y="61"/>
                  <a:pt x="46" y="62"/>
                </a:cubicBezTo>
                <a:close/>
                <a:moveTo>
                  <a:pt x="48" y="58"/>
                </a:moveTo>
                <a:cubicBezTo>
                  <a:pt x="48" y="58"/>
                  <a:pt x="48" y="58"/>
                  <a:pt x="48" y="58"/>
                </a:cubicBezTo>
                <a:cubicBezTo>
                  <a:pt x="46" y="57"/>
                  <a:pt x="43" y="56"/>
                  <a:pt x="41" y="56"/>
                </a:cubicBezTo>
                <a:cubicBezTo>
                  <a:pt x="44" y="54"/>
                  <a:pt x="47" y="53"/>
                  <a:pt x="50" y="51"/>
                </a:cubicBezTo>
                <a:cubicBezTo>
                  <a:pt x="49" y="53"/>
                  <a:pt x="49" y="55"/>
                  <a:pt x="48" y="58"/>
                </a:cubicBezTo>
                <a:close/>
                <a:moveTo>
                  <a:pt x="50" y="46"/>
                </a:moveTo>
                <a:cubicBezTo>
                  <a:pt x="50" y="46"/>
                  <a:pt x="50" y="46"/>
                  <a:pt x="50" y="46"/>
                </a:cubicBezTo>
                <a:cubicBezTo>
                  <a:pt x="46" y="49"/>
                  <a:pt x="42" y="52"/>
                  <a:pt x="37" y="54"/>
                </a:cubicBezTo>
                <a:cubicBezTo>
                  <a:pt x="32" y="52"/>
                  <a:pt x="28" y="49"/>
                  <a:pt x="24" y="46"/>
                </a:cubicBezTo>
                <a:cubicBezTo>
                  <a:pt x="23" y="41"/>
                  <a:pt x="23" y="36"/>
                  <a:pt x="24" y="31"/>
                </a:cubicBezTo>
                <a:cubicBezTo>
                  <a:pt x="28" y="28"/>
                  <a:pt x="32" y="25"/>
                  <a:pt x="37" y="23"/>
                </a:cubicBezTo>
                <a:cubicBezTo>
                  <a:pt x="42" y="25"/>
                  <a:pt x="46" y="28"/>
                  <a:pt x="50" y="31"/>
                </a:cubicBezTo>
                <a:cubicBezTo>
                  <a:pt x="51" y="36"/>
                  <a:pt x="51" y="41"/>
                  <a:pt x="50" y="46"/>
                </a:cubicBezTo>
                <a:close/>
                <a:moveTo>
                  <a:pt x="52" y="58"/>
                </a:moveTo>
                <a:cubicBezTo>
                  <a:pt x="52" y="58"/>
                  <a:pt x="52" y="58"/>
                  <a:pt x="52" y="58"/>
                </a:cubicBezTo>
                <a:cubicBezTo>
                  <a:pt x="51" y="58"/>
                  <a:pt x="51" y="58"/>
                  <a:pt x="51" y="58"/>
                </a:cubicBezTo>
                <a:cubicBezTo>
                  <a:pt x="52" y="55"/>
                  <a:pt x="53" y="52"/>
                  <a:pt x="53" y="48"/>
                </a:cubicBezTo>
                <a:cubicBezTo>
                  <a:pt x="56" y="46"/>
                  <a:pt x="59" y="43"/>
                  <a:pt x="61" y="41"/>
                </a:cubicBezTo>
                <a:cubicBezTo>
                  <a:pt x="62" y="42"/>
                  <a:pt x="62" y="42"/>
                  <a:pt x="62" y="42"/>
                </a:cubicBezTo>
                <a:cubicBezTo>
                  <a:pt x="69" y="52"/>
                  <a:pt x="65" y="59"/>
                  <a:pt x="52" y="58"/>
                </a:cubicBezTo>
                <a:close/>
                <a:moveTo>
                  <a:pt x="37" y="28"/>
                </a:moveTo>
                <a:cubicBezTo>
                  <a:pt x="37" y="28"/>
                  <a:pt x="37" y="28"/>
                  <a:pt x="37" y="28"/>
                </a:cubicBezTo>
                <a:cubicBezTo>
                  <a:pt x="31" y="28"/>
                  <a:pt x="27" y="33"/>
                  <a:pt x="27" y="39"/>
                </a:cubicBezTo>
                <a:cubicBezTo>
                  <a:pt x="27" y="44"/>
                  <a:pt x="31" y="49"/>
                  <a:pt x="37" y="49"/>
                </a:cubicBezTo>
                <a:cubicBezTo>
                  <a:pt x="43" y="49"/>
                  <a:pt x="47" y="44"/>
                  <a:pt x="47" y="39"/>
                </a:cubicBezTo>
                <a:cubicBezTo>
                  <a:pt x="47" y="33"/>
                  <a:pt x="43" y="28"/>
                  <a:pt x="37" y="28"/>
                </a:cubicBezTo>
                <a:close/>
                <a:moveTo>
                  <a:pt x="37" y="43"/>
                </a:moveTo>
                <a:cubicBezTo>
                  <a:pt x="37" y="43"/>
                  <a:pt x="37" y="43"/>
                  <a:pt x="37" y="43"/>
                </a:cubicBezTo>
                <a:cubicBezTo>
                  <a:pt x="34" y="43"/>
                  <a:pt x="32" y="41"/>
                  <a:pt x="32" y="39"/>
                </a:cubicBezTo>
                <a:cubicBezTo>
                  <a:pt x="32" y="36"/>
                  <a:pt x="34" y="34"/>
                  <a:pt x="37" y="34"/>
                </a:cubicBezTo>
                <a:cubicBezTo>
                  <a:pt x="40" y="34"/>
                  <a:pt x="42" y="36"/>
                  <a:pt x="42" y="39"/>
                </a:cubicBezTo>
                <a:cubicBezTo>
                  <a:pt x="42" y="41"/>
                  <a:pt x="40" y="43"/>
                  <a:pt x="37" y="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7" name="Oval 43"/>
          <p:cNvSpPr>
            <a:spLocks noChangeArrowheads="1"/>
          </p:cNvSpPr>
          <p:nvPr/>
        </p:nvSpPr>
        <p:spPr bwMode="auto">
          <a:xfrm>
            <a:off x="7831386" y="2667320"/>
            <a:ext cx="509588" cy="509588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Freeform 46"/>
          <p:cNvSpPr>
            <a:spLocks noEditPoints="1"/>
          </p:cNvSpPr>
          <p:nvPr/>
        </p:nvSpPr>
        <p:spPr bwMode="auto">
          <a:xfrm>
            <a:off x="7961561" y="2791145"/>
            <a:ext cx="252413" cy="254000"/>
          </a:xfrm>
          <a:custGeom>
            <a:avLst/>
            <a:gdLst>
              <a:gd name="T0" fmla="*/ 64 w 67"/>
              <a:gd name="T1" fmla="*/ 15 h 68"/>
              <a:gd name="T2" fmla="*/ 45 w 67"/>
              <a:gd name="T3" fmla="*/ 0 h 68"/>
              <a:gd name="T4" fmla="*/ 0 w 67"/>
              <a:gd name="T5" fmla="*/ 40 h 68"/>
              <a:gd name="T6" fmla="*/ 0 w 67"/>
              <a:gd name="T7" fmla="*/ 40 h 68"/>
              <a:gd name="T8" fmla="*/ 0 w 67"/>
              <a:gd name="T9" fmla="*/ 41 h 68"/>
              <a:gd name="T10" fmla="*/ 0 w 67"/>
              <a:gd name="T11" fmla="*/ 41 h 68"/>
              <a:gd name="T12" fmla="*/ 0 w 67"/>
              <a:gd name="T13" fmla="*/ 41 h 68"/>
              <a:gd name="T14" fmla="*/ 0 w 67"/>
              <a:gd name="T15" fmla="*/ 41 h 68"/>
              <a:gd name="T16" fmla="*/ 0 w 67"/>
              <a:gd name="T17" fmla="*/ 41 h 68"/>
              <a:gd name="T18" fmla="*/ 0 w 67"/>
              <a:gd name="T19" fmla="*/ 41 h 68"/>
              <a:gd name="T20" fmla="*/ 0 w 67"/>
              <a:gd name="T21" fmla="*/ 41 h 68"/>
              <a:gd name="T22" fmla="*/ 0 w 67"/>
              <a:gd name="T23" fmla="*/ 41 h 68"/>
              <a:gd name="T24" fmla="*/ 0 w 67"/>
              <a:gd name="T25" fmla="*/ 41 h 68"/>
              <a:gd name="T26" fmla="*/ 0 w 67"/>
              <a:gd name="T27" fmla="*/ 41 h 68"/>
              <a:gd name="T28" fmla="*/ 0 w 67"/>
              <a:gd name="T29" fmla="*/ 41 h 68"/>
              <a:gd name="T30" fmla="*/ 0 w 67"/>
              <a:gd name="T31" fmla="*/ 41 h 68"/>
              <a:gd name="T32" fmla="*/ 0 w 67"/>
              <a:gd name="T33" fmla="*/ 42 h 68"/>
              <a:gd name="T34" fmla="*/ 0 w 67"/>
              <a:gd name="T35" fmla="*/ 42 h 68"/>
              <a:gd name="T36" fmla="*/ 0 w 67"/>
              <a:gd name="T37" fmla="*/ 42 h 68"/>
              <a:gd name="T38" fmla="*/ 0 w 67"/>
              <a:gd name="T39" fmla="*/ 42 h 68"/>
              <a:gd name="T40" fmla="*/ 0 w 67"/>
              <a:gd name="T41" fmla="*/ 42 h 68"/>
              <a:gd name="T42" fmla="*/ 0 w 67"/>
              <a:gd name="T43" fmla="*/ 42 h 68"/>
              <a:gd name="T44" fmla="*/ 0 w 67"/>
              <a:gd name="T45" fmla="*/ 42 h 68"/>
              <a:gd name="T46" fmla="*/ 0 w 67"/>
              <a:gd name="T47" fmla="*/ 42 h 68"/>
              <a:gd name="T48" fmla="*/ 0 w 67"/>
              <a:gd name="T49" fmla="*/ 65 h 68"/>
              <a:gd name="T50" fmla="*/ 25 w 67"/>
              <a:gd name="T51" fmla="*/ 68 h 68"/>
              <a:gd name="T52" fmla="*/ 25 w 67"/>
              <a:gd name="T53" fmla="*/ 68 h 68"/>
              <a:gd name="T54" fmla="*/ 25 w 67"/>
              <a:gd name="T55" fmla="*/ 68 h 68"/>
              <a:gd name="T56" fmla="*/ 26 w 67"/>
              <a:gd name="T57" fmla="*/ 68 h 68"/>
              <a:gd name="T58" fmla="*/ 26 w 67"/>
              <a:gd name="T59" fmla="*/ 68 h 68"/>
              <a:gd name="T60" fmla="*/ 26 w 67"/>
              <a:gd name="T61" fmla="*/ 67 h 68"/>
              <a:gd name="T62" fmla="*/ 26 w 67"/>
              <a:gd name="T63" fmla="*/ 67 h 68"/>
              <a:gd name="T64" fmla="*/ 26 w 67"/>
              <a:gd name="T65" fmla="*/ 67 h 68"/>
              <a:gd name="T66" fmla="*/ 26 w 67"/>
              <a:gd name="T67" fmla="*/ 67 h 68"/>
              <a:gd name="T68" fmla="*/ 27 w 67"/>
              <a:gd name="T69" fmla="*/ 67 h 68"/>
              <a:gd name="T70" fmla="*/ 27 w 67"/>
              <a:gd name="T71" fmla="*/ 67 h 68"/>
              <a:gd name="T72" fmla="*/ 64 w 67"/>
              <a:gd name="T73" fmla="*/ 30 h 68"/>
              <a:gd name="T74" fmla="*/ 67 w 67"/>
              <a:gd name="T75" fmla="*/ 22 h 68"/>
              <a:gd name="T76" fmla="*/ 33 w 67"/>
              <a:gd name="T77" fmla="*/ 16 h 68"/>
              <a:gd name="T78" fmla="*/ 10 w 67"/>
              <a:gd name="T79" fmla="*/ 46 h 68"/>
              <a:gd name="T80" fmla="*/ 33 w 67"/>
              <a:gd name="T81" fmla="*/ 16 h 68"/>
              <a:gd name="T82" fmla="*/ 5 w 67"/>
              <a:gd name="T83" fmla="*/ 62 h 68"/>
              <a:gd name="T84" fmla="*/ 18 w 67"/>
              <a:gd name="T85" fmla="*/ 62 h 68"/>
              <a:gd name="T86" fmla="*/ 12 w 67"/>
              <a:gd name="T87" fmla="*/ 48 h 68"/>
              <a:gd name="T88" fmla="*/ 39 w 67"/>
              <a:gd name="T89" fmla="*/ 22 h 68"/>
              <a:gd name="T90" fmla="*/ 19 w 67"/>
              <a:gd name="T91" fmla="*/ 55 h 68"/>
              <a:gd name="T92" fmla="*/ 25 w 67"/>
              <a:gd name="T93" fmla="*/ 61 h 68"/>
              <a:gd name="T94" fmla="*/ 22 w 67"/>
              <a:gd name="T95" fmla="*/ 58 h 68"/>
              <a:gd name="T96" fmla="*/ 51 w 67"/>
              <a:gd name="T97" fmla="*/ 34 h 68"/>
              <a:gd name="T98" fmla="*/ 61 w 67"/>
              <a:gd name="T99" fmla="*/ 22 h 68"/>
              <a:gd name="T100" fmla="*/ 61 w 67"/>
              <a:gd name="T101" fmla="*/ 22 h 68"/>
              <a:gd name="T102" fmla="*/ 57 w 67"/>
              <a:gd name="T103" fmla="*/ 28 h 68"/>
              <a:gd name="T104" fmla="*/ 55 w 67"/>
              <a:gd name="T105" fmla="*/ 30 h 68"/>
              <a:gd name="T106" fmla="*/ 39 w 67"/>
              <a:gd name="T107" fmla="*/ 10 h 68"/>
              <a:gd name="T108" fmla="*/ 45 w 67"/>
              <a:gd name="T109" fmla="*/ 6 h 68"/>
              <a:gd name="T110" fmla="*/ 60 w 67"/>
              <a:gd name="T111" fmla="*/ 19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7" h="68">
                <a:moveTo>
                  <a:pt x="67" y="22"/>
                </a:moveTo>
                <a:cubicBezTo>
                  <a:pt x="67" y="20"/>
                  <a:pt x="66" y="17"/>
                  <a:pt x="64" y="15"/>
                </a:cubicBezTo>
                <a:cubicBezTo>
                  <a:pt x="52" y="3"/>
                  <a:pt x="52" y="3"/>
                  <a:pt x="52" y="3"/>
                </a:cubicBezTo>
                <a:cubicBezTo>
                  <a:pt x="50" y="1"/>
                  <a:pt x="48" y="0"/>
                  <a:pt x="45" y="0"/>
                </a:cubicBezTo>
                <a:cubicBezTo>
                  <a:pt x="42" y="0"/>
                  <a:pt x="40" y="1"/>
                  <a:pt x="38" y="3"/>
                </a:cubicBezTo>
                <a:cubicBezTo>
                  <a:pt x="25" y="16"/>
                  <a:pt x="13" y="28"/>
                  <a:pt x="0" y="40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66"/>
                  <a:pt x="1" y="68"/>
                  <a:pt x="2" y="68"/>
                </a:cubicBezTo>
                <a:cubicBezTo>
                  <a:pt x="25" y="68"/>
                  <a:pt x="25" y="68"/>
                  <a:pt x="25" y="68"/>
                </a:cubicBezTo>
                <a:cubicBezTo>
                  <a:pt x="25" y="68"/>
                  <a:pt x="25" y="68"/>
                  <a:pt x="25" y="68"/>
                </a:cubicBezTo>
                <a:cubicBezTo>
                  <a:pt x="25" y="68"/>
                  <a:pt x="25" y="68"/>
                  <a:pt x="25" y="68"/>
                </a:cubicBezTo>
                <a:cubicBezTo>
                  <a:pt x="25" y="68"/>
                  <a:pt x="25" y="68"/>
                  <a:pt x="25" y="68"/>
                </a:cubicBezTo>
                <a:cubicBezTo>
                  <a:pt x="25" y="68"/>
                  <a:pt x="25" y="68"/>
                  <a:pt x="25" y="68"/>
                </a:cubicBezTo>
                <a:cubicBezTo>
                  <a:pt x="25" y="68"/>
                  <a:pt x="25" y="68"/>
                  <a:pt x="25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6" y="67"/>
                  <a:pt x="26" y="67"/>
                  <a:pt x="26" y="67"/>
                </a:cubicBezTo>
                <a:cubicBezTo>
                  <a:pt x="26" y="67"/>
                  <a:pt x="26" y="67"/>
                  <a:pt x="26" y="67"/>
                </a:cubicBezTo>
                <a:cubicBezTo>
                  <a:pt x="26" y="67"/>
                  <a:pt x="26" y="67"/>
                  <a:pt x="26" y="67"/>
                </a:cubicBezTo>
                <a:cubicBezTo>
                  <a:pt x="26" y="67"/>
                  <a:pt x="26" y="67"/>
                  <a:pt x="26" y="67"/>
                </a:cubicBezTo>
                <a:cubicBezTo>
                  <a:pt x="26" y="67"/>
                  <a:pt x="26" y="67"/>
                  <a:pt x="26" y="67"/>
                </a:cubicBezTo>
                <a:cubicBezTo>
                  <a:pt x="26" y="67"/>
                  <a:pt x="26" y="67"/>
                  <a:pt x="26" y="67"/>
                </a:cubicBezTo>
                <a:cubicBezTo>
                  <a:pt x="26" y="67"/>
                  <a:pt x="26" y="67"/>
                  <a:pt x="26" y="67"/>
                </a:cubicBezTo>
                <a:cubicBezTo>
                  <a:pt x="26" y="67"/>
                  <a:pt x="26" y="67"/>
                  <a:pt x="26" y="67"/>
                </a:cubicBezTo>
                <a:cubicBezTo>
                  <a:pt x="27" y="67"/>
                  <a:pt x="27" y="67"/>
                  <a:pt x="27" y="67"/>
                </a:cubicBezTo>
                <a:cubicBezTo>
                  <a:pt x="27" y="67"/>
                  <a:pt x="27" y="67"/>
                  <a:pt x="27" y="67"/>
                </a:cubicBezTo>
                <a:cubicBezTo>
                  <a:pt x="27" y="67"/>
                  <a:pt x="27" y="67"/>
                  <a:pt x="27" y="67"/>
                </a:cubicBezTo>
                <a:cubicBezTo>
                  <a:pt x="27" y="67"/>
                  <a:pt x="27" y="67"/>
                  <a:pt x="27" y="67"/>
                </a:cubicBezTo>
                <a:cubicBezTo>
                  <a:pt x="27" y="67"/>
                  <a:pt x="27" y="67"/>
                  <a:pt x="27" y="67"/>
                </a:cubicBezTo>
                <a:cubicBezTo>
                  <a:pt x="39" y="54"/>
                  <a:pt x="52" y="42"/>
                  <a:pt x="64" y="30"/>
                </a:cubicBezTo>
                <a:cubicBezTo>
                  <a:pt x="66" y="28"/>
                  <a:pt x="67" y="25"/>
                  <a:pt x="67" y="22"/>
                </a:cubicBezTo>
                <a:cubicBezTo>
                  <a:pt x="67" y="22"/>
                  <a:pt x="67" y="22"/>
                  <a:pt x="67" y="22"/>
                </a:cubicBezTo>
                <a:close/>
                <a:moveTo>
                  <a:pt x="33" y="16"/>
                </a:moveTo>
                <a:cubicBezTo>
                  <a:pt x="33" y="16"/>
                  <a:pt x="33" y="16"/>
                  <a:pt x="33" y="16"/>
                </a:cubicBezTo>
                <a:cubicBezTo>
                  <a:pt x="36" y="19"/>
                  <a:pt x="36" y="19"/>
                  <a:pt x="36" y="19"/>
                </a:cubicBezTo>
                <a:cubicBezTo>
                  <a:pt x="10" y="46"/>
                  <a:pt x="10" y="46"/>
                  <a:pt x="10" y="46"/>
                </a:cubicBezTo>
                <a:cubicBezTo>
                  <a:pt x="6" y="42"/>
                  <a:pt x="6" y="42"/>
                  <a:pt x="6" y="42"/>
                </a:cubicBezTo>
                <a:cubicBezTo>
                  <a:pt x="33" y="16"/>
                  <a:pt x="33" y="16"/>
                  <a:pt x="33" y="16"/>
                </a:cubicBezTo>
                <a:close/>
                <a:moveTo>
                  <a:pt x="5" y="62"/>
                </a:moveTo>
                <a:cubicBezTo>
                  <a:pt x="5" y="62"/>
                  <a:pt x="5" y="62"/>
                  <a:pt x="5" y="62"/>
                </a:cubicBezTo>
                <a:cubicBezTo>
                  <a:pt x="5" y="49"/>
                  <a:pt x="5" y="49"/>
                  <a:pt x="5" y="49"/>
                </a:cubicBezTo>
                <a:cubicBezTo>
                  <a:pt x="18" y="62"/>
                  <a:pt x="18" y="62"/>
                  <a:pt x="18" y="62"/>
                </a:cubicBezTo>
                <a:cubicBezTo>
                  <a:pt x="5" y="62"/>
                  <a:pt x="5" y="62"/>
                  <a:pt x="5" y="62"/>
                </a:cubicBezTo>
                <a:close/>
                <a:moveTo>
                  <a:pt x="12" y="48"/>
                </a:moveTo>
                <a:cubicBezTo>
                  <a:pt x="12" y="48"/>
                  <a:pt x="12" y="48"/>
                  <a:pt x="12" y="48"/>
                </a:cubicBezTo>
                <a:cubicBezTo>
                  <a:pt x="39" y="22"/>
                  <a:pt x="39" y="22"/>
                  <a:pt x="39" y="22"/>
                </a:cubicBezTo>
                <a:cubicBezTo>
                  <a:pt x="46" y="29"/>
                  <a:pt x="46" y="29"/>
                  <a:pt x="46" y="29"/>
                </a:cubicBezTo>
                <a:cubicBezTo>
                  <a:pt x="19" y="55"/>
                  <a:pt x="19" y="55"/>
                  <a:pt x="19" y="55"/>
                </a:cubicBezTo>
                <a:cubicBezTo>
                  <a:pt x="12" y="48"/>
                  <a:pt x="12" y="48"/>
                  <a:pt x="12" y="48"/>
                </a:cubicBezTo>
                <a:close/>
                <a:moveTo>
                  <a:pt x="25" y="61"/>
                </a:moveTo>
                <a:cubicBezTo>
                  <a:pt x="25" y="61"/>
                  <a:pt x="25" y="61"/>
                  <a:pt x="25" y="61"/>
                </a:cubicBezTo>
                <a:cubicBezTo>
                  <a:pt x="22" y="58"/>
                  <a:pt x="22" y="58"/>
                  <a:pt x="22" y="58"/>
                </a:cubicBezTo>
                <a:cubicBezTo>
                  <a:pt x="48" y="31"/>
                  <a:pt x="48" y="31"/>
                  <a:pt x="48" y="31"/>
                </a:cubicBezTo>
                <a:cubicBezTo>
                  <a:pt x="51" y="34"/>
                  <a:pt x="51" y="34"/>
                  <a:pt x="51" y="34"/>
                </a:cubicBezTo>
                <a:cubicBezTo>
                  <a:pt x="25" y="61"/>
                  <a:pt x="25" y="61"/>
                  <a:pt x="25" y="61"/>
                </a:cubicBezTo>
                <a:close/>
                <a:moveTo>
                  <a:pt x="61" y="22"/>
                </a:moveTo>
                <a:cubicBezTo>
                  <a:pt x="61" y="22"/>
                  <a:pt x="61" y="22"/>
                  <a:pt x="61" y="22"/>
                </a:cubicBezTo>
                <a:cubicBezTo>
                  <a:pt x="61" y="22"/>
                  <a:pt x="61" y="22"/>
                  <a:pt x="61" y="22"/>
                </a:cubicBezTo>
                <a:cubicBezTo>
                  <a:pt x="61" y="24"/>
                  <a:pt x="61" y="25"/>
                  <a:pt x="60" y="26"/>
                </a:cubicBezTo>
                <a:cubicBezTo>
                  <a:pt x="57" y="28"/>
                  <a:pt x="57" y="28"/>
                  <a:pt x="57" y="28"/>
                </a:cubicBezTo>
                <a:cubicBezTo>
                  <a:pt x="56" y="30"/>
                  <a:pt x="56" y="30"/>
                  <a:pt x="56" y="30"/>
                </a:cubicBezTo>
                <a:cubicBezTo>
                  <a:pt x="55" y="30"/>
                  <a:pt x="55" y="30"/>
                  <a:pt x="55" y="30"/>
                </a:cubicBezTo>
                <a:cubicBezTo>
                  <a:pt x="37" y="12"/>
                  <a:pt x="37" y="12"/>
                  <a:pt x="37" y="12"/>
                </a:cubicBezTo>
                <a:cubicBezTo>
                  <a:pt x="39" y="10"/>
                  <a:pt x="39" y="10"/>
                  <a:pt x="39" y="10"/>
                </a:cubicBezTo>
                <a:cubicBezTo>
                  <a:pt x="41" y="7"/>
                  <a:pt x="41" y="7"/>
                  <a:pt x="41" y="7"/>
                </a:cubicBezTo>
                <a:cubicBezTo>
                  <a:pt x="42" y="6"/>
                  <a:pt x="44" y="6"/>
                  <a:pt x="45" y="6"/>
                </a:cubicBezTo>
                <a:cubicBezTo>
                  <a:pt x="46" y="6"/>
                  <a:pt x="47" y="6"/>
                  <a:pt x="48" y="7"/>
                </a:cubicBezTo>
                <a:cubicBezTo>
                  <a:pt x="60" y="19"/>
                  <a:pt x="60" y="19"/>
                  <a:pt x="60" y="19"/>
                </a:cubicBezTo>
                <a:cubicBezTo>
                  <a:pt x="61" y="20"/>
                  <a:pt x="61" y="21"/>
                  <a:pt x="61" y="2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rgbClr val="0D1015"/>
              </a:solidFill>
            </a:endParaRPr>
          </a:p>
        </p:txBody>
      </p:sp>
      <p:sp>
        <p:nvSpPr>
          <p:cNvPr id="90" name="Oval 41"/>
          <p:cNvSpPr>
            <a:spLocks noChangeArrowheads="1"/>
          </p:cNvSpPr>
          <p:nvPr/>
        </p:nvSpPr>
        <p:spPr bwMode="auto">
          <a:xfrm>
            <a:off x="2873624" y="2667320"/>
            <a:ext cx="509587" cy="509588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Freeform 47"/>
          <p:cNvSpPr>
            <a:spLocks noEditPoints="1"/>
          </p:cNvSpPr>
          <p:nvPr/>
        </p:nvSpPr>
        <p:spPr bwMode="auto">
          <a:xfrm>
            <a:off x="3016499" y="2786383"/>
            <a:ext cx="242887" cy="266700"/>
          </a:xfrm>
          <a:custGeom>
            <a:avLst/>
            <a:gdLst>
              <a:gd name="T0" fmla="*/ 33 w 65"/>
              <a:gd name="T1" fmla="*/ 37 h 71"/>
              <a:gd name="T2" fmla="*/ 18 w 65"/>
              <a:gd name="T3" fmla="*/ 25 h 71"/>
              <a:gd name="T4" fmla="*/ 31 w 65"/>
              <a:gd name="T5" fmla="*/ 41 h 71"/>
              <a:gd name="T6" fmla="*/ 44 w 65"/>
              <a:gd name="T7" fmla="*/ 30 h 71"/>
              <a:gd name="T8" fmla="*/ 42 w 65"/>
              <a:gd name="T9" fmla="*/ 28 h 71"/>
              <a:gd name="T10" fmla="*/ 62 w 65"/>
              <a:gd name="T11" fmla="*/ 28 h 71"/>
              <a:gd name="T12" fmla="*/ 65 w 65"/>
              <a:gd name="T13" fmla="*/ 20 h 71"/>
              <a:gd name="T14" fmla="*/ 62 w 65"/>
              <a:gd name="T15" fmla="*/ 12 h 71"/>
              <a:gd name="T16" fmla="*/ 54 w 65"/>
              <a:gd name="T17" fmla="*/ 9 h 71"/>
              <a:gd name="T18" fmla="*/ 38 w 65"/>
              <a:gd name="T19" fmla="*/ 9 h 71"/>
              <a:gd name="T20" fmla="*/ 37 w 65"/>
              <a:gd name="T21" fmla="*/ 2 h 71"/>
              <a:gd name="T22" fmla="*/ 28 w 65"/>
              <a:gd name="T23" fmla="*/ 2 h 71"/>
              <a:gd name="T24" fmla="*/ 27 w 65"/>
              <a:gd name="T25" fmla="*/ 6 h 71"/>
              <a:gd name="T26" fmla="*/ 18 w 65"/>
              <a:gd name="T27" fmla="*/ 12 h 71"/>
              <a:gd name="T28" fmla="*/ 3 w 65"/>
              <a:gd name="T29" fmla="*/ 12 h 71"/>
              <a:gd name="T30" fmla="*/ 3 w 65"/>
              <a:gd name="T31" fmla="*/ 12 h 71"/>
              <a:gd name="T32" fmla="*/ 0 w 65"/>
              <a:gd name="T33" fmla="*/ 20 h 71"/>
              <a:gd name="T34" fmla="*/ 3 w 65"/>
              <a:gd name="T35" fmla="*/ 27 h 71"/>
              <a:gd name="T36" fmla="*/ 4 w 65"/>
              <a:gd name="T37" fmla="*/ 28 h 71"/>
              <a:gd name="T38" fmla="*/ 9 w 65"/>
              <a:gd name="T39" fmla="*/ 60 h 71"/>
              <a:gd name="T40" fmla="*/ 3 w 65"/>
              <a:gd name="T41" fmla="*/ 69 h 71"/>
              <a:gd name="T42" fmla="*/ 13 w 65"/>
              <a:gd name="T43" fmla="*/ 64 h 71"/>
              <a:gd name="T44" fmla="*/ 53 w 65"/>
              <a:gd name="T45" fmla="*/ 64 h 71"/>
              <a:gd name="T46" fmla="*/ 62 w 65"/>
              <a:gd name="T47" fmla="*/ 69 h 71"/>
              <a:gd name="T48" fmla="*/ 56 w 65"/>
              <a:gd name="T49" fmla="*/ 60 h 71"/>
              <a:gd name="T50" fmla="*/ 61 w 65"/>
              <a:gd name="T51" fmla="*/ 28 h 71"/>
              <a:gd name="T52" fmla="*/ 62 w 65"/>
              <a:gd name="T53" fmla="*/ 28 h 71"/>
              <a:gd name="T54" fmla="*/ 31 w 65"/>
              <a:gd name="T55" fmla="*/ 4 h 71"/>
              <a:gd name="T56" fmla="*/ 34 w 65"/>
              <a:gd name="T57" fmla="*/ 4 h 71"/>
              <a:gd name="T58" fmla="*/ 34 w 65"/>
              <a:gd name="T59" fmla="*/ 4 h 71"/>
              <a:gd name="T60" fmla="*/ 34 w 65"/>
              <a:gd name="T61" fmla="*/ 8 h 71"/>
              <a:gd name="T62" fmla="*/ 33 w 65"/>
              <a:gd name="T63" fmla="*/ 8 h 71"/>
              <a:gd name="T64" fmla="*/ 31 w 65"/>
              <a:gd name="T65" fmla="*/ 8 h 71"/>
              <a:gd name="T66" fmla="*/ 31 w 65"/>
              <a:gd name="T67" fmla="*/ 4 h 71"/>
              <a:gd name="T68" fmla="*/ 3 w 65"/>
              <a:gd name="T69" fmla="*/ 20 h 71"/>
              <a:gd name="T70" fmla="*/ 11 w 65"/>
              <a:gd name="T71" fmla="*/ 12 h 71"/>
              <a:gd name="T72" fmla="*/ 11 w 65"/>
              <a:gd name="T73" fmla="*/ 18 h 71"/>
              <a:gd name="T74" fmla="*/ 5 w 65"/>
              <a:gd name="T75" fmla="*/ 25 h 71"/>
              <a:gd name="T76" fmla="*/ 56 w 65"/>
              <a:gd name="T77" fmla="*/ 41 h 71"/>
              <a:gd name="T78" fmla="*/ 58 w 65"/>
              <a:gd name="T79" fmla="*/ 41 h 71"/>
              <a:gd name="T80" fmla="*/ 51 w 65"/>
              <a:gd name="T81" fmla="*/ 58 h 71"/>
              <a:gd name="T82" fmla="*/ 51 w 65"/>
              <a:gd name="T83" fmla="*/ 58 h 71"/>
              <a:gd name="T84" fmla="*/ 34 w 65"/>
              <a:gd name="T85" fmla="*/ 65 h 71"/>
              <a:gd name="T86" fmla="*/ 33 w 65"/>
              <a:gd name="T87" fmla="*/ 61 h 71"/>
              <a:gd name="T88" fmla="*/ 31 w 65"/>
              <a:gd name="T89" fmla="*/ 65 h 71"/>
              <a:gd name="T90" fmla="*/ 14 w 65"/>
              <a:gd name="T91" fmla="*/ 58 h 71"/>
              <a:gd name="T92" fmla="*/ 7 w 65"/>
              <a:gd name="T93" fmla="*/ 41 h 71"/>
              <a:gd name="T94" fmla="*/ 11 w 65"/>
              <a:gd name="T95" fmla="*/ 40 h 71"/>
              <a:gd name="T96" fmla="*/ 7 w 65"/>
              <a:gd name="T97" fmla="*/ 38 h 71"/>
              <a:gd name="T98" fmla="*/ 31 w 65"/>
              <a:gd name="T99" fmla="*/ 14 h 71"/>
              <a:gd name="T100" fmla="*/ 33 w 65"/>
              <a:gd name="T101" fmla="*/ 18 h 71"/>
              <a:gd name="T102" fmla="*/ 34 w 65"/>
              <a:gd name="T103" fmla="*/ 14 h 71"/>
              <a:gd name="T104" fmla="*/ 58 w 65"/>
              <a:gd name="T105" fmla="*/ 38 h 71"/>
              <a:gd name="T106" fmla="*/ 54 w 65"/>
              <a:gd name="T107" fmla="*/ 40 h 71"/>
              <a:gd name="T108" fmla="*/ 60 w 65"/>
              <a:gd name="T109" fmla="*/ 25 h 71"/>
              <a:gd name="T110" fmla="*/ 55 w 65"/>
              <a:gd name="T111" fmla="*/ 18 h 71"/>
              <a:gd name="T112" fmla="*/ 54 w 65"/>
              <a:gd name="T113" fmla="*/ 12 h 71"/>
              <a:gd name="T114" fmla="*/ 60 w 65"/>
              <a:gd name="T115" fmla="*/ 15 h 71"/>
              <a:gd name="T116" fmla="*/ 60 w 65"/>
              <a:gd name="T117" fmla="*/ 25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5" h="71">
                <a:moveTo>
                  <a:pt x="42" y="28"/>
                </a:moveTo>
                <a:cubicBezTo>
                  <a:pt x="33" y="37"/>
                  <a:pt x="33" y="37"/>
                  <a:pt x="33" y="37"/>
                </a:cubicBezTo>
                <a:cubicBezTo>
                  <a:pt x="20" y="25"/>
                  <a:pt x="20" y="25"/>
                  <a:pt x="20" y="25"/>
                </a:cubicBezTo>
                <a:cubicBezTo>
                  <a:pt x="19" y="24"/>
                  <a:pt x="18" y="24"/>
                  <a:pt x="18" y="25"/>
                </a:cubicBezTo>
                <a:cubicBezTo>
                  <a:pt x="17" y="25"/>
                  <a:pt x="17" y="27"/>
                  <a:pt x="18" y="27"/>
                </a:cubicBezTo>
                <a:cubicBezTo>
                  <a:pt x="31" y="41"/>
                  <a:pt x="31" y="41"/>
                  <a:pt x="31" y="41"/>
                </a:cubicBezTo>
                <a:cubicBezTo>
                  <a:pt x="32" y="42"/>
                  <a:pt x="33" y="42"/>
                  <a:pt x="34" y="41"/>
                </a:cubicBezTo>
                <a:cubicBezTo>
                  <a:pt x="44" y="30"/>
                  <a:pt x="44" y="30"/>
                  <a:pt x="44" y="30"/>
                </a:cubicBezTo>
                <a:cubicBezTo>
                  <a:pt x="45" y="30"/>
                  <a:pt x="45" y="29"/>
                  <a:pt x="44" y="28"/>
                </a:cubicBezTo>
                <a:cubicBezTo>
                  <a:pt x="44" y="27"/>
                  <a:pt x="43" y="27"/>
                  <a:pt x="42" y="28"/>
                </a:cubicBezTo>
                <a:close/>
                <a:moveTo>
                  <a:pt x="62" y="28"/>
                </a:moveTo>
                <a:cubicBezTo>
                  <a:pt x="62" y="28"/>
                  <a:pt x="62" y="28"/>
                  <a:pt x="62" y="28"/>
                </a:cubicBezTo>
                <a:cubicBezTo>
                  <a:pt x="62" y="27"/>
                  <a:pt x="62" y="27"/>
                  <a:pt x="62" y="27"/>
                </a:cubicBezTo>
                <a:cubicBezTo>
                  <a:pt x="64" y="25"/>
                  <a:pt x="65" y="23"/>
                  <a:pt x="65" y="20"/>
                </a:cubicBezTo>
                <a:cubicBezTo>
                  <a:pt x="65" y="20"/>
                  <a:pt x="65" y="20"/>
                  <a:pt x="65" y="20"/>
                </a:cubicBezTo>
                <a:cubicBezTo>
                  <a:pt x="65" y="17"/>
                  <a:pt x="64" y="14"/>
                  <a:pt x="62" y="12"/>
                </a:cubicBezTo>
                <a:cubicBezTo>
                  <a:pt x="62" y="12"/>
                  <a:pt x="62" y="12"/>
                  <a:pt x="62" y="12"/>
                </a:cubicBezTo>
                <a:cubicBezTo>
                  <a:pt x="60" y="10"/>
                  <a:pt x="57" y="9"/>
                  <a:pt x="54" y="9"/>
                </a:cubicBezTo>
                <a:cubicBezTo>
                  <a:pt x="52" y="9"/>
                  <a:pt x="49" y="10"/>
                  <a:pt x="47" y="12"/>
                </a:cubicBezTo>
                <a:cubicBezTo>
                  <a:pt x="44" y="11"/>
                  <a:pt x="41" y="9"/>
                  <a:pt x="38" y="9"/>
                </a:cubicBezTo>
                <a:cubicBezTo>
                  <a:pt x="38" y="8"/>
                  <a:pt x="38" y="7"/>
                  <a:pt x="38" y="6"/>
                </a:cubicBezTo>
                <a:cubicBezTo>
                  <a:pt x="38" y="4"/>
                  <a:pt x="38" y="3"/>
                  <a:pt x="37" y="2"/>
                </a:cubicBezTo>
                <a:cubicBezTo>
                  <a:pt x="36" y="1"/>
                  <a:pt x="34" y="0"/>
                  <a:pt x="33" y="0"/>
                </a:cubicBezTo>
                <a:cubicBezTo>
                  <a:pt x="31" y="0"/>
                  <a:pt x="30" y="1"/>
                  <a:pt x="28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7" y="3"/>
                  <a:pt x="27" y="4"/>
                  <a:pt x="27" y="6"/>
                </a:cubicBezTo>
                <a:cubicBezTo>
                  <a:pt x="27" y="7"/>
                  <a:pt x="27" y="8"/>
                  <a:pt x="28" y="9"/>
                </a:cubicBezTo>
                <a:cubicBezTo>
                  <a:pt x="24" y="9"/>
                  <a:pt x="21" y="11"/>
                  <a:pt x="18" y="12"/>
                </a:cubicBezTo>
                <a:cubicBezTo>
                  <a:pt x="16" y="10"/>
                  <a:pt x="13" y="9"/>
                  <a:pt x="11" y="9"/>
                </a:cubicBezTo>
                <a:cubicBezTo>
                  <a:pt x="8" y="9"/>
                  <a:pt x="5" y="10"/>
                  <a:pt x="3" y="12"/>
                </a:cubicBezTo>
                <a:cubicBezTo>
                  <a:pt x="3" y="12"/>
                  <a:pt x="3" y="12"/>
                  <a:pt x="3" y="12"/>
                </a:cubicBezTo>
                <a:cubicBezTo>
                  <a:pt x="3" y="12"/>
                  <a:pt x="3" y="12"/>
                  <a:pt x="3" y="12"/>
                </a:cubicBezTo>
                <a:cubicBezTo>
                  <a:pt x="3" y="12"/>
                  <a:pt x="3" y="12"/>
                  <a:pt x="3" y="12"/>
                </a:cubicBezTo>
                <a:cubicBezTo>
                  <a:pt x="1" y="14"/>
                  <a:pt x="0" y="17"/>
                  <a:pt x="0" y="20"/>
                </a:cubicBezTo>
                <a:cubicBezTo>
                  <a:pt x="0" y="23"/>
                  <a:pt x="1" y="25"/>
                  <a:pt x="3" y="27"/>
                </a:cubicBezTo>
                <a:cubicBezTo>
                  <a:pt x="3" y="27"/>
                  <a:pt x="3" y="27"/>
                  <a:pt x="3" y="27"/>
                </a:cubicBezTo>
                <a:cubicBezTo>
                  <a:pt x="4" y="28"/>
                  <a:pt x="4" y="28"/>
                  <a:pt x="4" y="28"/>
                </a:cubicBezTo>
                <a:cubicBezTo>
                  <a:pt x="4" y="28"/>
                  <a:pt x="4" y="28"/>
                  <a:pt x="4" y="28"/>
                </a:cubicBezTo>
                <a:cubicBezTo>
                  <a:pt x="2" y="32"/>
                  <a:pt x="1" y="36"/>
                  <a:pt x="1" y="40"/>
                </a:cubicBezTo>
                <a:cubicBezTo>
                  <a:pt x="1" y="47"/>
                  <a:pt x="4" y="54"/>
                  <a:pt x="9" y="60"/>
                </a:cubicBezTo>
                <a:cubicBezTo>
                  <a:pt x="3" y="65"/>
                  <a:pt x="3" y="65"/>
                  <a:pt x="3" y="65"/>
                </a:cubicBezTo>
                <a:cubicBezTo>
                  <a:pt x="2" y="66"/>
                  <a:pt x="2" y="68"/>
                  <a:pt x="3" y="69"/>
                </a:cubicBezTo>
                <a:cubicBezTo>
                  <a:pt x="4" y="70"/>
                  <a:pt x="6" y="70"/>
                  <a:pt x="7" y="69"/>
                </a:cubicBezTo>
                <a:cubicBezTo>
                  <a:pt x="13" y="64"/>
                  <a:pt x="13" y="64"/>
                  <a:pt x="13" y="64"/>
                </a:cubicBezTo>
                <a:cubicBezTo>
                  <a:pt x="18" y="68"/>
                  <a:pt x="25" y="71"/>
                  <a:pt x="33" y="71"/>
                </a:cubicBezTo>
                <a:cubicBezTo>
                  <a:pt x="40" y="71"/>
                  <a:pt x="47" y="68"/>
                  <a:pt x="53" y="64"/>
                </a:cubicBezTo>
                <a:cubicBezTo>
                  <a:pt x="58" y="69"/>
                  <a:pt x="58" y="69"/>
                  <a:pt x="58" y="69"/>
                </a:cubicBezTo>
                <a:cubicBezTo>
                  <a:pt x="59" y="70"/>
                  <a:pt x="61" y="70"/>
                  <a:pt x="62" y="69"/>
                </a:cubicBezTo>
                <a:cubicBezTo>
                  <a:pt x="63" y="68"/>
                  <a:pt x="63" y="66"/>
                  <a:pt x="62" y="65"/>
                </a:cubicBezTo>
                <a:cubicBezTo>
                  <a:pt x="56" y="60"/>
                  <a:pt x="56" y="60"/>
                  <a:pt x="56" y="60"/>
                </a:cubicBezTo>
                <a:cubicBezTo>
                  <a:pt x="61" y="54"/>
                  <a:pt x="64" y="47"/>
                  <a:pt x="64" y="40"/>
                </a:cubicBezTo>
                <a:cubicBezTo>
                  <a:pt x="64" y="36"/>
                  <a:pt x="63" y="32"/>
                  <a:pt x="61" y="28"/>
                </a:cubicBezTo>
                <a:cubicBezTo>
                  <a:pt x="62" y="28"/>
                  <a:pt x="62" y="28"/>
                  <a:pt x="62" y="28"/>
                </a:cubicBezTo>
                <a:cubicBezTo>
                  <a:pt x="62" y="28"/>
                  <a:pt x="62" y="28"/>
                  <a:pt x="62" y="28"/>
                </a:cubicBezTo>
                <a:close/>
                <a:moveTo>
                  <a:pt x="31" y="4"/>
                </a:moveTo>
                <a:cubicBezTo>
                  <a:pt x="31" y="4"/>
                  <a:pt x="31" y="4"/>
                  <a:pt x="31" y="4"/>
                </a:cubicBezTo>
                <a:cubicBezTo>
                  <a:pt x="31" y="4"/>
                  <a:pt x="32" y="4"/>
                  <a:pt x="33" y="4"/>
                </a:cubicBezTo>
                <a:cubicBezTo>
                  <a:pt x="33" y="4"/>
                  <a:pt x="34" y="4"/>
                  <a:pt x="34" y="4"/>
                </a:cubicBezTo>
                <a:cubicBezTo>
                  <a:pt x="34" y="4"/>
                  <a:pt x="34" y="4"/>
                  <a:pt x="34" y="4"/>
                </a:cubicBezTo>
                <a:cubicBezTo>
                  <a:pt x="34" y="4"/>
                  <a:pt x="34" y="4"/>
                  <a:pt x="34" y="4"/>
                </a:cubicBezTo>
                <a:cubicBezTo>
                  <a:pt x="35" y="5"/>
                  <a:pt x="35" y="5"/>
                  <a:pt x="35" y="6"/>
                </a:cubicBezTo>
                <a:cubicBezTo>
                  <a:pt x="35" y="7"/>
                  <a:pt x="35" y="7"/>
                  <a:pt x="34" y="8"/>
                </a:cubicBezTo>
                <a:cubicBezTo>
                  <a:pt x="34" y="8"/>
                  <a:pt x="34" y="8"/>
                  <a:pt x="34" y="8"/>
                </a:cubicBezTo>
                <a:cubicBezTo>
                  <a:pt x="34" y="8"/>
                  <a:pt x="33" y="8"/>
                  <a:pt x="33" y="8"/>
                </a:cubicBezTo>
                <a:cubicBezTo>
                  <a:pt x="32" y="8"/>
                  <a:pt x="31" y="8"/>
                  <a:pt x="31" y="8"/>
                </a:cubicBezTo>
                <a:cubicBezTo>
                  <a:pt x="31" y="8"/>
                  <a:pt x="31" y="8"/>
                  <a:pt x="31" y="8"/>
                </a:cubicBezTo>
                <a:cubicBezTo>
                  <a:pt x="30" y="7"/>
                  <a:pt x="30" y="7"/>
                  <a:pt x="30" y="6"/>
                </a:cubicBezTo>
                <a:cubicBezTo>
                  <a:pt x="30" y="5"/>
                  <a:pt x="30" y="5"/>
                  <a:pt x="31" y="4"/>
                </a:cubicBezTo>
                <a:close/>
                <a:moveTo>
                  <a:pt x="3" y="20"/>
                </a:moveTo>
                <a:cubicBezTo>
                  <a:pt x="3" y="20"/>
                  <a:pt x="3" y="20"/>
                  <a:pt x="3" y="20"/>
                </a:cubicBezTo>
                <a:cubicBezTo>
                  <a:pt x="3" y="18"/>
                  <a:pt x="4" y="16"/>
                  <a:pt x="5" y="15"/>
                </a:cubicBezTo>
                <a:cubicBezTo>
                  <a:pt x="7" y="13"/>
                  <a:pt x="9" y="12"/>
                  <a:pt x="11" y="12"/>
                </a:cubicBezTo>
                <a:cubicBezTo>
                  <a:pt x="12" y="12"/>
                  <a:pt x="14" y="13"/>
                  <a:pt x="15" y="14"/>
                </a:cubicBezTo>
                <a:cubicBezTo>
                  <a:pt x="14" y="15"/>
                  <a:pt x="12" y="16"/>
                  <a:pt x="11" y="18"/>
                </a:cubicBezTo>
                <a:cubicBezTo>
                  <a:pt x="11" y="18"/>
                  <a:pt x="11" y="18"/>
                  <a:pt x="11" y="18"/>
                </a:cubicBezTo>
                <a:cubicBezTo>
                  <a:pt x="8" y="20"/>
                  <a:pt x="7" y="22"/>
                  <a:pt x="5" y="25"/>
                </a:cubicBezTo>
                <a:cubicBezTo>
                  <a:pt x="4" y="23"/>
                  <a:pt x="3" y="22"/>
                  <a:pt x="3" y="20"/>
                </a:cubicBezTo>
                <a:close/>
                <a:moveTo>
                  <a:pt x="56" y="41"/>
                </a:moveTo>
                <a:cubicBezTo>
                  <a:pt x="56" y="41"/>
                  <a:pt x="56" y="41"/>
                  <a:pt x="56" y="41"/>
                </a:cubicBezTo>
                <a:cubicBezTo>
                  <a:pt x="58" y="41"/>
                  <a:pt x="58" y="41"/>
                  <a:pt x="58" y="41"/>
                </a:cubicBezTo>
                <a:cubicBezTo>
                  <a:pt x="58" y="48"/>
                  <a:pt x="55" y="53"/>
                  <a:pt x="51" y="58"/>
                </a:cubicBezTo>
                <a:cubicBezTo>
                  <a:pt x="51" y="58"/>
                  <a:pt x="51" y="58"/>
                  <a:pt x="51" y="58"/>
                </a:cubicBezTo>
                <a:cubicBezTo>
                  <a:pt x="51" y="58"/>
                  <a:pt x="51" y="58"/>
                  <a:pt x="51" y="58"/>
                </a:cubicBezTo>
                <a:cubicBezTo>
                  <a:pt x="51" y="58"/>
                  <a:pt x="51" y="58"/>
                  <a:pt x="51" y="58"/>
                </a:cubicBezTo>
                <a:cubicBezTo>
                  <a:pt x="51" y="58"/>
                  <a:pt x="51" y="58"/>
                  <a:pt x="51" y="58"/>
                </a:cubicBezTo>
                <a:cubicBezTo>
                  <a:pt x="46" y="62"/>
                  <a:pt x="41" y="65"/>
                  <a:pt x="34" y="65"/>
                </a:cubicBezTo>
                <a:cubicBezTo>
                  <a:pt x="34" y="63"/>
                  <a:pt x="34" y="63"/>
                  <a:pt x="34" y="63"/>
                </a:cubicBezTo>
                <a:cubicBezTo>
                  <a:pt x="34" y="62"/>
                  <a:pt x="33" y="61"/>
                  <a:pt x="33" y="61"/>
                </a:cubicBezTo>
                <a:cubicBezTo>
                  <a:pt x="32" y="61"/>
                  <a:pt x="31" y="62"/>
                  <a:pt x="31" y="63"/>
                </a:cubicBezTo>
                <a:cubicBezTo>
                  <a:pt x="31" y="65"/>
                  <a:pt x="31" y="65"/>
                  <a:pt x="31" y="65"/>
                </a:cubicBezTo>
                <a:cubicBezTo>
                  <a:pt x="25" y="65"/>
                  <a:pt x="19" y="62"/>
                  <a:pt x="15" y="58"/>
                </a:cubicBezTo>
                <a:cubicBezTo>
                  <a:pt x="14" y="58"/>
                  <a:pt x="14" y="58"/>
                  <a:pt x="14" y="58"/>
                </a:cubicBezTo>
                <a:cubicBezTo>
                  <a:pt x="14" y="58"/>
                  <a:pt x="14" y="58"/>
                  <a:pt x="14" y="58"/>
                </a:cubicBezTo>
                <a:cubicBezTo>
                  <a:pt x="10" y="53"/>
                  <a:pt x="7" y="48"/>
                  <a:pt x="7" y="41"/>
                </a:cubicBezTo>
                <a:cubicBezTo>
                  <a:pt x="9" y="41"/>
                  <a:pt x="9" y="41"/>
                  <a:pt x="9" y="41"/>
                </a:cubicBezTo>
                <a:cubicBezTo>
                  <a:pt x="10" y="41"/>
                  <a:pt x="11" y="41"/>
                  <a:pt x="11" y="40"/>
                </a:cubicBezTo>
                <a:cubicBezTo>
                  <a:pt x="11" y="39"/>
                  <a:pt x="10" y="38"/>
                  <a:pt x="9" y="38"/>
                </a:cubicBezTo>
                <a:cubicBezTo>
                  <a:pt x="7" y="38"/>
                  <a:pt x="7" y="38"/>
                  <a:pt x="7" y="38"/>
                </a:cubicBezTo>
                <a:cubicBezTo>
                  <a:pt x="7" y="32"/>
                  <a:pt x="10" y="26"/>
                  <a:pt x="14" y="22"/>
                </a:cubicBezTo>
                <a:cubicBezTo>
                  <a:pt x="19" y="17"/>
                  <a:pt x="24" y="15"/>
                  <a:pt x="31" y="14"/>
                </a:cubicBezTo>
                <a:cubicBezTo>
                  <a:pt x="31" y="16"/>
                  <a:pt x="31" y="16"/>
                  <a:pt x="31" y="16"/>
                </a:cubicBezTo>
                <a:cubicBezTo>
                  <a:pt x="31" y="17"/>
                  <a:pt x="32" y="18"/>
                  <a:pt x="33" y="18"/>
                </a:cubicBezTo>
                <a:cubicBezTo>
                  <a:pt x="33" y="18"/>
                  <a:pt x="34" y="17"/>
                  <a:pt x="34" y="16"/>
                </a:cubicBezTo>
                <a:cubicBezTo>
                  <a:pt x="34" y="14"/>
                  <a:pt x="34" y="14"/>
                  <a:pt x="34" y="14"/>
                </a:cubicBezTo>
                <a:cubicBezTo>
                  <a:pt x="41" y="15"/>
                  <a:pt x="46" y="17"/>
                  <a:pt x="51" y="22"/>
                </a:cubicBezTo>
                <a:cubicBezTo>
                  <a:pt x="55" y="26"/>
                  <a:pt x="58" y="32"/>
                  <a:pt x="58" y="38"/>
                </a:cubicBezTo>
                <a:cubicBezTo>
                  <a:pt x="56" y="38"/>
                  <a:pt x="56" y="38"/>
                  <a:pt x="56" y="38"/>
                </a:cubicBezTo>
                <a:cubicBezTo>
                  <a:pt x="55" y="38"/>
                  <a:pt x="54" y="39"/>
                  <a:pt x="54" y="40"/>
                </a:cubicBezTo>
                <a:cubicBezTo>
                  <a:pt x="54" y="41"/>
                  <a:pt x="55" y="41"/>
                  <a:pt x="56" y="41"/>
                </a:cubicBezTo>
                <a:close/>
                <a:moveTo>
                  <a:pt x="60" y="25"/>
                </a:moveTo>
                <a:cubicBezTo>
                  <a:pt x="60" y="25"/>
                  <a:pt x="60" y="25"/>
                  <a:pt x="60" y="25"/>
                </a:cubicBezTo>
                <a:cubicBezTo>
                  <a:pt x="58" y="22"/>
                  <a:pt x="57" y="20"/>
                  <a:pt x="55" y="18"/>
                </a:cubicBezTo>
                <a:cubicBezTo>
                  <a:pt x="53" y="16"/>
                  <a:pt x="52" y="15"/>
                  <a:pt x="50" y="14"/>
                </a:cubicBezTo>
                <a:cubicBezTo>
                  <a:pt x="51" y="13"/>
                  <a:pt x="53" y="12"/>
                  <a:pt x="54" y="12"/>
                </a:cubicBezTo>
                <a:cubicBezTo>
                  <a:pt x="56" y="12"/>
                  <a:pt x="58" y="13"/>
                  <a:pt x="60" y="15"/>
                </a:cubicBezTo>
                <a:cubicBezTo>
                  <a:pt x="60" y="15"/>
                  <a:pt x="60" y="15"/>
                  <a:pt x="60" y="15"/>
                </a:cubicBezTo>
                <a:cubicBezTo>
                  <a:pt x="61" y="16"/>
                  <a:pt x="62" y="18"/>
                  <a:pt x="62" y="20"/>
                </a:cubicBezTo>
                <a:cubicBezTo>
                  <a:pt x="62" y="22"/>
                  <a:pt x="61" y="23"/>
                  <a:pt x="60" y="2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rgbClr val="0D1015"/>
              </a:solidFill>
            </a:endParaRPr>
          </a:p>
        </p:txBody>
      </p:sp>
      <p:sp>
        <p:nvSpPr>
          <p:cNvPr id="93" name="Oval 42"/>
          <p:cNvSpPr>
            <a:spLocks noChangeArrowheads="1"/>
          </p:cNvSpPr>
          <p:nvPr/>
        </p:nvSpPr>
        <p:spPr bwMode="auto">
          <a:xfrm>
            <a:off x="5351711" y="2667320"/>
            <a:ext cx="511175" cy="509588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Freeform 48"/>
          <p:cNvSpPr>
            <a:spLocks noEditPoints="1"/>
          </p:cNvSpPr>
          <p:nvPr/>
        </p:nvSpPr>
        <p:spPr bwMode="auto">
          <a:xfrm>
            <a:off x="5497761" y="2783208"/>
            <a:ext cx="222250" cy="269875"/>
          </a:xfrm>
          <a:custGeom>
            <a:avLst/>
            <a:gdLst>
              <a:gd name="T0" fmla="*/ 52 w 59"/>
              <a:gd name="T1" fmla="*/ 47 h 72"/>
              <a:gd name="T2" fmla="*/ 55 w 59"/>
              <a:gd name="T3" fmla="*/ 52 h 72"/>
              <a:gd name="T4" fmla="*/ 56 w 59"/>
              <a:gd name="T5" fmla="*/ 64 h 72"/>
              <a:gd name="T6" fmla="*/ 53 w 59"/>
              <a:gd name="T7" fmla="*/ 64 h 72"/>
              <a:gd name="T8" fmla="*/ 44 w 59"/>
              <a:gd name="T9" fmla="*/ 72 h 72"/>
              <a:gd name="T10" fmla="*/ 35 w 59"/>
              <a:gd name="T11" fmla="*/ 64 h 72"/>
              <a:gd name="T12" fmla="*/ 0 w 59"/>
              <a:gd name="T13" fmla="*/ 61 h 72"/>
              <a:gd name="T14" fmla="*/ 4 w 59"/>
              <a:gd name="T15" fmla="*/ 52 h 72"/>
              <a:gd name="T16" fmla="*/ 10 w 59"/>
              <a:gd name="T17" fmla="*/ 37 h 72"/>
              <a:gd name="T18" fmla="*/ 11 w 59"/>
              <a:gd name="T19" fmla="*/ 31 h 72"/>
              <a:gd name="T20" fmla="*/ 24 w 59"/>
              <a:gd name="T21" fmla="*/ 14 h 72"/>
              <a:gd name="T22" fmla="*/ 21 w 59"/>
              <a:gd name="T23" fmla="*/ 8 h 72"/>
              <a:gd name="T24" fmla="*/ 29 w 59"/>
              <a:gd name="T25" fmla="*/ 0 h 72"/>
              <a:gd name="T26" fmla="*/ 37 w 59"/>
              <a:gd name="T27" fmla="*/ 8 h 72"/>
              <a:gd name="T28" fmla="*/ 40 w 59"/>
              <a:gd name="T29" fmla="*/ 16 h 72"/>
              <a:gd name="T30" fmla="*/ 33 w 59"/>
              <a:gd name="T31" fmla="*/ 5 h 72"/>
              <a:gd name="T32" fmla="*/ 29 w 59"/>
              <a:gd name="T33" fmla="*/ 3 h 72"/>
              <a:gd name="T34" fmla="*/ 25 w 59"/>
              <a:gd name="T35" fmla="*/ 8 h 72"/>
              <a:gd name="T36" fmla="*/ 29 w 59"/>
              <a:gd name="T37" fmla="*/ 13 h 72"/>
              <a:gd name="T38" fmla="*/ 34 w 59"/>
              <a:gd name="T39" fmla="*/ 8 h 72"/>
              <a:gd name="T40" fmla="*/ 44 w 59"/>
              <a:gd name="T41" fmla="*/ 38 h 72"/>
              <a:gd name="T42" fmla="*/ 37 w 59"/>
              <a:gd name="T43" fmla="*/ 21 h 72"/>
              <a:gd name="T44" fmla="*/ 23 w 59"/>
              <a:gd name="T45" fmla="*/ 21 h 72"/>
              <a:gd name="T46" fmla="*/ 15 w 59"/>
              <a:gd name="T47" fmla="*/ 37 h 72"/>
              <a:gd name="T48" fmla="*/ 13 w 59"/>
              <a:gd name="T49" fmla="*/ 49 h 72"/>
              <a:gd name="T50" fmla="*/ 6 w 59"/>
              <a:gd name="T51" fmla="*/ 58 h 72"/>
              <a:gd name="T52" fmla="*/ 51 w 59"/>
              <a:gd name="T53" fmla="*/ 56 h 72"/>
              <a:gd name="T54" fmla="*/ 46 w 59"/>
              <a:gd name="T55" fmla="*/ 49 h 72"/>
              <a:gd name="T56" fmla="*/ 48 w 59"/>
              <a:gd name="T57" fmla="*/ 64 h 72"/>
              <a:gd name="T58" fmla="*/ 41 w 59"/>
              <a:gd name="T59" fmla="*/ 64 h 72"/>
              <a:gd name="T60" fmla="*/ 44 w 59"/>
              <a:gd name="T61" fmla="*/ 66 h 72"/>
              <a:gd name="T62" fmla="*/ 48 w 59"/>
              <a:gd name="T63" fmla="*/ 64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9" h="72">
                <a:moveTo>
                  <a:pt x="50" y="37"/>
                </a:moveTo>
                <a:cubicBezTo>
                  <a:pt x="50" y="40"/>
                  <a:pt x="51" y="44"/>
                  <a:pt x="52" y="47"/>
                </a:cubicBezTo>
                <a:cubicBezTo>
                  <a:pt x="52" y="49"/>
                  <a:pt x="53" y="51"/>
                  <a:pt x="55" y="52"/>
                </a:cubicBezTo>
                <a:cubicBezTo>
                  <a:pt x="55" y="52"/>
                  <a:pt x="55" y="52"/>
                  <a:pt x="55" y="52"/>
                </a:cubicBezTo>
                <a:cubicBezTo>
                  <a:pt x="57" y="55"/>
                  <a:pt x="59" y="57"/>
                  <a:pt x="59" y="61"/>
                </a:cubicBezTo>
                <a:cubicBezTo>
                  <a:pt x="59" y="62"/>
                  <a:pt x="58" y="64"/>
                  <a:pt x="56" y="64"/>
                </a:cubicBezTo>
                <a:cubicBezTo>
                  <a:pt x="56" y="64"/>
                  <a:pt x="56" y="64"/>
                  <a:pt x="56" y="64"/>
                </a:cubicBezTo>
                <a:cubicBezTo>
                  <a:pt x="53" y="64"/>
                  <a:pt x="53" y="64"/>
                  <a:pt x="53" y="64"/>
                </a:cubicBezTo>
                <a:cubicBezTo>
                  <a:pt x="53" y="66"/>
                  <a:pt x="52" y="68"/>
                  <a:pt x="51" y="69"/>
                </a:cubicBezTo>
                <a:cubicBezTo>
                  <a:pt x="49" y="71"/>
                  <a:pt x="47" y="72"/>
                  <a:pt x="44" y="72"/>
                </a:cubicBezTo>
                <a:cubicBezTo>
                  <a:pt x="42" y="72"/>
                  <a:pt x="39" y="71"/>
                  <a:pt x="38" y="69"/>
                </a:cubicBezTo>
                <a:cubicBezTo>
                  <a:pt x="36" y="68"/>
                  <a:pt x="35" y="66"/>
                  <a:pt x="35" y="64"/>
                </a:cubicBezTo>
                <a:cubicBezTo>
                  <a:pt x="2" y="64"/>
                  <a:pt x="2" y="64"/>
                  <a:pt x="2" y="64"/>
                </a:cubicBezTo>
                <a:cubicBezTo>
                  <a:pt x="1" y="64"/>
                  <a:pt x="0" y="62"/>
                  <a:pt x="0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56"/>
                  <a:pt x="2" y="54"/>
                  <a:pt x="4" y="52"/>
                </a:cubicBezTo>
                <a:cubicBezTo>
                  <a:pt x="6" y="51"/>
                  <a:pt x="7" y="49"/>
                  <a:pt x="8" y="47"/>
                </a:cubicBezTo>
                <a:cubicBezTo>
                  <a:pt x="9" y="44"/>
                  <a:pt x="9" y="40"/>
                  <a:pt x="10" y="37"/>
                </a:cubicBezTo>
                <a:cubicBezTo>
                  <a:pt x="10" y="36"/>
                  <a:pt x="10" y="36"/>
                  <a:pt x="10" y="36"/>
                </a:cubicBezTo>
                <a:cubicBezTo>
                  <a:pt x="10" y="34"/>
                  <a:pt x="10" y="32"/>
                  <a:pt x="11" y="31"/>
                </a:cubicBezTo>
                <a:cubicBezTo>
                  <a:pt x="12" y="25"/>
                  <a:pt x="14" y="19"/>
                  <a:pt x="20" y="16"/>
                </a:cubicBezTo>
                <a:cubicBezTo>
                  <a:pt x="21" y="15"/>
                  <a:pt x="22" y="15"/>
                  <a:pt x="24" y="14"/>
                </a:cubicBezTo>
                <a:cubicBezTo>
                  <a:pt x="23" y="14"/>
                  <a:pt x="23" y="14"/>
                  <a:pt x="23" y="14"/>
                </a:cubicBezTo>
                <a:cubicBezTo>
                  <a:pt x="22" y="12"/>
                  <a:pt x="21" y="10"/>
                  <a:pt x="21" y="8"/>
                </a:cubicBezTo>
                <a:cubicBezTo>
                  <a:pt x="21" y="6"/>
                  <a:pt x="22" y="4"/>
                  <a:pt x="23" y="2"/>
                </a:cubicBezTo>
                <a:cubicBezTo>
                  <a:pt x="25" y="1"/>
                  <a:pt x="27" y="0"/>
                  <a:pt x="29" y="0"/>
                </a:cubicBezTo>
                <a:cubicBezTo>
                  <a:pt x="31" y="0"/>
                  <a:pt x="33" y="1"/>
                  <a:pt x="35" y="2"/>
                </a:cubicBezTo>
                <a:cubicBezTo>
                  <a:pt x="36" y="4"/>
                  <a:pt x="37" y="6"/>
                  <a:pt x="37" y="8"/>
                </a:cubicBezTo>
                <a:cubicBezTo>
                  <a:pt x="37" y="10"/>
                  <a:pt x="36" y="12"/>
                  <a:pt x="35" y="14"/>
                </a:cubicBezTo>
                <a:cubicBezTo>
                  <a:pt x="37" y="14"/>
                  <a:pt x="38" y="15"/>
                  <a:pt x="40" y="16"/>
                </a:cubicBezTo>
                <a:cubicBezTo>
                  <a:pt x="47" y="21"/>
                  <a:pt x="48" y="29"/>
                  <a:pt x="50" y="37"/>
                </a:cubicBezTo>
                <a:close/>
                <a:moveTo>
                  <a:pt x="33" y="5"/>
                </a:moveTo>
                <a:cubicBezTo>
                  <a:pt x="33" y="5"/>
                  <a:pt x="33" y="5"/>
                  <a:pt x="33" y="5"/>
                </a:cubicBezTo>
                <a:cubicBezTo>
                  <a:pt x="32" y="4"/>
                  <a:pt x="31" y="3"/>
                  <a:pt x="29" y="3"/>
                </a:cubicBezTo>
                <a:cubicBezTo>
                  <a:pt x="28" y="3"/>
                  <a:pt x="27" y="4"/>
                  <a:pt x="26" y="5"/>
                </a:cubicBezTo>
                <a:cubicBezTo>
                  <a:pt x="25" y="6"/>
                  <a:pt x="25" y="7"/>
                  <a:pt x="25" y="8"/>
                </a:cubicBezTo>
                <a:cubicBezTo>
                  <a:pt x="25" y="9"/>
                  <a:pt x="25" y="11"/>
                  <a:pt x="26" y="11"/>
                </a:cubicBezTo>
                <a:cubicBezTo>
                  <a:pt x="27" y="12"/>
                  <a:pt x="28" y="13"/>
                  <a:pt x="29" y="13"/>
                </a:cubicBezTo>
                <a:cubicBezTo>
                  <a:pt x="31" y="13"/>
                  <a:pt x="32" y="12"/>
                  <a:pt x="33" y="11"/>
                </a:cubicBezTo>
                <a:cubicBezTo>
                  <a:pt x="33" y="11"/>
                  <a:pt x="34" y="9"/>
                  <a:pt x="34" y="8"/>
                </a:cubicBezTo>
                <a:cubicBezTo>
                  <a:pt x="34" y="7"/>
                  <a:pt x="33" y="6"/>
                  <a:pt x="33" y="5"/>
                </a:cubicBezTo>
                <a:close/>
                <a:moveTo>
                  <a:pt x="44" y="38"/>
                </a:moveTo>
                <a:cubicBezTo>
                  <a:pt x="44" y="38"/>
                  <a:pt x="44" y="38"/>
                  <a:pt x="44" y="38"/>
                </a:cubicBezTo>
                <a:cubicBezTo>
                  <a:pt x="43" y="32"/>
                  <a:pt x="43" y="24"/>
                  <a:pt x="37" y="21"/>
                </a:cubicBezTo>
                <a:cubicBezTo>
                  <a:pt x="35" y="19"/>
                  <a:pt x="32" y="19"/>
                  <a:pt x="30" y="19"/>
                </a:cubicBezTo>
                <a:cubicBezTo>
                  <a:pt x="27" y="19"/>
                  <a:pt x="25" y="19"/>
                  <a:pt x="23" y="21"/>
                </a:cubicBezTo>
                <a:cubicBezTo>
                  <a:pt x="19" y="23"/>
                  <a:pt x="17" y="27"/>
                  <a:pt x="16" y="32"/>
                </a:cubicBezTo>
                <a:cubicBezTo>
                  <a:pt x="16" y="34"/>
                  <a:pt x="16" y="35"/>
                  <a:pt x="15" y="37"/>
                </a:cubicBezTo>
                <a:cubicBezTo>
                  <a:pt x="15" y="38"/>
                  <a:pt x="15" y="38"/>
                  <a:pt x="15" y="38"/>
                </a:cubicBezTo>
                <a:cubicBezTo>
                  <a:pt x="15" y="41"/>
                  <a:pt x="14" y="45"/>
                  <a:pt x="13" y="49"/>
                </a:cubicBezTo>
                <a:cubicBezTo>
                  <a:pt x="12" y="52"/>
                  <a:pt x="10" y="54"/>
                  <a:pt x="8" y="56"/>
                </a:cubicBezTo>
                <a:cubicBezTo>
                  <a:pt x="7" y="57"/>
                  <a:pt x="7" y="57"/>
                  <a:pt x="6" y="58"/>
                </a:cubicBezTo>
                <a:cubicBezTo>
                  <a:pt x="52" y="58"/>
                  <a:pt x="52" y="58"/>
                  <a:pt x="52" y="58"/>
                </a:cubicBezTo>
                <a:cubicBezTo>
                  <a:pt x="52" y="57"/>
                  <a:pt x="51" y="57"/>
                  <a:pt x="51" y="56"/>
                </a:cubicBezTo>
                <a:cubicBezTo>
                  <a:pt x="51" y="56"/>
                  <a:pt x="51" y="56"/>
                  <a:pt x="51" y="56"/>
                </a:cubicBezTo>
                <a:cubicBezTo>
                  <a:pt x="49" y="54"/>
                  <a:pt x="47" y="52"/>
                  <a:pt x="46" y="49"/>
                </a:cubicBezTo>
                <a:cubicBezTo>
                  <a:pt x="45" y="45"/>
                  <a:pt x="45" y="41"/>
                  <a:pt x="44" y="38"/>
                </a:cubicBezTo>
                <a:close/>
                <a:moveTo>
                  <a:pt x="48" y="64"/>
                </a:moveTo>
                <a:cubicBezTo>
                  <a:pt x="48" y="64"/>
                  <a:pt x="48" y="64"/>
                  <a:pt x="48" y="64"/>
                </a:cubicBezTo>
                <a:cubicBezTo>
                  <a:pt x="41" y="64"/>
                  <a:pt x="41" y="64"/>
                  <a:pt x="41" y="64"/>
                </a:cubicBezTo>
                <a:cubicBezTo>
                  <a:pt x="41" y="64"/>
                  <a:pt x="41" y="65"/>
                  <a:pt x="42" y="65"/>
                </a:cubicBezTo>
                <a:cubicBezTo>
                  <a:pt x="42" y="66"/>
                  <a:pt x="43" y="66"/>
                  <a:pt x="44" y="66"/>
                </a:cubicBezTo>
                <a:cubicBezTo>
                  <a:pt x="45" y="66"/>
                  <a:pt x="46" y="66"/>
                  <a:pt x="47" y="65"/>
                </a:cubicBezTo>
                <a:cubicBezTo>
                  <a:pt x="47" y="65"/>
                  <a:pt x="48" y="64"/>
                  <a:pt x="48" y="6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rgbClr val="0D1015"/>
              </a:solidFill>
            </a:endParaRPr>
          </a:p>
        </p:txBody>
      </p:sp>
      <p:sp>
        <p:nvSpPr>
          <p:cNvPr id="96" name="Oval 37"/>
          <p:cNvSpPr>
            <a:spLocks noChangeArrowheads="1"/>
          </p:cNvSpPr>
          <p:nvPr/>
        </p:nvSpPr>
        <p:spPr bwMode="auto">
          <a:xfrm>
            <a:off x="395536" y="2667320"/>
            <a:ext cx="509588" cy="509588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Freeform 49"/>
          <p:cNvSpPr>
            <a:spLocks noEditPoints="1"/>
          </p:cNvSpPr>
          <p:nvPr/>
        </p:nvSpPr>
        <p:spPr bwMode="auto">
          <a:xfrm>
            <a:off x="503486" y="2783208"/>
            <a:ext cx="292100" cy="273050"/>
          </a:xfrm>
          <a:custGeom>
            <a:avLst/>
            <a:gdLst>
              <a:gd name="T0" fmla="*/ 72 w 78"/>
              <a:gd name="T1" fmla="*/ 29 h 73"/>
              <a:gd name="T2" fmla="*/ 57 w 78"/>
              <a:gd name="T3" fmla="*/ 14 h 73"/>
              <a:gd name="T4" fmla="*/ 53 w 78"/>
              <a:gd name="T5" fmla="*/ 31 h 73"/>
              <a:gd name="T6" fmla="*/ 38 w 78"/>
              <a:gd name="T7" fmla="*/ 21 h 73"/>
              <a:gd name="T8" fmla="*/ 43 w 78"/>
              <a:gd name="T9" fmla="*/ 38 h 73"/>
              <a:gd name="T10" fmla="*/ 35 w 78"/>
              <a:gd name="T11" fmla="*/ 73 h 73"/>
              <a:gd name="T12" fmla="*/ 11 w 78"/>
              <a:gd name="T13" fmla="*/ 11 h 73"/>
              <a:gd name="T14" fmla="*/ 72 w 78"/>
              <a:gd name="T15" fmla="*/ 54 h 73"/>
              <a:gd name="T16" fmla="*/ 46 w 78"/>
              <a:gd name="T17" fmla="*/ 54 h 73"/>
              <a:gd name="T18" fmla="*/ 74 w 78"/>
              <a:gd name="T19" fmla="*/ 65 h 73"/>
              <a:gd name="T20" fmla="*/ 77 w 78"/>
              <a:gd name="T21" fmla="*/ 72 h 73"/>
              <a:gd name="T22" fmla="*/ 59 w 78"/>
              <a:gd name="T23" fmla="*/ 73 h 73"/>
              <a:gd name="T24" fmla="*/ 59 w 78"/>
              <a:gd name="T25" fmla="*/ 35 h 73"/>
              <a:gd name="T26" fmla="*/ 59 w 78"/>
              <a:gd name="T27" fmla="*/ 65 h 73"/>
              <a:gd name="T28" fmla="*/ 59 w 78"/>
              <a:gd name="T29" fmla="*/ 61 h 73"/>
              <a:gd name="T30" fmla="*/ 70 w 78"/>
              <a:gd name="T31" fmla="*/ 54 h 73"/>
              <a:gd name="T32" fmla="*/ 55 w 78"/>
              <a:gd name="T33" fmla="*/ 44 h 73"/>
              <a:gd name="T34" fmla="*/ 54 w 78"/>
              <a:gd name="T35" fmla="*/ 49 h 73"/>
              <a:gd name="T36" fmla="*/ 49 w 78"/>
              <a:gd name="T37" fmla="*/ 50 h 73"/>
              <a:gd name="T38" fmla="*/ 35 w 78"/>
              <a:gd name="T39" fmla="*/ 67 h 73"/>
              <a:gd name="T40" fmla="*/ 25 w 78"/>
              <a:gd name="T41" fmla="*/ 58 h 73"/>
              <a:gd name="T42" fmla="*/ 31 w 78"/>
              <a:gd name="T43" fmla="*/ 67 h 73"/>
              <a:gd name="T44" fmla="*/ 24 w 78"/>
              <a:gd name="T45" fmla="*/ 65 h 73"/>
              <a:gd name="T46" fmla="*/ 18 w 78"/>
              <a:gd name="T47" fmla="*/ 61 h 73"/>
              <a:gd name="T48" fmla="*/ 15 w 78"/>
              <a:gd name="T49" fmla="*/ 59 h 73"/>
              <a:gd name="T50" fmla="*/ 5 w 78"/>
              <a:gd name="T51" fmla="*/ 38 h 73"/>
              <a:gd name="T52" fmla="*/ 35 w 78"/>
              <a:gd name="T53" fmla="*/ 52 h 73"/>
              <a:gd name="T54" fmla="*/ 20 w 78"/>
              <a:gd name="T55" fmla="*/ 38 h 73"/>
              <a:gd name="T56" fmla="*/ 35 w 78"/>
              <a:gd name="T57" fmla="*/ 52 h 73"/>
              <a:gd name="T58" fmla="*/ 48 w 78"/>
              <a:gd name="T59" fmla="*/ 8 h 73"/>
              <a:gd name="T60" fmla="*/ 55 w 78"/>
              <a:gd name="T61" fmla="*/ 12 h 73"/>
              <a:gd name="T62" fmla="*/ 38 w 78"/>
              <a:gd name="T63" fmla="*/ 6 h 73"/>
              <a:gd name="T64" fmla="*/ 49 w 78"/>
              <a:gd name="T65" fmla="*/ 15 h 73"/>
              <a:gd name="T66" fmla="*/ 35 w 78"/>
              <a:gd name="T67" fmla="*/ 6 h 73"/>
              <a:gd name="T68" fmla="*/ 25 w 78"/>
              <a:gd name="T69" fmla="*/ 14 h 73"/>
              <a:gd name="T70" fmla="*/ 35 w 78"/>
              <a:gd name="T71" fmla="*/ 17 h 73"/>
              <a:gd name="T72" fmla="*/ 24 w 78"/>
              <a:gd name="T73" fmla="*/ 8 h 73"/>
              <a:gd name="T74" fmla="*/ 22 w 78"/>
              <a:gd name="T75" fmla="*/ 12 h 73"/>
              <a:gd name="T76" fmla="*/ 15 w 78"/>
              <a:gd name="T77" fmla="*/ 14 h 73"/>
              <a:gd name="T78" fmla="*/ 16 w 78"/>
              <a:gd name="T79" fmla="*/ 35 h 73"/>
              <a:gd name="T80" fmla="*/ 35 w 78"/>
              <a:gd name="T81" fmla="*/ 21 h 73"/>
              <a:gd name="T82" fmla="*/ 23 w 78"/>
              <a:gd name="T83" fmla="*/ 18 h 73"/>
              <a:gd name="T84" fmla="*/ 35 w 78"/>
              <a:gd name="T85" fmla="*/ 21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8" h="73">
                <a:moveTo>
                  <a:pt x="36" y="0"/>
                </a:moveTo>
                <a:cubicBezTo>
                  <a:pt x="46" y="0"/>
                  <a:pt x="56" y="4"/>
                  <a:pt x="62" y="11"/>
                </a:cubicBezTo>
                <a:cubicBezTo>
                  <a:pt x="67" y="16"/>
                  <a:pt x="71" y="22"/>
                  <a:pt x="72" y="29"/>
                </a:cubicBezTo>
                <a:cubicBezTo>
                  <a:pt x="73" y="33"/>
                  <a:pt x="67" y="33"/>
                  <a:pt x="67" y="30"/>
                </a:cubicBezTo>
                <a:cubicBezTo>
                  <a:pt x="65" y="24"/>
                  <a:pt x="62" y="19"/>
                  <a:pt x="58" y="15"/>
                </a:cubicBezTo>
                <a:cubicBezTo>
                  <a:pt x="58" y="14"/>
                  <a:pt x="58" y="14"/>
                  <a:pt x="57" y="14"/>
                </a:cubicBezTo>
                <a:cubicBezTo>
                  <a:pt x="56" y="15"/>
                  <a:pt x="55" y="16"/>
                  <a:pt x="53" y="17"/>
                </a:cubicBezTo>
                <a:cubicBezTo>
                  <a:pt x="55" y="21"/>
                  <a:pt x="56" y="26"/>
                  <a:pt x="56" y="31"/>
                </a:cubicBezTo>
                <a:cubicBezTo>
                  <a:pt x="56" y="33"/>
                  <a:pt x="53" y="33"/>
                  <a:pt x="53" y="31"/>
                </a:cubicBezTo>
                <a:cubicBezTo>
                  <a:pt x="52" y="26"/>
                  <a:pt x="51" y="22"/>
                  <a:pt x="50" y="18"/>
                </a:cubicBezTo>
                <a:cubicBezTo>
                  <a:pt x="50" y="18"/>
                  <a:pt x="49" y="19"/>
                  <a:pt x="49" y="19"/>
                </a:cubicBezTo>
                <a:cubicBezTo>
                  <a:pt x="45" y="20"/>
                  <a:pt x="42" y="21"/>
                  <a:pt x="38" y="21"/>
                </a:cubicBezTo>
                <a:cubicBezTo>
                  <a:pt x="38" y="35"/>
                  <a:pt x="38" y="35"/>
                  <a:pt x="38" y="35"/>
                </a:cubicBezTo>
                <a:cubicBezTo>
                  <a:pt x="43" y="35"/>
                  <a:pt x="43" y="35"/>
                  <a:pt x="43" y="35"/>
                </a:cubicBezTo>
                <a:cubicBezTo>
                  <a:pt x="45" y="35"/>
                  <a:pt x="45" y="38"/>
                  <a:pt x="43" y="38"/>
                </a:cubicBezTo>
                <a:cubicBezTo>
                  <a:pt x="38" y="38"/>
                  <a:pt x="38" y="38"/>
                  <a:pt x="38" y="38"/>
                </a:cubicBezTo>
                <a:cubicBezTo>
                  <a:pt x="38" y="49"/>
                  <a:pt x="38" y="60"/>
                  <a:pt x="38" y="71"/>
                </a:cubicBezTo>
                <a:cubicBezTo>
                  <a:pt x="38" y="72"/>
                  <a:pt x="37" y="73"/>
                  <a:pt x="35" y="73"/>
                </a:cubicBezTo>
                <a:cubicBezTo>
                  <a:pt x="26" y="73"/>
                  <a:pt x="17" y="69"/>
                  <a:pt x="11" y="62"/>
                </a:cubicBezTo>
                <a:cubicBezTo>
                  <a:pt x="4" y="56"/>
                  <a:pt x="0" y="47"/>
                  <a:pt x="0" y="37"/>
                </a:cubicBezTo>
                <a:cubicBezTo>
                  <a:pt x="0" y="26"/>
                  <a:pt x="4" y="17"/>
                  <a:pt x="11" y="11"/>
                </a:cubicBezTo>
                <a:cubicBezTo>
                  <a:pt x="17" y="4"/>
                  <a:pt x="26" y="0"/>
                  <a:pt x="36" y="0"/>
                </a:cubicBezTo>
                <a:close/>
                <a:moveTo>
                  <a:pt x="72" y="54"/>
                </a:moveTo>
                <a:cubicBezTo>
                  <a:pt x="72" y="54"/>
                  <a:pt x="72" y="54"/>
                  <a:pt x="72" y="54"/>
                </a:cubicBezTo>
                <a:cubicBezTo>
                  <a:pt x="72" y="47"/>
                  <a:pt x="66" y="41"/>
                  <a:pt x="59" y="41"/>
                </a:cubicBezTo>
                <a:cubicBezTo>
                  <a:pt x="56" y="41"/>
                  <a:pt x="52" y="42"/>
                  <a:pt x="50" y="45"/>
                </a:cubicBezTo>
                <a:cubicBezTo>
                  <a:pt x="47" y="47"/>
                  <a:pt x="46" y="51"/>
                  <a:pt x="46" y="54"/>
                </a:cubicBezTo>
                <a:cubicBezTo>
                  <a:pt x="46" y="61"/>
                  <a:pt x="52" y="67"/>
                  <a:pt x="59" y="67"/>
                </a:cubicBezTo>
                <a:cubicBezTo>
                  <a:pt x="66" y="67"/>
                  <a:pt x="72" y="61"/>
                  <a:pt x="72" y="54"/>
                </a:cubicBezTo>
                <a:close/>
                <a:moveTo>
                  <a:pt x="74" y="65"/>
                </a:moveTo>
                <a:cubicBezTo>
                  <a:pt x="74" y="65"/>
                  <a:pt x="74" y="65"/>
                  <a:pt x="74" y="65"/>
                </a:cubicBezTo>
                <a:cubicBezTo>
                  <a:pt x="77" y="68"/>
                  <a:pt x="77" y="68"/>
                  <a:pt x="77" y="68"/>
                </a:cubicBezTo>
                <a:cubicBezTo>
                  <a:pt x="78" y="69"/>
                  <a:pt x="78" y="71"/>
                  <a:pt x="77" y="72"/>
                </a:cubicBezTo>
                <a:cubicBezTo>
                  <a:pt x="76" y="73"/>
                  <a:pt x="75" y="73"/>
                  <a:pt x="73" y="72"/>
                </a:cubicBezTo>
                <a:cubicBezTo>
                  <a:pt x="70" y="69"/>
                  <a:pt x="70" y="69"/>
                  <a:pt x="70" y="69"/>
                </a:cubicBezTo>
                <a:cubicBezTo>
                  <a:pt x="67" y="71"/>
                  <a:pt x="63" y="73"/>
                  <a:pt x="59" y="73"/>
                </a:cubicBezTo>
                <a:cubicBezTo>
                  <a:pt x="49" y="73"/>
                  <a:pt x="40" y="64"/>
                  <a:pt x="40" y="54"/>
                </a:cubicBezTo>
                <a:cubicBezTo>
                  <a:pt x="40" y="49"/>
                  <a:pt x="42" y="44"/>
                  <a:pt x="46" y="41"/>
                </a:cubicBezTo>
                <a:cubicBezTo>
                  <a:pt x="50" y="37"/>
                  <a:pt x="54" y="35"/>
                  <a:pt x="59" y="35"/>
                </a:cubicBezTo>
                <a:cubicBezTo>
                  <a:pt x="69" y="35"/>
                  <a:pt x="78" y="44"/>
                  <a:pt x="78" y="54"/>
                </a:cubicBezTo>
                <a:cubicBezTo>
                  <a:pt x="78" y="58"/>
                  <a:pt x="77" y="62"/>
                  <a:pt x="74" y="65"/>
                </a:cubicBezTo>
                <a:close/>
                <a:moveTo>
                  <a:pt x="59" y="65"/>
                </a:moveTo>
                <a:cubicBezTo>
                  <a:pt x="59" y="65"/>
                  <a:pt x="59" y="65"/>
                  <a:pt x="59" y="65"/>
                </a:cubicBezTo>
                <a:cubicBezTo>
                  <a:pt x="58" y="65"/>
                  <a:pt x="57" y="64"/>
                  <a:pt x="57" y="63"/>
                </a:cubicBezTo>
                <a:cubicBezTo>
                  <a:pt x="57" y="62"/>
                  <a:pt x="58" y="61"/>
                  <a:pt x="59" y="61"/>
                </a:cubicBezTo>
                <a:cubicBezTo>
                  <a:pt x="63" y="61"/>
                  <a:pt x="66" y="58"/>
                  <a:pt x="66" y="54"/>
                </a:cubicBezTo>
                <a:cubicBezTo>
                  <a:pt x="66" y="53"/>
                  <a:pt x="67" y="52"/>
                  <a:pt x="68" y="52"/>
                </a:cubicBezTo>
                <a:cubicBezTo>
                  <a:pt x="69" y="52"/>
                  <a:pt x="70" y="53"/>
                  <a:pt x="70" y="54"/>
                </a:cubicBezTo>
                <a:cubicBezTo>
                  <a:pt x="70" y="60"/>
                  <a:pt x="65" y="65"/>
                  <a:pt x="59" y="65"/>
                </a:cubicBezTo>
                <a:close/>
                <a:moveTo>
                  <a:pt x="55" y="44"/>
                </a:moveTo>
                <a:cubicBezTo>
                  <a:pt x="55" y="44"/>
                  <a:pt x="55" y="44"/>
                  <a:pt x="55" y="44"/>
                </a:cubicBezTo>
                <a:cubicBezTo>
                  <a:pt x="56" y="44"/>
                  <a:pt x="57" y="44"/>
                  <a:pt x="57" y="45"/>
                </a:cubicBezTo>
                <a:cubicBezTo>
                  <a:pt x="57" y="46"/>
                  <a:pt x="57" y="47"/>
                  <a:pt x="56" y="47"/>
                </a:cubicBezTo>
                <a:cubicBezTo>
                  <a:pt x="55" y="48"/>
                  <a:pt x="55" y="48"/>
                  <a:pt x="54" y="49"/>
                </a:cubicBezTo>
                <a:cubicBezTo>
                  <a:pt x="53" y="49"/>
                  <a:pt x="53" y="50"/>
                  <a:pt x="52" y="51"/>
                </a:cubicBezTo>
                <a:cubicBezTo>
                  <a:pt x="52" y="52"/>
                  <a:pt x="51" y="52"/>
                  <a:pt x="50" y="52"/>
                </a:cubicBezTo>
                <a:cubicBezTo>
                  <a:pt x="49" y="52"/>
                  <a:pt x="49" y="51"/>
                  <a:pt x="49" y="50"/>
                </a:cubicBezTo>
                <a:cubicBezTo>
                  <a:pt x="50" y="48"/>
                  <a:pt x="50" y="47"/>
                  <a:pt x="51" y="46"/>
                </a:cubicBezTo>
                <a:cubicBezTo>
                  <a:pt x="52" y="45"/>
                  <a:pt x="54" y="45"/>
                  <a:pt x="55" y="44"/>
                </a:cubicBezTo>
                <a:close/>
                <a:moveTo>
                  <a:pt x="35" y="67"/>
                </a:moveTo>
                <a:cubicBezTo>
                  <a:pt x="35" y="67"/>
                  <a:pt x="35" y="67"/>
                  <a:pt x="35" y="67"/>
                </a:cubicBezTo>
                <a:cubicBezTo>
                  <a:pt x="35" y="56"/>
                  <a:pt x="35" y="56"/>
                  <a:pt x="35" y="56"/>
                </a:cubicBezTo>
                <a:cubicBezTo>
                  <a:pt x="31" y="56"/>
                  <a:pt x="28" y="56"/>
                  <a:pt x="25" y="58"/>
                </a:cubicBezTo>
                <a:cubicBezTo>
                  <a:pt x="25" y="58"/>
                  <a:pt x="24" y="58"/>
                  <a:pt x="24" y="58"/>
                </a:cubicBezTo>
                <a:cubicBezTo>
                  <a:pt x="24" y="59"/>
                  <a:pt x="24" y="59"/>
                  <a:pt x="25" y="60"/>
                </a:cubicBezTo>
                <a:cubicBezTo>
                  <a:pt x="27" y="63"/>
                  <a:pt x="29" y="65"/>
                  <a:pt x="31" y="67"/>
                </a:cubicBezTo>
                <a:cubicBezTo>
                  <a:pt x="32" y="67"/>
                  <a:pt x="34" y="67"/>
                  <a:pt x="35" y="67"/>
                </a:cubicBezTo>
                <a:close/>
                <a:moveTo>
                  <a:pt x="24" y="65"/>
                </a:moveTo>
                <a:cubicBezTo>
                  <a:pt x="24" y="65"/>
                  <a:pt x="24" y="65"/>
                  <a:pt x="24" y="65"/>
                </a:cubicBezTo>
                <a:cubicBezTo>
                  <a:pt x="23" y="64"/>
                  <a:pt x="23" y="63"/>
                  <a:pt x="22" y="61"/>
                </a:cubicBezTo>
                <a:cubicBezTo>
                  <a:pt x="21" y="61"/>
                  <a:pt x="21" y="60"/>
                  <a:pt x="21" y="60"/>
                </a:cubicBezTo>
                <a:cubicBezTo>
                  <a:pt x="20" y="60"/>
                  <a:pt x="19" y="61"/>
                  <a:pt x="18" y="61"/>
                </a:cubicBezTo>
                <a:cubicBezTo>
                  <a:pt x="20" y="63"/>
                  <a:pt x="22" y="64"/>
                  <a:pt x="24" y="65"/>
                </a:cubicBezTo>
                <a:close/>
                <a:moveTo>
                  <a:pt x="15" y="59"/>
                </a:moveTo>
                <a:cubicBezTo>
                  <a:pt x="15" y="59"/>
                  <a:pt x="15" y="59"/>
                  <a:pt x="15" y="59"/>
                </a:cubicBezTo>
                <a:cubicBezTo>
                  <a:pt x="17" y="58"/>
                  <a:pt x="18" y="57"/>
                  <a:pt x="20" y="56"/>
                </a:cubicBezTo>
                <a:cubicBezTo>
                  <a:pt x="18" y="51"/>
                  <a:pt x="16" y="45"/>
                  <a:pt x="16" y="38"/>
                </a:cubicBezTo>
                <a:cubicBezTo>
                  <a:pt x="5" y="38"/>
                  <a:pt x="5" y="38"/>
                  <a:pt x="5" y="38"/>
                </a:cubicBezTo>
                <a:cubicBezTo>
                  <a:pt x="6" y="46"/>
                  <a:pt x="9" y="53"/>
                  <a:pt x="14" y="58"/>
                </a:cubicBezTo>
                <a:cubicBezTo>
                  <a:pt x="15" y="59"/>
                  <a:pt x="15" y="59"/>
                  <a:pt x="15" y="59"/>
                </a:cubicBezTo>
                <a:close/>
                <a:moveTo>
                  <a:pt x="35" y="52"/>
                </a:moveTo>
                <a:cubicBezTo>
                  <a:pt x="35" y="52"/>
                  <a:pt x="35" y="52"/>
                  <a:pt x="35" y="52"/>
                </a:cubicBezTo>
                <a:cubicBezTo>
                  <a:pt x="35" y="38"/>
                  <a:pt x="35" y="38"/>
                  <a:pt x="35" y="38"/>
                </a:cubicBezTo>
                <a:cubicBezTo>
                  <a:pt x="20" y="38"/>
                  <a:pt x="20" y="38"/>
                  <a:pt x="20" y="38"/>
                </a:cubicBezTo>
                <a:cubicBezTo>
                  <a:pt x="20" y="44"/>
                  <a:pt x="21" y="50"/>
                  <a:pt x="23" y="55"/>
                </a:cubicBezTo>
                <a:cubicBezTo>
                  <a:pt x="23" y="55"/>
                  <a:pt x="24" y="55"/>
                  <a:pt x="24" y="54"/>
                </a:cubicBezTo>
                <a:cubicBezTo>
                  <a:pt x="27" y="53"/>
                  <a:pt x="31" y="52"/>
                  <a:pt x="35" y="52"/>
                </a:cubicBezTo>
                <a:close/>
                <a:moveTo>
                  <a:pt x="55" y="12"/>
                </a:moveTo>
                <a:cubicBezTo>
                  <a:pt x="55" y="12"/>
                  <a:pt x="55" y="12"/>
                  <a:pt x="55" y="12"/>
                </a:cubicBezTo>
                <a:cubicBezTo>
                  <a:pt x="53" y="10"/>
                  <a:pt x="51" y="9"/>
                  <a:pt x="48" y="8"/>
                </a:cubicBezTo>
                <a:cubicBezTo>
                  <a:pt x="49" y="9"/>
                  <a:pt x="50" y="11"/>
                  <a:pt x="51" y="12"/>
                </a:cubicBezTo>
                <a:cubicBezTo>
                  <a:pt x="51" y="12"/>
                  <a:pt x="52" y="13"/>
                  <a:pt x="52" y="14"/>
                </a:cubicBezTo>
                <a:cubicBezTo>
                  <a:pt x="53" y="13"/>
                  <a:pt x="54" y="12"/>
                  <a:pt x="55" y="12"/>
                </a:cubicBezTo>
                <a:close/>
                <a:moveTo>
                  <a:pt x="41" y="6"/>
                </a:moveTo>
                <a:cubicBezTo>
                  <a:pt x="41" y="6"/>
                  <a:pt x="41" y="6"/>
                  <a:pt x="41" y="6"/>
                </a:cubicBezTo>
                <a:cubicBezTo>
                  <a:pt x="40" y="6"/>
                  <a:pt x="39" y="6"/>
                  <a:pt x="38" y="6"/>
                </a:cubicBezTo>
                <a:cubicBezTo>
                  <a:pt x="38" y="17"/>
                  <a:pt x="38" y="17"/>
                  <a:pt x="38" y="17"/>
                </a:cubicBezTo>
                <a:cubicBezTo>
                  <a:pt x="41" y="17"/>
                  <a:pt x="45" y="17"/>
                  <a:pt x="47" y="16"/>
                </a:cubicBezTo>
                <a:cubicBezTo>
                  <a:pt x="48" y="15"/>
                  <a:pt x="48" y="15"/>
                  <a:pt x="49" y="15"/>
                </a:cubicBezTo>
                <a:cubicBezTo>
                  <a:pt x="49" y="15"/>
                  <a:pt x="48" y="14"/>
                  <a:pt x="48" y="14"/>
                </a:cubicBezTo>
                <a:cubicBezTo>
                  <a:pt x="46" y="10"/>
                  <a:pt x="44" y="8"/>
                  <a:pt x="41" y="6"/>
                </a:cubicBezTo>
                <a:close/>
                <a:moveTo>
                  <a:pt x="35" y="6"/>
                </a:moveTo>
                <a:cubicBezTo>
                  <a:pt x="35" y="6"/>
                  <a:pt x="35" y="6"/>
                  <a:pt x="35" y="6"/>
                </a:cubicBezTo>
                <a:cubicBezTo>
                  <a:pt x="34" y="6"/>
                  <a:pt x="32" y="6"/>
                  <a:pt x="31" y="6"/>
                </a:cubicBezTo>
                <a:cubicBezTo>
                  <a:pt x="29" y="8"/>
                  <a:pt x="27" y="10"/>
                  <a:pt x="25" y="14"/>
                </a:cubicBezTo>
                <a:cubicBezTo>
                  <a:pt x="24" y="14"/>
                  <a:pt x="24" y="15"/>
                  <a:pt x="24" y="15"/>
                </a:cubicBezTo>
                <a:cubicBezTo>
                  <a:pt x="24" y="15"/>
                  <a:pt x="25" y="15"/>
                  <a:pt x="25" y="16"/>
                </a:cubicBezTo>
                <a:cubicBezTo>
                  <a:pt x="28" y="17"/>
                  <a:pt x="31" y="17"/>
                  <a:pt x="35" y="17"/>
                </a:cubicBezTo>
                <a:cubicBezTo>
                  <a:pt x="35" y="6"/>
                  <a:pt x="35" y="6"/>
                  <a:pt x="35" y="6"/>
                </a:cubicBezTo>
                <a:close/>
                <a:moveTo>
                  <a:pt x="24" y="8"/>
                </a:moveTo>
                <a:cubicBezTo>
                  <a:pt x="24" y="8"/>
                  <a:pt x="24" y="8"/>
                  <a:pt x="24" y="8"/>
                </a:cubicBezTo>
                <a:cubicBezTo>
                  <a:pt x="22" y="9"/>
                  <a:pt x="20" y="10"/>
                  <a:pt x="18" y="12"/>
                </a:cubicBezTo>
                <a:cubicBezTo>
                  <a:pt x="19" y="12"/>
                  <a:pt x="20" y="13"/>
                  <a:pt x="21" y="14"/>
                </a:cubicBezTo>
                <a:cubicBezTo>
                  <a:pt x="21" y="13"/>
                  <a:pt x="21" y="12"/>
                  <a:pt x="22" y="12"/>
                </a:cubicBezTo>
                <a:cubicBezTo>
                  <a:pt x="23" y="11"/>
                  <a:pt x="23" y="9"/>
                  <a:pt x="24" y="8"/>
                </a:cubicBezTo>
                <a:close/>
                <a:moveTo>
                  <a:pt x="15" y="14"/>
                </a:move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4" y="15"/>
                </a:cubicBezTo>
                <a:cubicBezTo>
                  <a:pt x="9" y="20"/>
                  <a:pt x="6" y="27"/>
                  <a:pt x="5" y="35"/>
                </a:cubicBezTo>
                <a:cubicBezTo>
                  <a:pt x="16" y="35"/>
                  <a:pt x="16" y="35"/>
                  <a:pt x="16" y="35"/>
                </a:cubicBezTo>
                <a:cubicBezTo>
                  <a:pt x="16" y="28"/>
                  <a:pt x="18" y="22"/>
                  <a:pt x="20" y="17"/>
                </a:cubicBezTo>
                <a:cubicBezTo>
                  <a:pt x="18" y="16"/>
                  <a:pt x="17" y="15"/>
                  <a:pt x="15" y="14"/>
                </a:cubicBezTo>
                <a:close/>
                <a:moveTo>
                  <a:pt x="35" y="21"/>
                </a:moveTo>
                <a:cubicBezTo>
                  <a:pt x="35" y="21"/>
                  <a:pt x="35" y="21"/>
                  <a:pt x="35" y="21"/>
                </a:cubicBezTo>
                <a:cubicBezTo>
                  <a:pt x="31" y="21"/>
                  <a:pt x="27" y="20"/>
                  <a:pt x="24" y="19"/>
                </a:cubicBezTo>
                <a:cubicBezTo>
                  <a:pt x="24" y="19"/>
                  <a:pt x="23" y="18"/>
                  <a:pt x="23" y="18"/>
                </a:cubicBezTo>
                <a:cubicBezTo>
                  <a:pt x="21" y="23"/>
                  <a:pt x="20" y="29"/>
                  <a:pt x="20" y="35"/>
                </a:cubicBezTo>
                <a:cubicBezTo>
                  <a:pt x="35" y="35"/>
                  <a:pt x="35" y="35"/>
                  <a:pt x="35" y="35"/>
                </a:cubicBezTo>
                <a:cubicBezTo>
                  <a:pt x="35" y="21"/>
                  <a:pt x="35" y="21"/>
                  <a:pt x="35" y="2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99" name="Oval 40"/>
          <p:cNvSpPr>
            <a:spLocks noChangeArrowheads="1"/>
          </p:cNvSpPr>
          <p:nvPr/>
        </p:nvSpPr>
        <p:spPr bwMode="auto">
          <a:xfrm>
            <a:off x="4103936" y="4024633"/>
            <a:ext cx="509588" cy="509587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Freeform 50"/>
          <p:cNvSpPr>
            <a:spLocks noEditPoints="1"/>
          </p:cNvSpPr>
          <p:nvPr/>
        </p:nvSpPr>
        <p:spPr bwMode="auto">
          <a:xfrm>
            <a:off x="4219824" y="4148458"/>
            <a:ext cx="277813" cy="258762"/>
          </a:xfrm>
          <a:custGeom>
            <a:avLst/>
            <a:gdLst>
              <a:gd name="T0" fmla="*/ 57 w 74"/>
              <a:gd name="T1" fmla="*/ 38 h 69"/>
              <a:gd name="T2" fmla="*/ 60 w 74"/>
              <a:gd name="T3" fmla="*/ 35 h 69"/>
              <a:gd name="T4" fmla="*/ 63 w 74"/>
              <a:gd name="T5" fmla="*/ 38 h 69"/>
              <a:gd name="T6" fmla="*/ 63 w 74"/>
              <a:gd name="T7" fmla="*/ 66 h 69"/>
              <a:gd name="T8" fmla="*/ 60 w 74"/>
              <a:gd name="T9" fmla="*/ 69 h 69"/>
              <a:gd name="T10" fmla="*/ 60 w 74"/>
              <a:gd name="T11" fmla="*/ 69 h 69"/>
              <a:gd name="T12" fmla="*/ 14 w 74"/>
              <a:gd name="T13" fmla="*/ 69 h 69"/>
              <a:gd name="T14" fmla="*/ 11 w 74"/>
              <a:gd name="T15" fmla="*/ 66 h 69"/>
              <a:gd name="T16" fmla="*/ 11 w 74"/>
              <a:gd name="T17" fmla="*/ 66 h 69"/>
              <a:gd name="T18" fmla="*/ 11 w 74"/>
              <a:gd name="T19" fmla="*/ 38 h 69"/>
              <a:gd name="T20" fmla="*/ 14 w 74"/>
              <a:gd name="T21" fmla="*/ 35 h 69"/>
              <a:gd name="T22" fmla="*/ 17 w 74"/>
              <a:gd name="T23" fmla="*/ 38 h 69"/>
              <a:gd name="T24" fmla="*/ 17 w 74"/>
              <a:gd name="T25" fmla="*/ 63 h 69"/>
              <a:gd name="T26" fmla="*/ 26 w 74"/>
              <a:gd name="T27" fmla="*/ 63 h 69"/>
              <a:gd name="T28" fmla="*/ 26 w 74"/>
              <a:gd name="T29" fmla="*/ 35 h 69"/>
              <a:gd name="T30" fmla="*/ 28 w 74"/>
              <a:gd name="T31" fmla="*/ 34 h 69"/>
              <a:gd name="T32" fmla="*/ 28 w 74"/>
              <a:gd name="T33" fmla="*/ 34 h 69"/>
              <a:gd name="T34" fmla="*/ 47 w 74"/>
              <a:gd name="T35" fmla="*/ 34 h 69"/>
              <a:gd name="T36" fmla="*/ 48 w 74"/>
              <a:gd name="T37" fmla="*/ 35 h 69"/>
              <a:gd name="T38" fmla="*/ 48 w 74"/>
              <a:gd name="T39" fmla="*/ 35 h 69"/>
              <a:gd name="T40" fmla="*/ 48 w 74"/>
              <a:gd name="T41" fmla="*/ 63 h 69"/>
              <a:gd name="T42" fmla="*/ 57 w 74"/>
              <a:gd name="T43" fmla="*/ 63 h 69"/>
              <a:gd name="T44" fmla="*/ 57 w 74"/>
              <a:gd name="T45" fmla="*/ 38 h 69"/>
              <a:gd name="T46" fmla="*/ 29 w 74"/>
              <a:gd name="T47" fmla="*/ 63 h 69"/>
              <a:gd name="T48" fmla="*/ 29 w 74"/>
              <a:gd name="T49" fmla="*/ 63 h 69"/>
              <a:gd name="T50" fmla="*/ 45 w 74"/>
              <a:gd name="T51" fmla="*/ 63 h 69"/>
              <a:gd name="T52" fmla="*/ 45 w 74"/>
              <a:gd name="T53" fmla="*/ 37 h 69"/>
              <a:gd name="T54" fmla="*/ 29 w 74"/>
              <a:gd name="T55" fmla="*/ 37 h 69"/>
              <a:gd name="T56" fmla="*/ 29 w 74"/>
              <a:gd name="T57" fmla="*/ 63 h 69"/>
              <a:gd name="T58" fmla="*/ 5 w 74"/>
              <a:gd name="T59" fmla="*/ 39 h 69"/>
              <a:gd name="T60" fmla="*/ 5 w 74"/>
              <a:gd name="T61" fmla="*/ 39 h 69"/>
              <a:gd name="T62" fmla="*/ 1 w 74"/>
              <a:gd name="T63" fmla="*/ 39 h 69"/>
              <a:gd name="T64" fmla="*/ 1 w 74"/>
              <a:gd name="T65" fmla="*/ 35 h 69"/>
              <a:gd name="T66" fmla="*/ 35 w 74"/>
              <a:gd name="T67" fmla="*/ 1 h 69"/>
              <a:gd name="T68" fmla="*/ 39 w 74"/>
              <a:gd name="T69" fmla="*/ 1 h 69"/>
              <a:gd name="T70" fmla="*/ 39 w 74"/>
              <a:gd name="T71" fmla="*/ 1 h 69"/>
              <a:gd name="T72" fmla="*/ 73 w 74"/>
              <a:gd name="T73" fmla="*/ 35 h 69"/>
              <a:gd name="T74" fmla="*/ 73 w 74"/>
              <a:gd name="T75" fmla="*/ 39 h 69"/>
              <a:gd name="T76" fmla="*/ 69 w 74"/>
              <a:gd name="T77" fmla="*/ 39 h 69"/>
              <a:gd name="T78" fmla="*/ 37 w 74"/>
              <a:gd name="T79" fmla="*/ 7 h 69"/>
              <a:gd name="T80" fmla="*/ 5 w 74"/>
              <a:gd name="T81" fmla="*/ 39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4" h="69">
                <a:moveTo>
                  <a:pt x="57" y="38"/>
                </a:moveTo>
                <a:cubicBezTo>
                  <a:pt x="57" y="37"/>
                  <a:pt x="59" y="35"/>
                  <a:pt x="60" y="35"/>
                </a:cubicBezTo>
                <a:cubicBezTo>
                  <a:pt x="62" y="35"/>
                  <a:pt x="63" y="37"/>
                  <a:pt x="63" y="38"/>
                </a:cubicBezTo>
                <a:cubicBezTo>
                  <a:pt x="63" y="66"/>
                  <a:pt x="63" y="66"/>
                  <a:pt x="63" y="66"/>
                </a:cubicBezTo>
                <a:cubicBezTo>
                  <a:pt x="63" y="67"/>
                  <a:pt x="62" y="69"/>
                  <a:pt x="60" y="69"/>
                </a:cubicBezTo>
                <a:cubicBezTo>
                  <a:pt x="60" y="69"/>
                  <a:pt x="60" y="69"/>
                  <a:pt x="60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69"/>
                  <a:pt x="11" y="67"/>
                  <a:pt x="11" y="66"/>
                </a:cubicBezTo>
                <a:cubicBezTo>
                  <a:pt x="11" y="66"/>
                  <a:pt x="11" y="66"/>
                  <a:pt x="11" y="66"/>
                </a:cubicBezTo>
                <a:cubicBezTo>
                  <a:pt x="11" y="38"/>
                  <a:pt x="11" y="38"/>
                  <a:pt x="11" y="38"/>
                </a:cubicBezTo>
                <a:cubicBezTo>
                  <a:pt x="11" y="37"/>
                  <a:pt x="12" y="35"/>
                  <a:pt x="14" y="35"/>
                </a:cubicBezTo>
                <a:cubicBezTo>
                  <a:pt x="16" y="35"/>
                  <a:pt x="17" y="37"/>
                  <a:pt x="17" y="38"/>
                </a:cubicBezTo>
                <a:cubicBezTo>
                  <a:pt x="17" y="63"/>
                  <a:pt x="17" y="63"/>
                  <a:pt x="17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35"/>
                  <a:pt x="26" y="35"/>
                  <a:pt x="26" y="35"/>
                </a:cubicBezTo>
                <a:cubicBezTo>
                  <a:pt x="26" y="34"/>
                  <a:pt x="27" y="34"/>
                  <a:pt x="28" y="34"/>
                </a:cubicBezTo>
                <a:cubicBezTo>
                  <a:pt x="28" y="34"/>
                  <a:pt x="28" y="34"/>
                  <a:pt x="28" y="34"/>
                </a:cubicBezTo>
                <a:cubicBezTo>
                  <a:pt x="47" y="34"/>
                  <a:pt x="47" y="34"/>
                  <a:pt x="47" y="34"/>
                </a:cubicBezTo>
                <a:cubicBezTo>
                  <a:pt x="48" y="34"/>
                  <a:pt x="48" y="34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63"/>
                  <a:pt x="48" y="63"/>
                  <a:pt x="48" y="63"/>
                </a:cubicBezTo>
                <a:cubicBezTo>
                  <a:pt x="57" y="63"/>
                  <a:pt x="57" y="63"/>
                  <a:pt x="57" y="63"/>
                </a:cubicBezTo>
                <a:cubicBezTo>
                  <a:pt x="57" y="38"/>
                  <a:pt x="57" y="38"/>
                  <a:pt x="57" y="38"/>
                </a:cubicBezTo>
                <a:close/>
                <a:moveTo>
                  <a:pt x="29" y="63"/>
                </a:moveTo>
                <a:cubicBezTo>
                  <a:pt x="29" y="63"/>
                  <a:pt x="29" y="63"/>
                  <a:pt x="29" y="63"/>
                </a:cubicBezTo>
                <a:cubicBezTo>
                  <a:pt x="45" y="63"/>
                  <a:pt x="45" y="63"/>
                  <a:pt x="45" y="63"/>
                </a:cubicBezTo>
                <a:cubicBezTo>
                  <a:pt x="45" y="37"/>
                  <a:pt x="45" y="37"/>
                  <a:pt x="45" y="37"/>
                </a:cubicBezTo>
                <a:cubicBezTo>
                  <a:pt x="29" y="37"/>
                  <a:pt x="29" y="37"/>
                  <a:pt x="29" y="37"/>
                </a:cubicBezTo>
                <a:cubicBezTo>
                  <a:pt x="29" y="63"/>
                  <a:pt x="29" y="63"/>
                  <a:pt x="29" y="63"/>
                </a:cubicBezTo>
                <a:close/>
                <a:moveTo>
                  <a:pt x="5" y="39"/>
                </a:moveTo>
                <a:cubicBezTo>
                  <a:pt x="5" y="39"/>
                  <a:pt x="5" y="39"/>
                  <a:pt x="5" y="39"/>
                </a:cubicBezTo>
                <a:cubicBezTo>
                  <a:pt x="4" y="40"/>
                  <a:pt x="3" y="40"/>
                  <a:pt x="1" y="39"/>
                </a:cubicBezTo>
                <a:cubicBezTo>
                  <a:pt x="0" y="38"/>
                  <a:pt x="0" y="36"/>
                  <a:pt x="1" y="35"/>
                </a:cubicBezTo>
                <a:cubicBezTo>
                  <a:pt x="35" y="1"/>
                  <a:pt x="35" y="1"/>
                  <a:pt x="35" y="1"/>
                </a:cubicBezTo>
                <a:cubicBezTo>
                  <a:pt x="36" y="0"/>
                  <a:pt x="38" y="0"/>
                  <a:pt x="39" y="1"/>
                </a:cubicBezTo>
                <a:cubicBezTo>
                  <a:pt x="39" y="1"/>
                  <a:pt x="39" y="1"/>
                  <a:pt x="39" y="1"/>
                </a:cubicBezTo>
                <a:cubicBezTo>
                  <a:pt x="73" y="35"/>
                  <a:pt x="73" y="35"/>
                  <a:pt x="73" y="35"/>
                </a:cubicBezTo>
                <a:cubicBezTo>
                  <a:pt x="74" y="36"/>
                  <a:pt x="74" y="38"/>
                  <a:pt x="73" y="39"/>
                </a:cubicBezTo>
                <a:cubicBezTo>
                  <a:pt x="72" y="40"/>
                  <a:pt x="70" y="40"/>
                  <a:pt x="69" y="39"/>
                </a:cubicBezTo>
                <a:cubicBezTo>
                  <a:pt x="37" y="7"/>
                  <a:pt x="37" y="7"/>
                  <a:pt x="37" y="7"/>
                </a:cubicBezTo>
                <a:cubicBezTo>
                  <a:pt x="5" y="39"/>
                  <a:pt x="5" y="39"/>
                  <a:pt x="5" y="3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4" name="Rectangle 54"/>
          <p:cNvSpPr>
            <a:spLocks noChangeArrowheads="1"/>
          </p:cNvSpPr>
          <p:nvPr/>
        </p:nvSpPr>
        <p:spPr bwMode="auto">
          <a:xfrm>
            <a:off x="1594099" y="2789558"/>
            <a:ext cx="576262" cy="241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1400" b="1" dirty="0" smtClean="0">
                <a:solidFill>
                  <a:schemeClr val="bg1"/>
                </a:solidFill>
              </a:rPr>
              <a:t>2013</a:t>
            </a:r>
            <a:endParaRPr lang="en-US" altLang="zh-CN" sz="1400" b="1" dirty="0">
              <a:solidFill>
                <a:schemeClr val="bg1"/>
              </a:solidFill>
            </a:endParaRPr>
          </a:p>
        </p:txBody>
      </p:sp>
      <p:sp>
        <p:nvSpPr>
          <p:cNvPr id="105" name="Rectangle 55"/>
          <p:cNvSpPr>
            <a:spLocks noChangeArrowheads="1"/>
          </p:cNvSpPr>
          <p:nvPr/>
        </p:nvSpPr>
        <p:spPr bwMode="auto">
          <a:xfrm>
            <a:off x="4076949" y="2789558"/>
            <a:ext cx="576262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1400" b="1" dirty="0">
                <a:solidFill>
                  <a:schemeClr val="bg1"/>
                </a:solidFill>
              </a:rPr>
              <a:t>2014</a:t>
            </a:r>
          </a:p>
        </p:txBody>
      </p:sp>
      <p:sp>
        <p:nvSpPr>
          <p:cNvPr id="106" name="Rectangle 56"/>
          <p:cNvSpPr>
            <a:spLocks noChangeArrowheads="1"/>
          </p:cNvSpPr>
          <p:nvPr/>
        </p:nvSpPr>
        <p:spPr bwMode="auto">
          <a:xfrm>
            <a:off x="6547099" y="2789558"/>
            <a:ext cx="576262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1400" b="1" dirty="0">
                <a:solidFill>
                  <a:schemeClr val="bg1"/>
                </a:solidFill>
              </a:rPr>
              <a:t>2015</a:t>
            </a:r>
          </a:p>
        </p:txBody>
      </p:sp>
      <p:sp>
        <p:nvSpPr>
          <p:cNvPr id="38" name="椭圆 37"/>
          <p:cNvSpPr/>
          <p:nvPr/>
        </p:nvSpPr>
        <p:spPr>
          <a:xfrm>
            <a:off x="-396552" y="-453380"/>
            <a:ext cx="1050653" cy="1050652"/>
          </a:xfrm>
          <a:prstGeom prst="ellips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186990" y="152103"/>
            <a:ext cx="514943" cy="514943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216896" y="209520"/>
            <a:ext cx="455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03</a:t>
            </a:r>
            <a:endParaRPr lang="zh-CN" altLang="en-US" sz="20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41" name="Rectangle 39"/>
          <p:cNvSpPr>
            <a:spLocks noChangeArrowheads="1"/>
          </p:cNvSpPr>
          <p:nvPr/>
        </p:nvSpPr>
        <p:spPr bwMode="auto">
          <a:xfrm>
            <a:off x="915988" y="301852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400" dirty="0" smtClean="0">
                <a:solidFill>
                  <a:srgbClr val="06C5B3"/>
                </a:solidFill>
                <a:latin typeface="Impact" pitchFamily="34" charset="0"/>
              </a:rPr>
              <a:t>Write your great  title here</a:t>
            </a:r>
            <a:endParaRPr lang="en-US" altLang="zh-CN" sz="1400" dirty="0">
              <a:solidFill>
                <a:srgbClr val="06C5B3"/>
              </a:solidFill>
              <a:latin typeface="Impact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0">
        <p14:switch dir="r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9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9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3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3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150" fill="hold"/>
                                            <p:tgtEl>
                                              <p:spTgt spid="104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3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150" fill="hold"/>
                                            <p:tgtEl>
                                              <p:spTgt spid="9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3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9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16" presetClass="entr" presetSubtype="37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5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6" presetClass="emph" presetSubtype="0" autoRev="1" fill="hold" grpId="1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Scale>
                                          <p:cBhvr>
                                            <p:cTn id="59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2" fill="hold" grpId="0" nodeType="withEffect" p14:presetBounceEnd="60000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2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3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3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70" dur="150" fill="hold"/>
                                            <p:tgtEl>
                                              <p:spTgt spid="9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16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3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6" presetClass="emph" presetSubtype="0" autoRev="1" fill="hold" grpId="1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Scale>
                                          <p:cBhvr>
                                            <p:cTn id="77" dur="150" fill="hold"/>
                                            <p:tgtEl>
                                              <p:spTgt spid="10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2" fill="hold" grpId="0" nodeType="withEffect" p14:presetBounceEnd="60000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80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1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105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9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9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16" presetClass="entr" presetSubtype="37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05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53" presetClass="entr" presetSubtype="16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8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0" dur="3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6" presetClass="emph" presetSubtype="0" autoRev="1" fill="hold" grpId="1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animScale>
                                          <p:cBhvr>
                                            <p:cTn id="112" dur="150" fill="hold"/>
                                            <p:tgtEl>
                                              <p:spTgt spid="106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3" presetID="53" presetClass="entr" presetSubtype="16" fill="hold" grpId="0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3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3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6" presetClass="emph" presetSubtype="0" autoRev="1" fill="hold" grpId="1" nodeType="withEffect">
                                      <p:stCondLst>
                                        <p:cond delay="5600"/>
                                      </p:stCondLst>
                                      <p:childTnLst>
                                        <p:animScale>
                                          <p:cBhvr>
                                            <p:cTn id="119" dur="150" fill="hold"/>
                                            <p:tgtEl>
                                              <p:spTgt spid="6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0" presetID="53" presetClass="entr" presetSubtype="16" fill="hold" grpId="0" nodeType="withEffect">
                                      <p:stCondLst>
                                        <p:cond delay="56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2" dur="3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3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4" dur="3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6" presetClass="emph" presetSubtype="0" autoRev="1" fill="hold" grpId="1" nodeType="withEffect">
                                      <p:stCondLst>
                                        <p:cond delay="5900"/>
                                      </p:stCondLst>
                                      <p:childTnLst>
                                        <p:animScale>
                                          <p:cBhvr>
                                            <p:cTn id="126" dur="150" fill="hold"/>
                                            <p:tgtEl>
                                              <p:spTgt spid="6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7" presetID="22" presetClass="entr" presetSubtype="2" fill="hold" grpId="0" nodeType="withEffect">
                                      <p:stCondLst>
                                        <p:cond delay="560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9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53" presetClass="entr" presetSubtype="16" fill="hold" grpId="0" nodeType="withEffect">
                                      <p:stCondLst>
                                        <p:cond delay="61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4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6" presetClass="emph" presetSubtype="0" autoRev="1" fill="hold" grpId="1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animScale>
                                          <p:cBhvr>
                                            <p:cTn id="136" dur="15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7" presetID="53" presetClass="entr" presetSubtype="16" fill="hold" grpId="0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9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1" dur="3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2" presetID="6" presetClass="emph" presetSubtype="0" autoRev="1" fill="hold" grpId="1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animScale>
                                          <p:cBhvr>
                                            <p:cTn id="143" dur="150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4" presetID="2" presetClass="entr" presetSubtype="2" fill="hold" grpId="0" nodeType="withEffect" p14:presetBounceEnd="60000">
                                      <p:stCondLst>
                                        <p:cond delay="670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46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47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3" grpId="0"/>
          <p:bldP spid="102" grpId="0"/>
          <p:bldP spid="101" grpId="0"/>
          <p:bldP spid="42" grpId="0" animBg="1"/>
          <p:bldP spid="43" grpId="0" animBg="1"/>
          <p:bldP spid="44" grpId="0" animBg="1"/>
          <p:bldP spid="45" grpId="0" animBg="1"/>
          <p:bldP spid="47" grpId="0" animBg="1"/>
          <p:bldP spid="47" grpId="1" animBg="1"/>
          <p:bldP spid="48" grpId="0" animBg="1"/>
          <p:bldP spid="48" grpId="1" animBg="1"/>
          <p:bldP spid="56" grpId="0" animBg="1"/>
          <p:bldP spid="56" grpId="1" animBg="1"/>
          <p:bldP spid="57" grpId="0" animBg="1"/>
          <p:bldP spid="57" grpId="1" animBg="1"/>
          <p:bldP spid="67" grpId="0" animBg="1"/>
          <p:bldP spid="67" grpId="1" animBg="1"/>
          <p:bldP spid="69" grpId="0" animBg="1"/>
          <p:bldP spid="69" grpId="1" animBg="1"/>
          <p:bldP spid="90" grpId="0" animBg="1"/>
          <p:bldP spid="90" grpId="1" animBg="1"/>
          <p:bldP spid="91" grpId="0" animBg="1"/>
          <p:bldP spid="91" grpId="1" animBg="1"/>
          <p:bldP spid="93" grpId="0" animBg="1"/>
          <p:bldP spid="93" grpId="1" animBg="1"/>
          <p:bldP spid="94" grpId="0" animBg="1"/>
          <p:bldP spid="94" grpId="1" animBg="1"/>
          <p:bldP spid="96" grpId="0" animBg="1"/>
          <p:bldP spid="96" grpId="1" animBg="1"/>
          <p:bldP spid="97" grpId="0" animBg="1"/>
          <p:bldP spid="97" grpId="1" animBg="1"/>
          <p:bldP spid="99" grpId="0" animBg="1"/>
          <p:bldP spid="99" grpId="1" animBg="1"/>
          <p:bldP spid="100" grpId="0" animBg="1"/>
          <p:bldP spid="100" grpId="1" animBg="1"/>
          <p:bldP spid="104" grpId="0"/>
          <p:bldP spid="104" grpId="1"/>
          <p:bldP spid="105" grpId="0"/>
          <p:bldP spid="105" grpId="1"/>
          <p:bldP spid="106" grpId="0"/>
          <p:bldP spid="106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9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9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3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3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150" fill="hold"/>
                                            <p:tgtEl>
                                              <p:spTgt spid="104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3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150" fill="hold"/>
                                            <p:tgtEl>
                                              <p:spTgt spid="9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3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9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16" presetClass="entr" presetSubtype="37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5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6" presetClass="emph" presetSubtype="0" autoRev="1" fill="hold" grpId="1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Scale>
                                          <p:cBhvr>
                                            <p:cTn id="59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2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3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70" dur="150" fill="hold"/>
                                            <p:tgtEl>
                                              <p:spTgt spid="9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16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3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6" presetClass="emph" presetSubtype="0" autoRev="1" fill="hold" grpId="1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Scale>
                                          <p:cBhvr>
                                            <p:cTn id="77" dur="150" fill="hold"/>
                                            <p:tgtEl>
                                              <p:spTgt spid="10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2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105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9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9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16" presetClass="entr" presetSubtype="37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05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53" presetClass="entr" presetSubtype="16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8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0" dur="3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6" presetClass="emph" presetSubtype="0" autoRev="1" fill="hold" grpId="1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animScale>
                                          <p:cBhvr>
                                            <p:cTn id="112" dur="150" fill="hold"/>
                                            <p:tgtEl>
                                              <p:spTgt spid="106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3" presetID="53" presetClass="entr" presetSubtype="16" fill="hold" grpId="0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3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3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6" presetClass="emph" presetSubtype="0" autoRev="1" fill="hold" grpId="1" nodeType="withEffect">
                                      <p:stCondLst>
                                        <p:cond delay="5600"/>
                                      </p:stCondLst>
                                      <p:childTnLst>
                                        <p:animScale>
                                          <p:cBhvr>
                                            <p:cTn id="119" dur="150" fill="hold"/>
                                            <p:tgtEl>
                                              <p:spTgt spid="6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0" presetID="53" presetClass="entr" presetSubtype="16" fill="hold" grpId="0" nodeType="withEffect">
                                      <p:stCondLst>
                                        <p:cond delay="56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2" dur="3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3" dur="3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4" dur="3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5" presetID="6" presetClass="emph" presetSubtype="0" autoRev="1" fill="hold" grpId="1" nodeType="withEffect">
                                      <p:stCondLst>
                                        <p:cond delay="5900"/>
                                      </p:stCondLst>
                                      <p:childTnLst>
                                        <p:animScale>
                                          <p:cBhvr>
                                            <p:cTn id="126" dur="150" fill="hold"/>
                                            <p:tgtEl>
                                              <p:spTgt spid="6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7" presetID="22" presetClass="entr" presetSubtype="2" fill="hold" grpId="0" nodeType="withEffect">
                                      <p:stCondLst>
                                        <p:cond delay="560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9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53" presetClass="entr" presetSubtype="16" fill="hold" grpId="0" nodeType="withEffect">
                                      <p:stCondLst>
                                        <p:cond delay="61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4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6" presetClass="emph" presetSubtype="0" autoRev="1" fill="hold" grpId="1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animScale>
                                          <p:cBhvr>
                                            <p:cTn id="136" dur="15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7" presetID="53" presetClass="entr" presetSubtype="16" fill="hold" grpId="0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9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0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1" dur="3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2" presetID="6" presetClass="emph" presetSubtype="0" autoRev="1" fill="hold" grpId="1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animScale>
                                          <p:cBhvr>
                                            <p:cTn id="143" dur="150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4" presetID="2" presetClass="entr" presetSubtype="2" fill="hold" grpId="0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6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7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3" grpId="0"/>
          <p:bldP spid="102" grpId="0"/>
          <p:bldP spid="101" grpId="0"/>
          <p:bldP spid="42" grpId="0" animBg="1"/>
          <p:bldP spid="43" grpId="0" animBg="1"/>
          <p:bldP spid="44" grpId="0" animBg="1"/>
          <p:bldP spid="45" grpId="0" animBg="1"/>
          <p:bldP spid="47" grpId="0" animBg="1"/>
          <p:bldP spid="47" grpId="1" animBg="1"/>
          <p:bldP spid="48" grpId="0" animBg="1"/>
          <p:bldP spid="48" grpId="1" animBg="1"/>
          <p:bldP spid="56" grpId="0" animBg="1"/>
          <p:bldP spid="56" grpId="1" animBg="1"/>
          <p:bldP spid="57" grpId="0" animBg="1"/>
          <p:bldP spid="57" grpId="1" animBg="1"/>
          <p:bldP spid="67" grpId="0" animBg="1"/>
          <p:bldP spid="67" grpId="1" animBg="1"/>
          <p:bldP spid="69" grpId="0" animBg="1"/>
          <p:bldP spid="69" grpId="1" animBg="1"/>
          <p:bldP spid="90" grpId="0" animBg="1"/>
          <p:bldP spid="90" grpId="1" animBg="1"/>
          <p:bldP spid="91" grpId="0" animBg="1"/>
          <p:bldP spid="91" grpId="1" animBg="1"/>
          <p:bldP spid="93" grpId="0" animBg="1"/>
          <p:bldP spid="93" grpId="1" animBg="1"/>
          <p:bldP spid="94" grpId="0" animBg="1"/>
          <p:bldP spid="94" grpId="1" animBg="1"/>
          <p:bldP spid="96" grpId="0" animBg="1"/>
          <p:bldP spid="96" grpId="1" animBg="1"/>
          <p:bldP spid="97" grpId="0" animBg="1"/>
          <p:bldP spid="97" grpId="1" animBg="1"/>
          <p:bldP spid="99" grpId="0" animBg="1"/>
          <p:bldP spid="99" grpId="1" animBg="1"/>
          <p:bldP spid="100" grpId="0" animBg="1"/>
          <p:bldP spid="100" grpId="1" animBg="1"/>
          <p:bldP spid="104" grpId="0"/>
          <p:bldP spid="104" grpId="1"/>
          <p:bldP spid="105" grpId="0"/>
          <p:bldP spid="105" grpId="1"/>
          <p:bldP spid="106" grpId="0"/>
          <p:bldP spid="106" grpId="1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/>
        </p:nvSpPr>
        <p:spPr>
          <a:xfrm>
            <a:off x="1698171" y="2504993"/>
            <a:ext cx="5732290" cy="591741"/>
          </a:xfrm>
          <a:custGeom>
            <a:avLst/>
            <a:gdLst>
              <a:gd name="connsiteX0" fmla="*/ 0 w 5732290"/>
              <a:gd name="connsiteY0" fmla="*/ 30738 h 591741"/>
              <a:gd name="connsiteX1" fmla="*/ 1475335 w 5732290"/>
              <a:gd name="connsiteY1" fmla="*/ 591673 h 591741"/>
              <a:gd name="connsiteX2" fmla="*/ 2866145 w 5732290"/>
              <a:gd name="connsiteY2" fmla="*/ 2 h 591741"/>
              <a:gd name="connsiteX3" fmla="*/ 4295375 w 5732290"/>
              <a:gd name="connsiteY3" fmla="*/ 583989 h 591741"/>
              <a:gd name="connsiteX4" fmla="*/ 5732290 w 5732290"/>
              <a:gd name="connsiteY4" fmla="*/ 30738 h 591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32290" h="591741">
                <a:moveTo>
                  <a:pt x="0" y="30738"/>
                </a:moveTo>
                <a:cubicBezTo>
                  <a:pt x="498822" y="313767"/>
                  <a:pt x="997644" y="596796"/>
                  <a:pt x="1475335" y="591673"/>
                </a:cubicBezTo>
                <a:cubicBezTo>
                  <a:pt x="1953026" y="586550"/>
                  <a:pt x="2396138" y="1283"/>
                  <a:pt x="2866145" y="2"/>
                </a:cubicBezTo>
                <a:cubicBezTo>
                  <a:pt x="3336152" y="-1279"/>
                  <a:pt x="3817684" y="578866"/>
                  <a:pt x="4295375" y="583989"/>
                </a:cubicBezTo>
                <a:cubicBezTo>
                  <a:pt x="4773066" y="589112"/>
                  <a:pt x="5252678" y="309925"/>
                  <a:pt x="5732290" y="30738"/>
                </a:cubicBezTo>
              </a:path>
            </a:pathLst>
          </a:cu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Line 40"/>
          <p:cNvSpPr>
            <a:spLocks noChangeShapeType="1"/>
          </p:cNvSpPr>
          <p:nvPr/>
        </p:nvSpPr>
        <p:spPr bwMode="auto">
          <a:xfrm>
            <a:off x="7423224" y="2817292"/>
            <a:ext cx="0" cy="762000"/>
          </a:xfrm>
          <a:prstGeom prst="line">
            <a:avLst/>
          </a:prstGeom>
          <a:noFill/>
          <a:ln w="6350" cmpd="sng">
            <a:solidFill>
              <a:schemeClr val="bg1"/>
            </a:solidFill>
            <a:prstDash val="dash"/>
            <a:round/>
            <a:headEnd type="oval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2" name="Oval 37"/>
          <p:cNvSpPr>
            <a:spLocks noChangeArrowheads="1"/>
          </p:cNvSpPr>
          <p:nvPr/>
        </p:nvSpPr>
        <p:spPr bwMode="auto">
          <a:xfrm>
            <a:off x="7072249" y="2170160"/>
            <a:ext cx="705940" cy="705940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Line 38"/>
          <p:cNvSpPr>
            <a:spLocks noChangeShapeType="1"/>
          </p:cNvSpPr>
          <p:nvPr/>
        </p:nvSpPr>
        <p:spPr bwMode="auto">
          <a:xfrm>
            <a:off x="5998096" y="2021954"/>
            <a:ext cx="0" cy="817563"/>
          </a:xfrm>
          <a:prstGeom prst="line">
            <a:avLst/>
          </a:prstGeom>
          <a:noFill/>
          <a:ln w="6350" cmpd="sng">
            <a:solidFill>
              <a:schemeClr val="bg1"/>
            </a:solidFill>
            <a:prstDash val="dash"/>
            <a:round/>
            <a:headEnd type="oval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8" name="Oval 37"/>
          <p:cNvSpPr>
            <a:spLocks noChangeArrowheads="1"/>
          </p:cNvSpPr>
          <p:nvPr/>
        </p:nvSpPr>
        <p:spPr bwMode="auto">
          <a:xfrm>
            <a:off x="5632833" y="2717054"/>
            <a:ext cx="705940" cy="705940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Line 37"/>
          <p:cNvSpPr>
            <a:spLocks noChangeShapeType="1"/>
          </p:cNvSpPr>
          <p:nvPr/>
        </p:nvSpPr>
        <p:spPr bwMode="auto">
          <a:xfrm>
            <a:off x="3175447" y="2021954"/>
            <a:ext cx="0" cy="817563"/>
          </a:xfrm>
          <a:prstGeom prst="line">
            <a:avLst/>
          </a:prstGeom>
          <a:noFill/>
          <a:ln w="6350" cmpd="sng">
            <a:solidFill>
              <a:schemeClr val="bg1"/>
            </a:solidFill>
            <a:prstDash val="dash"/>
            <a:round/>
            <a:headEnd type="oval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6" name="Oval 37"/>
          <p:cNvSpPr>
            <a:spLocks noChangeArrowheads="1"/>
          </p:cNvSpPr>
          <p:nvPr/>
        </p:nvSpPr>
        <p:spPr bwMode="auto">
          <a:xfrm>
            <a:off x="2823519" y="2717054"/>
            <a:ext cx="705940" cy="705940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Line 36"/>
          <p:cNvSpPr>
            <a:spLocks noChangeShapeType="1"/>
          </p:cNvSpPr>
          <p:nvPr/>
        </p:nvSpPr>
        <p:spPr bwMode="auto">
          <a:xfrm>
            <a:off x="1707488" y="2817292"/>
            <a:ext cx="0" cy="762000"/>
          </a:xfrm>
          <a:prstGeom prst="line">
            <a:avLst/>
          </a:prstGeom>
          <a:noFill/>
          <a:ln w="6350" cmpd="sng">
            <a:solidFill>
              <a:schemeClr val="bg1"/>
            </a:solidFill>
            <a:prstDash val="dash"/>
            <a:round/>
            <a:headEnd type="oval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9" name="Line 39"/>
          <p:cNvSpPr>
            <a:spLocks noChangeShapeType="1"/>
          </p:cNvSpPr>
          <p:nvPr/>
        </p:nvSpPr>
        <p:spPr bwMode="auto">
          <a:xfrm>
            <a:off x="4553917" y="2817292"/>
            <a:ext cx="0" cy="762000"/>
          </a:xfrm>
          <a:prstGeom prst="line">
            <a:avLst/>
          </a:prstGeom>
          <a:noFill/>
          <a:ln w="6350" cmpd="sng">
            <a:solidFill>
              <a:schemeClr val="bg1"/>
            </a:solidFill>
            <a:prstDash val="dash"/>
            <a:round/>
            <a:headEnd type="oval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4" name="Oval 37"/>
          <p:cNvSpPr>
            <a:spLocks noChangeArrowheads="1"/>
          </p:cNvSpPr>
          <p:nvPr/>
        </p:nvSpPr>
        <p:spPr bwMode="auto">
          <a:xfrm>
            <a:off x="4206116" y="2170160"/>
            <a:ext cx="705940" cy="705940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Oval 37"/>
          <p:cNvSpPr>
            <a:spLocks noChangeArrowheads="1"/>
          </p:cNvSpPr>
          <p:nvPr/>
        </p:nvSpPr>
        <p:spPr bwMode="auto">
          <a:xfrm>
            <a:off x="1353973" y="2170161"/>
            <a:ext cx="705940" cy="705940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9" name="Group 13"/>
          <p:cNvGrpSpPr/>
          <p:nvPr/>
        </p:nvGrpSpPr>
        <p:grpSpPr bwMode="auto">
          <a:xfrm>
            <a:off x="1561483" y="2332028"/>
            <a:ext cx="307886" cy="395854"/>
            <a:chOff x="0" y="0"/>
            <a:chExt cx="184" cy="236"/>
          </a:xfrm>
          <a:solidFill>
            <a:schemeClr val="bg1"/>
          </a:solidFill>
        </p:grpSpPr>
        <p:sp>
          <p:nvSpPr>
            <p:cNvPr id="50" name="Freeform 14"/>
            <p:cNvSpPr/>
            <p:nvPr/>
          </p:nvSpPr>
          <p:spPr bwMode="auto">
            <a:xfrm>
              <a:off x="0" y="0"/>
              <a:ext cx="184" cy="236"/>
            </a:xfrm>
            <a:custGeom>
              <a:avLst/>
              <a:gdLst>
                <a:gd name="T0" fmla="*/ 19 w 84"/>
                <a:gd name="T1" fmla="*/ 98 h 108"/>
                <a:gd name="T2" fmla="*/ 10 w 84"/>
                <a:gd name="T3" fmla="*/ 98 h 108"/>
                <a:gd name="T4" fmla="*/ 10 w 84"/>
                <a:gd name="T5" fmla="*/ 9 h 108"/>
                <a:gd name="T6" fmla="*/ 79 w 84"/>
                <a:gd name="T7" fmla="*/ 9 h 108"/>
                <a:gd name="T8" fmla="*/ 84 w 84"/>
                <a:gd name="T9" fmla="*/ 5 h 108"/>
                <a:gd name="T10" fmla="*/ 79 w 84"/>
                <a:gd name="T11" fmla="*/ 0 h 108"/>
                <a:gd name="T12" fmla="*/ 5 w 84"/>
                <a:gd name="T13" fmla="*/ 0 h 108"/>
                <a:gd name="T14" fmla="*/ 0 w 84"/>
                <a:gd name="T15" fmla="*/ 5 h 108"/>
                <a:gd name="T16" fmla="*/ 0 w 84"/>
                <a:gd name="T17" fmla="*/ 103 h 108"/>
                <a:gd name="T18" fmla="*/ 5 w 84"/>
                <a:gd name="T19" fmla="*/ 108 h 108"/>
                <a:gd name="T20" fmla="*/ 19 w 84"/>
                <a:gd name="T21" fmla="*/ 108 h 108"/>
                <a:gd name="T22" fmla="*/ 23 w 84"/>
                <a:gd name="T23" fmla="*/ 103 h 108"/>
                <a:gd name="T24" fmla="*/ 19 w 84"/>
                <a:gd name="T25" fmla="*/ 9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4" h="108">
                  <a:moveTo>
                    <a:pt x="19" y="98"/>
                  </a:moveTo>
                  <a:cubicBezTo>
                    <a:pt x="10" y="98"/>
                    <a:pt x="10" y="98"/>
                    <a:pt x="10" y="9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82" y="9"/>
                    <a:pt x="84" y="7"/>
                    <a:pt x="84" y="5"/>
                  </a:cubicBezTo>
                  <a:cubicBezTo>
                    <a:pt x="84" y="2"/>
                    <a:pt x="82" y="0"/>
                    <a:pt x="7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6"/>
                    <a:pt x="3" y="108"/>
                    <a:pt x="5" y="108"/>
                  </a:cubicBezTo>
                  <a:cubicBezTo>
                    <a:pt x="19" y="108"/>
                    <a:pt x="19" y="108"/>
                    <a:pt x="19" y="108"/>
                  </a:cubicBezTo>
                  <a:cubicBezTo>
                    <a:pt x="21" y="108"/>
                    <a:pt x="23" y="106"/>
                    <a:pt x="23" y="103"/>
                  </a:cubicBezTo>
                  <a:cubicBezTo>
                    <a:pt x="23" y="100"/>
                    <a:pt x="21" y="98"/>
                    <a:pt x="19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1" name="Freeform 15"/>
            <p:cNvSpPr/>
            <p:nvPr/>
          </p:nvSpPr>
          <p:spPr bwMode="auto">
            <a:xfrm>
              <a:off x="116" y="138"/>
              <a:ext cx="68" cy="98"/>
            </a:xfrm>
            <a:custGeom>
              <a:avLst/>
              <a:gdLst>
                <a:gd name="T0" fmla="*/ 26 w 31"/>
                <a:gd name="T1" fmla="*/ 0 h 45"/>
                <a:gd name="T2" fmla="*/ 21 w 31"/>
                <a:gd name="T3" fmla="*/ 5 h 45"/>
                <a:gd name="T4" fmla="*/ 21 w 31"/>
                <a:gd name="T5" fmla="*/ 35 h 45"/>
                <a:gd name="T6" fmla="*/ 4 w 31"/>
                <a:gd name="T7" fmla="*/ 35 h 45"/>
                <a:gd name="T8" fmla="*/ 0 w 31"/>
                <a:gd name="T9" fmla="*/ 40 h 45"/>
                <a:gd name="T10" fmla="*/ 4 w 31"/>
                <a:gd name="T11" fmla="*/ 45 h 45"/>
                <a:gd name="T12" fmla="*/ 26 w 31"/>
                <a:gd name="T13" fmla="*/ 45 h 45"/>
                <a:gd name="T14" fmla="*/ 29 w 31"/>
                <a:gd name="T15" fmla="*/ 43 h 45"/>
                <a:gd name="T16" fmla="*/ 31 w 31"/>
                <a:gd name="T17" fmla="*/ 40 h 45"/>
                <a:gd name="T18" fmla="*/ 31 w 31"/>
                <a:gd name="T19" fmla="*/ 5 h 45"/>
                <a:gd name="T20" fmla="*/ 26 w 31"/>
                <a:gd name="T2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45">
                  <a:moveTo>
                    <a:pt x="26" y="0"/>
                  </a:moveTo>
                  <a:cubicBezTo>
                    <a:pt x="23" y="0"/>
                    <a:pt x="21" y="2"/>
                    <a:pt x="21" y="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2" y="35"/>
                    <a:pt x="0" y="37"/>
                    <a:pt x="0" y="40"/>
                  </a:cubicBezTo>
                  <a:cubicBezTo>
                    <a:pt x="0" y="43"/>
                    <a:pt x="2" y="45"/>
                    <a:pt x="4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7" y="45"/>
                    <a:pt x="28" y="44"/>
                    <a:pt x="29" y="43"/>
                  </a:cubicBezTo>
                  <a:cubicBezTo>
                    <a:pt x="30" y="42"/>
                    <a:pt x="31" y="41"/>
                    <a:pt x="31" y="40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2"/>
                    <a:pt x="29" y="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2" name="Freeform 16"/>
            <p:cNvSpPr>
              <a:spLocks noEditPoints="1"/>
            </p:cNvSpPr>
            <p:nvPr/>
          </p:nvSpPr>
          <p:spPr bwMode="auto">
            <a:xfrm>
              <a:off x="66" y="51"/>
              <a:ext cx="113" cy="163"/>
            </a:xfrm>
            <a:custGeom>
              <a:avLst/>
              <a:gdLst>
                <a:gd name="T0" fmla="*/ 45 w 52"/>
                <a:gd name="T1" fmla="*/ 1 h 75"/>
                <a:gd name="T2" fmla="*/ 40 w 52"/>
                <a:gd name="T3" fmla="*/ 0 h 75"/>
                <a:gd name="T4" fmla="*/ 30 w 52"/>
                <a:gd name="T5" fmla="*/ 5 h 75"/>
                <a:gd name="T6" fmla="*/ 1 w 52"/>
                <a:gd name="T7" fmla="*/ 57 h 75"/>
                <a:gd name="T8" fmla="*/ 0 w 52"/>
                <a:gd name="T9" fmla="*/ 59 h 75"/>
                <a:gd name="T10" fmla="*/ 0 w 52"/>
                <a:gd name="T11" fmla="*/ 71 h 75"/>
                <a:gd name="T12" fmla="*/ 3 w 52"/>
                <a:gd name="T13" fmla="*/ 75 h 75"/>
                <a:gd name="T14" fmla="*/ 5 w 52"/>
                <a:gd name="T15" fmla="*/ 75 h 75"/>
                <a:gd name="T16" fmla="*/ 7 w 52"/>
                <a:gd name="T17" fmla="*/ 75 h 75"/>
                <a:gd name="T18" fmla="*/ 18 w 52"/>
                <a:gd name="T19" fmla="*/ 69 h 75"/>
                <a:gd name="T20" fmla="*/ 19 w 52"/>
                <a:gd name="T21" fmla="*/ 67 h 75"/>
                <a:gd name="T22" fmla="*/ 49 w 52"/>
                <a:gd name="T23" fmla="*/ 16 h 75"/>
                <a:gd name="T24" fmla="*/ 45 w 52"/>
                <a:gd name="T25" fmla="*/ 1 h 75"/>
                <a:gd name="T26" fmla="*/ 41 w 52"/>
                <a:gd name="T27" fmla="*/ 11 h 75"/>
                <a:gd name="T28" fmla="*/ 12 w 52"/>
                <a:gd name="T29" fmla="*/ 62 h 75"/>
                <a:gd name="T30" fmla="*/ 9 w 52"/>
                <a:gd name="T31" fmla="*/ 63 h 75"/>
                <a:gd name="T32" fmla="*/ 9 w 52"/>
                <a:gd name="T33" fmla="*/ 60 h 75"/>
                <a:gd name="T34" fmla="*/ 38 w 52"/>
                <a:gd name="T35" fmla="*/ 10 h 75"/>
                <a:gd name="T36" fmla="*/ 41 w 52"/>
                <a:gd name="T37" fmla="*/ 9 h 75"/>
                <a:gd name="T38" fmla="*/ 41 w 52"/>
                <a:gd name="T39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2" h="75">
                  <a:moveTo>
                    <a:pt x="45" y="1"/>
                  </a:moveTo>
                  <a:cubicBezTo>
                    <a:pt x="44" y="0"/>
                    <a:pt x="42" y="0"/>
                    <a:pt x="40" y="0"/>
                  </a:cubicBezTo>
                  <a:cubicBezTo>
                    <a:pt x="36" y="0"/>
                    <a:pt x="32" y="2"/>
                    <a:pt x="30" y="5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0" y="57"/>
                    <a:pt x="0" y="58"/>
                    <a:pt x="0" y="59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1" y="72"/>
                    <a:pt x="1" y="74"/>
                    <a:pt x="3" y="75"/>
                  </a:cubicBezTo>
                  <a:cubicBezTo>
                    <a:pt x="3" y="75"/>
                    <a:pt x="4" y="75"/>
                    <a:pt x="5" y="75"/>
                  </a:cubicBezTo>
                  <a:cubicBezTo>
                    <a:pt x="6" y="75"/>
                    <a:pt x="7" y="75"/>
                    <a:pt x="7" y="75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69"/>
                    <a:pt x="19" y="68"/>
                    <a:pt x="19" y="67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2" y="11"/>
                    <a:pt x="50" y="4"/>
                    <a:pt x="45" y="1"/>
                  </a:cubicBezTo>
                  <a:close/>
                  <a:moveTo>
                    <a:pt x="41" y="11"/>
                  </a:moveTo>
                  <a:cubicBezTo>
                    <a:pt x="12" y="62"/>
                    <a:pt x="12" y="62"/>
                    <a:pt x="12" y="62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9" y="9"/>
                    <a:pt x="40" y="9"/>
                    <a:pt x="41" y="9"/>
                  </a:cubicBezTo>
                  <a:cubicBezTo>
                    <a:pt x="41" y="10"/>
                    <a:pt x="42" y="11"/>
                    <a:pt x="4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3" name="Freeform 17"/>
            <p:cNvSpPr/>
            <p:nvPr/>
          </p:nvSpPr>
          <p:spPr bwMode="auto">
            <a:xfrm>
              <a:off x="35" y="68"/>
              <a:ext cx="70" cy="20"/>
            </a:xfrm>
            <a:custGeom>
              <a:avLst/>
              <a:gdLst>
                <a:gd name="T0" fmla="*/ 32 w 32"/>
                <a:gd name="T1" fmla="*/ 4 h 9"/>
                <a:gd name="T2" fmla="*/ 28 w 32"/>
                <a:gd name="T3" fmla="*/ 0 h 9"/>
                <a:gd name="T4" fmla="*/ 4 w 32"/>
                <a:gd name="T5" fmla="*/ 0 h 9"/>
                <a:gd name="T6" fmla="*/ 0 w 32"/>
                <a:gd name="T7" fmla="*/ 4 h 9"/>
                <a:gd name="T8" fmla="*/ 4 w 32"/>
                <a:gd name="T9" fmla="*/ 9 h 9"/>
                <a:gd name="T10" fmla="*/ 28 w 32"/>
                <a:gd name="T11" fmla="*/ 9 h 9"/>
                <a:gd name="T12" fmla="*/ 32 w 32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9">
                  <a:moveTo>
                    <a:pt x="32" y="4"/>
                  </a:moveTo>
                  <a:cubicBezTo>
                    <a:pt x="32" y="2"/>
                    <a:pt x="30" y="0"/>
                    <a:pt x="2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30" y="9"/>
                    <a:pt x="32" y="7"/>
                    <a:pt x="3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4" name="Freeform 18"/>
            <p:cNvSpPr/>
            <p:nvPr/>
          </p:nvSpPr>
          <p:spPr bwMode="auto">
            <a:xfrm>
              <a:off x="35" y="107"/>
              <a:ext cx="46" cy="20"/>
            </a:xfrm>
            <a:custGeom>
              <a:avLst/>
              <a:gdLst>
                <a:gd name="T0" fmla="*/ 4 w 21"/>
                <a:gd name="T1" fmla="*/ 0 h 9"/>
                <a:gd name="T2" fmla="*/ 0 w 21"/>
                <a:gd name="T3" fmla="*/ 4 h 9"/>
                <a:gd name="T4" fmla="*/ 4 w 21"/>
                <a:gd name="T5" fmla="*/ 9 h 9"/>
                <a:gd name="T6" fmla="*/ 16 w 21"/>
                <a:gd name="T7" fmla="*/ 9 h 9"/>
                <a:gd name="T8" fmla="*/ 21 w 21"/>
                <a:gd name="T9" fmla="*/ 4 h 9"/>
                <a:gd name="T10" fmla="*/ 16 w 21"/>
                <a:gd name="T11" fmla="*/ 0 h 9"/>
                <a:gd name="T12" fmla="*/ 4 w 21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9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9" y="9"/>
                    <a:pt x="21" y="7"/>
                    <a:pt x="21" y="4"/>
                  </a:cubicBezTo>
                  <a:cubicBezTo>
                    <a:pt x="21" y="2"/>
                    <a:pt x="19" y="0"/>
                    <a:pt x="16" y="0"/>
                  </a:cubicBez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5" name="Group 19"/>
          <p:cNvGrpSpPr/>
          <p:nvPr/>
        </p:nvGrpSpPr>
        <p:grpSpPr bwMode="auto">
          <a:xfrm>
            <a:off x="5792843" y="2857491"/>
            <a:ext cx="391456" cy="395852"/>
            <a:chOff x="0" y="0"/>
            <a:chExt cx="233" cy="236"/>
          </a:xfrm>
          <a:solidFill>
            <a:schemeClr val="bg1"/>
          </a:solidFill>
        </p:grpSpPr>
        <p:sp>
          <p:nvSpPr>
            <p:cNvPr id="58" name="Freeform 20"/>
            <p:cNvSpPr>
              <a:spLocks noEditPoints="1"/>
            </p:cNvSpPr>
            <p:nvPr/>
          </p:nvSpPr>
          <p:spPr bwMode="auto">
            <a:xfrm>
              <a:off x="0" y="0"/>
              <a:ext cx="233" cy="236"/>
            </a:xfrm>
            <a:custGeom>
              <a:avLst/>
              <a:gdLst>
                <a:gd name="T0" fmla="*/ 103 w 107"/>
                <a:gd name="T1" fmla="*/ 42 h 108"/>
                <a:gd name="T2" fmla="*/ 93 w 107"/>
                <a:gd name="T3" fmla="*/ 35 h 108"/>
                <a:gd name="T4" fmla="*/ 97 w 107"/>
                <a:gd name="T5" fmla="*/ 22 h 108"/>
                <a:gd name="T6" fmla="*/ 80 w 107"/>
                <a:gd name="T7" fmla="*/ 10 h 108"/>
                <a:gd name="T8" fmla="*/ 68 w 107"/>
                <a:gd name="T9" fmla="*/ 12 h 108"/>
                <a:gd name="T10" fmla="*/ 62 w 107"/>
                <a:gd name="T11" fmla="*/ 1 h 108"/>
                <a:gd name="T12" fmla="*/ 42 w 107"/>
                <a:gd name="T13" fmla="*/ 4 h 108"/>
                <a:gd name="T14" fmla="*/ 34 w 107"/>
                <a:gd name="T15" fmla="*/ 14 h 108"/>
                <a:gd name="T16" fmla="*/ 22 w 107"/>
                <a:gd name="T17" fmla="*/ 11 h 108"/>
                <a:gd name="T18" fmla="*/ 10 w 107"/>
                <a:gd name="T19" fmla="*/ 27 h 108"/>
                <a:gd name="T20" fmla="*/ 12 w 107"/>
                <a:gd name="T21" fmla="*/ 39 h 108"/>
                <a:gd name="T22" fmla="*/ 0 w 107"/>
                <a:gd name="T23" fmla="*/ 46 h 108"/>
                <a:gd name="T24" fmla="*/ 0 w 107"/>
                <a:gd name="T25" fmla="*/ 62 h 108"/>
                <a:gd name="T26" fmla="*/ 12 w 107"/>
                <a:gd name="T27" fmla="*/ 69 h 108"/>
                <a:gd name="T28" fmla="*/ 10 w 107"/>
                <a:gd name="T29" fmla="*/ 81 h 108"/>
                <a:gd name="T30" fmla="*/ 22 w 107"/>
                <a:gd name="T31" fmla="*/ 97 h 108"/>
                <a:gd name="T32" fmla="*/ 34 w 107"/>
                <a:gd name="T33" fmla="*/ 94 h 108"/>
                <a:gd name="T34" fmla="*/ 42 w 107"/>
                <a:gd name="T35" fmla="*/ 104 h 108"/>
                <a:gd name="T36" fmla="*/ 53 w 107"/>
                <a:gd name="T37" fmla="*/ 108 h 108"/>
                <a:gd name="T38" fmla="*/ 65 w 107"/>
                <a:gd name="T39" fmla="*/ 104 h 108"/>
                <a:gd name="T40" fmla="*/ 72 w 107"/>
                <a:gd name="T41" fmla="*/ 94 h 108"/>
                <a:gd name="T42" fmla="*/ 85 w 107"/>
                <a:gd name="T43" fmla="*/ 97 h 108"/>
                <a:gd name="T44" fmla="*/ 97 w 107"/>
                <a:gd name="T45" fmla="*/ 81 h 108"/>
                <a:gd name="T46" fmla="*/ 95 w 107"/>
                <a:gd name="T47" fmla="*/ 69 h 108"/>
                <a:gd name="T48" fmla="*/ 106 w 107"/>
                <a:gd name="T49" fmla="*/ 62 h 108"/>
                <a:gd name="T50" fmla="*/ 106 w 107"/>
                <a:gd name="T51" fmla="*/ 46 h 108"/>
                <a:gd name="T52" fmla="*/ 90 w 107"/>
                <a:gd name="T53" fmla="*/ 61 h 108"/>
                <a:gd name="T54" fmla="*/ 84 w 107"/>
                <a:gd name="T55" fmla="*/ 71 h 108"/>
                <a:gd name="T56" fmla="*/ 88 w 107"/>
                <a:gd name="T57" fmla="*/ 82 h 108"/>
                <a:gd name="T58" fmla="*/ 74 w 107"/>
                <a:gd name="T59" fmla="*/ 84 h 108"/>
                <a:gd name="T60" fmla="*/ 63 w 107"/>
                <a:gd name="T61" fmla="*/ 87 h 108"/>
                <a:gd name="T62" fmla="*/ 57 w 107"/>
                <a:gd name="T63" fmla="*/ 98 h 108"/>
                <a:gd name="T64" fmla="*/ 47 w 107"/>
                <a:gd name="T65" fmla="*/ 90 h 108"/>
                <a:gd name="T66" fmla="*/ 37 w 107"/>
                <a:gd name="T67" fmla="*/ 85 h 108"/>
                <a:gd name="T68" fmla="*/ 25 w 107"/>
                <a:gd name="T69" fmla="*/ 88 h 108"/>
                <a:gd name="T70" fmla="*/ 23 w 107"/>
                <a:gd name="T71" fmla="*/ 75 h 108"/>
                <a:gd name="T72" fmla="*/ 20 w 107"/>
                <a:gd name="T73" fmla="*/ 64 h 108"/>
                <a:gd name="T74" fmla="*/ 9 w 107"/>
                <a:gd name="T75" fmla="*/ 58 h 108"/>
                <a:gd name="T76" fmla="*/ 9 w 107"/>
                <a:gd name="T77" fmla="*/ 50 h 108"/>
                <a:gd name="T78" fmla="*/ 20 w 107"/>
                <a:gd name="T79" fmla="*/ 44 h 108"/>
                <a:gd name="T80" fmla="*/ 23 w 107"/>
                <a:gd name="T81" fmla="*/ 33 h 108"/>
                <a:gd name="T82" fmla="*/ 25 w 107"/>
                <a:gd name="T83" fmla="*/ 20 h 108"/>
                <a:gd name="T84" fmla="*/ 37 w 107"/>
                <a:gd name="T85" fmla="*/ 23 h 108"/>
                <a:gd name="T86" fmla="*/ 47 w 107"/>
                <a:gd name="T87" fmla="*/ 18 h 108"/>
                <a:gd name="T88" fmla="*/ 57 w 107"/>
                <a:gd name="T89" fmla="*/ 10 h 108"/>
                <a:gd name="T90" fmla="*/ 63 w 107"/>
                <a:gd name="T91" fmla="*/ 21 h 108"/>
                <a:gd name="T92" fmla="*/ 74 w 107"/>
                <a:gd name="T93" fmla="*/ 23 h 108"/>
                <a:gd name="T94" fmla="*/ 88 w 107"/>
                <a:gd name="T95" fmla="*/ 26 h 108"/>
                <a:gd name="T96" fmla="*/ 84 w 107"/>
                <a:gd name="T97" fmla="*/ 37 h 108"/>
                <a:gd name="T98" fmla="*/ 90 w 107"/>
                <a:gd name="T99" fmla="*/ 47 h 108"/>
                <a:gd name="T100" fmla="*/ 98 w 107"/>
                <a:gd name="T101" fmla="*/ 5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7" h="108">
                  <a:moveTo>
                    <a:pt x="106" y="46"/>
                  </a:moveTo>
                  <a:cubicBezTo>
                    <a:pt x="106" y="44"/>
                    <a:pt x="105" y="43"/>
                    <a:pt x="103" y="42"/>
                  </a:cubicBezTo>
                  <a:cubicBezTo>
                    <a:pt x="95" y="39"/>
                    <a:pt x="95" y="39"/>
                    <a:pt x="95" y="39"/>
                  </a:cubicBezTo>
                  <a:cubicBezTo>
                    <a:pt x="94" y="38"/>
                    <a:pt x="94" y="36"/>
                    <a:pt x="93" y="35"/>
                  </a:cubicBezTo>
                  <a:cubicBezTo>
                    <a:pt x="97" y="27"/>
                    <a:pt x="97" y="27"/>
                    <a:pt x="97" y="27"/>
                  </a:cubicBezTo>
                  <a:cubicBezTo>
                    <a:pt x="98" y="25"/>
                    <a:pt x="98" y="24"/>
                    <a:pt x="97" y="22"/>
                  </a:cubicBezTo>
                  <a:cubicBezTo>
                    <a:pt x="93" y="18"/>
                    <a:pt x="89" y="14"/>
                    <a:pt x="85" y="11"/>
                  </a:cubicBezTo>
                  <a:cubicBezTo>
                    <a:pt x="84" y="10"/>
                    <a:pt x="82" y="10"/>
                    <a:pt x="80" y="10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1" y="14"/>
                    <a:pt x="70" y="13"/>
                    <a:pt x="68" y="12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2"/>
                    <a:pt x="63" y="1"/>
                    <a:pt x="62" y="1"/>
                  </a:cubicBezTo>
                  <a:cubicBezTo>
                    <a:pt x="56" y="0"/>
                    <a:pt x="51" y="0"/>
                    <a:pt x="45" y="1"/>
                  </a:cubicBezTo>
                  <a:cubicBezTo>
                    <a:pt x="44" y="1"/>
                    <a:pt x="42" y="2"/>
                    <a:pt x="42" y="4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7" y="13"/>
                    <a:pt x="36" y="14"/>
                    <a:pt x="34" y="14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5" y="10"/>
                    <a:pt x="23" y="10"/>
                    <a:pt x="22" y="11"/>
                  </a:cubicBezTo>
                  <a:cubicBezTo>
                    <a:pt x="17" y="14"/>
                    <a:pt x="13" y="18"/>
                    <a:pt x="10" y="22"/>
                  </a:cubicBezTo>
                  <a:cubicBezTo>
                    <a:pt x="9" y="24"/>
                    <a:pt x="9" y="25"/>
                    <a:pt x="10" y="27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3" y="36"/>
                    <a:pt x="12" y="38"/>
                    <a:pt x="12" y="39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2" y="43"/>
                    <a:pt x="1" y="44"/>
                    <a:pt x="0" y="46"/>
                  </a:cubicBezTo>
                  <a:cubicBezTo>
                    <a:pt x="0" y="49"/>
                    <a:pt x="0" y="51"/>
                    <a:pt x="0" y="54"/>
                  </a:cubicBezTo>
                  <a:cubicBezTo>
                    <a:pt x="0" y="56"/>
                    <a:pt x="0" y="59"/>
                    <a:pt x="0" y="62"/>
                  </a:cubicBezTo>
                  <a:cubicBezTo>
                    <a:pt x="1" y="64"/>
                    <a:pt x="2" y="65"/>
                    <a:pt x="3" y="66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2" y="70"/>
                    <a:pt x="13" y="72"/>
                    <a:pt x="14" y="73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9" y="82"/>
                    <a:pt x="9" y="84"/>
                    <a:pt x="10" y="86"/>
                  </a:cubicBezTo>
                  <a:cubicBezTo>
                    <a:pt x="13" y="90"/>
                    <a:pt x="17" y="94"/>
                    <a:pt x="22" y="97"/>
                  </a:cubicBezTo>
                  <a:cubicBezTo>
                    <a:pt x="23" y="98"/>
                    <a:pt x="25" y="98"/>
                    <a:pt x="26" y="98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6" y="94"/>
                    <a:pt x="37" y="95"/>
                    <a:pt x="39" y="95"/>
                  </a:cubicBezTo>
                  <a:cubicBezTo>
                    <a:pt x="42" y="104"/>
                    <a:pt x="42" y="104"/>
                    <a:pt x="42" y="104"/>
                  </a:cubicBezTo>
                  <a:cubicBezTo>
                    <a:pt x="42" y="106"/>
                    <a:pt x="44" y="107"/>
                    <a:pt x="45" y="107"/>
                  </a:cubicBezTo>
                  <a:cubicBezTo>
                    <a:pt x="48" y="107"/>
                    <a:pt x="51" y="108"/>
                    <a:pt x="53" y="108"/>
                  </a:cubicBezTo>
                  <a:cubicBezTo>
                    <a:pt x="56" y="108"/>
                    <a:pt x="59" y="107"/>
                    <a:pt x="62" y="107"/>
                  </a:cubicBezTo>
                  <a:cubicBezTo>
                    <a:pt x="63" y="107"/>
                    <a:pt x="65" y="106"/>
                    <a:pt x="65" y="104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70" y="95"/>
                    <a:pt x="71" y="94"/>
                    <a:pt x="72" y="94"/>
                  </a:cubicBezTo>
                  <a:cubicBezTo>
                    <a:pt x="80" y="98"/>
                    <a:pt x="80" y="98"/>
                    <a:pt x="80" y="98"/>
                  </a:cubicBezTo>
                  <a:cubicBezTo>
                    <a:pt x="82" y="98"/>
                    <a:pt x="84" y="98"/>
                    <a:pt x="85" y="97"/>
                  </a:cubicBezTo>
                  <a:cubicBezTo>
                    <a:pt x="89" y="94"/>
                    <a:pt x="93" y="90"/>
                    <a:pt x="97" y="86"/>
                  </a:cubicBezTo>
                  <a:cubicBezTo>
                    <a:pt x="98" y="84"/>
                    <a:pt x="98" y="82"/>
                    <a:pt x="97" y="81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4" y="72"/>
                    <a:pt x="94" y="70"/>
                    <a:pt x="95" y="69"/>
                  </a:cubicBezTo>
                  <a:cubicBezTo>
                    <a:pt x="103" y="66"/>
                    <a:pt x="103" y="66"/>
                    <a:pt x="103" y="66"/>
                  </a:cubicBezTo>
                  <a:cubicBezTo>
                    <a:pt x="105" y="65"/>
                    <a:pt x="106" y="64"/>
                    <a:pt x="106" y="62"/>
                  </a:cubicBezTo>
                  <a:cubicBezTo>
                    <a:pt x="107" y="59"/>
                    <a:pt x="107" y="56"/>
                    <a:pt x="107" y="54"/>
                  </a:cubicBezTo>
                  <a:cubicBezTo>
                    <a:pt x="107" y="51"/>
                    <a:pt x="107" y="49"/>
                    <a:pt x="106" y="46"/>
                  </a:cubicBezTo>
                  <a:close/>
                  <a:moveTo>
                    <a:pt x="98" y="58"/>
                  </a:moveTo>
                  <a:cubicBezTo>
                    <a:pt x="90" y="61"/>
                    <a:pt x="90" y="61"/>
                    <a:pt x="90" y="61"/>
                  </a:cubicBezTo>
                  <a:cubicBezTo>
                    <a:pt x="88" y="61"/>
                    <a:pt x="87" y="62"/>
                    <a:pt x="87" y="64"/>
                  </a:cubicBezTo>
                  <a:cubicBezTo>
                    <a:pt x="86" y="66"/>
                    <a:pt x="85" y="69"/>
                    <a:pt x="84" y="71"/>
                  </a:cubicBezTo>
                  <a:cubicBezTo>
                    <a:pt x="83" y="72"/>
                    <a:pt x="83" y="73"/>
                    <a:pt x="84" y="75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6" y="84"/>
                    <a:pt x="84" y="86"/>
                    <a:pt x="82" y="88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73" y="84"/>
                    <a:pt x="71" y="84"/>
                    <a:pt x="70" y="85"/>
                  </a:cubicBezTo>
                  <a:cubicBezTo>
                    <a:pt x="68" y="86"/>
                    <a:pt x="66" y="87"/>
                    <a:pt x="63" y="87"/>
                  </a:cubicBezTo>
                  <a:cubicBezTo>
                    <a:pt x="62" y="88"/>
                    <a:pt x="61" y="89"/>
                    <a:pt x="60" y="90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5" y="98"/>
                    <a:pt x="52" y="98"/>
                    <a:pt x="49" y="98"/>
                  </a:cubicBezTo>
                  <a:cubicBezTo>
                    <a:pt x="47" y="90"/>
                    <a:pt x="47" y="90"/>
                    <a:pt x="47" y="90"/>
                  </a:cubicBezTo>
                  <a:cubicBezTo>
                    <a:pt x="46" y="89"/>
                    <a:pt x="45" y="88"/>
                    <a:pt x="43" y="87"/>
                  </a:cubicBezTo>
                  <a:cubicBezTo>
                    <a:pt x="41" y="87"/>
                    <a:pt x="39" y="86"/>
                    <a:pt x="37" y="85"/>
                  </a:cubicBezTo>
                  <a:cubicBezTo>
                    <a:pt x="35" y="84"/>
                    <a:pt x="34" y="84"/>
                    <a:pt x="33" y="84"/>
                  </a:cubicBezTo>
                  <a:cubicBezTo>
                    <a:pt x="25" y="88"/>
                    <a:pt x="25" y="88"/>
                    <a:pt x="25" y="88"/>
                  </a:cubicBezTo>
                  <a:cubicBezTo>
                    <a:pt x="23" y="86"/>
                    <a:pt x="21" y="84"/>
                    <a:pt x="19" y="82"/>
                  </a:cubicBezTo>
                  <a:cubicBezTo>
                    <a:pt x="23" y="75"/>
                    <a:pt x="23" y="75"/>
                    <a:pt x="23" y="75"/>
                  </a:cubicBezTo>
                  <a:cubicBezTo>
                    <a:pt x="23" y="73"/>
                    <a:pt x="23" y="72"/>
                    <a:pt x="23" y="71"/>
                  </a:cubicBezTo>
                  <a:cubicBezTo>
                    <a:pt x="22" y="69"/>
                    <a:pt x="21" y="66"/>
                    <a:pt x="20" y="64"/>
                  </a:cubicBezTo>
                  <a:cubicBezTo>
                    <a:pt x="20" y="62"/>
                    <a:pt x="18" y="61"/>
                    <a:pt x="17" y="61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9" y="57"/>
                    <a:pt x="9" y="55"/>
                    <a:pt x="9" y="54"/>
                  </a:cubicBezTo>
                  <a:cubicBezTo>
                    <a:pt x="9" y="53"/>
                    <a:pt x="9" y="51"/>
                    <a:pt x="9" y="50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8" y="47"/>
                    <a:pt x="20" y="45"/>
                    <a:pt x="20" y="44"/>
                  </a:cubicBezTo>
                  <a:cubicBezTo>
                    <a:pt x="21" y="42"/>
                    <a:pt x="22" y="39"/>
                    <a:pt x="23" y="37"/>
                  </a:cubicBezTo>
                  <a:cubicBezTo>
                    <a:pt x="23" y="36"/>
                    <a:pt x="23" y="34"/>
                    <a:pt x="23" y="33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1" y="23"/>
                    <a:pt x="23" y="22"/>
                    <a:pt x="25" y="20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4" y="24"/>
                    <a:pt x="35" y="24"/>
                    <a:pt x="37" y="23"/>
                  </a:cubicBezTo>
                  <a:cubicBezTo>
                    <a:pt x="39" y="22"/>
                    <a:pt x="41" y="21"/>
                    <a:pt x="43" y="21"/>
                  </a:cubicBezTo>
                  <a:cubicBezTo>
                    <a:pt x="45" y="20"/>
                    <a:pt x="46" y="19"/>
                    <a:pt x="47" y="18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52" y="9"/>
                    <a:pt x="55" y="9"/>
                    <a:pt x="57" y="10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1" y="19"/>
                    <a:pt x="62" y="20"/>
                    <a:pt x="63" y="21"/>
                  </a:cubicBezTo>
                  <a:cubicBezTo>
                    <a:pt x="66" y="21"/>
                    <a:pt x="68" y="22"/>
                    <a:pt x="70" y="23"/>
                  </a:cubicBezTo>
                  <a:cubicBezTo>
                    <a:pt x="71" y="24"/>
                    <a:pt x="73" y="24"/>
                    <a:pt x="74" y="23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4" y="22"/>
                    <a:pt x="86" y="23"/>
                    <a:pt x="88" y="26"/>
                  </a:cubicBezTo>
                  <a:cubicBezTo>
                    <a:pt x="84" y="33"/>
                    <a:pt x="84" y="33"/>
                    <a:pt x="84" y="33"/>
                  </a:cubicBezTo>
                  <a:cubicBezTo>
                    <a:pt x="83" y="34"/>
                    <a:pt x="83" y="36"/>
                    <a:pt x="84" y="37"/>
                  </a:cubicBezTo>
                  <a:cubicBezTo>
                    <a:pt x="85" y="39"/>
                    <a:pt x="86" y="42"/>
                    <a:pt x="87" y="44"/>
                  </a:cubicBezTo>
                  <a:cubicBezTo>
                    <a:pt x="87" y="45"/>
                    <a:pt x="88" y="47"/>
                    <a:pt x="90" y="47"/>
                  </a:cubicBezTo>
                  <a:cubicBezTo>
                    <a:pt x="98" y="50"/>
                    <a:pt x="98" y="50"/>
                    <a:pt x="98" y="50"/>
                  </a:cubicBezTo>
                  <a:cubicBezTo>
                    <a:pt x="98" y="51"/>
                    <a:pt x="98" y="53"/>
                    <a:pt x="98" y="54"/>
                  </a:cubicBezTo>
                  <a:cubicBezTo>
                    <a:pt x="98" y="55"/>
                    <a:pt x="98" y="57"/>
                    <a:pt x="98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9" name="Freeform 21"/>
            <p:cNvSpPr>
              <a:spLocks noEditPoints="1"/>
            </p:cNvSpPr>
            <p:nvPr/>
          </p:nvSpPr>
          <p:spPr bwMode="auto">
            <a:xfrm>
              <a:off x="70" y="70"/>
              <a:ext cx="93" cy="92"/>
            </a:xfrm>
            <a:custGeom>
              <a:avLst/>
              <a:gdLst>
                <a:gd name="T0" fmla="*/ 21 w 43"/>
                <a:gd name="T1" fmla="*/ 0 h 42"/>
                <a:gd name="T2" fmla="*/ 0 w 43"/>
                <a:gd name="T3" fmla="*/ 21 h 42"/>
                <a:gd name="T4" fmla="*/ 21 w 43"/>
                <a:gd name="T5" fmla="*/ 42 h 42"/>
                <a:gd name="T6" fmla="*/ 43 w 43"/>
                <a:gd name="T7" fmla="*/ 21 h 42"/>
                <a:gd name="T8" fmla="*/ 21 w 43"/>
                <a:gd name="T9" fmla="*/ 0 h 42"/>
                <a:gd name="T10" fmla="*/ 21 w 43"/>
                <a:gd name="T11" fmla="*/ 33 h 42"/>
                <a:gd name="T12" fmla="*/ 9 w 43"/>
                <a:gd name="T13" fmla="*/ 21 h 42"/>
                <a:gd name="T14" fmla="*/ 21 w 43"/>
                <a:gd name="T15" fmla="*/ 9 h 42"/>
                <a:gd name="T16" fmla="*/ 33 w 43"/>
                <a:gd name="T17" fmla="*/ 21 h 42"/>
                <a:gd name="T18" fmla="*/ 21 w 43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3"/>
                    <a:pt x="10" y="42"/>
                    <a:pt x="21" y="42"/>
                  </a:cubicBezTo>
                  <a:cubicBezTo>
                    <a:pt x="33" y="42"/>
                    <a:pt x="43" y="33"/>
                    <a:pt x="43" y="21"/>
                  </a:cubicBezTo>
                  <a:cubicBezTo>
                    <a:pt x="43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5" y="33"/>
                    <a:pt x="9" y="28"/>
                    <a:pt x="9" y="21"/>
                  </a:cubicBezTo>
                  <a:cubicBezTo>
                    <a:pt x="9" y="14"/>
                    <a:pt x="15" y="9"/>
                    <a:pt x="21" y="9"/>
                  </a:cubicBezTo>
                  <a:cubicBezTo>
                    <a:pt x="28" y="9"/>
                    <a:pt x="33" y="14"/>
                    <a:pt x="33" y="21"/>
                  </a:cubicBezTo>
                  <a:cubicBezTo>
                    <a:pt x="33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0" name="Group 22"/>
          <p:cNvGrpSpPr/>
          <p:nvPr/>
        </p:nvGrpSpPr>
        <p:grpSpPr bwMode="auto">
          <a:xfrm>
            <a:off x="4369913" y="2332028"/>
            <a:ext cx="387058" cy="395854"/>
            <a:chOff x="0" y="0"/>
            <a:chExt cx="232" cy="236"/>
          </a:xfrm>
          <a:solidFill>
            <a:schemeClr val="bg1"/>
          </a:solidFill>
        </p:grpSpPr>
        <p:sp>
          <p:nvSpPr>
            <p:cNvPr id="61" name="Freeform 23"/>
            <p:cNvSpPr/>
            <p:nvPr/>
          </p:nvSpPr>
          <p:spPr bwMode="auto">
            <a:xfrm>
              <a:off x="0" y="0"/>
              <a:ext cx="232" cy="168"/>
            </a:xfrm>
            <a:custGeom>
              <a:avLst/>
              <a:gdLst>
                <a:gd name="T0" fmla="*/ 82 w 106"/>
                <a:gd name="T1" fmla="*/ 28 h 77"/>
                <a:gd name="T2" fmla="*/ 77 w 106"/>
                <a:gd name="T3" fmla="*/ 29 h 77"/>
                <a:gd name="T4" fmla="*/ 77 w 106"/>
                <a:gd name="T5" fmla="*/ 27 h 77"/>
                <a:gd name="T6" fmla="*/ 50 w 106"/>
                <a:gd name="T7" fmla="*/ 0 h 77"/>
                <a:gd name="T8" fmla="*/ 25 w 106"/>
                <a:gd name="T9" fmla="*/ 22 h 77"/>
                <a:gd name="T10" fmla="*/ 17 w 106"/>
                <a:gd name="T11" fmla="*/ 23 h 77"/>
                <a:gd name="T12" fmla="*/ 17 w 106"/>
                <a:gd name="T13" fmla="*/ 23 h 77"/>
                <a:gd name="T14" fmla="*/ 6 w 106"/>
                <a:gd name="T15" fmla="*/ 39 h 77"/>
                <a:gd name="T16" fmla="*/ 8 w 106"/>
                <a:gd name="T17" fmla="*/ 46 h 77"/>
                <a:gd name="T18" fmla="*/ 0 w 106"/>
                <a:gd name="T19" fmla="*/ 60 h 77"/>
                <a:gd name="T20" fmla="*/ 17 w 106"/>
                <a:gd name="T21" fmla="*/ 77 h 77"/>
                <a:gd name="T22" fmla="*/ 35 w 106"/>
                <a:gd name="T23" fmla="*/ 77 h 77"/>
                <a:gd name="T24" fmla="*/ 39 w 106"/>
                <a:gd name="T25" fmla="*/ 73 h 77"/>
                <a:gd name="T26" fmla="*/ 35 w 106"/>
                <a:gd name="T27" fmla="*/ 68 h 77"/>
                <a:gd name="T28" fmla="*/ 17 w 106"/>
                <a:gd name="T29" fmla="*/ 68 h 77"/>
                <a:gd name="T30" fmla="*/ 9 w 106"/>
                <a:gd name="T31" fmla="*/ 60 h 77"/>
                <a:gd name="T32" fmla="*/ 16 w 106"/>
                <a:gd name="T33" fmla="*/ 53 h 77"/>
                <a:gd name="T34" fmla="*/ 20 w 106"/>
                <a:gd name="T35" fmla="*/ 50 h 77"/>
                <a:gd name="T36" fmla="*/ 18 w 106"/>
                <a:gd name="T37" fmla="*/ 45 h 77"/>
                <a:gd name="T38" fmla="*/ 15 w 106"/>
                <a:gd name="T39" fmla="*/ 39 h 77"/>
                <a:gd name="T40" fmla="*/ 20 w 106"/>
                <a:gd name="T41" fmla="*/ 32 h 77"/>
                <a:gd name="T42" fmla="*/ 20 w 106"/>
                <a:gd name="T43" fmla="*/ 32 h 77"/>
                <a:gd name="T44" fmla="*/ 27 w 106"/>
                <a:gd name="T45" fmla="*/ 32 h 77"/>
                <a:gd name="T46" fmla="*/ 31 w 106"/>
                <a:gd name="T47" fmla="*/ 32 h 77"/>
                <a:gd name="T48" fmla="*/ 34 w 106"/>
                <a:gd name="T49" fmla="*/ 28 h 77"/>
                <a:gd name="T50" fmla="*/ 33 w 106"/>
                <a:gd name="T51" fmla="*/ 27 h 77"/>
                <a:gd name="T52" fmla="*/ 33 w 106"/>
                <a:gd name="T53" fmla="*/ 27 h 77"/>
                <a:gd name="T54" fmla="*/ 50 w 106"/>
                <a:gd name="T55" fmla="*/ 9 h 77"/>
                <a:gd name="T56" fmla="*/ 67 w 106"/>
                <a:gd name="T57" fmla="*/ 27 h 77"/>
                <a:gd name="T58" fmla="*/ 65 w 106"/>
                <a:gd name="T59" fmla="*/ 35 h 77"/>
                <a:gd name="T60" fmla="*/ 66 w 106"/>
                <a:gd name="T61" fmla="*/ 41 h 77"/>
                <a:gd name="T62" fmla="*/ 72 w 106"/>
                <a:gd name="T63" fmla="*/ 41 h 77"/>
                <a:gd name="T64" fmla="*/ 82 w 106"/>
                <a:gd name="T65" fmla="*/ 38 h 77"/>
                <a:gd name="T66" fmla="*/ 97 w 106"/>
                <a:gd name="T67" fmla="*/ 53 h 77"/>
                <a:gd name="T68" fmla="*/ 82 w 106"/>
                <a:gd name="T69" fmla="*/ 68 h 77"/>
                <a:gd name="T70" fmla="*/ 71 w 106"/>
                <a:gd name="T71" fmla="*/ 68 h 77"/>
                <a:gd name="T72" fmla="*/ 67 w 106"/>
                <a:gd name="T73" fmla="*/ 73 h 77"/>
                <a:gd name="T74" fmla="*/ 71 w 106"/>
                <a:gd name="T75" fmla="*/ 77 h 77"/>
                <a:gd name="T76" fmla="*/ 82 w 106"/>
                <a:gd name="T77" fmla="*/ 77 h 77"/>
                <a:gd name="T78" fmla="*/ 106 w 106"/>
                <a:gd name="T79" fmla="*/ 53 h 77"/>
                <a:gd name="T80" fmla="*/ 82 w 106"/>
                <a:gd name="T81" fmla="*/ 2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6" h="77">
                  <a:moveTo>
                    <a:pt x="82" y="28"/>
                  </a:moveTo>
                  <a:cubicBezTo>
                    <a:pt x="80" y="28"/>
                    <a:pt x="78" y="29"/>
                    <a:pt x="77" y="29"/>
                  </a:cubicBezTo>
                  <a:cubicBezTo>
                    <a:pt x="77" y="28"/>
                    <a:pt x="77" y="27"/>
                    <a:pt x="77" y="27"/>
                  </a:cubicBezTo>
                  <a:cubicBezTo>
                    <a:pt x="77" y="12"/>
                    <a:pt x="65" y="0"/>
                    <a:pt x="50" y="0"/>
                  </a:cubicBezTo>
                  <a:cubicBezTo>
                    <a:pt x="37" y="0"/>
                    <a:pt x="27" y="10"/>
                    <a:pt x="25" y="22"/>
                  </a:cubicBezTo>
                  <a:cubicBezTo>
                    <a:pt x="22" y="22"/>
                    <a:pt x="19" y="22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0" y="26"/>
                    <a:pt x="6" y="32"/>
                    <a:pt x="6" y="39"/>
                  </a:cubicBezTo>
                  <a:cubicBezTo>
                    <a:pt x="6" y="41"/>
                    <a:pt x="7" y="44"/>
                    <a:pt x="8" y="46"/>
                  </a:cubicBezTo>
                  <a:cubicBezTo>
                    <a:pt x="3" y="49"/>
                    <a:pt x="0" y="55"/>
                    <a:pt x="0" y="60"/>
                  </a:cubicBezTo>
                  <a:cubicBezTo>
                    <a:pt x="0" y="70"/>
                    <a:pt x="8" y="77"/>
                    <a:pt x="17" y="77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7" y="77"/>
                    <a:pt x="39" y="75"/>
                    <a:pt x="39" y="73"/>
                  </a:cubicBezTo>
                  <a:cubicBezTo>
                    <a:pt x="39" y="70"/>
                    <a:pt x="37" y="68"/>
                    <a:pt x="35" y="68"/>
                  </a:cubicBezTo>
                  <a:cubicBezTo>
                    <a:pt x="17" y="68"/>
                    <a:pt x="17" y="68"/>
                    <a:pt x="17" y="68"/>
                  </a:cubicBezTo>
                  <a:cubicBezTo>
                    <a:pt x="13" y="68"/>
                    <a:pt x="9" y="65"/>
                    <a:pt x="9" y="60"/>
                  </a:cubicBezTo>
                  <a:cubicBezTo>
                    <a:pt x="9" y="57"/>
                    <a:pt x="12" y="53"/>
                    <a:pt x="16" y="53"/>
                  </a:cubicBezTo>
                  <a:cubicBezTo>
                    <a:pt x="18" y="53"/>
                    <a:pt x="19" y="51"/>
                    <a:pt x="20" y="50"/>
                  </a:cubicBezTo>
                  <a:cubicBezTo>
                    <a:pt x="20" y="48"/>
                    <a:pt x="20" y="46"/>
                    <a:pt x="18" y="45"/>
                  </a:cubicBezTo>
                  <a:cubicBezTo>
                    <a:pt x="16" y="43"/>
                    <a:pt x="15" y="41"/>
                    <a:pt x="15" y="39"/>
                  </a:cubicBezTo>
                  <a:cubicBezTo>
                    <a:pt x="15" y="36"/>
                    <a:pt x="17" y="33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1"/>
                    <a:pt x="25" y="31"/>
                    <a:pt x="27" y="32"/>
                  </a:cubicBezTo>
                  <a:cubicBezTo>
                    <a:pt x="28" y="33"/>
                    <a:pt x="30" y="33"/>
                    <a:pt x="31" y="32"/>
                  </a:cubicBezTo>
                  <a:cubicBezTo>
                    <a:pt x="33" y="31"/>
                    <a:pt x="34" y="30"/>
                    <a:pt x="34" y="28"/>
                  </a:cubicBezTo>
                  <a:cubicBezTo>
                    <a:pt x="33" y="28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17"/>
                    <a:pt x="41" y="9"/>
                    <a:pt x="50" y="9"/>
                  </a:cubicBezTo>
                  <a:cubicBezTo>
                    <a:pt x="60" y="9"/>
                    <a:pt x="67" y="17"/>
                    <a:pt x="67" y="27"/>
                  </a:cubicBezTo>
                  <a:cubicBezTo>
                    <a:pt x="67" y="30"/>
                    <a:pt x="67" y="33"/>
                    <a:pt x="65" y="35"/>
                  </a:cubicBezTo>
                  <a:cubicBezTo>
                    <a:pt x="64" y="37"/>
                    <a:pt x="64" y="40"/>
                    <a:pt x="66" y="41"/>
                  </a:cubicBezTo>
                  <a:cubicBezTo>
                    <a:pt x="68" y="43"/>
                    <a:pt x="70" y="43"/>
                    <a:pt x="72" y="41"/>
                  </a:cubicBezTo>
                  <a:cubicBezTo>
                    <a:pt x="74" y="40"/>
                    <a:pt x="77" y="38"/>
                    <a:pt x="82" y="38"/>
                  </a:cubicBezTo>
                  <a:cubicBezTo>
                    <a:pt x="90" y="38"/>
                    <a:pt x="97" y="44"/>
                    <a:pt x="97" y="53"/>
                  </a:cubicBezTo>
                  <a:cubicBezTo>
                    <a:pt x="97" y="61"/>
                    <a:pt x="90" y="68"/>
                    <a:pt x="82" y="68"/>
                  </a:cubicBezTo>
                  <a:cubicBezTo>
                    <a:pt x="71" y="68"/>
                    <a:pt x="71" y="68"/>
                    <a:pt x="71" y="68"/>
                  </a:cubicBezTo>
                  <a:cubicBezTo>
                    <a:pt x="69" y="68"/>
                    <a:pt x="67" y="70"/>
                    <a:pt x="67" y="73"/>
                  </a:cubicBezTo>
                  <a:cubicBezTo>
                    <a:pt x="67" y="75"/>
                    <a:pt x="69" y="77"/>
                    <a:pt x="71" y="77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95" y="77"/>
                    <a:pt x="106" y="66"/>
                    <a:pt x="106" y="53"/>
                  </a:cubicBezTo>
                  <a:cubicBezTo>
                    <a:pt x="106" y="39"/>
                    <a:pt x="95" y="28"/>
                    <a:pt x="82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2" name="Freeform 24"/>
            <p:cNvSpPr/>
            <p:nvPr/>
          </p:nvSpPr>
          <p:spPr bwMode="auto">
            <a:xfrm>
              <a:off x="70" y="94"/>
              <a:ext cx="92" cy="142"/>
            </a:xfrm>
            <a:custGeom>
              <a:avLst/>
              <a:gdLst>
                <a:gd name="T0" fmla="*/ 33 w 42"/>
                <a:gd name="T1" fmla="*/ 41 h 65"/>
                <a:gd name="T2" fmla="*/ 26 w 42"/>
                <a:gd name="T3" fmla="*/ 49 h 65"/>
                <a:gd name="T4" fmla="*/ 26 w 42"/>
                <a:gd name="T5" fmla="*/ 5 h 65"/>
                <a:gd name="T6" fmla="*/ 21 w 42"/>
                <a:gd name="T7" fmla="*/ 0 h 65"/>
                <a:gd name="T8" fmla="*/ 16 w 42"/>
                <a:gd name="T9" fmla="*/ 5 h 65"/>
                <a:gd name="T10" fmla="*/ 16 w 42"/>
                <a:gd name="T11" fmla="*/ 49 h 65"/>
                <a:gd name="T12" fmla="*/ 9 w 42"/>
                <a:gd name="T13" fmla="*/ 41 h 65"/>
                <a:gd name="T14" fmla="*/ 2 w 42"/>
                <a:gd name="T15" fmla="*/ 41 h 65"/>
                <a:gd name="T16" fmla="*/ 2 w 42"/>
                <a:gd name="T17" fmla="*/ 48 h 65"/>
                <a:gd name="T18" fmla="*/ 18 w 42"/>
                <a:gd name="T19" fmla="*/ 63 h 65"/>
                <a:gd name="T20" fmla="*/ 21 w 42"/>
                <a:gd name="T21" fmla="*/ 65 h 65"/>
                <a:gd name="T22" fmla="*/ 24 w 42"/>
                <a:gd name="T23" fmla="*/ 63 h 65"/>
                <a:gd name="T24" fmla="*/ 40 w 42"/>
                <a:gd name="T25" fmla="*/ 48 h 65"/>
                <a:gd name="T26" fmla="*/ 40 w 42"/>
                <a:gd name="T27" fmla="*/ 41 h 65"/>
                <a:gd name="T28" fmla="*/ 33 w 42"/>
                <a:gd name="T29" fmla="*/ 4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" h="65">
                  <a:moveTo>
                    <a:pt x="33" y="41"/>
                  </a:moveTo>
                  <a:cubicBezTo>
                    <a:pt x="26" y="49"/>
                    <a:pt x="26" y="49"/>
                    <a:pt x="26" y="49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3"/>
                    <a:pt x="24" y="0"/>
                    <a:pt x="21" y="0"/>
                  </a:cubicBezTo>
                  <a:cubicBezTo>
                    <a:pt x="18" y="0"/>
                    <a:pt x="16" y="3"/>
                    <a:pt x="16" y="5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7" y="39"/>
                    <a:pt x="4" y="39"/>
                    <a:pt x="2" y="41"/>
                  </a:cubicBezTo>
                  <a:cubicBezTo>
                    <a:pt x="0" y="43"/>
                    <a:pt x="0" y="46"/>
                    <a:pt x="2" y="48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9" y="64"/>
                    <a:pt x="20" y="65"/>
                    <a:pt x="21" y="65"/>
                  </a:cubicBezTo>
                  <a:cubicBezTo>
                    <a:pt x="22" y="65"/>
                    <a:pt x="23" y="64"/>
                    <a:pt x="24" y="63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2" y="46"/>
                    <a:pt x="42" y="43"/>
                    <a:pt x="40" y="41"/>
                  </a:cubicBezTo>
                  <a:cubicBezTo>
                    <a:pt x="38" y="39"/>
                    <a:pt x="35" y="39"/>
                    <a:pt x="33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3" name="Group 25"/>
          <p:cNvGrpSpPr/>
          <p:nvPr/>
        </p:nvGrpSpPr>
        <p:grpSpPr bwMode="auto">
          <a:xfrm>
            <a:off x="2963232" y="2888279"/>
            <a:ext cx="395854" cy="334276"/>
            <a:chOff x="0" y="0"/>
            <a:chExt cx="235" cy="200"/>
          </a:xfrm>
          <a:solidFill>
            <a:schemeClr val="bg1"/>
          </a:solidFill>
        </p:grpSpPr>
        <p:sp>
          <p:nvSpPr>
            <p:cNvPr id="64" name="Freeform 26"/>
            <p:cNvSpPr>
              <a:spLocks noEditPoints="1"/>
            </p:cNvSpPr>
            <p:nvPr/>
          </p:nvSpPr>
          <p:spPr bwMode="auto">
            <a:xfrm>
              <a:off x="0" y="0"/>
              <a:ext cx="235" cy="200"/>
            </a:xfrm>
            <a:custGeom>
              <a:avLst/>
              <a:gdLst>
                <a:gd name="T0" fmla="*/ 94 w 108"/>
                <a:gd name="T1" fmla="*/ 15 h 92"/>
                <a:gd name="T2" fmla="*/ 77 w 108"/>
                <a:gd name="T3" fmla="*/ 15 h 92"/>
                <a:gd name="T4" fmla="*/ 77 w 108"/>
                <a:gd name="T5" fmla="*/ 14 h 92"/>
                <a:gd name="T6" fmla="*/ 77 w 108"/>
                <a:gd name="T7" fmla="*/ 11 h 92"/>
                <a:gd name="T8" fmla="*/ 66 w 108"/>
                <a:gd name="T9" fmla="*/ 0 h 92"/>
                <a:gd name="T10" fmla="*/ 54 w 108"/>
                <a:gd name="T11" fmla="*/ 0 h 92"/>
                <a:gd name="T12" fmla="*/ 43 w 108"/>
                <a:gd name="T13" fmla="*/ 11 h 92"/>
                <a:gd name="T14" fmla="*/ 43 w 108"/>
                <a:gd name="T15" fmla="*/ 15 h 92"/>
                <a:gd name="T16" fmla="*/ 14 w 108"/>
                <a:gd name="T17" fmla="*/ 15 h 92"/>
                <a:gd name="T18" fmla="*/ 0 w 108"/>
                <a:gd name="T19" fmla="*/ 29 h 92"/>
                <a:gd name="T20" fmla="*/ 0 w 108"/>
                <a:gd name="T21" fmla="*/ 78 h 92"/>
                <a:gd name="T22" fmla="*/ 14 w 108"/>
                <a:gd name="T23" fmla="*/ 92 h 92"/>
                <a:gd name="T24" fmla="*/ 94 w 108"/>
                <a:gd name="T25" fmla="*/ 92 h 92"/>
                <a:gd name="T26" fmla="*/ 108 w 108"/>
                <a:gd name="T27" fmla="*/ 78 h 92"/>
                <a:gd name="T28" fmla="*/ 108 w 108"/>
                <a:gd name="T29" fmla="*/ 29 h 92"/>
                <a:gd name="T30" fmla="*/ 94 w 108"/>
                <a:gd name="T31" fmla="*/ 15 h 92"/>
                <a:gd name="T32" fmla="*/ 10 w 108"/>
                <a:gd name="T33" fmla="*/ 78 h 92"/>
                <a:gd name="T34" fmla="*/ 10 w 108"/>
                <a:gd name="T35" fmla="*/ 29 h 92"/>
                <a:gd name="T36" fmla="*/ 14 w 108"/>
                <a:gd name="T37" fmla="*/ 24 h 92"/>
                <a:gd name="T38" fmla="*/ 26 w 108"/>
                <a:gd name="T39" fmla="*/ 24 h 92"/>
                <a:gd name="T40" fmla="*/ 26 w 108"/>
                <a:gd name="T41" fmla="*/ 83 h 92"/>
                <a:gd name="T42" fmla="*/ 14 w 108"/>
                <a:gd name="T43" fmla="*/ 83 h 92"/>
                <a:gd name="T44" fmla="*/ 10 w 108"/>
                <a:gd name="T45" fmla="*/ 78 h 92"/>
                <a:gd name="T46" fmla="*/ 99 w 108"/>
                <a:gd name="T47" fmla="*/ 78 h 92"/>
                <a:gd name="T48" fmla="*/ 94 w 108"/>
                <a:gd name="T49" fmla="*/ 83 h 92"/>
                <a:gd name="T50" fmla="*/ 35 w 108"/>
                <a:gd name="T51" fmla="*/ 83 h 92"/>
                <a:gd name="T52" fmla="*/ 35 w 108"/>
                <a:gd name="T53" fmla="*/ 24 h 92"/>
                <a:gd name="T54" fmla="*/ 43 w 108"/>
                <a:gd name="T55" fmla="*/ 24 h 92"/>
                <a:gd name="T56" fmla="*/ 77 w 108"/>
                <a:gd name="T57" fmla="*/ 24 h 92"/>
                <a:gd name="T58" fmla="*/ 94 w 108"/>
                <a:gd name="T59" fmla="*/ 24 h 92"/>
                <a:gd name="T60" fmla="*/ 99 w 108"/>
                <a:gd name="T61" fmla="*/ 29 h 92"/>
                <a:gd name="T62" fmla="*/ 99 w 108"/>
                <a:gd name="T63" fmla="*/ 7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92">
                  <a:moveTo>
                    <a:pt x="94" y="15"/>
                  </a:moveTo>
                  <a:cubicBezTo>
                    <a:pt x="77" y="15"/>
                    <a:pt x="77" y="15"/>
                    <a:pt x="77" y="15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7" y="5"/>
                    <a:pt x="72" y="0"/>
                    <a:pt x="66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48" y="0"/>
                    <a:pt x="43" y="5"/>
                    <a:pt x="43" y="11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7" y="15"/>
                    <a:pt x="0" y="21"/>
                    <a:pt x="0" y="29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6"/>
                    <a:pt x="6" y="92"/>
                    <a:pt x="14" y="9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101" y="92"/>
                    <a:pt x="108" y="86"/>
                    <a:pt x="108" y="78"/>
                  </a:cubicBezTo>
                  <a:cubicBezTo>
                    <a:pt x="108" y="29"/>
                    <a:pt x="108" y="29"/>
                    <a:pt x="108" y="29"/>
                  </a:cubicBezTo>
                  <a:cubicBezTo>
                    <a:pt x="108" y="21"/>
                    <a:pt x="101" y="15"/>
                    <a:pt x="94" y="15"/>
                  </a:cubicBezTo>
                  <a:close/>
                  <a:moveTo>
                    <a:pt x="10" y="78"/>
                  </a:moveTo>
                  <a:cubicBezTo>
                    <a:pt x="10" y="29"/>
                    <a:pt x="10" y="29"/>
                    <a:pt x="10" y="29"/>
                  </a:cubicBezTo>
                  <a:cubicBezTo>
                    <a:pt x="10" y="27"/>
                    <a:pt x="12" y="24"/>
                    <a:pt x="14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14" y="83"/>
                    <a:pt x="14" y="83"/>
                    <a:pt x="14" y="83"/>
                  </a:cubicBezTo>
                  <a:cubicBezTo>
                    <a:pt x="11" y="83"/>
                    <a:pt x="10" y="80"/>
                    <a:pt x="10" y="78"/>
                  </a:cubicBezTo>
                  <a:close/>
                  <a:moveTo>
                    <a:pt x="99" y="78"/>
                  </a:moveTo>
                  <a:cubicBezTo>
                    <a:pt x="99" y="80"/>
                    <a:pt x="96" y="83"/>
                    <a:pt x="94" y="83"/>
                  </a:cubicBezTo>
                  <a:cubicBezTo>
                    <a:pt x="35" y="83"/>
                    <a:pt x="35" y="83"/>
                    <a:pt x="35" y="83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6" y="24"/>
                    <a:pt x="99" y="27"/>
                    <a:pt x="99" y="29"/>
                  </a:cubicBezTo>
                  <a:lnTo>
                    <a:pt x="99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5" name="Freeform 27"/>
            <p:cNvSpPr>
              <a:spLocks noEditPoints="1"/>
            </p:cNvSpPr>
            <p:nvPr/>
          </p:nvSpPr>
          <p:spPr bwMode="auto">
            <a:xfrm>
              <a:off x="93" y="83"/>
              <a:ext cx="74" cy="74"/>
            </a:xfrm>
            <a:custGeom>
              <a:avLst/>
              <a:gdLst>
                <a:gd name="T0" fmla="*/ 17 w 34"/>
                <a:gd name="T1" fmla="*/ 0 h 34"/>
                <a:gd name="T2" fmla="*/ 0 w 34"/>
                <a:gd name="T3" fmla="*/ 17 h 34"/>
                <a:gd name="T4" fmla="*/ 17 w 34"/>
                <a:gd name="T5" fmla="*/ 34 h 34"/>
                <a:gd name="T6" fmla="*/ 34 w 34"/>
                <a:gd name="T7" fmla="*/ 17 h 34"/>
                <a:gd name="T8" fmla="*/ 17 w 34"/>
                <a:gd name="T9" fmla="*/ 0 h 34"/>
                <a:gd name="T10" fmla="*/ 17 w 34"/>
                <a:gd name="T11" fmla="*/ 25 h 34"/>
                <a:gd name="T12" fmla="*/ 9 w 34"/>
                <a:gd name="T13" fmla="*/ 17 h 34"/>
                <a:gd name="T14" fmla="*/ 17 w 34"/>
                <a:gd name="T15" fmla="*/ 10 h 34"/>
                <a:gd name="T16" fmla="*/ 25 w 34"/>
                <a:gd name="T17" fmla="*/ 17 h 34"/>
                <a:gd name="T18" fmla="*/ 17 w 34"/>
                <a:gd name="T1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4"/>
                    <a:pt x="17" y="34"/>
                  </a:cubicBezTo>
                  <a:cubicBezTo>
                    <a:pt x="26" y="34"/>
                    <a:pt x="34" y="27"/>
                    <a:pt x="34" y="17"/>
                  </a:cubicBezTo>
                  <a:cubicBezTo>
                    <a:pt x="34" y="8"/>
                    <a:pt x="26" y="0"/>
                    <a:pt x="17" y="0"/>
                  </a:cubicBezTo>
                  <a:close/>
                  <a:moveTo>
                    <a:pt x="17" y="25"/>
                  </a:moveTo>
                  <a:cubicBezTo>
                    <a:pt x="13" y="25"/>
                    <a:pt x="9" y="21"/>
                    <a:pt x="9" y="17"/>
                  </a:cubicBezTo>
                  <a:cubicBezTo>
                    <a:pt x="9" y="13"/>
                    <a:pt x="13" y="10"/>
                    <a:pt x="17" y="10"/>
                  </a:cubicBezTo>
                  <a:cubicBezTo>
                    <a:pt x="21" y="10"/>
                    <a:pt x="25" y="13"/>
                    <a:pt x="25" y="17"/>
                  </a:cubicBezTo>
                  <a:cubicBezTo>
                    <a:pt x="25" y="21"/>
                    <a:pt x="21" y="25"/>
                    <a:pt x="17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6" name="Group 28"/>
          <p:cNvGrpSpPr/>
          <p:nvPr/>
        </p:nvGrpSpPr>
        <p:grpSpPr bwMode="auto">
          <a:xfrm>
            <a:off x="7234458" y="2338626"/>
            <a:ext cx="387058" cy="382658"/>
            <a:chOff x="0" y="0"/>
            <a:chExt cx="231" cy="230"/>
          </a:xfrm>
          <a:solidFill>
            <a:schemeClr val="bg1"/>
          </a:solidFill>
        </p:grpSpPr>
        <p:sp>
          <p:nvSpPr>
            <p:cNvPr id="68" name="Freeform 29"/>
            <p:cNvSpPr>
              <a:spLocks noEditPoints="1"/>
            </p:cNvSpPr>
            <p:nvPr/>
          </p:nvSpPr>
          <p:spPr bwMode="auto">
            <a:xfrm>
              <a:off x="0" y="0"/>
              <a:ext cx="231" cy="230"/>
            </a:xfrm>
            <a:custGeom>
              <a:avLst/>
              <a:gdLst>
                <a:gd name="T0" fmla="*/ 53 w 106"/>
                <a:gd name="T1" fmla="*/ 106 h 106"/>
                <a:gd name="T2" fmla="*/ 0 w 106"/>
                <a:gd name="T3" fmla="*/ 53 h 106"/>
                <a:gd name="T4" fmla="*/ 53 w 106"/>
                <a:gd name="T5" fmla="*/ 0 h 106"/>
                <a:gd name="T6" fmla="*/ 106 w 106"/>
                <a:gd name="T7" fmla="*/ 53 h 106"/>
                <a:gd name="T8" fmla="*/ 53 w 106"/>
                <a:gd name="T9" fmla="*/ 106 h 106"/>
                <a:gd name="T10" fmla="*/ 53 w 106"/>
                <a:gd name="T11" fmla="*/ 9 h 106"/>
                <a:gd name="T12" fmla="*/ 9 w 106"/>
                <a:gd name="T13" fmla="*/ 53 h 106"/>
                <a:gd name="T14" fmla="*/ 53 w 106"/>
                <a:gd name="T15" fmla="*/ 97 h 106"/>
                <a:gd name="T16" fmla="*/ 97 w 106"/>
                <a:gd name="T17" fmla="*/ 53 h 106"/>
                <a:gd name="T18" fmla="*/ 53 w 106"/>
                <a:gd name="T19" fmla="*/ 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06">
                  <a:moveTo>
                    <a:pt x="53" y="106"/>
                  </a:moveTo>
                  <a:cubicBezTo>
                    <a:pt x="24" y="106"/>
                    <a:pt x="0" y="82"/>
                    <a:pt x="0" y="53"/>
                  </a:cubicBezTo>
                  <a:cubicBezTo>
                    <a:pt x="0" y="24"/>
                    <a:pt x="24" y="0"/>
                    <a:pt x="53" y="0"/>
                  </a:cubicBezTo>
                  <a:cubicBezTo>
                    <a:pt x="82" y="0"/>
                    <a:pt x="106" y="24"/>
                    <a:pt x="106" y="53"/>
                  </a:cubicBezTo>
                  <a:cubicBezTo>
                    <a:pt x="106" y="82"/>
                    <a:pt x="82" y="106"/>
                    <a:pt x="53" y="106"/>
                  </a:cubicBezTo>
                  <a:close/>
                  <a:moveTo>
                    <a:pt x="53" y="9"/>
                  </a:moveTo>
                  <a:cubicBezTo>
                    <a:pt x="29" y="9"/>
                    <a:pt x="9" y="29"/>
                    <a:pt x="9" y="53"/>
                  </a:cubicBezTo>
                  <a:cubicBezTo>
                    <a:pt x="9" y="77"/>
                    <a:pt x="29" y="97"/>
                    <a:pt x="53" y="97"/>
                  </a:cubicBezTo>
                  <a:cubicBezTo>
                    <a:pt x="77" y="97"/>
                    <a:pt x="97" y="77"/>
                    <a:pt x="97" y="53"/>
                  </a:cubicBezTo>
                  <a:cubicBezTo>
                    <a:pt x="97" y="29"/>
                    <a:pt x="77" y="9"/>
                    <a:pt x="5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0" name="Freeform 30"/>
            <p:cNvSpPr/>
            <p:nvPr/>
          </p:nvSpPr>
          <p:spPr bwMode="auto">
            <a:xfrm>
              <a:off x="104" y="43"/>
              <a:ext cx="72" cy="81"/>
            </a:xfrm>
            <a:custGeom>
              <a:avLst/>
              <a:gdLst>
                <a:gd name="T0" fmla="*/ 28 w 33"/>
                <a:gd name="T1" fmla="*/ 37 h 37"/>
                <a:gd name="T2" fmla="*/ 5 w 33"/>
                <a:gd name="T3" fmla="*/ 37 h 37"/>
                <a:gd name="T4" fmla="*/ 0 w 33"/>
                <a:gd name="T5" fmla="*/ 33 h 37"/>
                <a:gd name="T6" fmla="*/ 0 w 33"/>
                <a:gd name="T7" fmla="*/ 5 h 37"/>
                <a:gd name="T8" fmla="*/ 5 w 33"/>
                <a:gd name="T9" fmla="*/ 0 h 37"/>
                <a:gd name="T10" fmla="*/ 9 w 33"/>
                <a:gd name="T11" fmla="*/ 5 h 37"/>
                <a:gd name="T12" fmla="*/ 9 w 33"/>
                <a:gd name="T13" fmla="*/ 28 h 37"/>
                <a:gd name="T14" fmla="*/ 28 w 33"/>
                <a:gd name="T15" fmla="*/ 28 h 37"/>
                <a:gd name="T16" fmla="*/ 33 w 33"/>
                <a:gd name="T17" fmla="*/ 33 h 37"/>
                <a:gd name="T18" fmla="*/ 28 w 33"/>
                <a:gd name="T1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37">
                  <a:moveTo>
                    <a:pt x="28" y="37"/>
                  </a:moveTo>
                  <a:cubicBezTo>
                    <a:pt x="5" y="37"/>
                    <a:pt x="5" y="37"/>
                    <a:pt x="5" y="37"/>
                  </a:cubicBezTo>
                  <a:cubicBezTo>
                    <a:pt x="2" y="37"/>
                    <a:pt x="0" y="35"/>
                    <a:pt x="0" y="3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31" y="28"/>
                    <a:pt x="33" y="30"/>
                    <a:pt x="33" y="33"/>
                  </a:cubicBezTo>
                  <a:cubicBezTo>
                    <a:pt x="33" y="35"/>
                    <a:pt x="31" y="37"/>
                    <a:pt x="28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71" name="Rectangle 31"/>
          <p:cNvSpPr>
            <a:spLocks noChangeArrowheads="1"/>
          </p:cNvSpPr>
          <p:nvPr/>
        </p:nvSpPr>
        <p:spPr bwMode="auto">
          <a:xfrm>
            <a:off x="743876" y="3657080"/>
            <a:ext cx="1943100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r>
              <a:rPr lang="zh-CN" altLang="en-US" sz="1000" b="1" dirty="0" smtClean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</a:p>
          <a:p>
            <a:pPr algn="ct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 smtClean="0">
                <a:solidFill>
                  <a:schemeClr val="bg1"/>
                </a:solidFill>
              </a:rPr>
              <a:t>templates</a:t>
            </a:r>
            <a:r>
              <a:rPr lang="en-US" altLang="zh-CN" sz="800" dirty="0" smtClean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72" name="Rectangle 32"/>
          <p:cNvSpPr>
            <a:spLocks noChangeArrowheads="1"/>
          </p:cNvSpPr>
          <p:nvPr/>
        </p:nvSpPr>
        <p:spPr bwMode="auto">
          <a:xfrm>
            <a:off x="3587130" y="3657080"/>
            <a:ext cx="1943100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此处添加标题文本</a:t>
            </a:r>
          </a:p>
          <a:p>
            <a:pPr algn="ct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</a:rPr>
              <a:t>We </a:t>
            </a:r>
            <a:r>
              <a:rPr lang="en-US" altLang="zh-CN" sz="800" dirty="0">
                <a:solidFill>
                  <a:schemeClr val="bg1"/>
                </a:solidFill>
              </a:rPr>
              <a:t>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73" name="Rectangle 33"/>
          <p:cNvSpPr>
            <a:spLocks noChangeArrowheads="1"/>
          </p:cNvSpPr>
          <p:nvPr/>
        </p:nvSpPr>
        <p:spPr bwMode="auto">
          <a:xfrm>
            <a:off x="6445324" y="3657080"/>
            <a:ext cx="1943100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此处添加标题文本</a:t>
            </a:r>
          </a:p>
          <a:p>
            <a:pPr algn="ct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</a:rPr>
              <a:t>We </a:t>
            </a:r>
            <a:r>
              <a:rPr lang="en-US" altLang="zh-CN" sz="800" dirty="0">
                <a:solidFill>
                  <a:schemeClr val="bg1"/>
                </a:solidFill>
              </a:rPr>
              <a:t>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74" name="Rectangle 34"/>
          <p:cNvSpPr>
            <a:spLocks noChangeArrowheads="1"/>
          </p:cNvSpPr>
          <p:nvPr/>
        </p:nvSpPr>
        <p:spPr bwMode="auto">
          <a:xfrm>
            <a:off x="2176909" y="1202804"/>
            <a:ext cx="1943100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此处添加标题文本</a:t>
            </a:r>
          </a:p>
          <a:p>
            <a:pPr algn="ct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</a:rPr>
              <a:t>We </a:t>
            </a:r>
            <a:r>
              <a:rPr lang="en-US" altLang="zh-CN" sz="800" dirty="0">
                <a:solidFill>
                  <a:schemeClr val="bg1"/>
                </a:solidFill>
              </a:rPr>
              <a:t>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75" name="Rectangle 35"/>
          <p:cNvSpPr>
            <a:spLocks noChangeArrowheads="1"/>
          </p:cNvSpPr>
          <p:nvPr/>
        </p:nvSpPr>
        <p:spPr bwMode="auto">
          <a:xfrm>
            <a:off x="5015433" y="1202804"/>
            <a:ext cx="1943100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此处添加标题文本</a:t>
            </a:r>
          </a:p>
          <a:p>
            <a:pPr algn="ct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</a:rPr>
              <a:t>We </a:t>
            </a:r>
            <a:r>
              <a:rPr lang="en-US" altLang="zh-CN" sz="800" dirty="0">
                <a:solidFill>
                  <a:schemeClr val="bg1"/>
                </a:solidFill>
              </a:rPr>
              <a:t>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-396552" y="-453380"/>
            <a:ext cx="1050653" cy="1050652"/>
          </a:xfrm>
          <a:prstGeom prst="ellips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186990" y="152103"/>
            <a:ext cx="514943" cy="514943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TextBox 47"/>
          <p:cNvSpPr txBox="1"/>
          <p:nvPr/>
        </p:nvSpPr>
        <p:spPr>
          <a:xfrm>
            <a:off x="216896" y="209520"/>
            <a:ext cx="455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03</a:t>
            </a:r>
            <a:endParaRPr lang="zh-CN" altLang="en-US" sz="20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56" name="Rectangle 39"/>
          <p:cNvSpPr>
            <a:spLocks noChangeArrowheads="1"/>
          </p:cNvSpPr>
          <p:nvPr/>
        </p:nvSpPr>
        <p:spPr bwMode="auto">
          <a:xfrm>
            <a:off x="915988" y="301852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400" dirty="0" smtClean="0">
                <a:solidFill>
                  <a:srgbClr val="06C5B3"/>
                </a:solidFill>
                <a:latin typeface="Impact" pitchFamily="34" charset="0"/>
              </a:rPr>
              <a:t>Write your great  title here</a:t>
            </a:r>
            <a:endParaRPr lang="en-US" altLang="zh-CN" sz="1400" dirty="0">
              <a:solidFill>
                <a:srgbClr val="06C5B3"/>
              </a:solidFill>
              <a:latin typeface="Impact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0">
        <p14:switch dir="r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8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1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grpId="0" nodeType="withEffect" p14:presetBounceEnd="6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4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5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8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4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2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 p14:presetBounceEnd="60000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5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6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8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6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1" fill="hold" grpId="0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3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4" fill="hold" grpId="0" nodeType="withEffect" p14:presetBounceEnd="60000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6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7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51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8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nodeType="withEffect">
                                      <p:stCondLst>
                                        <p:cond delay="51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nodeType="withEffect">
                                      <p:stCondLst>
                                        <p:cond delay="54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22" presetClass="entr" presetSubtype="4" fill="hold" grpId="0" nodeType="withEffect">
                                      <p:stCondLst>
                                        <p:cond delay="54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1" fill="hold" grpId="0" nodeType="withEffect" p14:presetBounceEnd="60000">
                                      <p:stCondLst>
                                        <p:cond delay="59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87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8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9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6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1" fill="hold" grpId="0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5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2" presetClass="entr" presetSubtype="4" fill="hold" grpId="0" nodeType="withEffect" p14:presetBounceEnd="60000">
                                      <p:stCondLst>
                                        <p:cond delay="750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08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09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0" presetID="22" presetClass="entr" presetSubtype="8" fill="hold" grpId="0" nodeType="withEffect">
                                      <p:stCondLst>
                                        <p:cond delay="75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2" dur="1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0" grpId="0" animBg="1"/>
          <p:bldP spid="92" grpId="0" animBg="1"/>
          <p:bldP spid="92" grpId="1" animBg="1"/>
          <p:bldP spid="78" grpId="0" animBg="1"/>
          <p:bldP spid="88" grpId="0" animBg="1"/>
          <p:bldP spid="88" grpId="1" animBg="1"/>
          <p:bldP spid="77" grpId="0" animBg="1"/>
          <p:bldP spid="86" grpId="0" animBg="1"/>
          <p:bldP spid="86" grpId="1" animBg="1"/>
          <p:bldP spid="76" grpId="0" animBg="1"/>
          <p:bldP spid="79" grpId="0" animBg="1"/>
          <p:bldP spid="84" grpId="0" animBg="1"/>
          <p:bldP spid="84" grpId="1" animBg="1"/>
          <p:bldP spid="82" grpId="0" animBg="1"/>
          <p:bldP spid="82" grpId="1" animBg="1"/>
          <p:bldP spid="71" grpId="0"/>
          <p:bldP spid="72" grpId="0"/>
          <p:bldP spid="73" grpId="0"/>
          <p:bldP spid="74" grpId="0"/>
          <p:bldP spid="7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8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1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8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4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2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8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6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1" fill="hold" grpId="0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3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4" fill="hold" grpId="0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48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51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8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nodeType="withEffect">
                                      <p:stCondLst>
                                        <p:cond delay="51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nodeType="withEffect">
                                      <p:stCondLst>
                                        <p:cond delay="54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22" presetClass="entr" presetSubtype="4" fill="hold" grpId="0" nodeType="withEffect">
                                      <p:stCondLst>
                                        <p:cond delay="54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1" fill="hold" grpId="0" nodeType="withEffect">
                                      <p:stCondLst>
                                        <p:cond delay="59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9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6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1" fill="hold" grpId="0" nodeType="withEffect">
                                      <p:stCondLst>
                                        <p:cond delay="70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05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2" presetClass="entr" presetSubtype="4" fill="hold" grpId="0" nodeType="withEffect">
                                      <p:stCondLst>
                                        <p:cond delay="750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8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9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0" presetID="22" presetClass="entr" presetSubtype="8" fill="hold" grpId="0" nodeType="withEffect">
                                      <p:stCondLst>
                                        <p:cond delay="75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2" dur="1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0" grpId="0" animBg="1"/>
          <p:bldP spid="92" grpId="0" animBg="1"/>
          <p:bldP spid="92" grpId="1" animBg="1"/>
          <p:bldP spid="78" grpId="0" animBg="1"/>
          <p:bldP spid="88" grpId="0" animBg="1"/>
          <p:bldP spid="88" grpId="1" animBg="1"/>
          <p:bldP spid="77" grpId="0" animBg="1"/>
          <p:bldP spid="86" grpId="0" animBg="1"/>
          <p:bldP spid="86" grpId="1" animBg="1"/>
          <p:bldP spid="76" grpId="0" animBg="1"/>
          <p:bldP spid="79" grpId="0" animBg="1"/>
          <p:bldP spid="84" grpId="0" animBg="1"/>
          <p:bldP spid="84" grpId="1" animBg="1"/>
          <p:bldP spid="82" grpId="0" animBg="1"/>
          <p:bldP spid="82" grpId="1" animBg="1"/>
          <p:bldP spid="71" grpId="0"/>
          <p:bldP spid="72" grpId="0"/>
          <p:bldP spid="73" grpId="0"/>
          <p:bldP spid="74" grpId="0"/>
          <p:bldP spid="75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Freeform 40"/>
          <p:cNvSpPr/>
          <p:nvPr/>
        </p:nvSpPr>
        <p:spPr bwMode="auto">
          <a:xfrm>
            <a:off x="1401763" y="2250554"/>
            <a:ext cx="1479550" cy="242888"/>
          </a:xfrm>
          <a:custGeom>
            <a:avLst/>
            <a:gdLst>
              <a:gd name="T0" fmla="*/ 932 w 932"/>
              <a:gd name="T1" fmla="*/ 153 h 153"/>
              <a:gd name="T2" fmla="*/ 932 w 932"/>
              <a:gd name="T3" fmla="*/ 0 h 153"/>
              <a:gd name="T4" fmla="*/ 0 w 932"/>
              <a:gd name="T5" fmla="*/ 0 h 153"/>
              <a:gd name="T6" fmla="*/ 0 w 932"/>
              <a:gd name="T7" fmla="*/ 105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32" h="153">
                <a:moveTo>
                  <a:pt x="932" y="153"/>
                </a:moveTo>
                <a:lnTo>
                  <a:pt x="932" y="0"/>
                </a:lnTo>
                <a:lnTo>
                  <a:pt x="0" y="0"/>
                </a:lnTo>
                <a:lnTo>
                  <a:pt x="0" y="105"/>
                </a:lnTo>
              </a:path>
            </a:pathLst>
          </a:cu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17" name="Freeform 41"/>
          <p:cNvSpPr/>
          <p:nvPr/>
        </p:nvSpPr>
        <p:spPr bwMode="auto">
          <a:xfrm>
            <a:off x="3090863" y="3752329"/>
            <a:ext cx="989012" cy="446088"/>
          </a:xfrm>
          <a:custGeom>
            <a:avLst/>
            <a:gdLst>
              <a:gd name="T0" fmla="*/ 476 w 623"/>
              <a:gd name="T1" fmla="*/ 0 h 281"/>
              <a:gd name="T2" fmla="*/ 623 w 623"/>
              <a:gd name="T3" fmla="*/ 0 h 281"/>
              <a:gd name="T4" fmla="*/ 623 w 623"/>
              <a:gd name="T5" fmla="*/ 281 h 281"/>
              <a:gd name="T6" fmla="*/ 0 w 623"/>
              <a:gd name="T7" fmla="*/ 281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23" h="281">
                <a:moveTo>
                  <a:pt x="476" y="0"/>
                </a:moveTo>
                <a:lnTo>
                  <a:pt x="623" y="0"/>
                </a:lnTo>
                <a:lnTo>
                  <a:pt x="623" y="281"/>
                </a:lnTo>
                <a:lnTo>
                  <a:pt x="0" y="281"/>
                </a:lnTo>
              </a:path>
            </a:pathLst>
          </a:cu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46" name="Freeform 8"/>
          <p:cNvSpPr/>
          <p:nvPr/>
        </p:nvSpPr>
        <p:spPr bwMode="auto">
          <a:xfrm>
            <a:off x="3273425" y="1744142"/>
            <a:ext cx="1252538" cy="1447800"/>
          </a:xfrm>
          <a:custGeom>
            <a:avLst/>
            <a:gdLst>
              <a:gd name="T0" fmla="*/ 0 w 789"/>
              <a:gd name="T1" fmla="*/ 227 h 912"/>
              <a:gd name="T2" fmla="*/ 396 w 789"/>
              <a:gd name="T3" fmla="*/ 0 h 912"/>
              <a:gd name="T4" fmla="*/ 789 w 789"/>
              <a:gd name="T5" fmla="*/ 227 h 912"/>
              <a:gd name="T6" fmla="*/ 789 w 789"/>
              <a:gd name="T7" fmla="*/ 682 h 912"/>
              <a:gd name="T8" fmla="*/ 396 w 789"/>
              <a:gd name="T9" fmla="*/ 912 h 912"/>
              <a:gd name="T10" fmla="*/ 0 w 789"/>
              <a:gd name="T11" fmla="*/ 682 h 912"/>
              <a:gd name="T12" fmla="*/ 0 w 789"/>
              <a:gd name="T13" fmla="*/ 227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89" h="912">
                <a:moveTo>
                  <a:pt x="0" y="227"/>
                </a:moveTo>
                <a:lnTo>
                  <a:pt x="396" y="0"/>
                </a:lnTo>
                <a:lnTo>
                  <a:pt x="789" y="227"/>
                </a:lnTo>
                <a:lnTo>
                  <a:pt x="789" y="682"/>
                </a:lnTo>
                <a:lnTo>
                  <a:pt x="396" y="912"/>
                </a:lnTo>
                <a:lnTo>
                  <a:pt x="0" y="682"/>
                </a:lnTo>
                <a:lnTo>
                  <a:pt x="0" y="227"/>
                </a:lnTo>
                <a:close/>
              </a:path>
            </a:pathLst>
          </a:cu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Freeform 10"/>
          <p:cNvSpPr/>
          <p:nvPr/>
        </p:nvSpPr>
        <p:spPr bwMode="auto">
          <a:xfrm>
            <a:off x="6076950" y="2739504"/>
            <a:ext cx="649288" cy="749300"/>
          </a:xfrm>
          <a:custGeom>
            <a:avLst/>
            <a:gdLst>
              <a:gd name="T0" fmla="*/ 0 w 409"/>
              <a:gd name="T1" fmla="*/ 116 h 472"/>
              <a:gd name="T2" fmla="*/ 204 w 409"/>
              <a:gd name="T3" fmla="*/ 0 h 472"/>
              <a:gd name="T4" fmla="*/ 409 w 409"/>
              <a:gd name="T5" fmla="*/ 116 h 472"/>
              <a:gd name="T6" fmla="*/ 409 w 409"/>
              <a:gd name="T7" fmla="*/ 353 h 472"/>
              <a:gd name="T8" fmla="*/ 204 w 409"/>
              <a:gd name="T9" fmla="*/ 472 h 472"/>
              <a:gd name="T10" fmla="*/ 0 w 409"/>
              <a:gd name="T11" fmla="*/ 353 h 472"/>
              <a:gd name="T12" fmla="*/ 0 w 409"/>
              <a:gd name="T13" fmla="*/ 116 h 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9" h="472">
                <a:moveTo>
                  <a:pt x="0" y="116"/>
                </a:moveTo>
                <a:lnTo>
                  <a:pt x="204" y="0"/>
                </a:lnTo>
                <a:lnTo>
                  <a:pt x="409" y="116"/>
                </a:lnTo>
                <a:lnTo>
                  <a:pt x="409" y="353"/>
                </a:lnTo>
                <a:lnTo>
                  <a:pt x="204" y="472"/>
                </a:lnTo>
                <a:lnTo>
                  <a:pt x="0" y="353"/>
                </a:lnTo>
                <a:lnTo>
                  <a:pt x="0" y="116"/>
                </a:lnTo>
                <a:close/>
              </a:path>
            </a:pathLst>
          </a:cu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Freeform 11"/>
          <p:cNvSpPr/>
          <p:nvPr/>
        </p:nvSpPr>
        <p:spPr bwMode="auto">
          <a:xfrm>
            <a:off x="2566988" y="2493442"/>
            <a:ext cx="630237" cy="728662"/>
          </a:xfrm>
          <a:custGeom>
            <a:avLst/>
            <a:gdLst>
              <a:gd name="T0" fmla="*/ 0 w 397"/>
              <a:gd name="T1" fmla="*/ 115 h 459"/>
              <a:gd name="T2" fmla="*/ 198 w 397"/>
              <a:gd name="T3" fmla="*/ 0 h 459"/>
              <a:gd name="T4" fmla="*/ 397 w 397"/>
              <a:gd name="T5" fmla="*/ 115 h 459"/>
              <a:gd name="T6" fmla="*/ 397 w 397"/>
              <a:gd name="T7" fmla="*/ 344 h 459"/>
              <a:gd name="T8" fmla="*/ 198 w 397"/>
              <a:gd name="T9" fmla="*/ 459 h 459"/>
              <a:gd name="T10" fmla="*/ 0 w 397"/>
              <a:gd name="T11" fmla="*/ 344 h 459"/>
              <a:gd name="T12" fmla="*/ 0 w 397"/>
              <a:gd name="T13" fmla="*/ 115 h 4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7" h="459">
                <a:moveTo>
                  <a:pt x="0" y="115"/>
                </a:moveTo>
                <a:lnTo>
                  <a:pt x="198" y="0"/>
                </a:lnTo>
                <a:lnTo>
                  <a:pt x="397" y="115"/>
                </a:lnTo>
                <a:lnTo>
                  <a:pt x="397" y="344"/>
                </a:lnTo>
                <a:lnTo>
                  <a:pt x="198" y="459"/>
                </a:lnTo>
                <a:lnTo>
                  <a:pt x="0" y="344"/>
                </a:lnTo>
                <a:lnTo>
                  <a:pt x="0" y="115"/>
                </a:lnTo>
                <a:close/>
              </a:path>
            </a:pathLst>
          </a:cu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Freeform 12"/>
          <p:cNvSpPr/>
          <p:nvPr/>
        </p:nvSpPr>
        <p:spPr bwMode="auto">
          <a:xfrm>
            <a:off x="4605338" y="1856854"/>
            <a:ext cx="682625" cy="787400"/>
          </a:xfrm>
          <a:custGeom>
            <a:avLst/>
            <a:gdLst>
              <a:gd name="T0" fmla="*/ 0 w 430"/>
              <a:gd name="T1" fmla="*/ 124 h 496"/>
              <a:gd name="T2" fmla="*/ 214 w 430"/>
              <a:gd name="T3" fmla="*/ 0 h 496"/>
              <a:gd name="T4" fmla="*/ 430 w 430"/>
              <a:gd name="T5" fmla="*/ 124 h 496"/>
              <a:gd name="T6" fmla="*/ 430 w 430"/>
              <a:gd name="T7" fmla="*/ 372 h 496"/>
              <a:gd name="T8" fmla="*/ 214 w 430"/>
              <a:gd name="T9" fmla="*/ 496 h 496"/>
              <a:gd name="T10" fmla="*/ 0 w 430"/>
              <a:gd name="T11" fmla="*/ 372 h 496"/>
              <a:gd name="T12" fmla="*/ 0 w 430"/>
              <a:gd name="T13" fmla="*/ 124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30" h="496">
                <a:moveTo>
                  <a:pt x="0" y="124"/>
                </a:moveTo>
                <a:lnTo>
                  <a:pt x="214" y="0"/>
                </a:lnTo>
                <a:lnTo>
                  <a:pt x="430" y="124"/>
                </a:lnTo>
                <a:lnTo>
                  <a:pt x="430" y="372"/>
                </a:lnTo>
                <a:lnTo>
                  <a:pt x="214" y="496"/>
                </a:lnTo>
                <a:lnTo>
                  <a:pt x="0" y="372"/>
                </a:lnTo>
                <a:lnTo>
                  <a:pt x="0" y="124"/>
                </a:lnTo>
                <a:close/>
              </a:path>
            </a:pathLst>
          </a:cu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Freeform 13"/>
          <p:cNvSpPr/>
          <p:nvPr/>
        </p:nvSpPr>
        <p:spPr bwMode="auto">
          <a:xfrm>
            <a:off x="2981325" y="3003029"/>
            <a:ext cx="865188" cy="998538"/>
          </a:xfrm>
          <a:custGeom>
            <a:avLst/>
            <a:gdLst>
              <a:gd name="T0" fmla="*/ 0 w 545"/>
              <a:gd name="T1" fmla="*/ 157 h 629"/>
              <a:gd name="T2" fmla="*/ 274 w 545"/>
              <a:gd name="T3" fmla="*/ 0 h 629"/>
              <a:gd name="T4" fmla="*/ 545 w 545"/>
              <a:gd name="T5" fmla="*/ 157 h 629"/>
              <a:gd name="T6" fmla="*/ 545 w 545"/>
              <a:gd name="T7" fmla="*/ 472 h 629"/>
              <a:gd name="T8" fmla="*/ 274 w 545"/>
              <a:gd name="T9" fmla="*/ 629 h 629"/>
              <a:gd name="T10" fmla="*/ 0 w 545"/>
              <a:gd name="T11" fmla="*/ 472 h 629"/>
              <a:gd name="T12" fmla="*/ 0 w 545"/>
              <a:gd name="T13" fmla="*/ 157 h 6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45" h="629">
                <a:moveTo>
                  <a:pt x="0" y="157"/>
                </a:moveTo>
                <a:lnTo>
                  <a:pt x="274" y="0"/>
                </a:lnTo>
                <a:lnTo>
                  <a:pt x="545" y="157"/>
                </a:lnTo>
                <a:lnTo>
                  <a:pt x="545" y="472"/>
                </a:lnTo>
                <a:lnTo>
                  <a:pt x="274" y="629"/>
                </a:lnTo>
                <a:lnTo>
                  <a:pt x="0" y="472"/>
                </a:lnTo>
                <a:lnTo>
                  <a:pt x="0" y="157"/>
                </a:lnTo>
                <a:close/>
              </a:path>
            </a:pathLst>
          </a:cu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9" name="Group 14"/>
          <p:cNvGrpSpPr/>
          <p:nvPr/>
        </p:nvGrpSpPr>
        <p:grpSpPr bwMode="auto">
          <a:xfrm>
            <a:off x="3287713" y="3369742"/>
            <a:ext cx="252412" cy="266700"/>
            <a:chOff x="0" y="0"/>
            <a:chExt cx="159" cy="168"/>
          </a:xfrm>
        </p:grpSpPr>
        <p:sp>
          <p:nvSpPr>
            <p:cNvPr id="90" name="Freeform 15"/>
            <p:cNvSpPr/>
            <p:nvPr/>
          </p:nvSpPr>
          <p:spPr bwMode="auto">
            <a:xfrm>
              <a:off x="127" y="40"/>
              <a:ext cx="13" cy="128"/>
            </a:xfrm>
            <a:custGeom>
              <a:avLst/>
              <a:gdLst>
                <a:gd name="T0" fmla="*/ 4 w 7"/>
                <a:gd name="T1" fmla="*/ 0 h 67"/>
                <a:gd name="T2" fmla="*/ 0 w 7"/>
                <a:gd name="T3" fmla="*/ 3 h 67"/>
                <a:gd name="T4" fmla="*/ 0 w 7"/>
                <a:gd name="T5" fmla="*/ 63 h 67"/>
                <a:gd name="T6" fmla="*/ 4 w 7"/>
                <a:gd name="T7" fmla="*/ 67 h 67"/>
                <a:gd name="T8" fmla="*/ 7 w 7"/>
                <a:gd name="T9" fmla="*/ 63 h 67"/>
                <a:gd name="T10" fmla="*/ 7 w 7"/>
                <a:gd name="T11" fmla="*/ 3 h 67"/>
                <a:gd name="T12" fmla="*/ 4 w 7"/>
                <a:gd name="T13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67">
                  <a:moveTo>
                    <a:pt x="4" y="0"/>
                  </a:moveTo>
                  <a:cubicBezTo>
                    <a:pt x="2" y="0"/>
                    <a:pt x="0" y="1"/>
                    <a:pt x="0" y="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5"/>
                    <a:pt x="2" y="67"/>
                    <a:pt x="4" y="67"/>
                  </a:cubicBezTo>
                  <a:cubicBezTo>
                    <a:pt x="6" y="67"/>
                    <a:pt x="7" y="65"/>
                    <a:pt x="7" y="6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1"/>
                    <a:pt x="6" y="0"/>
                    <a:pt x="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1" name="Freeform 16"/>
            <p:cNvSpPr/>
            <p:nvPr/>
          </p:nvSpPr>
          <p:spPr bwMode="auto">
            <a:xfrm>
              <a:off x="146" y="61"/>
              <a:ext cx="13" cy="107"/>
            </a:xfrm>
            <a:custGeom>
              <a:avLst/>
              <a:gdLst>
                <a:gd name="T0" fmla="*/ 3 w 7"/>
                <a:gd name="T1" fmla="*/ 0 h 56"/>
                <a:gd name="T2" fmla="*/ 0 w 7"/>
                <a:gd name="T3" fmla="*/ 4 h 56"/>
                <a:gd name="T4" fmla="*/ 0 w 7"/>
                <a:gd name="T5" fmla="*/ 52 h 56"/>
                <a:gd name="T6" fmla="*/ 3 w 7"/>
                <a:gd name="T7" fmla="*/ 56 h 56"/>
                <a:gd name="T8" fmla="*/ 7 w 7"/>
                <a:gd name="T9" fmla="*/ 52 h 56"/>
                <a:gd name="T10" fmla="*/ 7 w 7"/>
                <a:gd name="T11" fmla="*/ 4 h 56"/>
                <a:gd name="T12" fmla="*/ 3 w 7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56">
                  <a:moveTo>
                    <a:pt x="3" y="0"/>
                  </a:moveTo>
                  <a:cubicBezTo>
                    <a:pt x="1" y="0"/>
                    <a:pt x="0" y="2"/>
                    <a:pt x="0" y="4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4"/>
                    <a:pt x="1" y="56"/>
                    <a:pt x="3" y="56"/>
                  </a:cubicBezTo>
                  <a:cubicBezTo>
                    <a:pt x="5" y="56"/>
                    <a:pt x="7" y="54"/>
                    <a:pt x="7" y="52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5" y="0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3" name="Freeform 17"/>
            <p:cNvSpPr/>
            <p:nvPr/>
          </p:nvSpPr>
          <p:spPr bwMode="auto">
            <a:xfrm>
              <a:off x="31" y="48"/>
              <a:ext cx="57" cy="15"/>
            </a:xfrm>
            <a:custGeom>
              <a:avLst/>
              <a:gdLst>
                <a:gd name="T0" fmla="*/ 27 w 30"/>
                <a:gd name="T1" fmla="*/ 0 h 8"/>
                <a:gd name="T2" fmla="*/ 4 w 30"/>
                <a:gd name="T3" fmla="*/ 0 h 8"/>
                <a:gd name="T4" fmla="*/ 0 w 30"/>
                <a:gd name="T5" fmla="*/ 4 h 8"/>
                <a:gd name="T6" fmla="*/ 4 w 30"/>
                <a:gd name="T7" fmla="*/ 8 h 8"/>
                <a:gd name="T8" fmla="*/ 27 w 30"/>
                <a:gd name="T9" fmla="*/ 8 h 8"/>
                <a:gd name="T10" fmla="*/ 30 w 30"/>
                <a:gd name="T11" fmla="*/ 4 h 8"/>
                <a:gd name="T12" fmla="*/ 27 w 3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8">
                  <a:moveTo>
                    <a:pt x="2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9" y="8"/>
                    <a:pt x="30" y="6"/>
                    <a:pt x="30" y="4"/>
                  </a:cubicBezTo>
                  <a:cubicBezTo>
                    <a:pt x="30" y="2"/>
                    <a:pt x="29" y="0"/>
                    <a:pt x="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4" name="Freeform 18"/>
            <p:cNvSpPr/>
            <p:nvPr/>
          </p:nvSpPr>
          <p:spPr bwMode="auto">
            <a:xfrm>
              <a:off x="31" y="77"/>
              <a:ext cx="57" cy="13"/>
            </a:xfrm>
            <a:custGeom>
              <a:avLst/>
              <a:gdLst>
                <a:gd name="T0" fmla="*/ 27 w 30"/>
                <a:gd name="T1" fmla="*/ 0 h 7"/>
                <a:gd name="T2" fmla="*/ 4 w 30"/>
                <a:gd name="T3" fmla="*/ 0 h 7"/>
                <a:gd name="T4" fmla="*/ 0 w 30"/>
                <a:gd name="T5" fmla="*/ 4 h 7"/>
                <a:gd name="T6" fmla="*/ 4 w 30"/>
                <a:gd name="T7" fmla="*/ 7 h 7"/>
                <a:gd name="T8" fmla="*/ 27 w 30"/>
                <a:gd name="T9" fmla="*/ 7 h 7"/>
                <a:gd name="T10" fmla="*/ 30 w 30"/>
                <a:gd name="T11" fmla="*/ 4 h 7"/>
                <a:gd name="T12" fmla="*/ 27 w 30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7">
                  <a:moveTo>
                    <a:pt x="2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9" y="7"/>
                    <a:pt x="30" y="6"/>
                    <a:pt x="30" y="4"/>
                  </a:cubicBezTo>
                  <a:cubicBezTo>
                    <a:pt x="30" y="2"/>
                    <a:pt x="29" y="0"/>
                    <a:pt x="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5" name="Freeform 19"/>
            <p:cNvSpPr/>
            <p:nvPr/>
          </p:nvSpPr>
          <p:spPr bwMode="auto">
            <a:xfrm>
              <a:off x="31" y="105"/>
              <a:ext cx="44" cy="14"/>
            </a:xfrm>
            <a:custGeom>
              <a:avLst/>
              <a:gdLst>
                <a:gd name="T0" fmla="*/ 19 w 23"/>
                <a:gd name="T1" fmla="*/ 0 h 7"/>
                <a:gd name="T2" fmla="*/ 4 w 23"/>
                <a:gd name="T3" fmla="*/ 0 h 7"/>
                <a:gd name="T4" fmla="*/ 0 w 23"/>
                <a:gd name="T5" fmla="*/ 3 h 7"/>
                <a:gd name="T6" fmla="*/ 4 w 23"/>
                <a:gd name="T7" fmla="*/ 7 h 7"/>
                <a:gd name="T8" fmla="*/ 19 w 23"/>
                <a:gd name="T9" fmla="*/ 7 h 7"/>
                <a:gd name="T10" fmla="*/ 23 w 23"/>
                <a:gd name="T11" fmla="*/ 3 h 7"/>
                <a:gd name="T12" fmla="*/ 19 w 23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7">
                  <a:moveTo>
                    <a:pt x="19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5"/>
                    <a:pt x="2" y="7"/>
                    <a:pt x="4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22" y="7"/>
                    <a:pt x="23" y="5"/>
                    <a:pt x="23" y="3"/>
                  </a:cubicBezTo>
                  <a:cubicBezTo>
                    <a:pt x="23" y="1"/>
                    <a:pt x="22" y="0"/>
                    <a:pt x="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6" name="Freeform 20"/>
            <p:cNvSpPr>
              <a:spLocks noEditPoints="1"/>
            </p:cNvSpPr>
            <p:nvPr/>
          </p:nvSpPr>
          <p:spPr bwMode="auto">
            <a:xfrm>
              <a:off x="0" y="0"/>
              <a:ext cx="121" cy="168"/>
            </a:xfrm>
            <a:custGeom>
              <a:avLst/>
              <a:gdLst>
                <a:gd name="T0" fmla="*/ 55 w 63"/>
                <a:gd name="T1" fmla="*/ 0 h 88"/>
                <a:gd name="T2" fmla="*/ 9 w 63"/>
                <a:gd name="T3" fmla="*/ 0 h 88"/>
                <a:gd name="T4" fmla="*/ 0 w 63"/>
                <a:gd name="T5" fmla="*/ 8 h 88"/>
                <a:gd name="T6" fmla="*/ 0 w 63"/>
                <a:gd name="T7" fmla="*/ 79 h 88"/>
                <a:gd name="T8" fmla="*/ 9 w 63"/>
                <a:gd name="T9" fmla="*/ 88 h 88"/>
                <a:gd name="T10" fmla="*/ 55 w 63"/>
                <a:gd name="T11" fmla="*/ 88 h 88"/>
                <a:gd name="T12" fmla="*/ 63 w 63"/>
                <a:gd name="T13" fmla="*/ 79 h 88"/>
                <a:gd name="T14" fmla="*/ 63 w 63"/>
                <a:gd name="T15" fmla="*/ 8 h 88"/>
                <a:gd name="T16" fmla="*/ 55 w 63"/>
                <a:gd name="T17" fmla="*/ 0 h 88"/>
                <a:gd name="T18" fmla="*/ 55 w 63"/>
                <a:gd name="T19" fmla="*/ 79 h 88"/>
                <a:gd name="T20" fmla="*/ 55 w 63"/>
                <a:gd name="T21" fmla="*/ 80 h 88"/>
                <a:gd name="T22" fmla="*/ 9 w 63"/>
                <a:gd name="T23" fmla="*/ 80 h 88"/>
                <a:gd name="T24" fmla="*/ 8 w 63"/>
                <a:gd name="T25" fmla="*/ 79 h 88"/>
                <a:gd name="T26" fmla="*/ 8 w 63"/>
                <a:gd name="T27" fmla="*/ 8 h 88"/>
                <a:gd name="T28" fmla="*/ 9 w 63"/>
                <a:gd name="T29" fmla="*/ 7 h 88"/>
                <a:gd name="T30" fmla="*/ 55 w 63"/>
                <a:gd name="T31" fmla="*/ 7 h 88"/>
                <a:gd name="T32" fmla="*/ 55 w 63"/>
                <a:gd name="T33" fmla="*/ 8 h 88"/>
                <a:gd name="T34" fmla="*/ 55 w 63"/>
                <a:gd name="T35" fmla="*/ 7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3" h="88">
                  <a:moveTo>
                    <a:pt x="55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4"/>
                    <a:pt x="4" y="88"/>
                    <a:pt x="9" y="88"/>
                  </a:cubicBezTo>
                  <a:cubicBezTo>
                    <a:pt x="55" y="88"/>
                    <a:pt x="55" y="88"/>
                    <a:pt x="55" y="88"/>
                  </a:cubicBezTo>
                  <a:cubicBezTo>
                    <a:pt x="59" y="88"/>
                    <a:pt x="63" y="84"/>
                    <a:pt x="63" y="79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3"/>
                    <a:pt x="59" y="0"/>
                    <a:pt x="55" y="0"/>
                  </a:cubicBezTo>
                  <a:close/>
                  <a:moveTo>
                    <a:pt x="55" y="79"/>
                  </a:moveTo>
                  <a:cubicBezTo>
                    <a:pt x="55" y="80"/>
                    <a:pt x="55" y="80"/>
                    <a:pt x="55" y="80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8" y="80"/>
                    <a:pt x="8" y="80"/>
                    <a:pt x="8" y="7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7"/>
                    <a:pt x="9" y="7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55" y="7"/>
                    <a:pt x="55" y="8"/>
                    <a:pt x="55" y="8"/>
                  </a:cubicBezTo>
                  <a:lnTo>
                    <a:pt x="55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7" name="Group 21"/>
          <p:cNvGrpSpPr/>
          <p:nvPr/>
        </p:nvGrpSpPr>
        <p:grpSpPr bwMode="auto">
          <a:xfrm>
            <a:off x="2747963" y="2723629"/>
            <a:ext cx="266700" cy="266700"/>
            <a:chOff x="0" y="0"/>
            <a:chExt cx="168" cy="168"/>
          </a:xfrm>
        </p:grpSpPr>
        <p:sp>
          <p:nvSpPr>
            <p:cNvPr id="98" name="Freeform 22"/>
            <p:cNvSpPr>
              <a:spLocks noEditPoints="1"/>
            </p:cNvSpPr>
            <p:nvPr/>
          </p:nvSpPr>
          <p:spPr bwMode="auto">
            <a:xfrm>
              <a:off x="0" y="0"/>
              <a:ext cx="168" cy="168"/>
            </a:xfrm>
            <a:custGeom>
              <a:avLst/>
              <a:gdLst>
                <a:gd name="T0" fmla="*/ 44 w 88"/>
                <a:gd name="T1" fmla="*/ 0 h 88"/>
                <a:gd name="T2" fmla="*/ 0 w 88"/>
                <a:gd name="T3" fmla="*/ 44 h 88"/>
                <a:gd name="T4" fmla="*/ 44 w 88"/>
                <a:gd name="T5" fmla="*/ 88 h 88"/>
                <a:gd name="T6" fmla="*/ 88 w 88"/>
                <a:gd name="T7" fmla="*/ 44 h 88"/>
                <a:gd name="T8" fmla="*/ 44 w 88"/>
                <a:gd name="T9" fmla="*/ 0 h 88"/>
                <a:gd name="T10" fmla="*/ 44 w 88"/>
                <a:gd name="T11" fmla="*/ 80 h 88"/>
                <a:gd name="T12" fmla="*/ 8 w 88"/>
                <a:gd name="T13" fmla="*/ 44 h 88"/>
                <a:gd name="T14" fmla="*/ 44 w 88"/>
                <a:gd name="T15" fmla="*/ 7 h 88"/>
                <a:gd name="T16" fmla="*/ 80 w 88"/>
                <a:gd name="T17" fmla="*/ 44 h 88"/>
                <a:gd name="T18" fmla="*/ 44 w 88"/>
                <a:gd name="T19" fmla="*/ 8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8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8"/>
                    <a:pt x="20" y="88"/>
                    <a:pt x="44" y="88"/>
                  </a:cubicBezTo>
                  <a:cubicBezTo>
                    <a:pt x="68" y="88"/>
                    <a:pt x="88" y="68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44" y="80"/>
                  </a:moveTo>
                  <a:cubicBezTo>
                    <a:pt x="24" y="80"/>
                    <a:pt x="8" y="64"/>
                    <a:pt x="8" y="44"/>
                  </a:cubicBezTo>
                  <a:cubicBezTo>
                    <a:pt x="8" y="24"/>
                    <a:pt x="24" y="7"/>
                    <a:pt x="44" y="7"/>
                  </a:cubicBezTo>
                  <a:cubicBezTo>
                    <a:pt x="64" y="7"/>
                    <a:pt x="80" y="24"/>
                    <a:pt x="80" y="44"/>
                  </a:cubicBezTo>
                  <a:cubicBezTo>
                    <a:pt x="80" y="64"/>
                    <a:pt x="64" y="80"/>
                    <a:pt x="44" y="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9" name="Freeform 23"/>
            <p:cNvSpPr/>
            <p:nvPr/>
          </p:nvSpPr>
          <p:spPr bwMode="auto">
            <a:xfrm>
              <a:off x="52" y="56"/>
              <a:ext cx="78" cy="63"/>
            </a:xfrm>
            <a:custGeom>
              <a:avLst/>
              <a:gdLst>
                <a:gd name="T0" fmla="*/ 39 w 41"/>
                <a:gd name="T1" fmla="*/ 1 h 33"/>
                <a:gd name="T2" fmla="*/ 34 w 41"/>
                <a:gd name="T3" fmla="*/ 2 h 33"/>
                <a:gd name="T4" fmla="*/ 17 w 41"/>
                <a:gd name="T5" fmla="*/ 23 h 33"/>
                <a:gd name="T6" fmla="*/ 6 w 41"/>
                <a:gd name="T7" fmla="*/ 12 h 33"/>
                <a:gd name="T8" fmla="*/ 1 w 41"/>
                <a:gd name="T9" fmla="*/ 12 h 33"/>
                <a:gd name="T10" fmla="*/ 1 w 41"/>
                <a:gd name="T11" fmla="*/ 17 h 33"/>
                <a:gd name="T12" fmla="*/ 14 w 41"/>
                <a:gd name="T13" fmla="*/ 32 h 33"/>
                <a:gd name="T14" fmla="*/ 17 w 41"/>
                <a:gd name="T15" fmla="*/ 33 h 33"/>
                <a:gd name="T16" fmla="*/ 17 w 41"/>
                <a:gd name="T17" fmla="*/ 33 h 33"/>
                <a:gd name="T18" fmla="*/ 20 w 41"/>
                <a:gd name="T19" fmla="*/ 31 h 33"/>
                <a:gd name="T20" fmla="*/ 40 w 41"/>
                <a:gd name="T21" fmla="*/ 6 h 33"/>
                <a:gd name="T22" fmla="*/ 39 w 41"/>
                <a:gd name="T23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33">
                  <a:moveTo>
                    <a:pt x="39" y="1"/>
                  </a:moveTo>
                  <a:cubicBezTo>
                    <a:pt x="38" y="0"/>
                    <a:pt x="35" y="0"/>
                    <a:pt x="34" y="2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5" y="11"/>
                    <a:pt x="3" y="11"/>
                    <a:pt x="1" y="12"/>
                  </a:cubicBezTo>
                  <a:cubicBezTo>
                    <a:pt x="0" y="14"/>
                    <a:pt x="0" y="16"/>
                    <a:pt x="1" y="17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5" y="32"/>
                    <a:pt x="16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9" y="32"/>
                    <a:pt x="20" y="31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1" y="5"/>
                    <a:pt x="41" y="2"/>
                    <a:pt x="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0" name="Group 24"/>
          <p:cNvGrpSpPr/>
          <p:nvPr/>
        </p:nvGrpSpPr>
        <p:grpSpPr bwMode="auto">
          <a:xfrm>
            <a:off x="6297613" y="2979217"/>
            <a:ext cx="206375" cy="266700"/>
            <a:chOff x="0" y="0"/>
            <a:chExt cx="130" cy="168"/>
          </a:xfrm>
        </p:grpSpPr>
        <p:sp>
          <p:nvSpPr>
            <p:cNvPr id="101" name="Freeform 25"/>
            <p:cNvSpPr/>
            <p:nvPr/>
          </p:nvSpPr>
          <p:spPr bwMode="auto">
            <a:xfrm>
              <a:off x="0" y="0"/>
              <a:ext cx="130" cy="168"/>
            </a:xfrm>
            <a:custGeom>
              <a:avLst/>
              <a:gdLst>
                <a:gd name="T0" fmla="*/ 15 w 68"/>
                <a:gd name="T1" fmla="*/ 81 h 88"/>
                <a:gd name="T2" fmla="*/ 8 w 68"/>
                <a:gd name="T3" fmla="*/ 81 h 88"/>
                <a:gd name="T4" fmla="*/ 8 w 68"/>
                <a:gd name="T5" fmla="*/ 8 h 88"/>
                <a:gd name="T6" fmla="*/ 65 w 68"/>
                <a:gd name="T7" fmla="*/ 8 h 88"/>
                <a:gd name="T8" fmla="*/ 68 w 68"/>
                <a:gd name="T9" fmla="*/ 4 h 88"/>
                <a:gd name="T10" fmla="*/ 65 w 68"/>
                <a:gd name="T11" fmla="*/ 0 h 88"/>
                <a:gd name="T12" fmla="*/ 4 w 68"/>
                <a:gd name="T13" fmla="*/ 0 h 88"/>
                <a:gd name="T14" fmla="*/ 0 w 68"/>
                <a:gd name="T15" fmla="*/ 4 h 88"/>
                <a:gd name="T16" fmla="*/ 0 w 68"/>
                <a:gd name="T17" fmla="*/ 84 h 88"/>
                <a:gd name="T18" fmla="*/ 4 w 68"/>
                <a:gd name="T19" fmla="*/ 88 h 88"/>
                <a:gd name="T20" fmla="*/ 15 w 68"/>
                <a:gd name="T21" fmla="*/ 88 h 88"/>
                <a:gd name="T22" fmla="*/ 19 w 68"/>
                <a:gd name="T23" fmla="*/ 84 h 88"/>
                <a:gd name="T24" fmla="*/ 15 w 68"/>
                <a:gd name="T25" fmla="*/ 8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88">
                  <a:moveTo>
                    <a:pt x="15" y="81"/>
                  </a:moveTo>
                  <a:cubicBezTo>
                    <a:pt x="8" y="81"/>
                    <a:pt x="8" y="81"/>
                    <a:pt x="8" y="81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65" y="8"/>
                    <a:pt x="65" y="8"/>
                    <a:pt x="65" y="8"/>
                  </a:cubicBezTo>
                  <a:cubicBezTo>
                    <a:pt x="67" y="8"/>
                    <a:pt x="68" y="6"/>
                    <a:pt x="68" y="4"/>
                  </a:cubicBezTo>
                  <a:cubicBezTo>
                    <a:pt x="68" y="2"/>
                    <a:pt x="67" y="0"/>
                    <a:pt x="6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7"/>
                    <a:pt x="2" y="88"/>
                    <a:pt x="4" y="8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17" y="88"/>
                    <a:pt x="19" y="87"/>
                    <a:pt x="19" y="84"/>
                  </a:cubicBezTo>
                  <a:cubicBezTo>
                    <a:pt x="19" y="82"/>
                    <a:pt x="17" y="81"/>
                    <a:pt x="15" y="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2" name="Freeform 26"/>
            <p:cNvSpPr/>
            <p:nvPr/>
          </p:nvSpPr>
          <p:spPr bwMode="auto">
            <a:xfrm>
              <a:off x="83" y="99"/>
              <a:ext cx="47" cy="69"/>
            </a:xfrm>
            <a:custGeom>
              <a:avLst/>
              <a:gdLst>
                <a:gd name="T0" fmla="*/ 22 w 25"/>
                <a:gd name="T1" fmla="*/ 0 h 36"/>
                <a:gd name="T2" fmla="*/ 18 w 25"/>
                <a:gd name="T3" fmla="*/ 4 h 36"/>
                <a:gd name="T4" fmla="*/ 18 w 25"/>
                <a:gd name="T5" fmla="*/ 29 h 36"/>
                <a:gd name="T6" fmla="*/ 4 w 25"/>
                <a:gd name="T7" fmla="*/ 29 h 36"/>
                <a:gd name="T8" fmla="*/ 0 w 25"/>
                <a:gd name="T9" fmla="*/ 32 h 36"/>
                <a:gd name="T10" fmla="*/ 4 w 25"/>
                <a:gd name="T11" fmla="*/ 36 h 36"/>
                <a:gd name="T12" fmla="*/ 22 w 25"/>
                <a:gd name="T13" fmla="*/ 36 h 36"/>
                <a:gd name="T14" fmla="*/ 24 w 25"/>
                <a:gd name="T15" fmla="*/ 35 h 36"/>
                <a:gd name="T16" fmla="*/ 25 w 25"/>
                <a:gd name="T17" fmla="*/ 32 h 36"/>
                <a:gd name="T18" fmla="*/ 25 w 25"/>
                <a:gd name="T19" fmla="*/ 4 h 36"/>
                <a:gd name="T20" fmla="*/ 22 w 25"/>
                <a:gd name="T2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36">
                  <a:moveTo>
                    <a:pt x="22" y="0"/>
                  </a:moveTo>
                  <a:cubicBezTo>
                    <a:pt x="20" y="0"/>
                    <a:pt x="18" y="1"/>
                    <a:pt x="18" y="4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2" y="29"/>
                    <a:pt x="0" y="30"/>
                    <a:pt x="0" y="32"/>
                  </a:cubicBezTo>
                  <a:cubicBezTo>
                    <a:pt x="0" y="35"/>
                    <a:pt x="2" y="36"/>
                    <a:pt x="4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3" y="36"/>
                    <a:pt x="24" y="36"/>
                    <a:pt x="24" y="35"/>
                  </a:cubicBezTo>
                  <a:cubicBezTo>
                    <a:pt x="25" y="34"/>
                    <a:pt x="25" y="33"/>
                    <a:pt x="25" y="32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1"/>
                    <a:pt x="24" y="0"/>
                    <a:pt x="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3" name="Freeform 27"/>
            <p:cNvSpPr>
              <a:spLocks noEditPoints="1"/>
            </p:cNvSpPr>
            <p:nvPr/>
          </p:nvSpPr>
          <p:spPr bwMode="auto">
            <a:xfrm>
              <a:off x="48" y="36"/>
              <a:ext cx="80" cy="119"/>
            </a:xfrm>
            <a:custGeom>
              <a:avLst/>
              <a:gdLst>
                <a:gd name="T0" fmla="*/ 37 w 42"/>
                <a:gd name="T1" fmla="*/ 1 h 62"/>
                <a:gd name="T2" fmla="*/ 32 w 42"/>
                <a:gd name="T3" fmla="*/ 0 h 62"/>
                <a:gd name="T4" fmla="*/ 24 w 42"/>
                <a:gd name="T5" fmla="*/ 4 h 62"/>
                <a:gd name="T6" fmla="*/ 0 w 42"/>
                <a:gd name="T7" fmla="*/ 46 h 62"/>
                <a:gd name="T8" fmla="*/ 0 w 42"/>
                <a:gd name="T9" fmla="*/ 48 h 62"/>
                <a:gd name="T10" fmla="*/ 0 w 42"/>
                <a:gd name="T11" fmla="*/ 58 h 62"/>
                <a:gd name="T12" fmla="*/ 2 w 42"/>
                <a:gd name="T13" fmla="*/ 61 h 62"/>
                <a:gd name="T14" fmla="*/ 4 w 42"/>
                <a:gd name="T15" fmla="*/ 62 h 62"/>
                <a:gd name="T16" fmla="*/ 5 w 42"/>
                <a:gd name="T17" fmla="*/ 61 h 62"/>
                <a:gd name="T18" fmla="*/ 14 w 42"/>
                <a:gd name="T19" fmla="*/ 57 h 62"/>
                <a:gd name="T20" fmla="*/ 15 w 42"/>
                <a:gd name="T21" fmla="*/ 55 h 62"/>
                <a:gd name="T22" fmla="*/ 40 w 42"/>
                <a:gd name="T23" fmla="*/ 13 h 62"/>
                <a:gd name="T24" fmla="*/ 37 w 42"/>
                <a:gd name="T25" fmla="*/ 1 h 62"/>
                <a:gd name="T26" fmla="*/ 33 w 42"/>
                <a:gd name="T27" fmla="*/ 9 h 62"/>
                <a:gd name="T28" fmla="*/ 9 w 42"/>
                <a:gd name="T29" fmla="*/ 50 h 62"/>
                <a:gd name="T30" fmla="*/ 7 w 42"/>
                <a:gd name="T31" fmla="*/ 52 h 62"/>
                <a:gd name="T32" fmla="*/ 7 w 42"/>
                <a:gd name="T33" fmla="*/ 49 h 62"/>
                <a:gd name="T34" fmla="*/ 31 w 42"/>
                <a:gd name="T35" fmla="*/ 8 h 62"/>
                <a:gd name="T36" fmla="*/ 33 w 42"/>
                <a:gd name="T37" fmla="*/ 7 h 62"/>
                <a:gd name="T38" fmla="*/ 33 w 42"/>
                <a:gd name="T39" fmla="*/ 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" h="62">
                  <a:moveTo>
                    <a:pt x="37" y="1"/>
                  </a:moveTo>
                  <a:cubicBezTo>
                    <a:pt x="35" y="0"/>
                    <a:pt x="34" y="0"/>
                    <a:pt x="32" y="0"/>
                  </a:cubicBezTo>
                  <a:cubicBezTo>
                    <a:pt x="29" y="0"/>
                    <a:pt x="26" y="1"/>
                    <a:pt x="24" y="4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0" y="4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9"/>
                    <a:pt x="1" y="60"/>
                    <a:pt x="2" y="61"/>
                  </a:cubicBezTo>
                  <a:cubicBezTo>
                    <a:pt x="2" y="61"/>
                    <a:pt x="3" y="62"/>
                    <a:pt x="4" y="62"/>
                  </a:cubicBezTo>
                  <a:cubicBezTo>
                    <a:pt x="4" y="62"/>
                    <a:pt x="5" y="61"/>
                    <a:pt x="5" y="61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5" y="56"/>
                    <a:pt x="15" y="56"/>
                    <a:pt x="15" y="55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2" y="9"/>
                    <a:pt x="41" y="3"/>
                    <a:pt x="37" y="1"/>
                  </a:cubicBezTo>
                  <a:close/>
                  <a:moveTo>
                    <a:pt x="33" y="9"/>
                  </a:moveTo>
                  <a:cubicBezTo>
                    <a:pt x="9" y="50"/>
                    <a:pt x="9" y="50"/>
                    <a:pt x="9" y="50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7"/>
                    <a:pt x="32" y="7"/>
                    <a:pt x="33" y="7"/>
                  </a:cubicBezTo>
                  <a:cubicBezTo>
                    <a:pt x="33" y="8"/>
                    <a:pt x="34" y="9"/>
                    <a:pt x="33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4" name="Freeform 28"/>
            <p:cNvSpPr/>
            <p:nvPr/>
          </p:nvSpPr>
          <p:spPr bwMode="auto">
            <a:xfrm>
              <a:off x="25" y="48"/>
              <a:ext cx="50" cy="15"/>
            </a:xfrm>
            <a:custGeom>
              <a:avLst/>
              <a:gdLst>
                <a:gd name="T0" fmla="*/ 26 w 26"/>
                <a:gd name="T1" fmla="*/ 4 h 8"/>
                <a:gd name="T2" fmla="*/ 23 w 26"/>
                <a:gd name="T3" fmla="*/ 0 h 8"/>
                <a:gd name="T4" fmla="*/ 4 w 26"/>
                <a:gd name="T5" fmla="*/ 0 h 8"/>
                <a:gd name="T6" fmla="*/ 0 w 26"/>
                <a:gd name="T7" fmla="*/ 4 h 8"/>
                <a:gd name="T8" fmla="*/ 4 w 26"/>
                <a:gd name="T9" fmla="*/ 8 h 8"/>
                <a:gd name="T10" fmla="*/ 23 w 26"/>
                <a:gd name="T11" fmla="*/ 8 h 8"/>
                <a:gd name="T12" fmla="*/ 26 w 26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8">
                  <a:moveTo>
                    <a:pt x="26" y="4"/>
                  </a:moveTo>
                  <a:cubicBezTo>
                    <a:pt x="26" y="2"/>
                    <a:pt x="25" y="0"/>
                    <a:pt x="2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5" y="8"/>
                    <a:pt x="26" y="6"/>
                    <a:pt x="26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5" name="Freeform 29"/>
            <p:cNvSpPr/>
            <p:nvPr/>
          </p:nvSpPr>
          <p:spPr bwMode="auto">
            <a:xfrm>
              <a:off x="25" y="76"/>
              <a:ext cx="33" cy="15"/>
            </a:xfrm>
            <a:custGeom>
              <a:avLst/>
              <a:gdLst>
                <a:gd name="T0" fmla="*/ 4 w 17"/>
                <a:gd name="T1" fmla="*/ 0 h 8"/>
                <a:gd name="T2" fmla="*/ 0 w 17"/>
                <a:gd name="T3" fmla="*/ 4 h 8"/>
                <a:gd name="T4" fmla="*/ 4 w 17"/>
                <a:gd name="T5" fmla="*/ 8 h 8"/>
                <a:gd name="T6" fmla="*/ 13 w 17"/>
                <a:gd name="T7" fmla="*/ 8 h 8"/>
                <a:gd name="T8" fmla="*/ 17 w 17"/>
                <a:gd name="T9" fmla="*/ 4 h 8"/>
                <a:gd name="T10" fmla="*/ 13 w 17"/>
                <a:gd name="T11" fmla="*/ 0 h 8"/>
                <a:gd name="T12" fmla="*/ 4 w 17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8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5" y="8"/>
                    <a:pt x="17" y="6"/>
                    <a:pt x="17" y="4"/>
                  </a:cubicBezTo>
                  <a:cubicBezTo>
                    <a:pt x="17" y="2"/>
                    <a:pt x="15" y="0"/>
                    <a:pt x="13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9" name="Group 33"/>
          <p:cNvGrpSpPr/>
          <p:nvPr/>
        </p:nvGrpSpPr>
        <p:grpSpPr bwMode="auto">
          <a:xfrm>
            <a:off x="4814888" y="2117204"/>
            <a:ext cx="263525" cy="266700"/>
            <a:chOff x="0" y="0"/>
            <a:chExt cx="166" cy="168"/>
          </a:xfrm>
        </p:grpSpPr>
        <p:sp>
          <p:nvSpPr>
            <p:cNvPr id="110" name="Freeform 34"/>
            <p:cNvSpPr/>
            <p:nvPr/>
          </p:nvSpPr>
          <p:spPr bwMode="auto">
            <a:xfrm>
              <a:off x="0" y="0"/>
              <a:ext cx="166" cy="120"/>
            </a:xfrm>
            <a:custGeom>
              <a:avLst/>
              <a:gdLst>
                <a:gd name="T0" fmla="*/ 67 w 87"/>
                <a:gd name="T1" fmla="*/ 23 h 63"/>
                <a:gd name="T2" fmla="*/ 63 w 87"/>
                <a:gd name="T3" fmla="*/ 24 h 63"/>
                <a:gd name="T4" fmla="*/ 63 w 87"/>
                <a:gd name="T5" fmla="*/ 22 h 63"/>
                <a:gd name="T6" fmla="*/ 41 w 87"/>
                <a:gd name="T7" fmla="*/ 0 h 63"/>
                <a:gd name="T8" fmla="*/ 20 w 87"/>
                <a:gd name="T9" fmla="*/ 18 h 63"/>
                <a:gd name="T10" fmla="*/ 14 w 87"/>
                <a:gd name="T11" fmla="*/ 19 h 63"/>
                <a:gd name="T12" fmla="*/ 14 w 87"/>
                <a:gd name="T13" fmla="*/ 19 h 63"/>
                <a:gd name="T14" fmla="*/ 5 w 87"/>
                <a:gd name="T15" fmla="*/ 32 h 63"/>
                <a:gd name="T16" fmla="*/ 6 w 87"/>
                <a:gd name="T17" fmla="*/ 38 h 63"/>
                <a:gd name="T18" fmla="*/ 0 w 87"/>
                <a:gd name="T19" fmla="*/ 50 h 63"/>
                <a:gd name="T20" fmla="*/ 14 w 87"/>
                <a:gd name="T21" fmla="*/ 63 h 63"/>
                <a:gd name="T22" fmla="*/ 28 w 87"/>
                <a:gd name="T23" fmla="*/ 63 h 63"/>
                <a:gd name="T24" fmla="*/ 32 w 87"/>
                <a:gd name="T25" fmla="*/ 60 h 63"/>
                <a:gd name="T26" fmla="*/ 28 w 87"/>
                <a:gd name="T27" fmla="*/ 56 h 63"/>
                <a:gd name="T28" fmla="*/ 14 w 87"/>
                <a:gd name="T29" fmla="*/ 56 h 63"/>
                <a:gd name="T30" fmla="*/ 8 w 87"/>
                <a:gd name="T31" fmla="*/ 50 h 63"/>
                <a:gd name="T32" fmla="*/ 13 w 87"/>
                <a:gd name="T33" fmla="*/ 43 h 63"/>
                <a:gd name="T34" fmla="*/ 16 w 87"/>
                <a:gd name="T35" fmla="*/ 41 h 63"/>
                <a:gd name="T36" fmla="*/ 15 w 87"/>
                <a:gd name="T37" fmla="*/ 37 h 63"/>
                <a:gd name="T38" fmla="*/ 13 w 87"/>
                <a:gd name="T39" fmla="*/ 32 h 63"/>
                <a:gd name="T40" fmla="*/ 17 w 87"/>
                <a:gd name="T41" fmla="*/ 26 h 63"/>
                <a:gd name="T42" fmla="*/ 17 w 87"/>
                <a:gd name="T43" fmla="*/ 26 h 63"/>
                <a:gd name="T44" fmla="*/ 22 w 87"/>
                <a:gd name="T45" fmla="*/ 27 h 63"/>
                <a:gd name="T46" fmla="*/ 26 w 87"/>
                <a:gd name="T47" fmla="*/ 26 h 63"/>
                <a:gd name="T48" fmla="*/ 28 w 87"/>
                <a:gd name="T49" fmla="*/ 23 h 63"/>
                <a:gd name="T50" fmla="*/ 27 w 87"/>
                <a:gd name="T51" fmla="*/ 22 h 63"/>
                <a:gd name="T52" fmla="*/ 27 w 87"/>
                <a:gd name="T53" fmla="*/ 22 h 63"/>
                <a:gd name="T54" fmla="*/ 41 w 87"/>
                <a:gd name="T55" fmla="*/ 8 h 63"/>
                <a:gd name="T56" fmla="*/ 55 w 87"/>
                <a:gd name="T57" fmla="*/ 22 h 63"/>
                <a:gd name="T58" fmla="*/ 53 w 87"/>
                <a:gd name="T59" fmla="*/ 29 h 63"/>
                <a:gd name="T60" fmla="*/ 54 w 87"/>
                <a:gd name="T61" fmla="*/ 34 h 63"/>
                <a:gd name="T62" fmla="*/ 59 w 87"/>
                <a:gd name="T63" fmla="*/ 34 h 63"/>
                <a:gd name="T64" fmla="*/ 67 w 87"/>
                <a:gd name="T65" fmla="*/ 31 h 63"/>
                <a:gd name="T66" fmla="*/ 79 w 87"/>
                <a:gd name="T67" fmla="*/ 43 h 63"/>
                <a:gd name="T68" fmla="*/ 67 w 87"/>
                <a:gd name="T69" fmla="*/ 56 h 63"/>
                <a:gd name="T70" fmla="*/ 59 w 87"/>
                <a:gd name="T71" fmla="*/ 56 h 63"/>
                <a:gd name="T72" fmla="*/ 55 w 87"/>
                <a:gd name="T73" fmla="*/ 60 h 63"/>
                <a:gd name="T74" fmla="*/ 59 w 87"/>
                <a:gd name="T75" fmla="*/ 63 h 63"/>
                <a:gd name="T76" fmla="*/ 67 w 87"/>
                <a:gd name="T77" fmla="*/ 63 h 63"/>
                <a:gd name="T78" fmla="*/ 87 w 87"/>
                <a:gd name="T79" fmla="*/ 43 h 63"/>
                <a:gd name="T80" fmla="*/ 67 w 87"/>
                <a:gd name="T81" fmla="*/ 2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7" h="63">
                  <a:moveTo>
                    <a:pt x="67" y="23"/>
                  </a:moveTo>
                  <a:cubicBezTo>
                    <a:pt x="65" y="23"/>
                    <a:pt x="64" y="24"/>
                    <a:pt x="63" y="24"/>
                  </a:cubicBezTo>
                  <a:cubicBezTo>
                    <a:pt x="63" y="23"/>
                    <a:pt x="63" y="23"/>
                    <a:pt x="63" y="22"/>
                  </a:cubicBezTo>
                  <a:cubicBezTo>
                    <a:pt x="63" y="10"/>
                    <a:pt x="53" y="0"/>
                    <a:pt x="41" y="0"/>
                  </a:cubicBezTo>
                  <a:cubicBezTo>
                    <a:pt x="31" y="0"/>
                    <a:pt x="22" y="8"/>
                    <a:pt x="20" y="18"/>
                  </a:cubicBezTo>
                  <a:cubicBezTo>
                    <a:pt x="18" y="18"/>
                    <a:pt x="16" y="18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9" y="21"/>
                    <a:pt x="5" y="26"/>
                    <a:pt x="5" y="32"/>
                  </a:cubicBezTo>
                  <a:cubicBezTo>
                    <a:pt x="5" y="34"/>
                    <a:pt x="6" y="36"/>
                    <a:pt x="6" y="38"/>
                  </a:cubicBezTo>
                  <a:cubicBezTo>
                    <a:pt x="3" y="41"/>
                    <a:pt x="0" y="45"/>
                    <a:pt x="0" y="50"/>
                  </a:cubicBezTo>
                  <a:cubicBezTo>
                    <a:pt x="0" y="57"/>
                    <a:pt x="6" y="63"/>
                    <a:pt x="14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30" y="63"/>
                    <a:pt x="32" y="62"/>
                    <a:pt x="32" y="60"/>
                  </a:cubicBezTo>
                  <a:cubicBezTo>
                    <a:pt x="32" y="58"/>
                    <a:pt x="30" y="56"/>
                    <a:pt x="28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0" y="56"/>
                    <a:pt x="8" y="53"/>
                    <a:pt x="8" y="50"/>
                  </a:cubicBezTo>
                  <a:cubicBezTo>
                    <a:pt x="8" y="47"/>
                    <a:pt x="10" y="44"/>
                    <a:pt x="13" y="43"/>
                  </a:cubicBezTo>
                  <a:cubicBezTo>
                    <a:pt x="15" y="43"/>
                    <a:pt x="16" y="42"/>
                    <a:pt x="16" y="41"/>
                  </a:cubicBezTo>
                  <a:cubicBezTo>
                    <a:pt x="17" y="39"/>
                    <a:pt x="16" y="38"/>
                    <a:pt x="15" y="37"/>
                  </a:cubicBezTo>
                  <a:cubicBezTo>
                    <a:pt x="13" y="36"/>
                    <a:pt x="13" y="34"/>
                    <a:pt x="13" y="32"/>
                  </a:cubicBezTo>
                  <a:cubicBezTo>
                    <a:pt x="13" y="29"/>
                    <a:pt x="14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5"/>
                    <a:pt x="20" y="26"/>
                    <a:pt x="22" y="27"/>
                  </a:cubicBezTo>
                  <a:cubicBezTo>
                    <a:pt x="23" y="27"/>
                    <a:pt x="25" y="27"/>
                    <a:pt x="26" y="26"/>
                  </a:cubicBezTo>
                  <a:cubicBezTo>
                    <a:pt x="27" y="26"/>
                    <a:pt x="28" y="24"/>
                    <a:pt x="28" y="23"/>
                  </a:cubicBezTo>
                  <a:cubicBezTo>
                    <a:pt x="27" y="23"/>
                    <a:pt x="27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14"/>
                    <a:pt x="34" y="8"/>
                    <a:pt x="41" y="8"/>
                  </a:cubicBezTo>
                  <a:cubicBezTo>
                    <a:pt x="49" y="8"/>
                    <a:pt x="55" y="14"/>
                    <a:pt x="55" y="22"/>
                  </a:cubicBezTo>
                  <a:cubicBezTo>
                    <a:pt x="55" y="24"/>
                    <a:pt x="55" y="27"/>
                    <a:pt x="53" y="29"/>
                  </a:cubicBezTo>
                  <a:cubicBezTo>
                    <a:pt x="52" y="31"/>
                    <a:pt x="53" y="33"/>
                    <a:pt x="54" y="34"/>
                  </a:cubicBezTo>
                  <a:cubicBezTo>
                    <a:pt x="55" y="35"/>
                    <a:pt x="57" y="35"/>
                    <a:pt x="59" y="34"/>
                  </a:cubicBezTo>
                  <a:cubicBezTo>
                    <a:pt x="60" y="33"/>
                    <a:pt x="63" y="31"/>
                    <a:pt x="67" y="31"/>
                  </a:cubicBezTo>
                  <a:cubicBezTo>
                    <a:pt x="74" y="31"/>
                    <a:pt x="79" y="37"/>
                    <a:pt x="79" y="43"/>
                  </a:cubicBezTo>
                  <a:cubicBezTo>
                    <a:pt x="79" y="50"/>
                    <a:pt x="74" y="56"/>
                    <a:pt x="67" y="56"/>
                  </a:cubicBezTo>
                  <a:cubicBezTo>
                    <a:pt x="59" y="56"/>
                    <a:pt x="59" y="56"/>
                    <a:pt x="59" y="56"/>
                  </a:cubicBezTo>
                  <a:cubicBezTo>
                    <a:pt x="56" y="56"/>
                    <a:pt x="55" y="58"/>
                    <a:pt x="55" y="60"/>
                  </a:cubicBezTo>
                  <a:cubicBezTo>
                    <a:pt x="55" y="62"/>
                    <a:pt x="56" y="63"/>
                    <a:pt x="59" y="63"/>
                  </a:cubicBezTo>
                  <a:cubicBezTo>
                    <a:pt x="67" y="63"/>
                    <a:pt x="67" y="63"/>
                    <a:pt x="67" y="63"/>
                  </a:cubicBezTo>
                  <a:cubicBezTo>
                    <a:pt x="78" y="63"/>
                    <a:pt x="87" y="54"/>
                    <a:pt x="87" y="43"/>
                  </a:cubicBezTo>
                  <a:cubicBezTo>
                    <a:pt x="87" y="32"/>
                    <a:pt x="78" y="23"/>
                    <a:pt x="67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1" name="Freeform 35"/>
            <p:cNvSpPr/>
            <p:nvPr/>
          </p:nvSpPr>
          <p:spPr bwMode="auto">
            <a:xfrm>
              <a:off x="51" y="69"/>
              <a:ext cx="63" cy="99"/>
            </a:xfrm>
            <a:custGeom>
              <a:avLst/>
              <a:gdLst>
                <a:gd name="T0" fmla="*/ 27 w 33"/>
                <a:gd name="T1" fmla="*/ 33 h 52"/>
                <a:gd name="T2" fmla="*/ 20 w 33"/>
                <a:gd name="T3" fmla="*/ 39 h 52"/>
                <a:gd name="T4" fmla="*/ 20 w 33"/>
                <a:gd name="T5" fmla="*/ 3 h 52"/>
                <a:gd name="T6" fmla="*/ 16 w 33"/>
                <a:gd name="T7" fmla="*/ 0 h 52"/>
                <a:gd name="T8" fmla="*/ 13 w 33"/>
                <a:gd name="T9" fmla="*/ 3 h 52"/>
                <a:gd name="T10" fmla="*/ 13 w 33"/>
                <a:gd name="T11" fmla="*/ 39 h 52"/>
                <a:gd name="T12" fmla="*/ 6 w 33"/>
                <a:gd name="T13" fmla="*/ 33 h 52"/>
                <a:gd name="T14" fmla="*/ 1 w 33"/>
                <a:gd name="T15" fmla="*/ 33 h 52"/>
                <a:gd name="T16" fmla="*/ 1 w 33"/>
                <a:gd name="T17" fmla="*/ 38 h 52"/>
                <a:gd name="T18" fmla="*/ 14 w 33"/>
                <a:gd name="T19" fmla="*/ 51 h 52"/>
                <a:gd name="T20" fmla="*/ 16 w 33"/>
                <a:gd name="T21" fmla="*/ 52 h 52"/>
                <a:gd name="T22" fmla="*/ 19 w 33"/>
                <a:gd name="T23" fmla="*/ 51 h 52"/>
                <a:gd name="T24" fmla="*/ 32 w 33"/>
                <a:gd name="T25" fmla="*/ 38 h 52"/>
                <a:gd name="T26" fmla="*/ 32 w 33"/>
                <a:gd name="T27" fmla="*/ 33 h 52"/>
                <a:gd name="T28" fmla="*/ 27 w 33"/>
                <a:gd name="T29" fmla="*/ 3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" h="52">
                  <a:moveTo>
                    <a:pt x="27" y="33"/>
                  </a:moveTo>
                  <a:cubicBezTo>
                    <a:pt x="20" y="39"/>
                    <a:pt x="20" y="39"/>
                    <a:pt x="20" y="39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1"/>
                    <a:pt x="19" y="0"/>
                    <a:pt x="16" y="0"/>
                  </a:cubicBezTo>
                  <a:cubicBezTo>
                    <a:pt x="14" y="0"/>
                    <a:pt x="13" y="1"/>
                    <a:pt x="13" y="3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5" y="32"/>
                    <a:pt x="2" y="32"/>
                    <a:pt x="1" y="33"/>
                  </a:cubicBezTo>
                  <a:cubicBezTo>
                    <a:pt x="0" y="34"/>
                    <a:pt x="0" y="37"/>
                    <a:pt x="1" y="38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5" y="52"/>
                    <a:pt x="15" y="52"/>
                    <a:pt x="16" y="52"/>
                  </a:cubicBezTo>
                  <a:cubicBezTo>
                    <a:pt x="17" y="52"/>
                    <a:pt x="18" y="52"/>
                    <a:pt x="19" y="51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3" y="37"/>
                    <a:pt x="33" y="34"/>
                    <a:pt x="32" y="33"/>
                  </a:cubicBezTo>
                  <a:cubicBezTo>
                    <a:pt x="30" y="32"/>
                    <a:pt x="28" y="32"/>
                    <a:pt x="27" y="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12" name="Freeform 36"/>
          <p:cNvSpPr>
            <a:spLocks noEditPoints="1"/>
          </p:cNvSpPr>
          <p:nvPr/>
        </p:nvSpPr>
        <p:spPr bwMode="auto">
          <a:xfrm>
            <a:off x="3650486" y="2293620"/>
            <a:ext cx="501592" cy="347256"/>
          </a:xfrm>
          <a:custGeom>
            <a:avLst/>
            <a:gdLst>
              <a:gd name="T0" fmla="*/ 84 w 88"/>
              <a:gd name="T1" fmla="*/ 7 h 61"/>
              <a:gd name="T2" fmla="*/ 76 w 88"/>
              <a:gd name="T3" fmla="*/ 4 h 61"/>
              <a:gd name="T4" fmla="*/ 68 w 88"/>
              <a:gd name="T5" fmla="*/ 7 h 61"/>
              <a:gd name="T6" fmla="*/ 64 w 88"/>
              <a:gd name="T7" fmla="*/ 15 h 61"/>
              <a:gd name="T8" fmla="*/ 65 w 88"/>
              <a:gd name="T9" fmla="*/ 20 h 61"/>
              <a:gd name="T10" fmla="*/ 51 w 88"/>
              <a:gd name="T11" fmla="*/ 33 h 61"/>
              <a:gd name="T12" fmla="*/ 43 w 88"/>
              <a:gd name="T13" fmla="*/ 31 h 61"/>
              <a:gd name="T14" fmla="*/ 36 w 88"/>
              <a:gd name="T15" fmla="*/ 33 h 61"/>
              <a:gd name="T16" fmla="*/ 25 w 88"/>
              <a:gd name="T17" fmla="*/ 21 h 61"/>
              <a:gd name="T18" fmla="*/ 23 w 88"/>
              <a:gd name="T19" fmla="*/ 4 h 61"/>
              <a:gd name="T20" fmla="*/ 14 w 88"/>
              <a:gd name="T21" fmla="*/ 0 h 61"/>
              <a:gd name="T22" fmla="*/ 4 w 88"/>
              <a:gd name="T23" fmla="*/ 4 h 61"/>
              <a:gd name="T24" fmla="*/ 0 w 88"/>
              <a:gd name="T25" fmla="*/ 14 h 61"/>
              <a:gd name="T26" fmla="*/ 4 w 88"/>
              <a:gd name="T27" fmla="*/ 23 h 61"/>
              <a:gd name="T28" fmla="*/ 14 w 88"/>
              <a:gd name="T29" fmla="*/ 27 h 61"/>
              <a:gd name="T30" fmla="*/ 20 w 88"/>
              <a:gd name="T31" fmla="*/ 26 h 61"/>
              <a:gd name="T32" fmla="*/ 30 w 88"/>
              <a:gd name="T33" fmla="*/ 38 h 61"/>
              <a:gd name="T34" fmla="*/ 33 w 88"/>
              <a:gd name="T35" fmla="*/ 56 h 61"/>
              <a:gd name="T36" fmla="*/ 43 w 88"/>
              <a:gd name="T37" fmla="*/ 61 h 61"/>
              <a:gd name="T38" fmla="*/ 54 w 88"/>
              <a:gd name="T39" fmla="*/ 56 h 61"/>
              <a:gd name="T40" fmla="*/ 56 w 88"/>
              <a:gd name="T41" fmla="*/ 38 h 61"/>
              <a:gd name="T42" fmla="*/ 71 w 88"/>
              <a:gd name="T43" fmla="*/ 26 h 61"/>
              <a:gd name="T44" fmla="*/ 76 w 88"/>
              <a:gd name="T45" fmla="*/ 27 h 61"/>
              <a:gd name="T46" fmla="*/ 84 w 88"/>
              <a:gd name="T47" fmla="*/ 24 h 61"/>
              <a:gd name="T48" fmla="*/ 88 w 88"/>
              <a:gd name="T49" fmla="*/ 15 h 61"/>
              <a:gd name="T50" fmla="*/ 84 w 88"/>
              <a:gd name="T51" fmla="*/ 7 h 61"/>
              <a:gd name="T52" fmla="*/ 9 w 88"/>
              <a:gd name="T53" fmla="*/ 18 h 61"/>
              <a:gd name="T54" fmla="*/ 7 w 88"/>
              <a:gd name="T55" fmla="*/ 14 h 61"/>
              <a:gd name="T56" fmla="*/ 9 w 88"/>
              <a:gd name="T57" fmla="*/ 9 h 61"/>
              <a:gd name="T58" fmla="*/ 14 w 88"/>
              <a:gd name="T59" fmla="*/ 8 h 61"/>
              <a:gd name="T60" fmla="*/ 18 w 88"/>
              <a:gd name="T61" fmla="*/ 9 h 61"/>
              <a:gd name="T62" fmla="*/ 18 w 88"/>
              <a:gd name="T63" fmla="*/ 18 h 61"/>
              <a:gd name="T64" fmla="*/ 9 w 88"/>
              <a:gd name="T65" fmla="*/ 18 h 61"/>
              <a:gd name="T66" fmla="*/ 79 w 88"/>
              <a:gd name="T67" fmla="*/ 18 h 61"/>
              <a:gd name="T68" fmla="*/ 73 w 88"/>
              <a:gd name="T69" fmla="*/ 18 h 61"/>
              <a:gd name="T70" fmla="*/ 72 w 88"/>
              <a:gd name="T71" fmla="*/ 15 h 61"/>
              <a:gd name="T72" fmla="*/ 73 w 88"/>
              <a:gd name="T73" fmla="*/ 12 h 61"/>
              <a:gd name="T74" fmla="*/ 76 w 88"/>
              <a:gd name="T75" fmla="*/ 11 h 61"/>
              <a:gd name="T76" fmla="*/ 79 w 88"/>
              <a:gd name="T77" fmla="*/ 12 h 61"/>
              <a:gd name="T78" fmla="*/ 80 w 88"/>
              <a:gd name="T79" fmla="*/ 15 h 61"/>
              <a:gd name="T80" fmla="*/ 79 w 88"/>
              <a:gd name="T81" fmla="*/ 18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88" h="61">
                <a:moveTo>
                  <a:pt x="84" y="7"/>
                </a:moveTo>
                <a:cubicBezTo>
                  <a:pt x="82" y="5"/>
                  <a:pt x="79" y="4"/>
                  <a:pt x="76" y="4"/>
                </a:cubicBezTo>
                <a:cubicBezTo>
                  <a:pt x="73" y="4"/>
                  <a:pt x="70" y="5"/>
                  <a:pt x="68" y="7"/>
                </a:cubicBezTo>
                <a:cubicBezTo>
                  <a:pt x="65" y="9"/>
                  <a:pt x="64" y="12"/>
                  <a:pt x="64" y="15"/>
                </a:cubicBezTo>
                <a:cubicBezTo>
                  <a:pt x="64" y="17"/>
                  <a:pt x="65" y="19"/>
                  <a:pt x="65" y="20"/>
                </a:cubicBezTo>
                <a:cubicBezTo>
                  <a:pt x="51" y="33"/>
                  <a:pt x="51" y="33"/>
                  <a:pt x="51" y="33"/>
                </a:cubicBezTo>
                <a:cubicBezTo>
                  <a:pt x="48" y="32"/>
                  <a:pt x="46" y="31"/>
                  <a:pt x="43" y="31"/>
                </a:cubicBezTo>
                <a:cubicBezTo>
                  <a:pt x="40" y="31"/>
                  <a:pt x="38" y="32"/>
                  <a:pt x="36" y="33"/>
                </a:cubicBezTo>
                <a:cubicBezTo>
                  <a:pt x="25" y="21"/>
                  <a:pt x="25" y="21"/>
                  <a:pt x="25" y="21"/>
                </a:cubicBezTo>
                <a:cubicBezTo>
                  <a:pt x="28" y="15"/>
                  <a:pt x="28" y="8"/>
                  <a:pt x="23" y="4"/>
                </a:cubicBezTo>
                <a:cubicBezTo>
                  <a:pt x="21" y="1"/>
                  <a:pt x="17" y="0"/>
                  <a:pt x="14" y="0"/>
                </a:cubicBezTo>
                <a:cubicBezTo>
                  <a:pt x="10" y="0"/>
                  <a:pt x="6" y="1"/>
                  <a:pt x="4" y="4"/>
                </a:cubicBezTo>
                <a:cubicBezTo>
                  <a:pt x="1" y="7"/>
                  <a:pt x="0" y="10"/>
                  <a:pt x="0" y="14"/>
                </a:cubicBezTo>
                <a:cubicBezTo>
                  <a:pt x="0" y="17"/>
                  <a:pt x="1" y="21"/>
                  <a:pt x="4" y="23"/>
                </a:cubicBezTo>
                <a:cubicBezTo>
                  <a:pt x="6" y="26"/>
                  <a:pt x="10" y="27"/>
                  <a:pt x="14" y="27"/>
                </a:cubicBezTo>
                <a:cubicBezTo>
                  <a:pt x="16" y="27"/>
                  <a:pt x="18" y="27"/>
                  <a:pt x="20" y="26"/>
                </a:cubicBezTo>
                <a:cubicBezTo>
                  <a:pt x="30" y="38"/>
                  <a:pt x="30" y="38"/>
                  <a:pt x="30" y="38"/>
                </a:cubicBezTo>
                <a:cubicBezTo>
                  <a:pt x="27" y="44"/>
                  <a:pt x="28" y="51"/>
                  <a:pt x="33" y="56"/>
                </a:cubicBezTo>
                <a:cubicBezTo>
                  <a:pt x="35" y="59"/>
                  <a:pt x="39" y="61"/>
                  <a:pt x="43" y="61"/>
                </a:cubicBezTo>
                <a:cubicBezTo>
                  <a:pt x="47" y="61"/>
                  <a:pt x="51" y="59"/>
                  <a:pt x="54" y="56"/>
                </a:cubicBezTo>
                <a:cubicBezTo>
                  <a:pt x="58" y="51"/>
                  <a:pt x="59" y="44"/>
                  <a:pt x="56" y="38"/>
                </a:cubicBezTo>
                <a:cubicBezTo>
                  <a:pt x="71" y="26"/>
                  <a:pt x="71" y="26"/>
                  <a:pt x="71" y="26"/>
                </a:cubicBezTo>
                <a:cubicBezTo>
                  <a:pt x="72" y="27"/>
                  <a:pt x="74" y="27"/>
                  <a:pt x="76" y="27"/>
                </a:cubicBezTo>
                <a:cubicBezTo>
                  <a:pt x="79" y="27"/>
                  <a:pt x="82" y="26"/>
                  <a:pt x="84" y="24"/>
                </a:cubicBezTo>
                <a:cubicBezTo>
                  <a:pt x="87" y="21"/>
                  <a:pt x="88" y="18"/>
                  <a:pt x="88" y="15"/>
                </a:cubicBezTo>
                <a:cubicBezTo>
                  <a:pt x="88" y="12"/>
                  <a:pt x="87" y="9"/>
                  <a:pt x="84" y="7"/>
                </a:cubicBezTo>
                <a:close/>
                <a:moveTo>
                  <a:pt x="9" y="18"/>
                </a:moveTo>
                <a:cubicBezTo>
                  <a:pt x="8" y="17"/>
                  <a:pt x="7" y="15"/>
                  <a:pt x="7" y="14"/>
                </a:cubicBezTo>
                <a:cubicBezTo>
                  <a:pt x="7" y="12"/>
                  <a:pt x="8" y="11"/>
                  <a:pt x="9" y="9"/>
                </a:cubicBezTo>
                <a:cubicBezTo>
                  <a:pt x="10" y="8"/>
                  <a:pt x="12" y="8"/>
                  <a:pt x="14" y="8"/>
                </a:cubicBezTo>
                <a:cubicBezTo>
                  <a:pt x="15" y="8"/>
                  <a:pt x="17" y="8"/>
                  <a:pt x="18" y="9"/>
                </a:cubicBezTo>
                <a:cubicBezTo>
                  <a:pt x="20" y="12"/>
                  <a:pt x="20" y="16"/>
                  <a:pt x="18" y="18"/>
                </a:cubicBezTo>
                <a:cubicBezTo>
                  <a:pt x="16" y="20"/>
                  <a:pt x="12" y="20"/>
                  <a:pt x="9" y="18"/>
                </a:cubicBezTo>
                <a:close/>
                <a:moveTo>
                  <a:pt x="79" y="18"/>
                </a:moveTo>
                <a:cubicBezTo>
                  <a:pt x="77" y="20"/>
                  <a:pt x="75" y="20"/>
                  <a:pt x="73" y="18"/>
                </a:cubicBezTo>
                <a:cubicBezTo>
                  <a:pt x="72" y="18"/>
                  <a:pt x="72" y="16"/>
                  <a:pt x="72" y="15"/>
                </a:cubicBezTo>
                <a:cubicBezTo>
                  <a:pt x="72" y="14"/>
                  <a:pt x="72" y="13"/>
                  <a:pt x="73" y="12"/>
                </a:cubicBezTo>
                <a:cubicBezTo>
                  <a:pt x="74" y="12"/>
                  <a:pt x="75" y="11"/>
                  <a:pt x="76" y="11"/>
                </a:cubicBezTo>
                <a:cubicBezTo>
                  <a:pt x="77" y="11"/>
                  <a:pt x="78" y="12"/>
                  <a:pt x="79" y="12"/>
                </a:cubicBezTo>
                <a:cubicBezTo>
                  <a:pt x="80" y="13"/>
                  <a:pt x="80" y="14"/>
                  <a:pt x="80" y="15"/>
                </a:cubicBezTo>
                <a:cubicBezTo>
                  <a:pt x="80" y="16"/>
                  <a:pt x="80" y="18"/>
                  <a:pt x="79" y="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3" name="Freeform 37"/>
          <p:cNvSpPr/>
          <p:nvPr/>
        </p:nvSpPr>
        <p:spPr bwMode="auto">
          <a:xfrm>
            <a:off x="3197225" y="1537767"/>
            <a:ext cx="704850" cy="206375"/>
          </a:xfrm>
          <a:custGeom>
            <a:avLst/>
            <a:gdLst>
              <a:gd name="T0" fmla="*/ 444 w 444"/>
              <a:gd name="T1" fmla="*/ 130 h 130"/>
              <a:gd name="T2" fmla="*/ 444 w 444"/>
              <a:gd name="T3" fmla="*/ 0 h 130"/>
              <a:gd name="T4" fmla="*/ 0 w 444"/>
              <a:gd name="T5" fmla="*/ 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44" h="130">
                <a:moveTo>
                  <a:pt x="444" y="130"/>
                </a:moveTo>
                <a:lnTo>
                  <a:pt x="444" y="0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14" name="Freeform 38"/>
          <p:cNvSpPr/>
          <p:nvPr/>
        </p:nvSpPr>
        <p:spPr bwMode="auto">
          <a:xfrm>
            <a:off x="4945063" y="1537767"/>
            <a:ext cx="679450" cy="319087"/>
          </a:xfrm>
          <a:custGeom>
            <a:avLst/>
            <a:gdLst>
              <a:gd name="T0" fmla="*/ 0 w 428"/>
              <a:gd name="T1" fmla="*/ 201 h 201"/>
              <a:gd name="T2" fmla="*/ 0 w 428"/>
              <a:gd name="T3" fmla="*/ 0 h 201"/>
              <a:gd name="T4" fmla="*/ 428 w 428"/>
              <a:gd name="T5" fmla="*/ 0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8" h="201">
                <a:moveTo>
                  <a:pt x="0" y="201"/>
                </a:moveTo>
                <a:lnTo>
                  <a:pt x="0" y="0"/>
                </a:lnTo>
                <a:lnTo>
                  <a:pt x="428" y="0"/>
                </a:lnTo>
              </a:path>
            </a:pathLst>
          </a:cu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15" name="Freeform 39"/>
          <p:cNvSpPr/>
          <p:nvPr/>
        </p:nvSpPr>
        <p:spPr bwMode="auto">
          <a:xfrm>
            <a:off x="6400800" y="2250554"/>
            <a:ext cx="1344613" cy="488950"/>
          </a:xfrm>
          <a:custGeom>
            <a:avLst/>
            <a:gdLst>
              <a:gd name="T0" fmla="*/ 0 w 847"/>
              <a:gd name="T1" fmla="*/ 308 h 308"/>
              <a:gd name="T2" fmla="*/ 0 w 847"/>
              <a:gd name="T3" fmla="*/ 0 h 308"/>
              <a:gd name="T4" fmla="*/ 847 w 847"/>
              <a:gd name="T5" fmla="*/ 0 h 308"/>
              <a:gd name="T6" fmla="*/ 847 w 847"/>
              <a:gd name="T7" fmla="*/ 105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47" h="308">
                <a:moveTo>
                  <a:pt x="0" y="308"/>
                </a:moveTo>
                <a:lnTo>
                  <a:pt x="0" y="0"/>
                </a:lnTo>
                <a:lnTo>
                  <a:pt x="847" y="0"/>
                </a:lnTo>
                <a:lnTo>
                  <a:pt x="847" y="105"/>
                </a:lnTo>
              </a:path>
            </a:pathLst>
          </a:cu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18" name="Freeform 42"/>
          <p:cNvSpPr/>
          <p:nvPr/>
        </p:nvSpPr>
        <p:spPr bwMode="auto">
          <a:xfrm>
            <a:off x="4622800" y="3425304"/>
            <a:ext cx="1157288" cy="773113"/>
          </a:xfrm>
          <a:custGeom>
            <a:avLst/>
            <a:gdLst>
              <a:gd name="T0" fmla="*/ 159 w 729"/>
              <a:gd name="T1" fmla="*/ 0 h 487"/>
              <a:gd name="T2" fmla="*/ 0 w 729"/>
              <a:gd name="T3" fmla="*/ 0 h 487"/>
              <a:gd name="T4" fmla="*/ 0 w 729"/>
              <a:gd name="T5" fmla="*/ 487 h 487"/>
              <a:gd name="T6" fmla="*/ 729 w 729"/>
              <a:gd name="T7" fmla="*/ 487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29" h="487">
                <a:moveTo>
                  <a:pt x="159" y="0"/>
                </a:moveTo>
                <a:lnTo>
                  <a:pt x="0" y="0"/>
                </a:lnTo>
                <a:lnTo>
                  <a:pt x="0" y="487"/>
                </a:lnTo>
                <a:lnTo>
                  <a:pt x="729" y="487"/>
                </a:lnTo>
              </a:path>
            </a:pathLst>
          </a:cu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19" name="Rectangle 43"/>
          <p:cNvSpPr>
            <a:spLocks noChangeArrowheads="1"/>
          </p:cNvSpPr>
          <p:nvPr/>
        </p:nvSpPr>
        <p:spPr bwMode="auto">
          <a:xfrm>
            <a:off x="427038" y="2517254"/>
            <a:ext cx="1943100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此处添加标题文本</a:t>
            </a:r>
          </a:p>
          <a:p>
            <a:pPr algn="ct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</a:rPr>
              <a:t>We </a:t>
            </a:r>
            <a:r>
              <a:rPr lang="en-US" altLang="zh-CN" sz="800" dirty="0">
                <a:solidFill>
                  <a:schemeClr val="bg1"/>
                </a:solidFill>
              </a:rPr>
              <a:t>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20" name="Rectangle 44"/>
          <p:cNvSpPr>
            <a:spLocks noChangeArrowheads="1"/>
          </p:cNvSpPr>
          <p:nvPr/>
        </p:nvSpPr>
        <p:spPr bwMode="auto">
          <a:xfrm>
            <a:off x="1201738" y="1202804"/>
            <a:ext cx="1943100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此处添加标题文本</a:t>
            </a:r>
          </a:p>
          <a:p>
            <a:pPr algn="ct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</a:rPr>
              <a:t>We </a:t>
            </a:r>
            <a:r>
              <a:rPr lang="en-US" altLang="zh-CN" sz="800" dirty="0">
                <a:solidFill>
                  <a:schemeClr val="bg1"/>
                </a:solidFill>
              </a:rPr>
              <a:t>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21" name="Rectangle 45"/>
          <p:cNvSpPr>
            <a:spLocks noChangeArrowheads="1"/>
          </p:cNvSpPr>
          <p:nvPr/>
        </p:nvSpPr>
        <p:spPr bwMode="auto">
          <a:xfrm>
            <a:off x="5659438" y="1202804"/>
            <a:ext cx="1943100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此处添加标题文本</a:t>
            </a:r>
          </a:p>
          <a:p>
            <a:pPr algn="ct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</a:rPr>
              <a:t>We </a:t>
            </a:r>
            <a:r>
              <a:rPr lang="en-US" altLang="zh-CN" sz="800" dirty="0">
                <a:solidFill>
                  <a:schemeClr val="bg1"/>
                </a:solidFill>
              </a:rPr>
              <a:t>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22" name="Rectangle 46"/>
          <p:cNvSpPr>
            <a:spLocks noChangeArrowheads="1"/>
          </p:cNvSpPr>
          <p:nvPr/>
        </p:nvSpPr>
        <p:spPr bwMode="auto">
          <a:xfrm>
            <a:off x="6777038" y="2517254"/>
            <a:ext cx="1943100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此处添加标题文本</a:t>
            </a:r>
          </a:p>
          <a:p>
            <a:pPr algn="ct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</a:rPr>
              <a:t>We </a:t>
            </a:r>
            <a:r>
              <a:rPr lang="en-US" altLang="zh-CN" sz="800" dirty="0">
                <a:solidFill>
                  <a:schemeClr val="bg1"/>
                </a:solidFill>
              </a:rPr>
              <a:t>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23" name="Rectangle 47"/>
          <p:cNvSpPr>
            <a:spLocks noChangeArrowheads="1"/>
          </p:cNvSpPr>
          <p:nvPr/>
        </p:nvSpPr>
        <p:spPr bwMode="auto">
          <a:xfrm>
            <a:off x="5867400" y="3838054"/>
            <a:ext cx="1943100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此处添加标题文本</a:t>
            </a:r>
          </a:p>
          <a:p>
            <a:pPr algn="ct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</a:rPr>
              <a:t>We </a:t>
            </a:r>
            <a:r>
              <a:rPr lang="en-US" altLang="zh-CN" sz="800" dirty="0">
                <a:solidFill>
                  <a:schemeClr val="bg1"/>
                </a:solidFill>
              </a:rPr>
              <a:t>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24" name="Rectangle 48"/>
          <p:cNvSpPr>
            <a:spLocks noChangeArrowheads="1"/>
          </p:cNvSpPr>
          <p:nvPr/>
        </p:nvSpPr>
        <p:spPr bwMode="auto">
          <a:xfrm>
            <a:off x="1079500" y="3838054"/>
            <a:ext cx="1943100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此处添加标题文本</a:t>
            </a:r>
          </a:p>
          <a:p>
            <a:pPr algn="ct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</a:rPr>
              <a:t>We </a:t>
            </a:r>
            <a:r>
              <a:rPr lang="en-US" altLang="zh-CN" sz="800" dirty="0">
                <a:solidFill>
                  <a:schemeClr val="bg1"/>
                </a:solidFill>
              </a:rPr>
              <a:t>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-396552" y="-453380"/>
            <a:ext cx="1050653" cy="1050652"/>
          </a:xfrm>
          <a:prstGeom prst="ellips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186990" y="152103"/>
            <a:ext cx="514943" cy="514943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TextBox 57"/>
          <p:cNvSpPr txBox="1"/>
          <p:nvPr/>
        </p:nvSpPr>
        <p:spPr>
          <a:xfrm>
            <a:off x="216896" y="209520"/>
            <a:ext cx="455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03</a:t>
            </a:r>
            <a:endParaRPr lang="zh-CN" altLang="en-US" sz="20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59" name="Rectangle 39"/>
          <p:cNvSpPr>
            <a:spLocks noChangeArrowheads="1"/>
          </p:cNvSpPr>
          <p:nvPr/>
        </p:nvSpPr>
        <p:spPr bwMode="auto">
          <a:xfrm>
            <a:off x="915988" y="301852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400" dirty="0" smtClean="0">
                <a:solidFill>
                  <a:srgbClr val="06C5B3"/>
                </a:solidFill>
                <a:latin typeface="Impact" pitchFamily="34" charset="0"/>
              </a:rPr>
              <a:t>Write your great  title here</a:t>
            </a:r>
            <a:endParaRPr lang="en-US" altLang="zh-CN" sz="1400" dirty="0">
              <a:solidFill>
                <a:srgbClr val="06C5B3"/>
              </a:solidFill>
              <a:latin typeface="Impact" pitchFamily="34" charset="0"/>
            </a:endParaRPr>
          </a:p>
        </p:txBody>
      </p:sp>
      <p:sp>
        <p:nvSpPr>
          <p:cNvPr id="47" name="Freeform 9"/>
          <p:cNvSpPr/>
          <p:nvPr/>
        </p:nvSpPr>
        <p:spPr bwMode="auto">
          <a:xfrm>
            <a:off x="4875213" y="2450579"/>
            <a:ext cx="1125537" cy="1295400"/>
          </a:xfrm>
          <a:custGeom>
            <a:avLst/>
            <a:gdLst>
              <a:gd name="T0" fmla="*/ 0 w 709"/>
              <a:gd name="T1" fmla="*/ 205 h 816"/>
              <a:gd name="T2" fmla="*/ 354 w 709"/>
              <a:gd name="T3" fmla="*/ 0 h 816"/>
              <a:gd name="T4" fmla="*/ 709 w 709"/>
              <a:gd name="T5" fmla="*/ 205 h 816"/>
              <a:gd name="T6" fmla="*/ 709 w 709"/>
              <a:gd name="T7" fmla="*/ 614 h 816"/>
              <a:gd name="T8" fmla="*/ 354 w 709"/>
              <a:gd name="T9" fmla="*/ 816 h 816"/>
              <a:gd name="T10" fmla="*/ 0 w 709"/>
              <a:gd name="T11" fmla="*/ 614 h 816"/>
              <a:gd name="T12" fmla="*/ 0 w 709"/>
              <a:gd name="T13" fmla="*/ 205 h 8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9" h="816">
                <a:moveTo>
                  <a:pt x="0" y="205"/>
                </a:moveTo>
                <a:lnTo>
                  <a:pt x="354" y="0"/>
                </a:lnTo>
                <a:lnTo>
                  <a:pt x="709" y="205"/>
                </a:lnTo>
                <a:lnTo>
                  <a:pt x="709" y="614"/>
                </a:lnTo>
                <a:lnTo>
                  <a:pt x="354" y="816"/>
                </a:lnTo>
                <a:lnTo>
                  <a:pt x="0" y="614"/>
                </a:lnTo>
                <a:lnTo>
                  <a:pt x="0" y="205"/>
                </a:lnTo>
                <a:close/>
              </a:path>
            </a:pathLst>
          </a:cu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6" name="Group 30"/>
          <p:cNvGrpSpPr/>
          <p:nvPr/>
        </p:nvGrpSpPr>
        <p:grpSpPr bwMode="auto">
          <a:xfrm>
            <a:off x="5305425" y="2966517"/>
            <a:ext cx="265113" cy="266700"/>
            <a:chOff x="0" y="0"/>
            <a:chExt cx="167" cy="168"/>
          </a:xfrm>
        </p:grpSpPr>
        <p:sp>
          <p:nvSpPr>
            <p:cNvPr id="107" name="Freeform 31"/>
            <p:cNvSpPr>
              <a:spLocks noEditPoints="1"/>
            </p:cNvSpPr>
            <p:nvPr/>
          </p:nvSpPr>
          <p:spPr bwMode="auto">
            <a:xfrm>
              <a:off x="0" y="0"/>
              <a:ext cx="167" cy="168"/>
            </a:xfrm>
            <a:custGeom>
              <a:avLst/>
              <a:gdLst>
                <a:gd name="T0" fmla="*/ 84 w 87"/>
                <a:gd name="T1" fmla="*/ 34 h 88"/>
                <a:gd name="T2" fmla="*/ 76 w 87"/>
                <a:gd name="T3" fmla="*/ 28 h 88"/>
                <a:gd name="T4" fmla="*/ 79 w 87"/>
                <a:gd name="T5" fmla="*/ 18 h 88"/>
                <a:gd name="T6" fmla="*/ 66 w 87"/>
                <a:gd name="T7" fmla="*/ 8 h 88"/>
                <a:gd name="T8" fmla="*/ 56 w 87"/>
                <a:gd name="T9" fmla="*/ 10 h 88"/>
                <a:gd name="T10" fmla="*/ 50 w 87"/>
                <a:gd name="T11" fmla="*/ 0 h 88"/>
                <a:gd name="T12" fmla="*/ 34 w 87"/>
                <a:gd name="T13" fmla="*/ 3 h 88"/>
                <a:gd name="T14" fmla="*/ 28 w 87"/>
                <a:gd name="T15" fmla="*/ 11 h 88"/>
                <a:gd name="T16" fmla="*/ 18 w 87"/>
                <a:gd name="T17" fmla="*/ 8 h 88"/>
                <a:gd name="T18" fmla="*/ 8 w 87"/>
                <a:gd name="T19" fmla="*/ 22 h 88"/>
                <a:gd name="T20" fmla="*/ 9 w 87"/>
                <a:gd name="T21" fmla="*/ 32 h 88"/>
                <a:gd name="T22" fmla="*/ 0 w 87"/>
                <a:gd name="T23" fmla="*/ 37 h 88"/>
                <a:gd name="T24" fmla="*/ 0 w 87"/>
                <a:gd name="T25" fmla="*/ 50 h 88"/>
                <a:gd name="T26" fmla="*/ 9 w 87"/>
                <a:gd name="T27" fmla="*/ 56 h 88"/>
                <a:gd name="T28" fmla="*/ 8 w 87"/>
                <a:gd name="T29" fmla="*/ 66 h 88"/>
                <a:gd name="T30" fmla="*/ 18 w 87"/>
                <a:gd name="T31" fmla="*/ 79 h 88"/>
                <a:gd name="T32" fmla="*/ 28 w 87"/>
                <a:gd name="T33" fmla="*/ 76 h 88"/>
                <a:gd name="T34" fmla="*/ 34 w 87"/>
                <a:gd name="T35" fmla="*/ 85 h 88"/>
                <a:gd name="T36" fmla="*/ 43 w 87"/>
                <a:gd name="T37" fmla="*/ 88 h 88"/>
                <a:gd name="T38" fmla="*/ 53 w 87"/>
                <a:gd name="T39" fmla="*/ 85 h 88"/>
                <a:gd name="T40" fmla="*/ 59 w 87"/>
                <a:gd name="T41" fmla="*/ 76 h 88"/>
                <a:gd name="T42" fmla="*/ 69 w 87"/>
                <a:gd name="T43" fmla="*/ 79 h 88"/>
                <a:gd name="T44" fmla="*/ 79 w 87"/>
                <a:gd name="T45" fmla="*/ 66 h 88"/>
                <a:gd name="T46" fmla="*/ 77 w 87"/>
                <a:gd name="T47" fmla="*/ 56 h 88"/>
                <a:gd name="T48" fmla="*/ 87 w 87"/>
                <a:gd name="T49" fmla="*/ 50 h 88"/>
                <a:gd name="T50" fmla="*/ 87 w 87"/>
                <a:gd name="T51" fmla="*/ 37 h 88"/>
                <a:gd name="T52" fmla="*/ 73 w 87"/>
                <a:gd name="T53" fmla="*/ 49 h 88"/>
                <a:gd name="T54" fmla="*/ 69 w 87"/>
                <a:gd name="T55" fmla="*/ 57 h 88"/>
                <a:gd name="T56" fmla="*/ 71 w 87"/>
                <a:gd name="T57" fmla="*/ 67 h 88"/>
                <a:gd name="T58" fmla="*/ 61 w 87"/>
                <a:gd name="T59" fmla="*/ 69 h 88"/>
                <a:gd name="T60" fmla="*/ 52 w 87"/>
                <a:gd name="T61" fmla="*/ 71 h 88"/>
                <a:gd name="T62" fmla="*/ 47 w 87"/>
                <a:gd name="T63" fmla="*/ 80 h 88"/>
                <a:gd name="T64" fmla="*/ 38 w 87"/>
                <a:gd name="T65" fmla="*/ 74 h 88"/>
                <a:gd name="T66" fmla="*/ 30 w 87"/>
                <a:gd name="T67" fmla="*/ 69 h 88"/>
                <a:gd name="T68" fmla="*/ 20 w 87"/>
                <a:gd name="T69" fmla="*/ 72 h 88"/>
                <a:gd name="T70" fmla="*/ 18 w 87"/>
                <a:gd name="T71" fmla="*/ 61 h 88"/>
                <a:gd name="T72" fmla="*/ 16 w 87"/>
                <a:gd name="T73" fmla="*/ 52 h 88"/>
                <a:gd name="T74" fmla="*/ 7 w 87"/>
                <a:gd name="T75" fmla="*/ 47 h 88"/>
                <a:gd name="T76" fmla="*/ 7 w 87"/>
                <a:gd name="T77" fmla="*/ 40 h 88"/>
                <a:gd name="T78" fmla="*/ 16 w 87"/>
                <a:gd name="T79" fmla="*/ 36 h 88"/>
                <a:gd name="T80" fmla="*/ 18 w 87"/>
                <a:gd name="T81" fmla="*/ 27 h 88"/>
                <a:gd name="T82" fmla="*/ 20 w 87"/>
                <a:gd name="T83" fmla="*/ 16 h 88"/>
                <a:gd name="T84" fmla="*/ 30 w 87"/>
                <a:gd name="T85" fmla="*/ 19 h 88"/>
                <a:gd name="T86" fmla="*/ 38 w 87"/>
                <a:gd name="T87" fmla="*/ 14 h 88"/>
                <a:gd name="T88" fmla="*/ 47 w 87"/>
                <a:gd name="T89" fmla="*/ 8 h 88"/>
                <a:gd name="T90" fmla="*/ 52 w 87"/>
                <a:gd name="T91" fmla="*/ 16 h 88"/>
                <a:gd name="T92" fmla="*/ 61 w 87"/>
                <a:gd name="T93" fmla="*/ 19 h 88"/>
                <a:gd name="T94" fmla="*/ 71 w 87"/>
                <a:gd name="T95" fmla="*/ 21 h 88"/>
                <a:gd name="T96" fmla="*/ 69 w 87"/>
                <a:gd name="T97" fmla="*/ 30 h 88"/>
                <a:gd name="T98" fmla="*/ 73 w 87"/>
                <a:gd name="T99" fmla="*/ 38 h 88"/>
                <a:gd name="T100" fmla="*/ 80 w 87"/>
                <a:gd name="T101" fmla="*/ 4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7" h="88">
                  <a:moveTo>
                    <a:pt x="87" y="37"/>
                  </a:moveTo>
                  <a:cubicBezTo>
                    <a:pt x="87" y="36"/>
                    <a:pt x="86" y="35"/>
                    <a:pt x="84" y="34"/>
                  </a:cubicBezTo>
                  <a:cubicBezTo>
                    <a:pt x="77" y="32"/>
                    <a:pt x="77" y="32"/>
                    <a:pt x="77" y="32"/>
                  </a:cubicBezTo>
                  <a:cubicBezTo>
                    <a:pt x="77" y="31"/>
                    <a:pt x="77" y="29"/>
                    <a:pt x="76" y="28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80" y="20"/>
                    <a:pt x="80" y="19"/>
                    <a:pt x="79" y="18"/>
                  </a:cubicBezTo>
                  <a:cubicBezTo>
                    <a:pt x="76" y="14"/>
                    <a:pt x="73" y="11"/>
                    <a:pt x="69" y="8"/>
                  </a:cubicBezTo>
                  <a:cubicBezTo>
                    <a:pt x="68" y="8"/>
                    <a:pt x="67" y="7"/>
                    <a:pt x="66" y="8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8" y="11"/>
                    <a:pt x="57" y="10"/>
                    <a:pt x="56" y="10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2"/>
                    <a:pt x="52" y="1"/>
                    <a:pt x="50" y="0"/>
                  </a:cubicBezTo>
                  <a:cubicBezTo>
                    <a:pt x="45" y="0"/>
                    <a:pt x="42" y="0"/>
                    <a:pt x="37" y="0"/>
                  </a:cubicBezTo>
                  <a:cubicBezTo>
                    <a:pt x="35" y="1"/>
                    <a:pt x="34" y="2"/>
                    <a:pt x="34" y="3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0" y="10"/>
                    <a:pt x="29" y="11"/>
                    <a:pt x="28" y="11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7"/>
                    <a:pt x="19" y="8"/>
                    <a:pt x="18" y="8"/>
                  </a:cubicBezTo>
                  <a:cubicBezTo>
                    <a:pt x="14" y="11"/>
                    <a:pt x="11" y="14"/>
                    <a:pt x="8" y="18"/>
                  </a:cubicBezTo>
                  <a:cubicBezTo>
                    <a:pt x="7" y="19"/>
                    <a:pt x="7" y="20"/>
                    <a:pt x="8" y="22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0" y="29"/>
                    <a:pt x="10" y="31"/>
                    <a:pt x="9" y="32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1" y="35"/>
                    <a:pt x="0" y="36"/>
                    <a:pt x="0" y="37"/>
                  </a:cubicBezTo>
                  <a:cubicBezTo>
                    <a:pt x="0" y="40"/>
                    <a:pt x="0" y="42"/>
                    <a:pt x="0" y="44"/>
                  </a:cubicBezTo>
                  <a:cubicBezTo>
                    <a:pt x="0" y="46"/>
                    <a:pt x="0" y="48"/>
                    <a:pt x="0" y="50"/>
                  </a:cubicBezTo>
                  <a:cubicBezTo>
                    <a:pt x="0" y="52"/>
                    <a:pt x="1" y="53"/>
                    <a:pt x="3" y="53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10" y="57"/>
                    <a:pt x="10" y="58"/>
                    <a:pt x="11" y="59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7" y="67"/>
                    <a:pt x="7" y="69"/>
                    <a:pt x="8" y="70"/>
                  </a:cubicBezTo>
                  <a:cubicBezTo>
                    <a:pt x="11" y="73"/>
                    <a:pt x="14" y="77"/>
                    <a:pt x="18" y="79"/>
                  </a:cubicBezTo>
                  <a:cubicBezTo>
                    <a:pt x="19" y="80"/>
                    <a:pt x="20" y="80"/>
                    <a:pt x="21" y="80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9" y="77"/>
                    <a:pt x="30" y="77"/>
                    <a:pt x="31" y="78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6"/>
                    <a:pt x="35" y="87"/>
                    <a:pt x="37" y="87"/>
                  </a:cubicBezTo>
                  <a:cubicBezTo>
                    <a:pt x="39" y="88"/>
                    <a:pt x="41" y="88"/>
                    <a:pt x="43" y="88"/>
                  </a:cubicBezTo>
                  <a:cubicBezTo>
                    <a:pt x="46" y="88"/>
                    <a:pt x="48" y="88"/>
                    <a:pt x="50" y="87"/>
                  </a:cubicBezTo>
                  <a:cubicBezTo>
                    <a:pt x="52" y="87"/>
                    <a:pt x="53" y="86"/>
                    <a:pt x="53" y="85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57" y="77"/>
                    <a:pt x="58" y="77"/>
                    <a:pt x="59" y="76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7" y="80"/>
                    <a:pt x="68" y="80"/>
                    <a:pt x="69" y="79"/>
                  </a:cubicBezTo>
                  <a:cubicBezTo>
                    <a:pt x="73" y="77"/>
                    <a:pt x="76" y="73"/>
                    <a:pt x="79" y="70"/>
                  </a:cubicBezTo>
                  <a:cubicBezTo>
                    <a:pt x="80" y="69"/>
                    <a:pt x="80" y="67"/>
                    <a:pt x="79" y="66"/>
                  </a:cubicBezTo>
                  <a:cubicBezTo>
                    <a:pt x="76" y="59"/>
                    <a:pt x="76" y="59"/>
                    <a:pt x="76" y="59"/>
                  </a:cubicBezTo>
                  <a:cubicBezTo>
                    <a:pt x="77" y="58"/>
                    <a:pt x="77" y="57"/>
                    <a:pt x="77" y="56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6" y="53"/>
                    <a:pt x="87" y="52"/>
                    <a:pt x="87" y="50"/>
                  </a:cubicBezTo>
                  <a:cubicBezTo>
                    <a:pt x="87" y="48"/>
                    <a:pt x="87" y="46"/>
                    <a:pt x="87" y="44"/>
                  </a:cubicBezTo>
                  <a:cubicBezTo>
                    <a:pt x="87" y="42"/>
                    <a:pt x="87" y="40"/>
                    <a:pt x="87" y="37"/>
                  </a:cubicBezTo>
                  <a:close/>
                  <a:moveTo>
                    <a:pt x="80" y="47"/>
                  </a:moveTo>
                  <a:cubicBezTo>
                    <a:pt x="73" y="49"/>
                    <a:pt x="73" y="49"/>
                    <a:pt x="73" y="49"/>
                  </a:cubicBezTo>
                  <a:cubicBezTo>
                    <a:pt x="72" y="50"/>
                    <a:pt x="71" y="51"/>
                    <a:pt x="71" y="52"/>
                  </a:cubicBezTo>
                  <a:cubicBezTo>
                    <a:pt x="70" y="54"/>
                    <a:pt x="70" y="56"/>
                    <a:pt x="69" y="57"/>
                  </a:cubicBezTo>
                  <a:cubicBezTo>
                    <a:pt x="68" y="58"/>
                    <a:pt x="68" y="60"/>
                    <a:pt x="68" y="61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0" y="69"/>
                    <a:pt x="68" y="70"/>
                    <a:pt x="67" y="72"/>
                  </a:cubicBezTo>
                  <a:cubicBezTo>
                    <a:pt x="61" y="69"/>
                    <a:pt x="61" y="69"/>
                    <a:pt x="61" y="69"/>
                  </a:cubicBezTo>
                  <a:cubicBezTo>
                    <a:pt x="59" y="68"/>
                    <a:pt x="58" y="68"/>
                    <a:pt x="57" y="69"/>
                  </a:cubicBezTo>
                  <a:cubicBezTo>
                    <a:pt x="55" y="70"/>
                    <a:pt x="54" y="71"/>
                    <a:pt x="52" y="71"/>
                  </a:cubicBezTo>
                  <a:cubicBezTo>
                    <a:pt x="50" y="71"/>
                    <a:pt x="50" y="72"/>
                    <a:pt x="49" y="74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4" y="80"/>
                    <a:pt x="43" y="80"/>
                    <a:pt x="40" y="80"/>
                  </a:cubicBezTo>
                  <a:cubicBezTo>
                    <a:pt x="38" y="74"/>
                    <a:pt x="38" y="74"/>
                    <a:pt x="38" y="74"/>
                  </a:cubicBezTo>
                  <a:cubicBezTo>
                    <a:pt x="37" y="72"/>
                    <a:pt x="37" y="71"/>
                    <a:pt x="35" y="71"/>
                  </a:cubicBezTo>
                  <a:cubicBezTo>
                    <a:pt x="33" y="71"/>
                    <a:pt x="32" y="70"/>
                    <a:pt x="30" y="69"/>
                  </a:cubicBezTo>
                  <a:cubicBezTo>
                    <a:pt x="29" y="68"/>
                    <a:pt x="28" y="68"/>
                    <a:pt x="26" y="69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19" y="70"/>
                    <a:pt x="17" y="69"/>
                    <a:pt x="16" y="67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9" y="60"/>
                    <a:pt x="19" y="58"/>
                    <a:pt x="18" y="57"/>
                  </a:cubicBezTo>
                  <a:cubicBezTo>
                    <a:pt x="17" y="56"/>
                    <a:pt x="17" y="54"/>
                    <a:pt x="16" y="52"/>
                  </a:cubicBezTo>
                  <a:cubicBezTo>
                    <a:pt x="16" y="51"/>
                    <a:pt x="15" y="50"/>
                    <a:pt x="14" y="49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7" y="46"/>
                    <a:pt x="7" y="45"/>
                    <a:pt x="7" y="44"/>
                  </a:cubicBezTo>
                  <a:cubicBezTo>
                    <a:pt x="7" y="43"/>
                    <a:pt x="7" y="42"/>
                    <a:pt x="7" y="40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8"/>
                    <a:pt x="16" y="37"/>
                    <a:pt x="16" y="36"/>
                  </a:cubicBezTo>
                  <a:cubicBezTo>
                    <a:pt x="17" y="34"/>
                    <a:pt x="17" y="32"/>
                    <a:pt x="18" y="30"/>
                  </a:cubicBezTo>
                  <a:cubicBezTo>
                    <a:pt x="19" y="29"/>
                    <a:pt x="19" y="28"/>
                    <a:pt x="18" y="27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19"/>
                    <a:pt x="19" y="17"/>
                    <a:pt x="20" y="16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8" y="19"/>
                    <a:pt x="29" y="19"/>
                    <a:pt x="30" y="19"/>
                  </a:cubicBezTo>
                  <a:cubicBezTo>
                    <a:pt x="32" y="18"/>
                    <a:pt x="33" y="17"/>
                    <a:pt x="35" y="16"/>
                  </a:cubicBezTo>
                  <a:cubicBezTo>
                    <a:pt x="37" y="16"/>
                    <a:pt x="37" y="15"/>
                    <a:pt x="38" y="14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2" y="7"/>
                    <a:pt x="44" y="7"/>
                    <a:pt x="47" y="8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50" y="15"/>
                    <a:pt x="50" y="16"/>
                    <a:pt x="52" y="16"/>
                  </a:cubicBezTo>
                  <a:cubicBezTo>
                    <a:pt x="54" y="17"/>
                    <a:pt x="55" y="18"/>
                    <a:pt x="57" y="19"/>
                  </a:cubicBezTo>
                  <a:cubicBezTo>
                    <a:pt x="58" y="19"/>
                    <a:pt x="59" y="19"/>
                    <a:pt x="61" y="19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8" y="17"/>
                    <a:pt x="70" y="19"/>
                    <a:pt x="71" y="21"/>
                  </a:cubicBezTo>
                  <a:cubicBezTo>
                    <a:pt x="68" y="27"/>
                    <a:pt x="68" y="27"/>
                    <a:pt x="68" y="27"/>
                  </a:cubicBezTo>
                  <a:cubicBezTo>
                    <a:pt x="68" y="28"/>
                    <a:pt x="68" y="29"/>
                    <a:pt x="69" y="30"/>
                  </a:cubicBezTo>
                  <a:cubicBezTo>
                    <a:pt x="70" y="32"/>
                    <a:pt x="70" y="34"/>
                    <a:pt x="71" y="36"/>
                  </a:cubicBezTo>
                  <a:cubicBezTo>
                    <a:pt x="71" y="37"/>
                    <a:pt x="72" y="38"/>
                    <a:pt x="73" y="38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80" y="42"/>
                    <a:pt x="80" y="43"/>
                    <a:pt x="80" y="44"/>
                  </a:cubicBezTo>
                  <a:cubicBezTo>
                    <a:pt x="80" y="45"/>
                    <a:pt x="80" y="46"/>
                    <a:pt x="8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8" name="Freeform 32"/>
            <p:cNvSpPr>
              <a:spLocks noEditPoints="1"/>
            </p:cNvSpPr>
            <p:nvPr/>
          </p:nvSpPr>
          <p:spPr bwMode="auto">
            <a:xfrm>
              <a:off x="50" y="48"/>
              <a:ext cx="67" cy="67"/>
            </a:xfrm>
            <a:custGeom>
              <a:avLst/>
              <a:gdLst>
                <a:gd name="T0" fmla="*/ 17 w 35"/>
                <a:gd name="T1" fmla="*/ 0 h 35"/>
                <a:gd name="T2" fmla="*/ 0 w 35"/>
                <a:gd name="T3" fmla="*/ 18 h 35"/>
                <a:gd name="T4" fmla="*/ 17 w 35"/>
                <a:gd name="T5" fmla="*/ 35 h 35"/>
                <a:gd name="T6" fmla="*/ 35 w 35"/>
                <a:gd name="T7" fmla="*/ 18 h 35"/>
                <a:gd name="T8" fmla="*/ 17 w 35"/>
                <a:gd name="T9" fmla="*/ 0 h 35"/>
                <a:gd name="T10" fmla="*/ 17 w 35"/>
                <a:gd name="T11" fmla="*/ 28 h 35"/>
                <a:gd name="T12" fmla="*/ 8 w 35"/>
                <a:gd name="T13" fmla="*/ 18 h 35"/>
                <a:gd name="T14" fmla="*/ 17 w 35"/>
                <a:gd name="T15" fmla="*/ 8 h 35"/>
                <a:gd name="T16" fmla="*/ 27 w 35"/>
                <a:gd name="T17" fmla="*/ 18 h 35"/>
                <a:gd name="T18" fmla="*/ 17 w 35"/>
                <a:gd name="T19" fmla="*/ 2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5">
                  <a:moveTo>
                    <a:pt x="17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5"/>
                    <a:pt x="17" y="35"/>
                  </a:cubicBezTo>
                  <a:cubicBezTo>
                    <a:pt x="27" y="35"/>
                    <a:pt x="35" y="28"/>
                    <a:pt x="35" y="18"/>
                  </a:cubicBezTo>
                  <a:cubicBezTo>
                    <a:pt x="35" y="8"/>
                    <a:pt x="27" y="0"/>
                    <a:pt x="17" y="0"/>
                  </a:cubicBezTo>
                  <a:close/>
                  <a:moveTo>
                    <a:pt x="17" y="28"/>
                  </a:moveTo>
                  <a:cubicBezTo>
                    <a:pt x="12" y="28"/>
                    <a:pt x="8" y="23"/>
                    <a:pt x="8" y="18"/>
                  </a:cubicBezTo>
                  <a:cubicBezTo>
                    <a:pt x="8" y="12"/>
                    <a:pt x="12" y="8"/>
                    <a:pt x="17" y="8"/>
                  </a:cubicBezTo>
                  <a:cubicBezTo>
                    <a:pt x="23" y="8"/>
                    <a:pt x="27" y="12"/>
                    <a:pt x="27" y="18"/>
                  </a:cubicBezTo>
                  <a:cubicBezTo>
                    <a:pt x="27" y="23"/>
                    <a:pt x="23" y="28"/>
                    <a:pt x="17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0">
        <p14:switch dir="r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1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 p14:presetBounceEnd="6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4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5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10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grpId="0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5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6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9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3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8" fill="hold" grpId="0" nodeType="withEffect" p14:presetBounceEnd="6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6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7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10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22" presetClass="entr" presetSubtype="8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2" fill="hold" grpId="0" nodeType="withEffect" p14:presetBounceEnd="6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87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8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10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8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5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2" presetClass="entr" presetSubtype="2" fill="hold" grpId="0" nodeType="withEffect" p14:presetBounceEnd="6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08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09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6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6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22" presetClass="entr" presetSubtype="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6" dur="5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2" presetClass="entr" presetSubtype="8" fill="hold" grpId="0" nodeType="withEffect" p14:presetBounceEnd="6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29" dur="5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30" dur="5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6" grpId="0" animBg="1"/>
          <p:bldP spid="117" grpId="0" animBg="1"/>
          <p:bldP spid="46" grpId="0" animBg="1"/>
          <p:bldP spid="46" grpId="1" animBg="1"/>
          <p:bldP spid="48" grpId="0" animBg="1"/>
          <p:bldP spid="48" grpId="1" animBg="1"/>
          <p:bldP spid="56" grpId="0" animBg="1"/>
          <p:bldP spid="56" grpId="1" animBg="1"/>
          <p:bldP spid="57" grpId="0" animBg="1"/>
          <p:bldP spid="57" grpId="1" animBg="1"/>
          <p:bldP spid="67" grpId="0" animBg="1"/>
          <p:bldP spid="67" grpId="1" animBg="1"/>
          <p:bldP spid="112" grpId="0" animBg="1"/>
          <p:bldP spid="112" grpId="1" animBg="1"/>
          <p:bldP spid="113" grpId="0" animBg="1"/>
          <p:bldP spid="114" grpId="0" animBg="1"/>
          <p:bldP spid="115" grpId="0" animBg="1"/>
          <p:bldP spid="118" grpId="0" animBg="1"/>
          <p:bldP spid="119" grpId="0"/>
          <p:bldP spid="120" grpId="0"/>
          <p:bldP spid="121" grpId="0"/>
          <p:bldP spid="122" grpId="0"/>
          <p:bldP spid="123" grpId="0"/>
          <p:bldP spid="124" grpId="0"/>
          <p:bldP spid="47" grpId="0" animBg="1"/>
          <p:bldP spid="47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1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10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9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3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10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22" presetClass="entr" presetSubtype="8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500"/>
                                            <p:tgtEl>
                                              <p:spTgt spid="1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10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8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5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8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9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6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6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22" presetClass="entr" presetSubtype="2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6" dur="500"/>
                                            <p:tgtEl>
                                              <p:spTgt spid="1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2" presetClass="entr" presetSubtype="8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9" dur="5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0" dur="5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6" grpId="0" animBg="1"/>
          <p:bldP spid="117" grpId="0" animBg="1"/>
          <p:bldP spid="46" grpId="0" animBg="1"/>
          <p:bldP spid="46" grpId="1" animBg="1"/>
          <p:bldP spid="48" grpId="0" animBg="1"/>
          <p:bldP spid="48" grpId="1" animBg="1"/>
          <p:bldP spid="56" grpId="0" animBg="1"/>
          <p:bldP spid="56" grpId="1" animBg="1"/>
          <p:bldP spid="57" grpId="0" animBg="1"/>
          <p:bldP spid="57" grpId="1" animBg="1"/>
          <p:bldP spid="67" grpId="0" animBg="1"/>
          <p:bldP spid="67" grpId="1" animBg="1"/>
          <p:bldP spid="112" grpId="0" animBg="1"/>
          <p:bldP spid="112" grpId="1" animBg="1"/>
          <p:bldP spid="113" grpId="0" animBg="1"/>
          <p:bldP spid="114" grpId="0" animBg="1"/>
          <p:bldP spid="115" grpId="0" animBg="1"/>
          <p:bldP spid="118" grpId="0" animBg="1"/>
          <p:bldP spid="119" grpId="0"/>
          <p:bldP spid="120" grpId="0"/>
          <p:bldP spid="121" grpId="0"/>
          <p:bldP spid="122" grpId="0"/>
          <p:bldP spid="123" grpId="0"/>
          <p:bldP spid="124" grpId="0"/>
          <p:bldP spid="47" grpId="0" animBg="1"/>
          <p:bldP spid="47" grpId="1" animBg="1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3"/>
          <p:cNvSpPr>
            <a:spLocks noChangeArrowheads="1"/>
          </p:cNvSpPr>
          <p:nvPr/>
        </p:nvSpPr>
        <p:spPr bwMode="auto">
          <a:xfrm>
            <a:off x="0" y="1346078"/>
            <a:ext cx="9143999" cy="1845446"/>
          </a:xfrm>
          <a:prstGeom prst="rect">
            <a:avLst/>
          </a:prstGeom>
          <a:solidFill>
            <a:srgbClr val="BDBEC0">
              <a:alpha val="1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949599"/>
              </a:solidFill>
            </a:endParaRPr>
          </a:p>
        </p:txBody>
      </p:sp>
      <p:grpSp>
        <p:nvGrpSpPr>
          <p:cNvPr id="58" name="Group 23"/>
          <p:cNvGrpSpPr/>
          <p:nvPr/>
        </p:nvGrpSpPr>
        <p:grpSpPr bwMode="auto">
          <a:xfrm>
            <a:off x="1349375" y="1193532"/>
            <a:ext cx="2574925" cy="2259013"/>
            <a:chOff x="0" y="0"/>
            <a:chExt cx="2449" cy="2148"/>
          </a:xfrm>
        </p:grpSpPr>
        <p:pic>
          <p:nvPicPr>
            <p:cNvPr id="59" name="Picture 24" descr="iPhone_5S_freebie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" name="Rectangle 25" descr="10111220362419802e801c5ef8副本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r="-7857"/>
              </a:stretch>
            </a:blipFill>
            <a:ln w="6350" cmpd="sng">
              <a:solidFill>
                <a:schemeClr val="bg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61" name="Group 26"/>
          <p:cNvGrpSpPr/>
          <p:nvPr/>
        </p:nvGrpSpPr>
        <p:grpSpPr bwMode="auto">
          <a:xfrm>
            <a:off x="-200025" y="1193532"/>
            <a:ext cx="2574925" cy="2259013"/>
            <a:chOff x="0" y="0"/>
            <a:chExt cx="2449" cy="2148"/>
          </a:xfrm>
        </p:grpSpPr>
        <p:pic>
          <p:nvPicPr>
            <p:cNvPr id="62" name="Picture 27" descr="iPhone_5S_freebie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3" name="Rectangle 28" descr="10111220362419802e801c5ef8副本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r="-7857"/>
              </a:stretch>
            </a:blipFill>
            <a:ln w="6350" cmpd="sng">
              <a:solidFill>
                <a:schemeClr val="bg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64" name="Group 29"/>
          <p:cNvGrpSpPr/>
          <p:nvPr/>
        </p:nvGrpSpPr>
        <p:grpSpPr bwMode="auto">
          <a:xfrm>
            <a:off x="341313" y="990332"/>
            <a:ext cx="3022600" cy="2651125"/>
            <a:chOff x="0" y="0"/>
            <a:chExt cx="2449" cy="2148"/>
          </a:xfrm>
        </p:grpSpPr>
        <p:pic>
          <p:nvPicPr>
            <p:cNvPr id="65" name="Picture 30" descr="iPhone_5S_freebie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6" name="Rectangle 31" descr="10111220362419802e801c5ef8副本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r="-7857"/>
              </a:stretch>
            </a:blipFill>
            <a:ln w="6350" cmpd="sng">
              <a:solidFill>
                <a:schemeClr val="bg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78" name="Rectangle 41"/>
          <p:cNvSpPr>
            <a:spLocks noChangeArrowheads="1"/>
          </p:cNvSpPr>
          <p:nvPr/>
        </p:nvSpPr>
        <p:spPr bwMode="auto">
          <a:xfrm>
            <a:off x="7539683" y="2311700"/>
            <a:ext cx="46196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Plan</a:t>
            </a:r>
          </a:p>
        </p:txBody>
      </p:sp>
      <p:sp>
        <p:nvSpPr>
          <p:cNvPr id="79" name="Rectangle 42"/>
          <p:cNvSpPr>
            <a:spLocks noChangeArrowheads="1"/>
          </p:cNvSpPr>
          <p:nvPr/>
        </p:nvSpPr>
        <p:spPr bwMode="auto">
          <a:xfrm>
            <a:off x="5960120" y="2311700"/>
            <a:ext cx="4587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Idea</a:t>
            </a:r>
          </a:p>
        </p:txBody>
      </p:sp>
      <p:sp>
        <p:nvSpPr>
          <p:cNvPr id="80" name="Rectangle 43"/>
          <p:cNvSpPr>
            <a:spLocks noChangeArrowheads="1"/>
          </p:cNvSpPr>
          <p:nvPr/>
        </p:nvSpPr>
        <p:spPr bwMode="auto">
          <a:xfrm>
            <a:off x="4242445" y="2311700"/>
            <a:ext cx="6635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Design </a:t>
            </a:r>
          </a:p>
        </p:txBody>
      </p:sp>
      <p:sp>
        <p:nvSpPr>
          <p:cNvPr id="81" name="Rectangle 44"/>
          <p:cNvSpPr>
            <a:spLocks noChangeArrowheads="1"/>
          </p:cNvSpPr>
          <p:nvPr/>
        </p:nvSpPr>
        <p:spPr bwMode="auto">
          <a:xfrm>
            <a:off x="3851920" y="2651425"/>
            <a:ext cx="14398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82" name="Rectangle 45"/>
          <p:cNvSpPr>
            <a:spLocks noChangeArrowheads="1"/>
          </p:cNvSpPr>
          <p:nvPr/>
        </p:nvSpPr>
        <p:spPr bwMode="auto">
          <a:xfrm>
            <a:off x="5467995" y="2651425"/>
            <a:ext cx="14398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83" name="Rectangle 46"/>
          <p:cNvSpPr>
            <a:spLocks noChangeArrowheads="1"/>
          </p:cNvSpPr>
          <p:nvPr/>
        </p:nvSpPr>
        <p:spPr bwMode="auto">
          <a:xfrm>
            <a:off x="7050733" y="2651425"/>
            <a:ext cx="14398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87" name="Rectangle 41"/>
          <p:cNvSpPr>
            <a:spLocks noChangeArrowheads="1"/>
          </p:cNvSpPr>
          <p:nvPr/>
        </p:nvSpPr>
        <p:spPr bwMode="auto">
          <a:xfrm>
            <a:off x="539552" y="4398989"/>
            <a:ext cx="8136904" cy="53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88" name="Rectangle 42"/>
          <p:cNvSpPr>
            <a:spLocks noChangeArrowheads="1"/>
          </p:cNvSpPr>
          <p:nvPr/>
        </p:nvSpPr>
        <p:spPr bwMode="auto">
          <a:xfrm>
            <a:off x="547379" y="4191026"/>
            <a:ext cx="2151034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zh-CN" sz="11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WHAT MAKES US DIFFERENT?</a:t>
            </a:r>
            <a:endParaRPr lang="zh-CN" altLang="zh-CN" sz="1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9" name="Rectangle 43"/>
          <p:cNvSpPr>
            <a:spLocks noChangeArrowheads="1"/>
          </p:cNvSpPr>
          <p:nvPr/>
        </p:nvSpPr>
        <p:spPr bwMode="auto">
          <a:xfrm>
            <a:off x="547379" y="3776316"/>
            <a:ext cx="219119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sz="2000" b="1" dirty="0" smtClean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此处添加</a:t>
            </a:r>
            <a:r>
              <a:rPr lang="zh-CN" altLang="en-US" sz="2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标题文本</a:t>
            </a:r>
          </a:p>
        </p:txBody>
      </p:sp>
      <p:sp>
        <p:nvSpPr>
          <p:cNvPr id="125" name="Oval 37"/>
          <p:cNvSpPr>
            <a:spLocks noChangeArrowheads="1"/>
          </p:cNvSpPr>
          <p:nvPr/>
        </p:nvSpPr>
        <p:spPr bwMode="auto">
          <a:xfrm>
            <a:off x="4288186" y="1596614"/>
            <a:ext cx="542925" cy="542925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1" name="Group 13"/>
          <p:cNvGrpSpPr/>
          <p:nvPr/>
        </p:nvGrpSpPr>
        <p:grpSpPr bwMode="auto">
          <a:xfrm>
            <a:off x="4461719" y="1750601"/>
            <a:ext cx="196794" cy="253022"/>
            <a:chOff x="0" y="0"/>
            <a:chExt cx="184" cy="236"/>
          </a:xfrm>
          <a:solidFill>
            <a:schemeClr val="bg1"/>
          </a:solidFill>
        </p:grpSpPr>
        <p:sp>
          <p:nvSpPr>
            <p:cNvPr id="132" name="Freeform 14"/>
            <p:cNvSpPr/>
            <p:nvPr/>
          </p:nvSpPr>
          <p:spPr bwMode="auto">
            <a:xfrm>
              <a:off x="0" y="0"/>
              <a:ext cx="184" cy="236"/>
            </a:xfrm>
            <a:custGeom>
              <a:avLst/>
              <a:gdLst>
                <a:gd name="T0" fmla="*/ 19 w 84"/>
                <a:gd name="T1" fmla="*/ 98 h 108"/>
                <a:gd name="T2" fmla="*/ 10 w 84"/>
                <a:gd name="T3" fmla="*/ 98 h 108"/>
                <a:gd name="T4" fmla="*/ 10 w 84"/>
                <a:gd name="T5" fmla="*/ 9 h 108"/>
                <a:gd name="T6" fmla="*/ 79 w 84"/>
                <a:gd name="T7" fmla="*/ 9 h 108"/>
                <a:gd name="T8" fmla="*/ 84 w 84"/>
                <a:gd name="T9" fmla="*/ 5 h 108"/>
                <a:gd name="T10" fmla="*/ 79 w 84"/>
                <a:gd name="T11" fmla="*/ 0 h 108"/>
                <a:gd name="T12" fmla="*/ 5 w 84"/>
                <a:gd name="T13" fmla="*/ 0 h 108"/>
                <a:gd name="T14" fmla="*/ 0 w 84"/>
                <a:gd name="T15" fmla="*/ 5 h 108"/>
                <a:gd name="T16" fmla="*/ 0 w 84"/>
                <a:gd name="T17" fmla="*/ 103 h 108"/>
                <a:gd name="T18" fmla="*/ 5 w 84"/>
                <a:gd name="T19" fmla="*/ 108 h 108"/>
                <a:gd name="T20" fmla="*/ 19 w 84"/>
                <a:gd name="T21" fmla="*/ 108 h 108"/>
                <a:gd name="T22" fmla="*/ 23 w 84"/>
                <a:gd name="T23" fmla="*/ 103 h 108"/>
                <a:gd name="T24" fmla="*/ 19 w 84"/>
                <a:gd name="T25" fmla="*/ 9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4" h="108">
                  <a:moveTo>
                    <a:pt x="19" y="98"/>
                  </a:moveTo>
                  <a:cubicBezTo>
                    <a:pt x="10" y="98"/>
                    <a:pt x="10" y="98"/>
                    <a:pt x="10" y="9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82" y="9"/>
                    <a:pt x="84" y="7"/>
                    <a:pt x="84" y="5"/>
                  </a:cubicBezTo>
                  <a:cubicBezTo>
                    <a:pt x="84" y="2"/>
                    <a:pt x="82" y="0"/>
                    <a:pt x="7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6"/>
                    <a:pt x="3" y="108"/>
                    <a:pt x="5" y="108"/>
                  </a:cubicBezTo>
                  <a:cubicBezTo>
                    <a:pt x="19" y="108"/>
                    <a:pt x="19" y="108"/>
                    <a:pt x="19" y="108"/>
                  </a:cubicBezTo>
                  <a:cubicBezTo>
                    <a:pt x="21" y="108"/>
                    <a:pt x="23" y="106"/>
                    <a:pt x="23" y="103"/>
                  </a:cubicBezTo>
                  <a:cubicBezTo>
                    <a:pt x="23" y="100"/>
                    <a:pt x="21" y="98"/>
                    <a:pt x="19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3" name="Freeform 15"/>
            <p:cNvSpPr/>
            <p:nvPr/>
          </p:nvSpPr>
          <p:spPr bwMode="auto">
            <a:xfrm>
              <a:off x="116" y="138"/>
              <a:ext cx="68" cy="98"/>
            </a:xfrm>
            <a:custGeom>
              <a:avLst/>
              <a:gdLst>
                <a:gd name="T0" fmla="*/ 26 w 31"/>
                <a:gd name="T1" fmla="*/ 0 h 45"/>
                <a:gd name="T2" fmla="*/ 21 w 31"/>
                <a:gd name="T3" fmla="*/ 5 h 45"/>
                <a:gd name="T4" fmla="*/ 21 w 31"/>
                <a:gd name="T5" fmla="*/ 35 h 45"/>
                <a:gd name="T6" fmla="*/ 4 w 31"/>
                <a:gd name="T7" fmla="*/ 35 h 45"/>
                <a:gd name="T8" fmla="*/ 0 w 31"/>
                <a:gd name="T9" fmla="*/ 40 h 45"/>
                <a:gd name="T10" fmla="*/ 4 w 31"/>
                <a:gd name="T11" fmla="*/ 45 h 45"/>
                <a:gd name="T12" fmla="*/ 26 w 31"/>
                <a:gd name="T13" fmla="*/ 45 h 45"/>
                <a:gd name="T14" fmla="*/ 29 w 31"/>
                <a:gd name="T15" fmla="*/ 43 h 45"/>
                <a:gd name="T16" fmla="*/ 31 w 31"/>
                <a:gd name="T17" fmla="*/ 40 h 45"/>
                <a:gd name="T18" fmla="*/ 31 w 31"/>
                <a:gd name="T19" fmla="*/ 5 h 45"/>
                <a:gd name="T20" fmla="*/ 26 w 31"/>
                <a:gd name="T2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45">
                  <a:moveTo>
                    <a:pt x="26" y="0"/>
                  </a:moveTo>
                  <a:cubicBezTo>
                    <a:pt x="23" y="0"/>
                    <a:pt x="21" y="2"/>
                    <a:pt x="21" y="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2" y="35"/>
                    <a:pt x="0" y="37"/>
                    <a:pt x="0" y="40"/>
                  </a:cubicBezTo>
                  <a:cubicBezTo>
                    <a:pt x="0" y="43"/>
                    <a:pt x="2" y="45"/>
                    <a:pt x="4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7" y="45"/>
                    <a:pt x="28" y="44"/>
                    <a:pt x="29" y="43"/>
                  </a:cubicBezTo>
                  <a:cubicBezTo>
                    <a:pt x="30" y="42"/>
                    <a:pt x="31" y="41"/>
                    <a:pt x="31" y="40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2"/>
                    <a:pt x="29" y="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4" name="Freeform 16"/>
            <p:cNvSpPr>
              <a:spLocks noEditPoints="1"/>
            </p:cNvSpPr>
            <p:nvPr/>
          </p:nvSpPr>
          <p:spPr bwMode="auto">
            <a:xfrm>
              <a:off x="66" y="51"/>
              <a:ext cx="113" cy="163"/>
            </a:xfrm>
            <a:custGeom>
              <a:avLst/>
              <a:gdLst>
                <a:gd name="T0" fmla="*/ 45 w 52"/>
                <a:gd name="T1" fmla="*/ 1 h 75"/>
                <a:gd name="T2" fmla="*/ 40 w 52"/>
                <a:gd name="T3" fmla="*/ 0 h 75"/>
                <a:gd name="T4" fmla="*/ 30 w 52"/>
                <a:gd name="T5" fmla="*/ 5 h 75"/>
                <a:gd name="T6" fmla="*/ 1 w 52"/>
                <a:gd name="T7" fmla="*/ 57 h 75"/>
                <a:gd name="T8" fmla="*/ 0 w 52"/>
                <a:gd name="T9" fmla="*/ 59 h 75"/>
                <a:gd name="T10" fmla="*/ 0 w 52"/>
                <a:gd name="T11" fmla="*/ 71 h 75"/>
                <a:gd name="T12" fmla="*/ 3 w 52"/>
                <a:gd name="T13" fmla="*/ 75 h 75"/>
                <a:gd name="T14" fmla="*/ 5 w 52"/>
                <a:gd name="T15" fmla="*/ 75 h 75"/>
                <a:gd name="T16" fmla="*/ 7 w 52"/>
                <a:gd name="T17" fmla="*/ 75 h 75"/>
                <a:gd name="T18" fmla="*/ 18 w 52"/>
                <a:gd name="T19" fmla="*/ 69 h 75"/>
                <a:gd name="T20" fmla="*/ 19 w 52"/>
                <a:gd name="T21" fmla="*/ 67 h 75"/>
                <a:gd name="T22" fmla="*/ 49 w 52"/>
                <a:gd name="T23" fmla="*/ 16 h 75"/>
                <a:gd name="T24" fmla="*/ 45 w 52"/>
                <a:gd name="T25" fmla="*/ 1 h 75"/>
                <a:gd name="T26" fmla="*/ 41 w 52"/>
                <a:gd name="T27" fmla="*/ 11 h 75"/>
                <a:gd name="T28" fmla="*/ 12 w 52"/>
                <a:gd name="T29" fmla="*/ 62 h 75"/>
                <a:gd name="T30" fmla="*/ 9 w 52"/>
                <a:gd name="T31" fmla="*/ 63 h 75"/>
                <a:gd name="T32" fmla="*/ 9 w 52"/>
                <a:gd name="T33" fmla="*/ 60 h 75"/>
                <a:gd name="T34" fmla="*/ 38 w 52"/>
                <a:gd name="T35" fmla="*/ 10 h 75"/>
                <a:gd name="T36" fmla="*/ 41 w 52"/>
                <a:gd name="T37" fmla="*/ 9 h 75"/>
                <a:gd name="T38" fmla="*/ 41 w 52"/>
                <a:gd name="T39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2" h="75">
                  <a:moveTo>
                    <a:pt x="45" y="1"/>
                  </a:moveTo>
                  <a:cubicBezTo>
                    <a:pt x="44" y="0"/>
                    <a:pt x="42" y="0"/>
                    <a:pt x="40" y="0"/>
                  </a:cubicBezTo>
                  <a:cubicBezTo>
                    <a:pt x="36" y="0"/>
                    <a:pt x="32" y="2"/>
                    <a:pt x="30" y="5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0" y="57"/>
                    <a:pt x="0" y="58"/>
                    <a:pt x="0" y="59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1" y="72"/>
                    <a:pt x="1" y="74"/>
                    <a:pt x="3" y="75"/>
                  </a:cubicBezTo>
                  <a:cubicBezTo>
                    <a:pt x="3" y="75"/>
                    <a:pt x="4" y="75"/>
                    <a:pt x="5" y="75"/>
                  </a:cubicBezTo>
                  <a:cubicBezTo>
                    <a:pt x="6" y="75"/>
                    <a:pt x="7" y="75"/>
                    <a:pt x="7" y="75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69"/>
                    <a:pt x="19" y="68"/>
                    <a:pt x="19" y="67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2" y="11"/>
                    <a:pt x="50" y="4"/>
                    <a:pt x="45" y="1"/>
                  </a:cubicBezTo>
                  <a:close/>
                  <a:moveTo>
                    <a:pt x="41" y="11"/>
                  </a:moveTo>
                  <a:cubicBezTo>
                    <a:pt x="12" y="62"/>
                    <a:pt x="12" y="62"/>
                    <a:pt x="12" y="62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9" y="9"/>
                    <a:pt x="40" y="9"/>
                    <a:pt x="41" y="9"/>
                  </a:cubicBezTo>
                  <a:cubicBezTo>
                    <a:pt x="41" y="10"/>
                    <a:pt x="42" y="11"/>
                    <a:pt x="4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5" name="Freeform 17"/>
            <p:cNvSpPr/>
            <p:nvPr/>
          </p:nvSpPr>
          <p:spPr bwMode="auto">
            <a:xfrm>
              <a:off x="35" y="68"/>
              <a:ext cx="70" cy="20"/>
            </a:xfrm>
            <a:custGeom>
              <a:avLst/>
              <a:gdLst>
                <a:gd name="T0" fmla="*/ 32 w 32"/>
                <a:gd name="T1" fmla="*/ 4 h 9"/>
                <a:gd name="T2" fmla="*/ 28 w 32"/>
                <a:gd name="T3" fmla="*/ 0 h 9"/>
                <a:gd name="T4" fmla="*/ 4 w 32"/>
                <a:gd name="T5" fmla="*/ 0 h 9"/>
                <a:gd name="T6" fmla="*/ 0 w 32"/>
                <a:gd name="T7" fmla="*/ 4 h 9"/>
                <a:gd name="T8" fmla="*/ 4 w 32"/>
                <a:gd name="T9" fmla="*/ 9 h 9"/>
                <a:gd name="T10" fmla="*/ 28 w 32"/>
                <a:gd name="T11" fmla="*/ 9 h 9"/>
                <a:gd name="T12" fmla="*/ 32 w 32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9">
                  <a:moveTo>
                    <a:pt x="32" y="4"/>
                  </a:moveTo>
                  <a:cubicBezTo>
                    <a:pt x="32" y="2"/>
                    <a:pt x="30" y="0"/>
                    <a:pt x="2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30" y="9"/>
                    <a:pt x="32" y="7"/>
                    <a:pt x="3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6" name="Freeform 18"/>
            <p:cNvSpPr/>
            <p:nvPr/>
          </p:nvSpPr>
          <p:spPr bwMode="auto">
            <a:xfrm>
              <a:off x="35" y="107"/>
              <a:ext cx="46" cy="20"/>
            </a:xfrm>
            <a:custGeom>
              <a:avLst/>
              <a:gdLst>
                <a:gd name="T0" fmla="*/ 4 w 21"/>
                <a:gd name="T1" fmla="*/ 0 h 9"/>
                <a:gd name="T2" fmla="*/ 0 w 21"/>
                <a:gd name="T3" fmla="*/ 4 h 9"/>
                <a:gd name="T4" fmla="*/ 4 w 21"/>
                <a:gd name="T5" fmla="*/ 9 h 9"/>
                <a:gd name="T6" fmla="*/ 16 w 21"/>
                <a:gd name="T7" fmla="*/ 9 h 9"/>
                <a:gd name="T8" fmla="*/ 21 w 21"/>
                <a:gd name="T9" fmla="*/ 4 h 9"/>
                <a:gd name="T10" fmla="*/ 16 w 21"/>
                <a:gd name="T11" fmla="*/ 0 h 9"/>
                <a:gd name="T12" fmla="*/ 4 w 21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9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9" y="9"/>
                    <a:pt x="21" y="7"/>
                    <a:pt x="21" y="4"/>
                  </a:cubicBezTo>
                  <a:cubicBezTo>
                    <a:pt x="21" y="2"/>
                    <a:pt x="19" y="0"/>
                    <a:pt x="16" y="0"/>
                  </a:cubicBez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38" name="椭圆 137"/>
          <p:cNvSpPr/>
          <p:nvPr/>
        </p:nvSpPr>
        <p:spPr>
          <a:xfrm>
            <a:off x="5916229" y="1596614"/>
            <a:ext cx="542925" cy="542925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9" name="Freeform 29"/>
          <p:cNvSpPr>
            <a:spLocks noEditPoints="1"/>
          </p:cNvSpPr>
          <p:nvPr/>
        </p:nvSpPr>
        <p:spPr bwMode="auto">
          <a:xfrm>
            <a:off x="6089886" y="1750635"/>
            <a:ext cx="186400" cy="263688"/>
          </a:xfrm>
          <a:custGeom>
            <a:avLst/>
            <a:gdLst>
              <a:gd name="T0" fmla="*/ 38 w 102"/>
              <a:gd name="T1" fmla="*/ 124 h 144"/>
              <a:gd name="T2" fmla="*/ 38 w 102"/>
              <a:gd name="T3" fmla="*/ 124 h 144"/>
              <a:gd name="T4" fmla="*/ 65 w 102"/>
              <a:gd name="T5" fmla="*/ 124 h 144"/>
              <a:gd name="T6" fmla="*/ 68 w 102"/>
              <a:gd name="T7" fmla="*/ 127 h 144"/>
              <a:gd name="T8" fmla="*/ 68 w 102"/>
              <a:gd name="T9" fmla="*/ 127 h 144"/>
              <a:gd name="T10" fmla="*/ 68 w 102"/>
              <a:gd name="T11" fmla="*/ 141 h 144"/>
              <a:gd name="T12" fmla="*/ 65 w 102"/>
              <a:gd name="T13" fmla="*/ 144 h 144"/>
              <a:gd name="T14" fmla="*/ 65 w 102"/>
              <a:gd name="T15" fmla="*/ 144 h 144"/>
              <a:gd name="T16" fmla="*/ 38 w 102"/>
              <a:gd name="T17" fmla="*/ 144 h 144"/>
              <a:gd name="T18" fmla="*/ 34 w 102"/>
              <a:gd name="T19" fmla="*/ 141 h 144"/>
              <a:gd name="T20" fmla="*/ 34 w 102"/>
              <a:gd name="T21" fmla="*/ 141 h 144"/>
              <a:gd name="T22" fmla="*/ 34 w 102"/>
              <a:gd name="T23" fmla="*/ 127 h 144"/>
              <a:gd name="T24" fmla="*/ 38 w 102"/>
              <a:gd name="T25" fmla="*/ 124 h 144"/>
              <a:gd name="T26" fmla="*/ 51 w 102"/>
              <a:gd name="T27" fmla="*/ 0 h 144"/>
              <a:gd name="T28" fmla="*/ 51 w 102"/>
              <a:gd name="T29" fmla="*/ 0 h 144"/>
              <a:gd name="T30" fmla="*/ 87 w 102"/>
              <a:gd name="T31" fmla="*/ 15 h 144"/>
              <a:gd name="T32" fmla="*/ 87 w 102"/>
              <a:gd name="T33" fmla="*/ 15 h 144"/>
              <a:gd name="T34" fmla="*/ 87 w 102"/>
              <a:gd name="T35" fmla="*/ 15 h 144"/>
              <a:gd name="T36" fmla="*/ 102 w 102"/>
              <a:gd name="T37" fmla="*/ 51 h 144"/>
              <a:gd name="T38" fmla="*/ 98 w 102"/>
              <a:gd name="T39" fmla="*/ 72 h 144"/>
              <a:gd name="T40" fmla="*/ 86 w 102"/>
              <a:gd name="T41" fmla="*/ 89 h 144"/>
              <a:gd name="T42" fmla="*/ 81 w 102"/>
              <a:gd name="T43" fmla="*/ 94 h 144"/>
              <a:gd name="T44" fmla="*/ 68 w 102"/>
              <a:gd name="T45" fmla="*/ 114 h 144"/>
              <a:gd name="T46" fmla="*/ 62 w 102"/>
              <a:gd name="T47" fmla="*/ 119 h 144"/>
              <a:gd name="T48" fmla="*/ 41 w 102"/>
              <a:gd name="T49" fmla="*/ 119 h 144"/>
              <a:gd name="T50" fmla="*/ 35 w 102"/>
              <a:gd name="T51" fmla="*/ 114 h 144"/>
              <a:gd name="T52" fmla="*/ 22 w 102"/>
              <a:gd name="T53" fmla="*/ 94 h 144"/>
              <a:gd name="T54" fmla="*/ 17 w 102"/>
              <a:gd name="T55" fmla="*/ 89 h 144"/>
              <a:gd name="T56" fmla="*/ 17 w 102"/>
              <a:gd name="T57" fmla="*/ 89 h 144"/>
              <a:gd name="T58" fmla="*/ 5 w 102"/>
              <a:gd name="T59" fmla="*/ 72 h 144"/>
              <a:gd name="T60" fmla="*/ 0 w 102"/>
              <a:gd name="T61" fmla="*/ 51 h 144"/>
              <a:gd name="T62" fmla="*/ 15 w 102"/>
              <a:gd name="T63" fmla="*/ 15 h 144"/>
              <a:gd name="T64" fmla="*/ 16 w 102"/>
              <a:gd name="T65" fmla="*/ 14 h 144"/>
              <a:gd name="T66" fmla="*/ 51 w 102"/>
              <a:gd name="T67" fmla="*/ 0 h 144"/>
              <a:gd name="T68" fmla="*/ 80 w 102"/>
              <a:gd name="T69" fmla="*/ 23 h 144"/>
              <a:gd name="T70" fmla="*/ 80 w 102"/>
              <a:gd name="T71" fmla="*/ 23 h 144"/>
              <a:gd name="T72" fmla="*/ 51 w 102"/>
              <a:gd name="T73" fmla="*/ 11 h 144"/>
              <a:gd name="T74" fmla="*/ 23 w 102"/>
              <a:gd name="T75" fmla="*/ 22 h 144"/>
              <a:gd name="T76" fmla="*/ 23 w 102"/>
              <a:gd name="T77" fmla="*/ 23 h 144"/>
              <a:gd name="T78" fmla="*/ 11 w 102"/>
              <a:gd name="T79" fmla="*/ 51 h 144"/>
              <a:gd name="T80" fmla="*/ 15 w 102"/>
              <a:gd name="T81" fmla="*/ 67 h 144"/>
              <a:gd name="T82" fmla="*/ 24 w 102"/>
              <a:gd name="T83" fmla="*/ 80 h 144"/>
              <a:gd name="T84" fmla="*/ 25 w 102"/>
              <a:gd name="T85" fmla="*/ 81 h 144"/>
              <a:gd name="T86" fmla="*/ 30 w 102"/>
              <a:gd name="T87" fmla="*/ 86 h 144"/>
              <a:gd name="T88" fmla="*/ 45 w 102"/>
              <a:gd name="T89" fmla="*/ 108 h 144"/>
              <a:gd name="T90" fmla="*/ 57 w 102"/>
              <a:gd name="T91" fmla="*/ 108 h 144"/>
              <a:gd name="T92" fmla="*/ 73 w 102"/>
              <a:gd name="T93" fmla="*/ 86 h 144"/>
              <a:gd name="T94" fmla="*/ 78 w 102"/>
              <a:gd name="T95" fmla="*/ 81 h 144"/>
              <a:gd name="T96" fmla="*/ 78 w 102"/>
              <a:gd name="T97" fmla="*/ 80 h 144"/>
              <a:gd name="T98" fmla="*/ 88 w 102"/>
              <a:gd name="T99" fmla="*/ 67 h 144"/>
              <a:gd name="T100" fmla="*/ 91 w 102"/>
              <a:gd name="T101" fmla="*/ 51 h 144"/>
              <a:gd name="T102" fmla="*/ 80 w 102"/>
              <a:gd name="T103" fmla="*/ 23 h 144"/>
              <a:gd name="T104" fmla="*/ 62 w 102"/>
              <a:gd name="T105" fmla="*/ 131 h 144"/>
              <a:gd name="T106" fmla="*/ 62 w 102"/>
              <a:gd name="T107" fmla="*/ 131 h 144"/>
              <a:gd name="T108" fmla="*/ 41 w 102"/>
              <a:gd name="T109" fmla="*/ 131 h 144"/>
              <a:gd name="T110" fmla="*/ 41 w 102"/>
              <a:gd name="T111" fmla="*/ 138 h 144"/>
              <a:gd name="T112" fmla="*/ 62 w 102"/>
              <a:gd name="T113" fmla="*/ 138 h 144"/>
              <a:gd name="T114" fmla="*/ 62 w 102"/>
              <a:gd name="T115" fmla="*/ 131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2" h="144">
                <a:moveTo>
                  <a:pt x="38" y="124"/>
                </a:moveTo>
                <a:cubicBezTo>
                  <a:pt x="38" y="124"/>
                  <a:pt x="38" y="124"/>
                  <a:pt x="38" y="124"/>
                </a:cubicBezTo>
                <a:cubicBezTo>
                  <a:pt x="65" y="124"/>
                  <a:pt x="65" y="124"/>
                  <a:pt x="65" y="124"/>
                </a:cubicBezTo>
                <a:cubicBezTo>
                  <a:pt x="67" y="124"/>
                  <a:pt x="68" y="125"/>
                  <a:pt x="68" y="127"/>
                </a:cubicBezTo>
                <a:cubicBezTo>
                  <a:pt x="68" y="127"/>
                  <a:pt x="68" y="127"/>
                  <a:pt x="68" y="127"/>
                </a:cubicBezTo>
                <a:cubicBezTo>
                  <a:pt x="68" y="141"/>
                  <a:pt x="68" y="141"/>
                  <a:pt x="68" y="141"/>
                </a:cubicBezTo>
                <a:cubicBezTo>
                  <a:pt x="68" y="143"/>
                  <a:pt x="67" y="144"/>
                  <a:pt x="65" y="144"/>
                </a:cubicBezTo>
                <a:cubicBezTo>
                  <a:pt x="65" y="144"/>
                  <a:pt x="65" y="144"/>
                  <a:pt x="65" y="144"/>
                </a:cubicBezTo>
                <a:cubicBezTo>
                  <a:pt x="38" y="144"/>
                  <a:pt x="38" y="144"/>
                  <a:pt x="38" y="144"/>
                </a:cubicBezTo>
                <a:cubicBezTo>
                  <a:pt x="36" y="144"/>
                  <a:pt x="34" y="143"/>
                  <a:pt x="34" y="141"/>
                </a:cubicBezTo>
                <a:cubicBezTo>
                  <a:pt x="34" y="141"/>
                  <a:pt x="34" y="141"/>
                  <a:pt x="34" y="141"/>
                </a:cubicBezTo>
                <a:cubicBezTo>
                  <a:pt x="34" y="127"/>
                  <a:pt x="34" y="127"/>
                  <a:pt x="34" y="127"/>
                </a:cubicBezTo>
                <a:cubicBezTo>
                  <a:pt x="34" y="125"/>
                  <a:pt x="36" y="124"/>
                  <a:pt x="38" y="124"/>
                </a:cubicBezTo>
                <a:close/>
                <a:moveTo>
                  <a:pt x="51" y="0"/>
                </a:moveTo>
                <a:cubicBezTo>
                  <a:pt x="51" y="0"/>
                  <a:pt x="51" y="0"/>
                  <a:pt x="51" y="0"/>
                </a:cubicBezTo>
                <a:cubicBezTo>
                  <a:pt x="65" y="0"/>
                  <a:pt x="78" y="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97" y="24"/>
                  <a:pt x="102" y="37"/>
                  <a:pt x="102" y="51"/>
                </a:cubicBezTo>
                <a:cubicBezTo>
                  <a:pt x="102" y="58"/>
                  <a:pt x="101" y="65"/>
                  <a:pt x="98" y="72"/>
                </a:cubicBezTo>
                <a:cubicBezTo>
                  <a:pt x="95" y="78"/>
                  <a:pt x="91" y="84"/>
                  <a:pt x="86" y="89"/>
                </a:cubicBezTo>
                <a:cubicBezTo>
                  <a:pt x="85" y="90"/>
                  <a:pt x="82" y="92"/>
                  <a:pt x="81" y="94"/>
                </a:cubicBezTo>
                <a:cubicBezTo>
                  <a:pt x="73" y="101"/>
                  <a:pt x="69" y="105"/>
                  <a:pt x="68" y="114"/>
                </a:cubicBezTo>
                <a:cubicBezTo>
                  <a:pt x="67" y="117"/>
                  <a:pt x="65" y="119"/>
                  <a:pt x="62" y="119"/>
                </a:cubicBezTo>
                <a:cubicBezTo>
                  <a:pt x="41" y="119"/>
                  <a:pt x="41" y="119"/>
                  <a:pt x="41" y="119"/>
                </a:cubicBezTo>
                <a:cubicBezTo>
                  <a:pt x="38" y="119"/>
                  <a:pt x="35" y="117"/>
                  <a:pt x="35" y="114"/>
                </a:cubicBezTo>
                <a:cubicBezTo>
                  <a:pt x="34" y="105"/>
                  <a:pt x="30" y="101"/>
                  <a:pt x="22" y="94"/>
                </a:cubicBezTo>
                <a:cubicBezTo>
                  <a:pt x="20" y="92"/>
                  <a:pt x="18" y="90"/>
                  <a:pt x="17" y="89"/>
                </a:cubicBezTo>
                <a:cubicBezTo>
                  <a:pt x="17" y="89"/>
                  <a:pt x="17" y="89"/>
                  <a:pt x="17" y="89"/>
                </a:cubicBezTo>
                <a:cubicBezTo>
                  <a:pt x="12" y="84"/>
                  <a:pt x="7" y="78"/>
                  <a:pt x="5" y="72"/>
                </a:cubicBezTo>
                <a:cubicBezTo>
                  <a:pt x="2" y="65"/>
                  <a:pt x="0" y="58"/>
                  <a:pt x="0" y="51"/>
                </a:cubicBezTo>
                <a:cubicBezTo>
                  <a:pt x="0" y="37"/>
                  <a:pt x="6" y="24"/>
                  <a:pt x="15" y="15"/>
                </a:cubicBezTo>
                <a:cubicBezTo>
                  <a:pt x="16" y="14"/>
                  <a:pt x="16" y="14"/>
                  <a:pt x="16" y="14"/>
                </a:cubicBezTo>
                <a:cubicBezTo>
                  <a:pt x="25" y="5"/>
                  <a:pt x="37" y="0"/>
                  <a:pt x="51" y="0"/>
                </a:cubicBezTo>
                <a:close/>
                <a:moveTo>
                  <a:pt x="80" y="23"/>
                </a:moveTo>
                <a:cubicBezTo>
                  <a:pt x="80" y="23"/>
                  <a:pt x="80" y="23"/>
                  <a:pt x="80" y="23"/>
                </a:cubicBezTo>
                <a:cubicBezTo>
                  <a:pt x="72" y="15"/>
                  <a:pt x="62" y="11"/>
                  <a:pt x="51" y="11"/>
                </a:cubicBezTo>
                <a:cubicBezTo>
                  <a:pt x="40" y="11"/>
                  <a:pt x="31" y="15"/>
                  <a:pt x="23" y="22"/>
                </a:cubicBezTo>
                <a:cubicBezTo>
                  <a:pt x="23" y="23"/>
                  <a:pt x="23" y="23"/>
                  <a:pt x="23" y="23"/>
                </a:cubicBezTo>
                <a:cubicBezTo>
                  <a:pt x="16" y="30"/>
                  <a:pt x="11" y="40"/>
                  <a:pt x="11" y="51"/>
                </a:cubicBezTo>
                <a:cubicBezTo>
                  <a:pt x="11" y="57"/>
                  <a:pt x="13" y="62"/>
                  <a:pt x="15" y="67"/>
                </a:cubicBezTo>
                <a:cubicBezTo>
                  <a:pt x="17" y="72"/>
                  <a:pt x="20" y="77"/>
                  <a:pt x="24" y="80"/>
                </a:cubicBezTo>
                <a:cubicBezTo>
                  <a:pt x="25" y="81"/>
                  <a:pt x="25" y="81"/>
                  <a:pt x="25" y="81"/>
                </a:cubicBezTo>
                <a:cubicBezTo>
                  <a:pt x="27" y="83"/>
                  <a:pt x="29" y="84"/>
                  <a:pt x="30" y="86"/>
                </a:cubicBezTo>
                <a:cubicBezTo>
                  <a:pt x="38" y="93"/>
                  <a:pt x="43" y="98"/>
                  <a:pt x="45" y="108"/>
                </a:cubicBezTo>
                <a:cubicBezTo>
                  <a:pt x="57" y="108"/>
                  <a:pt x="57" y="108"/>
                  <a:pt x="57" y="108"/>
                </a:cubicBezTo>
                <a:cubicBezTo>
                  <a:pt x="60" y="98"/>
                  <a:pt x="65" y="93"/>
                  <a:pt x="73" y="86"/>
                </a:cubicBezTo>
                <a:cubicBezTo>
                  <a:pt x="74" y="84"/>
                  <a:pt x="75" y="83"/>
                  <a:pt x="78" y="81"/>
                </a:cubicBezTo>
                <a:cubicBezTo>
                  <a:pt x="78" y="80"/>
                  <a:pt x="78" y="80"/>
                  <a:pt x="78" y="80"/>
                </a:cubicBezTo>
                <a:cubicBezTo>
                  <a:pt x="82" y="77"/>
                  <a:pt x="85" y="72"/>
                  <a:pt x="88" y="67"/>
                </a:cubicBezTo>
                <a:cubicBezTo>
                  <a:pt x="90" y="62"/>
                  <a:pt x="91" y="57"/>
                  <a:pt x="91" y="51"/>
                </a:cubicBezTo>
                <a:cubicBezTo>
                  <a:pt x="91" y="40"/>
                  <a:pt x="87" y="30"/>
                  <a:pt x="80" y="23"/>
                </a:cubicBezTo>
                <a:close/>
                <a:moveTo>
                  <a:pt x="62" y="131"/>
                </a:moveTo>
                <a:cubicBezTo>
                  <a:pt x="62" y="131"/>
                  <a:pt x="62" y="131"/>
                  <a:pt x="62" y="131"/>
                </a:cubicBezTo>
                <a:cubicBezTo>
                  <a:pt x="41" y="131"/>
                  <a:pt x="41" y="131"/>
                  <a:pt x="41" y="131"/>
                </a:cubicBezTo>
                <a:cubicBezTo>
                  <a:pt x="41" y="138"/>
                  <a:pt x="41" y="138"/>
                  <a:pt x="41" y="138"/>
                </a:cubicBezTo>
                <a:cubicBezTo>
                  <a:pt x="62" y="138"/>
                  <a:pt x="62" y="138"/>
                  <a:pt x="62" y="138"/>
                </a:cubicBezTo>
                <a:cubicBezTo>
                  <a:pt x="62" y="131"/>
                  <a:pt x="62" y="131"/>
                  <a:pt x="62" y="1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1" name="Oval 37"/>
          <p:cNvSpPr>
            <a:spLocks noChangeArrowheads="1"/>
          </p:cNvSpPr>
          <p:nvPr/>
        </p:nvSpPr>
        <p:spPr bwMode="auto">
          <a:xfrm>
            <a:off x="7487791" y="1593939"/>
            <a:ext cx="549424" cy="549424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2" name="Group 28"/>
          <p:cNvGrpSpPr/>
          <p:nvPr/>
        </p:nvGrpSpPr>
        <p:grpSpPr bwMode="auto">
          <a:xfrm>
            <a:off x="7614282" y="1731449"/>
            <a:ext cx="301242" cy="297817"/>
            <a:chOff x="0" y="0"/>
            <a:chExt cx="231" cy="230"/>
          </a:xfrm>
          <a:solidFill>
            <a:schemeClr val="bg1"/>
          </a:solidFill>
        </p:grpSpPr>
        <p:sp>
          <p:nvSpPr>
            <p:cNvPr id="143" name="Freeform 29"/>
            <p:cNvSpPr>
              <a:spLocks noEditPoints="1"/>
            </p:cNvSpPr>
            <p:nvPr/>
          </p:nvSpPr>
          <p:spPr bwMode="auto">
            <a:xfrm>
              <a:off x="0" y="0"/>
              <a:ext cx="231" cy="230"/>
            </a:xfrm>
            <a:custGeom>
              <a:avLst/>
              <a:gdLst>
                <a:gd name="T0" fmla="*/ 53 w 106"/>
                <a:gd name="T1" fmla="*/ 106 h 106"/>
                <a:gd name="T2" fmla="*/ 0 w 106"/>
                <a:gd name="T3" fmla="*/ 53 h 106"/>
                <a:gd name="T4" fmla="*/ 53 w 106"/>
                <a:gd name="T5" fmla="*/ 0 h 106"/>
                <a:gd name="T6" fmla="*/ 106 w 106"/>
                <a:gd name="T7" fmla="*/ 53 h 106"/>
                <a:gd name="T8" fmla="*/ 53 w 106"/>
                <a:gd name="T9" fmla="*/ 106 h 106"/>
                <a:gd name="T10" fmla="*/ 53 w 106"/>
                <a:gd name="T11" fmla="*/ 9 h 106"/>
                <a:gd name="T12" fmla="*/ 9 w 106"/>
                <a:gd name="T13" fmla="*/ 53 h 106"/>
                <a:gd name="T14" fmla="*/ 53 w 106"/>
                <a:gd name="T15" fmla="*/ 97 h 106"/>
                <a:gd name="T16" fmla="*/ 97 w 106"/>
                <a:gd name="T17" fmla="*/ 53 h 106"/>
                <a:gd name="T18" fmla="*/ 53 w 106"/>
                <a:gd name="T19" fmla="*/ 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06">
                  <a:moveTo>
                    <a:pt x="53" y="106"/>
                  </a:moveTo>
                  <a:cubicBezTo>
                    <a:pt x="24" y="106"/>
                    <a:pt x="0" y="82"/>
                    <a:pt x="0" y="53"/>
                  </a:cubicBezTo>
                  <a:cubicBezTo>
                    <a:pt x="0" y="24"/>
                    <a:pt x="24" y="0"/>
                    <a:pt x="53" y="0"/>
                  </a:cubicBezTo>
                  <a:cubicBezTo>
                    <a:pt x="82" y="0"/>
                    <a:pt x="106" y="24"/>
                    <a:pt x="106" y="53"/>
                  </a:cubicBezTo>
                  <a:cubicBezTo>
                    <a:pt x="106" y="82"/>
                    <a:pt x="82" y="106"/>
                    <a:pt x="53" y="106"/>
                  </a:cubicBezTo>
                  <a:close/>
                  <a:moveTo>
                    <a:pt x="53" y="9"/>
                  </a:moveTo>
                  <a:cubicBezTo>
                    <a:pt x="29" y="9"/>
                    <a:pt x="9" y="29"/>
                    <a:pt x="9" y="53"/>
                  </a:cubicBezTo>
                  <a:cubicBezTo>
                    <a:pt x="9" y="77"/>
                    <a:pt x="29" y="97"/>
                    <a:pt x="53" y="97"/>
                  </a:cubicBezTo>
                  <a:cubicBezTo>
                    <a:pt x="77" y="97"/>
                    <a:pt x="97" y="77"/>
                    <a:pt x="97" y="53"/>
                  </a:cubicBezTo>
                  <a:cubicBezTo>
                    <a:pt x="97" y="29"/>
                    <a:pt x="77" y="9"/>
                    <a:pt x="5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4" name="Freeform 30"/>
            <p:cNvSpPr/>
            <p:nvPr/>
          </p:nvSpPr>
          <p:spPr bwMode="auto">
            <a:xfrm>
              <a:off x="104" y="43"/>
              <a:ext cx="72" cy="81"/>
            </a:xfrm>
            <a:custGeom>
              <a:avLst/>
              <a:gdLst>
                <a:gd name="T0" fmla="*/ 28 w 33"/>
                <a:gd name="T1" fmla="*/ 37 h 37"/>
                <a:gd name="T2" fmla="*/ 5 w 33"/>
                <a:gd name="T3" fmla="*/ 37 h 37"/>
                <a:gd name="T4" fmla="*/ 0 w 33"/>
                <a:gd name="T5" fmla="*/ 33 h 37"/>
                <a:gd name="T6" fmla="*/ 0 w 33"/>
                <a:gd name="T7" fmla="*/ 5 h 37"/>
                <a:gd name="T8" fmla="*/ 5 w 33"/>
                <a:gd name="T9" fmla="*/ 0 h 37"/>
                <a:gd name="T10" fmla="*/ 9 w 33"/>
                <a:gd name="T11" fmla="*/ 5 h 37"/>
                <a:gd name="T12" fmla="*/ 9 w 33"/>
                <a:gd name="T13" fmla="*/ 28 h 37"/>
                <a:gd name="T14" fmla="*/ 28 w 33"/>
                <a:gd name="T15" fmla="*/ 28 h 37"/>
                <a:gd name="T16" fmla="*/ 33 w 33"/>
                <a:gd name="T17" fmla="*/ 33 h 37"/>
                <a:gd name="T18" fmla="*/ 28 w 33"/>
                <a:gd name="T1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37">
                  <a:moveTo>
                    <a:pt x="28" y="37"/>
                  </a:moveTo>
                  <a:cubicBezTo>
                    <a:pt x="5" y="37"/>
                    <a:pt x="5" y="37"/>
                    <a:pt x="5" y="37"/>
                  </a:cubicBezTo>
                  <a:cubicBezTo>
                    <a:pt x="2" y="37"/>
                    <a:pt x="0" y="35"/>
                    <a:pt x="0" y="3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31" y="28"/>
                    <a:pt x="33" y="30"/>
                    <a:pt x="33" y="33"/>
                  </a:cubicBezTo>
                  <a:cubicBezTo>
                    <a:pt x="33" y="35"/>
                    <a:pt x="31" y="37"/>
                    <a:pt x="28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2" name="椭圆 41"/>
          <p:cNvSpPr/>
          <p:nvPr/>
        </p:nvSpPr>
        <p:spPr>
          <a:xfrm>
            <a:off x="-396552" y="-453380"/>
            <a:ext cx="1050653" cy="1050652"/>
          </a:xfrm>
          <a:prstGeom prst="ellips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186990" y="152103"/>
            <a:ext cx="514943" cy="514943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TextBox 43"/>
          <p:cNvSpPr txBox="1"/>
          <p:nvPr/>
        </p:nvSpPr>
        <p:spPr>
          <a:xfrm>
            <a:off x="216896" y="209520"/>
            <a:ext cx="455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03</a:t>
            </a:r>
            <a:endParaRPr lang="zh-CN" altLang="en-US" sz="20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45" name="Rectangle 39"/>
          <p:cNvSpPr>
            <a:spLocks noChangeArrowheads="1"/>
          </p:cNvSpPr>
          <p:nvPr/>
        </p:nvSpPr>
        <p:spPr bwMode="auto">
          <a:xfrm>
            <a:off x="915988" y="301852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400" dirty="0" smtClean="0">
                <a:solidFill>
                  <a:srgbClr val="06C5B3"/>
                </a:solidFill>
                <a:latin typeface="Impact" pitchFamily="34" charset="0"/>
              </a:rPr>
              <a:t>Write your great  title here</a:t>
            </a:r>
            <a:endParaRPr lang="en-US" altLang="zh-CN" sz="1400" dirty="0">
              <a:solidFill>
                <a:srgbClr val="06C5B3"/>
              </a:solidFill>
              <a:latin typeface="Impact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0">
        <p14:switch dir="r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nodeType="withEffect" p14:presetBounceEnd="5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4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fill="hold" nodeType="withEffect" p14:presetBounceEnd="50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8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9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150" fill="hold"/>
                                            <p:tgtEl>
                                              <p:spTgt spid="1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50" fill="hold"/>
                                            <p:tgtEl>
                                              <p:spTgt spid="1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6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7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 p14:presetBounceEnd="5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0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1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30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autoRev="1" fill="hold" grpId="1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48" dur="150" fill="hold"/>
                                            <p:tgtEl>
                                              <p:spTgt spid="1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30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6" presetClass="emph" presetSubtype="0" autoRev="1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55" dur="150" fill="hold"/>
                                            <p:tgtEl>
                                              <p:spTgt spid="1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2" fill="hold" grpId="0" nodeType="withEffect" p14:presetBounceEnd="50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8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9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2" fill="hold" grpId="0" nodeType="withEffect" p14:presetBounceEnd="50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2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3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30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6" presetClass="emph" presetSubtype="0" autoRev="1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70" dur="150" fill="hold"/>
                                            <p:tgtEl>
                                              <p:spTgt spid="1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16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3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6" presetClass="emph" presetSubtype="0" autoRev="1" fill="hold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Scale>
                                          <p:cBhvr>
                                            <p:cTn id="77" dur="150" fill="hold"/>
                                            <p:tgtEl>
                                              <p:spTgt spid="1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2" fill="hold" grpId="0" nodeType="withEffect" p14:presetBounceEnd="50000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0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1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2" fill="hold" grpId="0" nodeType="withEffect" p14:presetBounceEnd="50000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4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5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2" presetClass="entr" presetSubtype="4" fill="hold" grpId="0" nodeType="withEffect" p14:presetBounceEnd="50000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8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9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2" presetClass="entr" presetSubtype="4" fill="hold" grpId="0" nodeType="withEffect" p14:presetBounceEnd="50000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2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3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4" presetID="2" presetClass="entr" presetSubtype="4" fill="hold" grpId="0" nodeType="withEffect" p14:presetBounceEnd="50000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6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7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5" grpId="0" animBg="1"/>
          <p:bldP spid="78" grpId="0"/>
          <p:bldP spid="79" grpId="0"/>
          <p:bldP spid="80" grpId="0"/>
          <p:bldP spid="81" grpId="0"/>
          <p:bldP spid="82" grpId="0"/>
          <p:bldP spid="83" grpId="0"/>
          <p:bldP spid="87" grpId="0"/>
          <p:bldP spid="88" grpId="0"/>
          <p:bldP spid="89" grpId="0"/>
          <p:bldP spid="125" grpId="0" animBg="1"/>
          <p:bldP spid="125" grpId="1" animBg="1"/>
          <p:bldP spid="138" grpId="0" animBg="1"/>
          <p:bldP spid="138" grpId="1" animBg="1"/>
          <p:bldP spid="139" grpId="0" animBg="1"/>
          <p:bldP spid="139" grpId="1" animBg="1"/>
          <p:bldP spid="141" grpId="0" animBg="1"/>
          <p:bldP spid="141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150" fill="hold"/>
                                            <p:tgtEl>
                                              <p:spTgt spid="1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1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50" fill="hold"/>
                                            <p:tgtEl>
                                              <p:spTgt spid="1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300" fill="hold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30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6" presetClass="emph" presetSubtype="0" autoRev="1" fill="hold" grpId="1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animScale>
                                          <p:cBhvr>
                                            <p:cTn id="48" dur="150" fill="hold"/>
                                            <p:tgtEl>
                                              <p:spTgt spid="1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53" presetClass="entr" presetSubtype="16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300" fill="hold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30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6" presetClass="emph" presetSubtype="0" autoRev="1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Scale>
                                          <p:cBhvr>
                                            <p:cTn id="55" dur="150" fill="hold"/>
                                            <p:tgtEl>
                                              <p:spTgt spid="13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2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2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30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6" presetClass="emph" presetSubtype="0" autoRev="1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70" dur="150" fill="hold"/>
                                            <p:tgtEl>
                                              <p:spTgt spid="1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16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3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6" presetClass="emph" presetSubtype="0" autoRev="1" fill="hold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animScale>
                                          <p:cBhvr>
                                            <p:cTn id="77" dur="150" fill="hold"/>
                                            <p:tgtEl>
                                              <p:spTgt spid="14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2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2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5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2" presetClass="entr" presetSubtype="4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2" presetClass="entr" presetSubtype="4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4" presetID="2" presetClass="entr" presetSubtype="4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5" grpId="0" animBg="1"/>
          <p:bldP spid="78" grpId="0"/>
          <p:bldP spid="79" grpId="0"/>
          <p:bldP spid="80" grpId="0"/>
          <p:bldP spid="81" grpId="0"/>
          <p:bldP spid="82" grpId="0"/>
          <p:bldP spid="83" grpId="0"/>
          <p:bldP spid="87" grpId="0"/>
          <p:bldP spid="88" grpId="0"/>
          <p:bldP spid="89" grpId="0"/>
          <p:bldP spid="125" grpId="0" animBg="1"/>
          <p:bldP spid="125" grpId="1" animBg="1"/>
          <p:bldP spid="138" grpId="0" animBg="1"/>
          <p:bldP spid="138" grpId="1" animBg="1"/>
          <p:bldP spid="139" grpId="0" animBg="1"/>
          <p:bldP spid="139" grpId="1" animBg="1"/>
          <p:bldP spid="141" grpId="0" animBg="1"/>
          <p:bldP spid="141" grpId="1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椭圆 92"/>
          <p:cNvSpPr/>
          <p:nvPr/>
        </p:nvSpPr>
        <p:spPr>
          <a:xfrm>
            <a:off x="2735082" y="1259546"/>
            <a:ext cx="1050653" cy="1050652"/>
          </a:xfrm>
          <a:prstGeom prst="ellips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1361358" y="1755459"/>
            <a:ext cx="1723593" cy="1723593"/>
          </a:xfrm>
          <a:prstGeom prst="ellips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2068664" y="1711209"/>
            <a:ext cx="1422497" cy="1422497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2918527" y="3410039"/>
            <a:ext cx="432388" cy="432386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3458846" y="1243627"/>
            <a:ext cx="312649" cy="312649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1369757" y="2027340"/>
            <a:ext cx="279733" cy="279732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2024913" y="1307437"/>
            <a:ext cx="200401" cy="200400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1217581" y="2762005"/>
            <a:ext cx="693956" cy="693956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TextBox 66"/>
          <p:cNvSpPr txBox="1"/>
          <p:nvPr/>
        </p:nvSpPr>
        <p:spPr>
          <a:xfrm>
            <a:off x="2189598" y="2027340"/>
            <a:ext cx="11806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Impact" pitchFamily="34" charset="0"/>
              </a:rPr>
              <a:t>04</a:t>
            </a:r>
            <a:endParaRPr lang="zh-CN" altLang="en-US" sz="4800" dirty="0">
              <a:solidFill>
                <a:schemeClr val="bg1"/>
              </a:solidFill>
              <a:latin typeface="Impact" pitchFamily="34" charset="0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3052720" y="3529939"/>
            <a:ext cx="176668" cy="206782"/>
            <a:chOff x="-271462" y="-2203450"/>
            <a:chExt cx="698500" cy="817563"/>
          </a:xfrm>
        </p:grpSpPr>
        <p:sp>
          <p:nvSpPr>
            <p:cNvPr id="69" name="Oval 6"/>
            <p:cNvSpPr>
              <a:spLocks noChangeArrowheads="1"/>
            </p:cNvSpPr>
            <p:nvPr/>
          </p:nvSpPr>
          <p:spPr bwMode="auto">
            <a:xfrm>
              <a:off x="-106362" y="-2203450"/>
              <a:ext cx="127000" cy="1587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7"/>
            <p:cNvSpPr>
              <a:spLocks noEditPoints="1"/>
            </p:cNvSpPr>
            <p:nvPr/>
          </p:nvSpPr>
          <p:spPr bwMode="auto">
            <a:xfrm>
              <a:off x="-271462" y="-2030412"/>
              <a:ext cx="454025" cy="641350"/>
            </a:xfrm>
            <a:custGeom>
              <a:avLst/>
              <a:gdLst>
                <a:gd name="T0" fmla="*/ 120 w 121"/>
                <a:gd name="T1" fmla="*/ 26 h 171"/>
                <a:gd name="T2" fmla="*/ 120 w 121"/>
                <a:gd name="T3" fmla="*/ 26 h 171"/>
                <a:gd name="T4" fmla="*/ 114 w 121"/>
                <a:gd name="T5" fmla="*/ 21 h 171"/>
                <a:gd name="T6" fmla="*/ 90 w 121"/>
                <a:gd name="T7" fmla="*/ 3 h 171"/>
                <a:gd name="T8" fmla="*/ 84 w 121"/>
                <a:gd name="T9" fmla="*/ 1 h 171"/>
                <a:gd name="T10" fmla="*/ 75 w 121"/>
                <a:gd name="T11" fmla="*/ 1 h 171"/>
                <a:gd name="T12" fmla="*/ 74 w 121"/>
                <a:gd name="T13" fmla="*/ 11 h 171"/>
                <a:gd name="T14" fmla="*/ 67 w 121"/>
                <a:gd name="T15" fmla="*/ 42 h 171"/>
                <a:gd name="T16" fmla="*/ 67 w 121"/>
                <a:gd name="T17" fmla="*/ 7 h 171"/>
                <a:gd name="T18" fmla="*/ 58 w 121"/>
                <a:gd name="T19" fmla="*/ 0 h 171"/>
                <a:gd name="T20" fmla="*/ 57 w 121"/>
                <a:gd name="T21" fmla="*/ 9 h 171"/>
                <a:gd name="T22" fmla="*/ 45 w 121"/>
                <a:gd name="T23" fmla="*/ 18 h 171"/>
                <a:gd name="T24" fmla="*/ 40 w 121"/>
                <a:gd name="T25" fmla="*/ 7 h 171"/>
                <a:gd name="T26" fmla="*/ 47 w 121"/>
                <a:gd name="T27" fmla="*/ 0 h 171"/>
                <a:gd name="T28" fmla="*/ 38 w 121"/>
                <a:gd name="T29" fmla="*/ 1 h 171"/>
                <a:gd name="T30" fmla="*/ 3 w 121"/>
                <a:gd name="T31" fmla="*/ 35 h 171"/>
                <a:gd name="T32" fmla="*/ 2 w 121"/>
                <a:gd name="T33" fmla="*/ 35 h 171"/>
                <a:gd name="T34" fmla="*/ 1 w 121"/>
                <a:gd name="T35" fmla="*/ 48 h 171"/>
                <a:gd name="T36" fmla="*/ 1 w 121"/>
                <a:gd name="T37" fmla="*/ 48 h 171"/>
                <a:gd name="T38" fmla="*/ 2 w 121"/>
                <a:gd name="T39" fmla="*/ 50 h 171"/>
                <a:gd name="T40" fmla="*/ 6 w 121"/>
                <a:gd name="T41" fmla="*/ 57 h 171"/>
                <a:gd name="T42" fmla="*/ 20 w 121"/>
                <a:gd name="T43" fmla="*/ 84 h 171"/>
                <a:gd name="T44" fmla="*/ 32 w 121"/>
                <a:gd name="T45" fmla="*/ 90 h 171"/>
                <a:gd name="T46" fmla="*/ 35 w 121"/>
                <a:gd name="T47" fmla="*/ 90 h 171"/>
                <a:gd name="T48" fmla="*/ 60 w 121"/>
                <a:gd name="T49" fmla="*/ 171 h 171"/>
                <a:gd name="T50" fmla="*/ 56 w 121"/>
                <a:gd name="T51" fmla="*/ 110 h 171"/>
                <a:gd name="T52" fmla="*/ 89 w 121"/>
                <a:gd name="T53" fmla="*/ 33 h 171"/>
                <a:gd name="T54" fmla="*/ 93 w 121"/>
                <a:gd name="T55" fmla="*/ 31 h 171"/>
                <a:gd name="T56" fmla="*/ 75 w 121"/>
                <a:gd name="T57" fmla="*/ 45 h 171"/>
                <a:gd name="T58" fmla="*/ 89 w 121"/>
                <a:gd name="T59" fmla="*/ 33 h 171"/>
                <a:gd name="T60" fmla="*/ 30 w 121"/>
                <a:gd name="T61" fmla="*/ 55 h 171"/>
                <a:gd name="T62" fmla="*/ 23 w 121"/>
                <a:gd name="T63" fmla="*/ 44 h 171"/>
                <a:gd name="T64" fmla="*/ 33 w 121"/>
                <a:gd name="T65" fmla="*/ 6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1" h="171">
                  <a:moveTo>
                    <a:pt x="120" y="42"/>
                  </a:moveTo>
                  <a:cubicBezTo>
                    <a:pt x="120" y="35"/>
                    <a:pt x="121" y="24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14" y="21"/>
                    <a:pt x="114" y="21"/>
                    <a:pt x="114" y="21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8" y="2"/>
                    <a:pt x="86" y="1"/>
                    <a:pt x="84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1" y="1"/>
                    <a:pt x="78" y="0"/>
                    <a:pt x="75" y="0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4" y="0"/>
                    <a:pt x="42" y="1"/>
                    <a:pt x="39" y="1"/>
                  </a:cubicBezTo>
                  <a:cubicBezTo>
                    <a:pt x="39" y="1"/>
                    <a:pt x="38" y="1"/>
                    <a:pt x="38" y="1"/>
                  </a:cubicBezTo>
                  <a:cubicBezTo>
                    <a:pt x="36" y="1"/>
                    <a:pt x="33" y="3"/>
                    <a:pt x="31" y="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60"/>
                    <a:pt x="2" y="42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4" y="82"/>
                    <a:pt x="28" y="80"/>
                    <a:pt x="33" y="78"/>
                  </a:cubicBezTo>
                  <a:cubicBezTo>
                    <a:pt x="32" y="82"/>
                    <a:pt x="32" y="86"/>
                    <a:pt x="32" y="90"/>
                  </a:cubicBezTo>
                  <a:cubicBezTo>
                    <a:pt x="32" y="90"/>
                    <a:pt x="32" y="90"/>
                    <a:pt x="32" y="90"/>
                  </a:cubicBezTo>
                  <a:cubicBezTo>
                    <a:pt x="33" y="90"/>
                    <a:pt x="34" y="90"/>
                    <a:pt x="35" y="90"/>
                  </a:cubicBezTo>
                  <a:cubicBezTo>
                    <a:pt x="37" y="171"/>
                    <a:pt x="37" y="171"/>
                    <a:pt x="37" y="171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60" y="161"/>
                    <a:pt x="60" y="147"/>
                    <a:pt x="60" y="134"/>
                  </a:cubicBezTo>
                  <a:cubicBezTo>
                    <a:pt x="57" y="127"/>
                    <a:pt x="56" y="118"/>
                    <a:pt x="56" y="110"/>
                  </a:cubicBezTo>
                  <a:cubicBezTo>
                    <a:pt x="56" y="73"/>
                    <a:pt x="84" y="44"/>
                    <a:pt x="120" y="42"/>
                  </a:cubicBezTo>
                  <a:close/>
                  <a:moveTo>
                    <a:pt x="89" y="33"/>
                  </a:moveTo>
                  <a:cubicBezTo>
                    <a:pt x="89" y="31"/>
                    <a:pt x="89" y="29"/>
                    <a:pt x="89" y="27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5" y="33"/>
                    <a:pt x="95" y="33"/>
                    <a:pt x="95" y="33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3" y="42"/>
                    <a:pt x="73" y="42"/>
                    <a:pt x="73" y="42"/>
                  </a:cubicBezTo>
                  <a:lnTo>
                    <a:pt x="89" y="33"/>
                  </a:lnTo>
                  <a:close/>
                  <a:moveTo>
                    <a:pt x="33" y="60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41"/>
                    <a:pt x="33" y="50"/>
                    <a:pt x="33" y="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8"/>
            <p:cNvSpPr/>
            <p:nvPr/>
          </p:nvSpPr>
          <p:spPr bwMode="auto">
            <a:xfrm>
              <a:off x="-31750" y="-1498600"/>
              <a:ext cx="90488" cy="109538"/>
            </a:xfrm>
            <a:custGeom>
              <a:avLst/>
              <a:gdLst>
                <a:gd name="T0" fmla="*/ 0 w 24"/>
                <a:gd name="T1" fmla="*/ 0 h 29"/>
                <a:gd name="T2" fmla="*/ 1 w 24"/>
                <a:gd name="T3" fmla="*/ 29 h 29"/>
                <a:gd name="T4" fmla="*/ 24 w 24"/>
                <a:gd name="T5" fmla="*/ 29 h 29"/>
                <a:gd name="T6" fmla="*/ 24 w 24"/>
                <a:gd name="T7" fmla="*/ 26 h 29"/>
                <a:gd name="T8" fmla="*/ 0 w 24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9">
                  <a:moveTo>
                    <a:pt x="0" y="0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8"/>
                    <a:pt x="24" y="27"/>
                    <a:pt x="24" y="26"/>
                  </a:cubicBezTo>
                  <a:cubicBezTo>
                    <a:pt x="14" y="19"/>
                    <a:pt x="6" y="1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9"/>
            <p:cNvSpPr>
              <a:spLocks noEditPoints="1"/>
            </p:cNvSpPr>
            <p:nvPr/>
          </p:nvSpPr>
          <p:spPr bwMode="auto">
            <a:xfrm>
              <a:off x="-38100" y="-1851025"/>
              <a:ext cx="465138" cy="465138"/>
            </a:xfrm>
            <a:custGeom>
              <a:avLst/>
              <a:gdLst>
                <a:gd name="T0" fmla="*/ 62 w 124"/>
                <a:gd name="T1" fmla="*/ 0 h 124"/>
                <a:gd name="T2" fmla="*/ 0 w 124"/>
                <a:gd name="T3" fmla="*/ 62 h 124"/>
                <a:gd name="T4" fmla="*/ 62 w 124"/>
                <a:gd name="T5" fmla="*/ 124 h 124"/>
                <a:gd name="T6" fmla="*/ 124 w 124"/>
                <a:gd name="T7" fmla="*/ 62 h 124"/>
                <a:gd name="T8" fmla="*/ 62 w 124"/>
                <a:gd name="T9" fmla="*/ 0 h 124"/>
                <a:gd name="T10" fmla="*/ 68 w 124"/>
                <a:gd name="T11" fmla="*/ 112 h 124"/>
                <a:gd name="T12" fmla="*/ 68 w 124"/>
                <a:gd name="T13" fmla="*/ 100 h 124"/>
                <a:gd name="T14" fmla="*/ 62 w 124"/>
                <a:gd name="T15" fmla="*/ 101 h 124"/>
                <a:gd name="T16" fmla="*/ 56 w 124"/>
                <a:gd name="T17" fmla="*/ 100 h 124"/>
                <a:gd name="T18" fmla="*/ 56 w 124"/>
                <a:gd name="T19" fmla="*/ 112 h 124"/>
                <a:gd name="T20" fmla="*/ 12 w 124"/>
                <a:gd name="T21" fmla="*/ 67 h 124"/>
                <a:gd name="T22" fmla="*/ 24 w 124"/>
                <a:gd name="T23" fmla="*/ 67 h 124"/>
                <a:gd name="T24" fmla="*/ 23 w 124"/>
                <a:gd name="T25" fmla="*/ 62 h 124"/>
                <a:gd name="T26" fmla="*/ 24 w 124"/>
                <a:gd name="T27" fmla="*/ 56 h 124"/>
                <a:gd name="T28" fmla="*/ 12 w 124"/>
                <a:gd name="T29" fmla="*/ 56 h 124"/>
                <a:gd name="T30" fmla="*/ 56 w 124"/>
                <a:gd name="T31" fmla="*/ 11 h 124"/>
                <a:gd name="T32" fmla="*/ 56 w 124"/>
                <a:gd name="T33" fmla="*/ 23 h 124"/>
                <a:gd name="T34" fmla="*/ 62 w 124"/>
                <a:gd name="T35" fmla="*/ 23 h 124"/>
                <a:gd name="T36" fmla="*/ 68 w 124"/>
                <a:gd name="T37" fmla="*/ 23 h 124"/>
                <a:gd name="T38" fmla="*/ 68 w 124"/>
                <a:gd name="T39" fmla="*/ 11 h 124"/>
                <a:gd name="T40" fmla="*/ 112 w 124"/>
                <a:gd name="T41" fmla="*/ 56 h 124"/>
                <a:gd name="T42" fmla="*/ 101 w 124"/>
                <a:gd name="T43" fmla="*/ 56 h 124"/>
                <a:gd name="T44" fmla="*/ 101 w 124"/>
                <a:gd name="T45" fmla="*/ 62 h 124"/>
                <a:gd name="T46" fmla="*/ 101 w 124"/>
                <a:gd name="T47" fmla="*/ 67 h 124"/>
                <a:gd name="T48" fmla="*/ 112 w 124"/>
                <a:gd name="T49" fmla="*/ 67 h 124"/>
                <a:gd name="T50" fmla="*/ 68 w 124"/>
                <a:gd name="T51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4" h="124">
                  <a:moveTo>
                    <a:pt x="62" y="0"/>
                  </a:moveTo>
                  <a:cubicBezTo>
                    <a:pt x="28" y="0"/>
                    <a:pt x="0" y="27"/>
                    <a:pt x="0" y="62"/>
                  </a:cubicBezTo>
                  <a:cubicBezTo>
                    <a:pt x="0" y="96"/>
                    <a:pt x="28" y="124"/>
                    <a:pt x="62" y="124"/>
                  </a:cubicBezTo>
                  <a:cubicBezTo>
                    <a:pt x="96" y="124"/>
                    <a:pt x="124" y="96"/>
                    <a:pt x="124" y="62"/>
                  </a:cubicBezTo>
                  <a:cubicBezTo>
                    <a:pt x="124" y="27"/>
                    <a:pt x="96" y="0"/>
                    <a:pt x="62" y="0"/>
                  </a:cubicBezTo>
                  <a:close/>
                  <a:moveTo>
                    <a:pt x="68" y="112"/>
                  </a:moveTo>
                  <a:cubicBezTo>
                    <a:pt x="68" y="100"/>
                    <a:pt x="68" y="100"/>
                    <a:pt x="68" y="100"/>
                  </a:cubicBezTo>
                  <a:cubicBezTo>
                    <a:pt x="66" y="100"/>
                    <a:pt x="64" y="101"/>
                    <a:pt x="62" y="101"/>
                  </a:cubicBezTo>
                  <a:cubicBezTo>
                    <a:pt x="60" y="101"/>
                    <a:pt x="58" y="100"/>
                    <a:pt x="56" y="100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33" y="109"/>
                    <a:pt x="15" y="91"/>
                    <a:pt x="12" y="67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3" y="66"/>
                    <a:pt x="23" y="64"/>
                    <a:pt x="23" y="62"/>
                  </a:cubicBezTo>
                  <a:cubicBezTo>
                    <a:pt x="23" y="60"/>
                    <a:pt x="23" y="58"/>
                    <a:pt x="24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5" y="33"/>
                    <a:pt x="33" y="14"/>
                    <a:pt x="56" y="1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8" y="23"/>
                    <a:pt x="60" y="23"/>
                    <a:pt x="62" y="23"/>
                  </a:cubicBezTo>
                  <a:cubicBezTo>
                    <a:pt x="64" y="23"/>
                    <a:pt x="66" y="23"/>
                    <a:pt x="68" y="23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91" y="14"/>
                    <a:pt x="109" y="33"/>
                    <a:pt x="112" y="56"/>
                  </a:cubicBezTo>
                  <a:cubicBezTo>
                    <a:pt x="101" y="56"/>
                    <a:pt x="101" y="56"/>
                    <a:pt x="101" y="56"/>
                  </a:cubicBezTo>
                  <a:cubicBezTo>
                    <a:pt x="101" y="58"/>
                    <a:pt x="101" y="60"/>
                    <a:pt x="101" y="62"/>
                  </a:cubicBezTo>
                  <a:cubicBezTo>
                    <a:pt x="101" y="64"/>
                    <a:pt x="101" y="66"/>
                    <a:pt x="101" y="67"/>
                  </a:cubicBezTo>
                  <a:cubicBezTo>
                    <a:pt x="112" y="67"/>
                    <a:pt x="112" y="67"/>
                    <a:pt x="112" y="67"/>
                  </a:cubicBezTo>
                  <a:cubicBezTo>
                    <a:pt x="109" y="91"/>
                    <a:pt x="91" y="109"/>
                    <a:pt x="68" y="1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10"/>
            <p:cNvSpPr/>
            <p:nvPr/>
          </p:nvSpPr>
          <p:spPr bwMode="auto">
            <a:xfrm>
              <a:off x="100013" y="-1779587"/>
              <a:ext cx="33338" cy="38100"/>
            </a:xfrm>
            <a:custGeom>
              <a:avLst/>
              <a:gdLst>
                <a:gd name="T0" fmla="*/ 3 w 9"/>
                <a:gd name="T1" fmla="*/ 10 h 10"/>
                <a:gd name="T2" fmla="*/ 9 w 9"/>
                <a:gd name="T3" fmla="*/ 7 h 10"/>
                <a:gd name="T4" fmla="*/ 6 w 9"/>
                <a:gd name="T5" fmla="*/ 2 h 10"/>
                <a:gd name="T6" fmla="*/ 3 w 9"/>
                <a:gd name="T7" fmla="*/ 0 h 10"/>
                <a:gd name="T8" fmla="*/ 2 w 9"/>
                <a:gd name="T9" fmla="*/ 1 h 10"/>
                <a:gd name="T10" fmla="*/ 0 w 9"/>
                <a:gd name="T11" fmla="*/ 3 h 10"/>
                <a:gd name="T12" fmla="*/ 1 w 9"/>
                <a:gd name="T13" fmla="*/ 5 h 10"/>
                <a:gd name="T14" fmla="*/ 3 w 9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5" y="9"/>
                    <a:pt x="7" y="8"/>
                    <a:pt x="9" y="7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0" y="4"/>
                    <a:pt x="1" y="5"/>
                  </a:cubicBezTo>
                  <a:lnTo>
                    <a:pt x="3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11"/>
            <p:cNvSpPr/>
            <p:nvPr/>
          </p:nvSpPr>
          <p:spPr bwMode="auto">
            <a:xfrm>
              <a:off x="254000" y="-1779587"/>
              <a:ext cx="33338" cy="38100"/>
            </a:xfrm>
            <a:custGeom>
              <a:avLst/>
              <a:gdLst>
                <a:gd name="T0" fmla="*/ 7 w 9"/>
                <a:gd name="T1" fmla="*/ 1 h 10"/>
                <a:gd name="T2" fmla="*/ 6 w 9"/>
                <a:gd name="T3" fmla="*/ 0 h 10"/>
                <a:gd name="T4" fmla="*/ 3 w 9"/>
                <a:gd name="T5" fmla="*/ 2 h 10"/>
                <a:gd name="T6" fmla="*/ 0 w 9"/>
                <a:gd name="T7" fmla="*/ 7 h 10"/>
                <a:gd name="T8" fmla="*/ 6 w 9"/>
                <a:gd name="T9" fmla="*/ 10 h 10"/>
                <a:gd name="T10" fmla="*/ 9 w 9"/>
                <a:gd name="T11" fmla="*/ 5 h 10"/>
                <a:gd name="T12" fmla="*/ 7 w 9"/>
                <a:gd name="T13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7" y="1"/>
                  </a:moveTo>
                  <a:cubicBezTo>
                    <a:pt x="7" y="1"/>
                    <a:pt x="7" y="0"/>
                    <a:pt x="6" y="0"/>
                  </a:cubicBezTo>
                  <a:cubicBezTo>
                    <a:pt x="5" y="0"/>
                    <a:pt x="4" y="1"/>
                    <a:pt x="3" y="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8"/>
                    <a:pt x="4" y="9"/>
                    <a:pt x="6" y="10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3"/>
                    <a:pt x="9" y="2"/>
                    <a:pt x="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12"/>
            <p:cNvSpPr/>
            <p:nvPr/>
          </p:nvSpPr>
          <p:spPr bwMode="auto">
            <a:xfrm>
              <a:off x="314325" y="-1716087"/>
              <a:ext cx="33338" cy="30163"/>
            </a:xfrm>
            <a:custGeom>
              <a:avLst/>
              <a:gdLst>
                <a:gd name="T0" fmla="*/ 8 w 9"/>
                <a:gd name="T1" fmla="*/ 6 h 8"/>
                <a:gd name="T2" fmla="*/ 9 w 9"/>
                <a:gd name="T3" fmla="*/ 4 h 8"/>
                <a:gd name="T4" fmla="*/ 9 w 9"/>
                <a:gd name="T5" fmla="*/ 1 h 8"/>
                <a:gd name="T6" fmla="*/ 6 w 9"/>
                <a:gd name="T7" fmla="*/ 0 h 8"/>
                <a:gd name="T8" fmla="*/ 5 w 9"/>
                <a:gd name="T9" fmla="*/ 0 h 8"/>
                <a:gd name="T10" fmla="*/ 0 w 9"/>
                <a:gd name="T11" fmla="*/ 3 h 8"/>
                <a:gd name="T12" fmla="*/ 3 w 9"/>
                <a:gd name="T13" fmla="*/ 8 h 8"/>
                <a:gd name="T14" fmla="*/ 8 w 9"/>
                <a:gd name="T1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8" y="6"/>
                  </a:moveTo>
                  <a:cubicBezTo>
                    <a:pt x="8" y="5"/>
                    <a:pt x="9" y="5"/>
                    <a:pt x="9" y="4"/>
                  </a:cubicBezTo>
                  <a:cubicBezTo>
                    <a:pt x="9" y="3"/>
                    <a:pt x="9" y="2"/>
                    <a:pt x="9" y="1"/>
                  </a:cubicBezTo>
                  <a:cubicBezTo>
                    <a:pt x="8" y="1"/>
                    <a:pt x="7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5"/>
                    <a:pt x="2" y="7"/>
                    <a:pt x="3" y="8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13"/>
            <p:cNvSpPr/>
            <p:nvPr/>
          </p:nvSpPr>
          <p:spPr bwMode="auto">
            <a:xfrm>
              <a:off x="39688" y="-1716087"/>
              <a:ext cx="33338" cy="30163"/>
            </a:xfrm>
            <a:custGeom>
              <a:avLst/>
              <a:gdLst>
                <a:gd name="T0" fmla="*/ 3 w 9"/>
                <a:gd name="T1" fmla="*/ 0 h 8"/>
                <a:gd name="T2" fmla="*/ 0 w 9"/>
                <a:gd name="T3" fmla="*/ 1 h 8"/>
                <a:gd name="T4" fmla="*/ 0 w 9"/>
                <a:gd name="T5" fmla="*/ 4 h 8"/>
                <a:gd name="T6" fmla="*/ 1 w 9"/>
                <a:gd name="T7" fmla="*/ 6 h 8"/>
                <a:gd name="T8" fmla="*/ 6 w 9"/>
                <a:gd name="T9" fmla="*/ 8 h 8"/>
                <a:gd name="T10" fmla="*/ 9 w 9"/>
                <a:gd name="T11" fmla="*/ 3 h 8"/>
                <a:gd name="T12" fmla="*/ 4 w 9"/>
                <a:gd name="T13" fmla="*/ 0 h 8"/>
                <a:gd name="T14" fmla="*/ 3 w 9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5"/>
                    <a:pt x="1" y="5"/>
                    <a:pt x="1" y="6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7"/>
                    <a:pt x="8" y="5"/>
                    <a:pt x="9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14"/>
            <p:cNvSpPr/>
            <p:nvPr/>
          </p:nvSpPr>
          <p:spPr bwMode="auto">
            <a:xfrm>
              <a:off x="314325" y="-1554162"/>
              <a:ext cx="33338" cy="30163"/>
            </a:xfrm>
            <a:custGeom>
              <a:avLst/>
              <a:gdLst>
                <a:gd name="T0" fmla="*/ 0 w 9"/>
                <a:gd name="T1" fmla="*/ 5 h 8"/>
                <a:gd name="T2" fmla="*/ 5 w 9"/>
                <a:gd name="T3" fmla="*/ 8 h 8"/>
                <a:gd name="T4" fmla="*/ 6 w 9"/>
                <a:gd name="T5" fmla="*/ 8 h 8"/>
                <a:gd name="T6" fmla="*/ 9 w 9"/>
                <a:gd name="T7" fmla="*/ 7 h 8"/>
                <a:gd name="T8" fmla="*/ 9 w 9"/>
                <a:gd name="T9" fmla="*/ 5 h 8"/>
                <a:gd name="T10" fmla="*/ 8 w 9"/>
                <a:gd name="T11" fmla="*/ 3 h 8"/>
                <a:gd name="T12" fmla="*/ 3 w 9"/>
                <a:gd name="T13" fmla="*/ 0 h 8"/>
                <a:gd name="T14" fmla="*/ 0 w 9"/>
                <a:gd name="T1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0" y="5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7" y="8"/>
                    <a:pt x="8" y="8"/>
                    <a:pt x="9" y="7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4"/>
                    <a:pt x="8" y="3"/>
                    <a:pt x="8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2"/>
                    <a:pt x="1" y="3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15"/>
            <p:cNvSpPr/>
            <p:nvPr/>
          </p:nvSpPr>
          <p:spPr bwMode="auto">
            <a:xfrm>
              <a:off x="39688" y="-1554162"/>
              <a:ext cx="33338" cy="30163"/>
            </a:xfrm>
            <a:custGeom>
              <a:avLst/>
              <a:gdLst>
                <a:gd name="T0" fmla="*/ 1 w 9"/>
                <a:gd name="T1" fmla="*/ 3 h 8"/>
                <a:gd name="T2" fmla="*/ 0 w 9"/>
                <a:gd name="T3" fmla="*/ 5 h 8"/>
                <a:gd name="T4" fmla="*/ 0 w 9"/>
                <a:gd name="T5" fmla="*/ 7 h 8"/>
                <a:gd name="T6" fmla="*/ 3 w 9"/>
                <a:gd name="T7" fmla="*/ 8 h 8"/>
                <a:gd name="T8" fmla="*/ 4 w 9"/>
                <a:gd name="T9" fmla="*/ 8 h 8"/>
                <a:gd name="T10" fmla="*/ 9 w 9"/>
                <a:gd name="T11" fmla="*/ 5 h 8"/>
                <a:gd name="T12" fmla="*/ 6 w 9"/>
                <a:gd name="T13" fmla="*/ 0 h 8"/>
                <a:gd name="T14" fmla="*/ 1 w 9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1" y="3"/>
                  </a:moveTo>
                  <a:cubicBezTo>
                    <a:pt x="1" y="3"/>
                    <a:pt x="0" y="4"/>
                    <a:pt x="0" y="5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3"/>
                    <a:pt x="7" y="2"/>
                    <a:pt x="6" y="0"/>
                  </a:cubicBezTo>
                  <a:lnTo>
                    <a:pt x="1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16"/>
            <p:cNvSpPr/>
            <p:nvPr/>
          </p:nvSpPr>
          <p:spPr bwMode="auto">
            <a:xfrm>
              <a:off x="254000" y="-1498600"/>
              <a:ext cx="33338" cy="38100"/>
            </a:xfrm>
            <a:custGeom>
              <a:avLst/>
              <a:gdLst>
                <a:gd name="T0" fmla="*/ 6 w 9"/>
                <a:gd name="T1" fmla="*/ 0 h 10"/>
                <a:gd name="T2" fmla="*/ 0 w 9"/>
                <a:gd name="T3" fmla="*/ 3 h 10"/>
                <a:gd name="T4" fmla="*/ 3 w 9"/>
                <a:gd name="T5" fmla="*/ 8 h 10"/>
                <a:gd name="T6" fmla="*/ 6 w 9"/>
                <a:gd name="T7" fmla="*/ 10 h 10"/>
                <a:gd name="T8" fmla="*/ 7 w 9"/>
                <a:gd name="T9" fmla="*/ 9 h 10"/>
                <a:gd name="T10" fmla="*/ 9 w 9"/>
                <a:gd name="T11" fmla="*/ 5 h 10"/>
                <a:gd name="T12" fmla="*/ 6 w 9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6" y="0"/>
                  </a:moveTo>
                  <a:cubicBezTo>
                    <a:pt x="4" y="1"/>
                    <a:pt x="2" y="2"/>
                    <a:pt x="0" y="3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9"/>
                    <a:pt x="5" y="10"/>
                    <a:pt x="6" y="10"/>
                  </a:cubicBezTo>
                  <a:cubicBezTo>
                    <a:pt x="7" y="10"/>
                    <a:pt x="7" y="10"/>
                    <a:pt x="7" y="9"/>
                  </a:cubicBezTo>
                  <a:cubicBezTo>
                    <a:pt x="9" y="9"/>
                    <a:pt x="9" y="7"/>
                    <a:pt x="9" y="5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17"/>
            <p:cNvSpPr/>
            <p:nvPr/>
          </p:nvSpPr>
          <p:spPr bwMode="auto">
            <a:xfrm>
              <a:off x="100013" y="-1498600"/>
              <a:ext cx="33338" cy="38100"/>
            </a:xfrm>
            <a:custGeom>
              <a:avLst/>
              <a:gdLst>
                <a:gd name="T0" fmla="*/ 1 w 9"/>
                <a:gd name="T1" fmla="*/ 5 h 10"/>
                <a:gd name="T2" fmla="*/ 0 w 9"/>
                <a:gd name="T3" fmla="*/ 8 h 10"/>
                <a:gd name="T4" fmla="*/ 2 w 9"/>
                <a:gd name="T5" fmla="*/ 9 h 10"/>
                <a:gd name="T6" fmla="*/ 3 w 9"/>
                <a:gd name="T7" fmla="*/ 10 h 10"/>
                <a:gd name="T8" fmla="*/ 6 w 9"/>
                <a:gd name="T9" fmla="*/ 8 h 10"/>
                <a:gd name="T10" fmla="*/ 9 w 9"/>
                <a:gd name="T11" fmla="*/ 3 h 10"/>
                <a:gd name="T12" fmla="*/ 3 w 9"/>
                <a:gd name="T13" fmla="*/ 0 h 10"/>
                <a:gd name="T14" fmla="*/ 1 w 9"/>
                <a:gd name="T1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1" y="5"/>
                  </a:moveTo>
                  <a:cubicBezTo>
                    <a:pt x="0" y="6"/>
                    <a:pt x="0" y="7"/>
                    <a:pt x="0" y="8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2" y="10"/>
                    <a:pt x="3" y="10"/>
                    <a:pt x="3" y="10"/>
                  </a:cubicBezTo>
                  <a:cubicBezTo>
                    <a:pt x="4" y="10"/>
                    <a:pt x="5" y="9"/>
                    <a:pt x="6" y="8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7" y="2"/>
                    <a:pt x="5" y="1"/>
                    <a:pt x="3" y="0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Oval 18"/>
            <p:cNvSpPr>
              <a:spLocks noChangeArrowheads="1"/>
            </p:cNvSpPr>
            <p:nvPr/>
          </p:nvSpPr>
          <p:spPr bwMode="auto">
            <a:xfrm>
              <a:off x="174625" y="-1636712"/>
              <a:ext cx="33338" cy="38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19"/>
            <p:cNvSpPr/>
            <p:nvPr/>
          </p:nvSpPr>
          <p:spPr bwMode="auto">
            <a:xfrm>
              <a:off x="125413" y="-1733550"/>
              <a:ext cx="82550" cy="96838"/>
            </a:xfrm>
            <a:custGeom>
              <a:avLst/>
              <a:gdLst>
                <a:gd name="T0" fmla="*/ 22 w 22"/>
                <a:gd name="T1" fmla="*/ 25 h 26"/>
                <a:gd name="T2" fmla="*/ 21 w 22"/>
                <a:gd name="T3" fmla="*/ 7 h 26"/>
                <a:gd name="T4" fmla="*/ 18 w 22"/>
                <a:gd name="T5" fmla="*/ 3 h 26"/>
                <a:gd name="T6" fmla="*/ 14 w 22"/>
                <a:gd name="T7" fmla="*/ 7 h 26"/>
                <a:gd name="T8" fmla="*/ 14 w 22"/>
                <a:gd name="T9" fmla="*/ 17 h 26"/>
                <a:gd name="T10" fmla="*/ 5 w 22"/>
                <a:gd name="T11" fmla="*/ 1 h 26"/>
                <a:gd name="T12" fmla="*/ 2 w 22"/>
                <a:gd name="T13" fmla="*/ 1 h 26"/>
                <a:gd name="T14" fmla="*/ 1 w 22"/>
                <a:gd name="T15" fmla="*/ 4 h 26"/>
                <a:gd name="T16" fmla="*/ 13 w 22"/>
                <a:gd name="T17" fmla="*/ 26 h 26"/>
                <a:gd name="T18" fmla="*/ 18 w 22"/>
                <a:gd name="T19" fmla="*/ 24 h 26"/>
                <a:gd name="T20" fmla="*/ 22 w 22"/>
                <a:gd name="T21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26">
                  <a:moveTo>
                    <a:pt x="22" y="25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5"/>
                    <a:pt x="20" y="3"/>
                    <a:pt x="18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1"/>
                    <a:pt x="0" y="3"/>
                    <a:pt x="1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4" y="24"/>
                    <a:pt x="16" y="24"/>
                    <a:pt x="18" y="24"/>
                  </a:cubicBezTo>
                  <a:cubicBezTo>
                    <a:pt x="19" y="24"/>
                    <a:pt x="21" y="24"/>
                    <a:pt x="22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1390130" y="2983013"/>
            <a:ext cx="386039" cy="267088"/>
            <a:chOff x="-5087938" y="1543050"/>
            <a:chExt cx="839788" cy="581025"/>
          </a:xfrm>
        </p:grpSpPr>
        <p:sp>
          <p:nvSpPr>
            <p:cNvPr id="89" name="Freeform 24"/>
            <p:cNvSpPr/>
            <p:nvPr/>
          </p:nvSpPr>
          <p:spPr bwMode="auto">
            <a:xfrm>
              <a:off x="-4859338" y="1831975"/>
              <a:ext cx="509588" cy="292100"/>
            </a:xfrm>
            <a:custGeom>
              <a:avLst/>
              <a:gdLst>
                <a:gd name="T0" fmla="*/ 101 w 136"/>
                <a:gd name="T1" fmla="*/ 0 h 78"/>
                <a:gd name="T2" fmla="*/ 0 w 136"/>
                <a:gd name="T3" fmla="*/ 75 h 78"/>
                <a:gd name="T4" fmla="*/ 10 w 136"/>
                <a:gd name="T5" fmla="*/ 76 h 78"/>
                <a:gd name="T6" fmla="*/ 136 w 136"/>
                <a:gd name="T7" fmla="*/ 0 h 78"/>
                <a:gd name="T8" fmla="*/ 101 w 136"/>
                <a:gd name="T9" fmla="*/ 0 h 78"/>
                <a:gd name="T10" fmla="*/ 101 w 136"/>
                <a:gd name="T1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6" h="78">
                  <a:moveTo>
                    <a:pt x="101" y="0"/>
                  </a:moveTo>
                  <a:cubicBezTo>
                    <a:pt x="81" y="38"/>
                    <a:pt x="49" y="64"/>
                    <a:pt x="0" y="75"/>
                  </a:cubicBezTo>
                  <a:cubicBezTo>
                    <a:pt x="3" y="76"/>
                    <a:pt x="7" y="76"/>
                    <a:pt x="10" y="76"/>
                  </a:cubicBezTo>
                  <a:cubicBezTo>
                    <a:pt x="65" y="78"/>
                    <a:pt x="114" y="47"/>
                    <a:pt x="136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1" y="0"/>
                    <a:pt x="101" y="0"/>
                    <a:pt x="1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25"/>
            <p:cNvSpPr/>
            <p:nvPr/>
          </p:nvSpPr>
          <p:spPr bwMode="auto">
            <a:xfrm>
              <a:off x="-4937125" y="1543050"/>
              <a:ext cx="85725" cy="104775"/>
            </a:xfrm>
            <a:custGeom>
              <a:avLst/>
              <a:gdLst>
                <a:gd name="T0" fmla="*/ 10 w 23"/>
                <a:gd name="T1" fmla="*/ 28 h 28"/>
                <a:gd name="T2" fmla="*/ 23 w 23"/>
                <a:gd name="T3" fmla="*/ 15 h 28"/>
                <a:gd name="T4" fmla="*/ 13 w 23"/>
                <a:gd name="T5" fmla="*/ 1 h 28"/>
                <a:gd name="T6" fmla="*/ 1 w 23"/>
                <a:gd name="T7" fmla="*/ 13 h 28"/>
                <a:gd name="T8" fmla="*/ 10 w 23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8">
                  <a:moveTo>
                    <a:pt x="10" y="28"/>
                  </a:moveTo>
                  <a:cubicBezTo>
                    <a:pt x="16" y="28"/>
                    <a:pt x="22" y="23"/>
                    <a:pt x="23" y="15"/>
                  </a:cubicBezTo>
                  <a:cubicBezTo>
                    <a:pt x="23" y="8"/>
                    <a:pt x="19" y="1"/>
                    <a:pt x="13" y="1"/>
                  </a:cubicBezTo>
                  <a:cubicBezTo>
                    <a:pt x="7" y="0"/>
                    <a:pt x="2" y="6"/>
                    <a:pt x="1" y="13"/>
                  </a:cubicBezTo>
                  <a:cubicBezTo>
                    <a:pt x="0" y="20"/>
                    <a:pt x="4" y="27"/>
                    <a:pt x="10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26"/>
            <p:cNvSpPr/>
            <p:nvPr/>
          </p:nvSpPr>
          <p:spPr bwMode="auto">
            <a:xfrm>
              <a:off x="-4495800" y="1562100"/>
              <a:ext cx="247650" cy="201613"/>
            </a:xfrm>
            <a:custGeom>
              <a:avLst/>
              <a:gdLst>
                <a:gd name="T0" fmla="*/ 12 w 66"/>
                <a:gd name="T1" fmla="*/ 54 h 54"/>
                <a:gd name="T2" fmla="*/ 46 w 66"/>
                <a:gd name="T3" fmla="*/ 54 h 54"/>
                <a:gd name="T4" fmla="*/ 49 w 66"/>
                <a:gd name="T5" fmla="*/ 42 h 54"/>
                <a:gd name="T6" fmla="*/ 66 w 66"/>
                <a:gd name="T7" fmla="*/ 42 h 54"/>
                <a:gd name="T8" fmla="*/ 33 w 66"/>
                <a:gd name="T9" fmla="*/ 0 h 54"/>
                <a:gd name="T10" fmla="*/ 0 w 66"/>
                <a:gd name="T11" fmla="*/ 42 h 54"/>
                <a:gd name="T12" fmla="*/ 17 w 66"/>
                <a:gd name="T13" fmla="*/ 42 h 54"/>
                <a:gd name="T14" fmla="*/ 12 w 66"/>
                <a:gd name="T1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54">
                  <a:moveTo>
                    <a:pt x="12" y="54"/>
                  </a:moveTo>
                  <a:cubicBezTo>
                    <a:pt x="46" y="54"/>
                    <a:pt x="46" y="54"/>
                    <a:pt x="46" y="54"/>
                  </a:cubicBezTo>
                  <a:cubicBezTo>
                    <a:pt x="48" y="50"/>
                    <a:pt x="49" y="46"/>
                    <a:pt x="49" y="42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5" y="46"/>
                    <a:pt x="14" y="50"/>
                    <a:pt x="12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27"/>
            <p:cNvSpPr>
              <a:spLocks noEditPoints="1"/>
            </p:cNvSpPr>
            <p:nvPr/>
          </p:nvSpPr>
          <p:spPr bwMode="auto">
            <a:xfrm>
              <a:off x="-5087938" y="1651000"/>
              <a:ext cx="792163" cy="439738"/>
            </a:xfrm>
            <a:custGeom>
              <a:avLst/>
              <a:gdLst>
                <a:gd name="T0" fmla="*/ 164 w 211"/>
                <a:gd name="T1" fmla="*/ 32 h 117"/>
                <a:gd name="T2" fmla="*/ 160 w 211"/>
                <a:gd name="T3" fmla="*/ 37 h 117"/>
                <a:gd name="T4" fmla="*/ 90 w 211"/>
                <a:gd name="T5" fmla="*/ 33 h 117"/>
                <a:gd name="T6" fmla="*/ 57 w 211"/>
                <a:gd name="T7" fmla="*/ 6 h 117"/>
                <a:gd name="T8" fmla="*/ 56 w 211"/>
                <a:gd name="T9" fmla="*/ 13 h 117"/>
                <a:gd name="T10" fmla="*/ 51 w 211"/>
                <a:gd name="T11" fmla="*/ 6 h 117"/>
                <a:gd name="T12" fmla="*/ 51 w 211"/>
                <a:gd name="T13" fmla="*/ 0 h 117"/>
                <a:gd name="T14" fmla="*/ 47 w 211"/>
                <a:gd name="T15" fmla="*/ 5 h 117"/>
                <a:gd name="T16" fmla="*/ 47 w 211"/>
                <a:gd name="T17" fmla="*/ 28 h 117"/>
                <a:gd name="T18" fmla="*/ 45 w 211"/>
                <a:gd name="T19" fmla="*/ 8 h 117"/>
                <a:gd name="T20" fmla="*/ 44 w 211"/>
                <a:gd name="T21" fmla="*/ 1 h 117"/>
                <a:gd name="T22" fmla="*/ 34 w 211"/>
                <a:gd name="T23" fmla="*/ 1 h 117"/>
                <a:gd name="T24" fmla="*/ 17 w 211"/>
                <a:gd name="T25" fmla="*/ 14 h 117"/>
                <a:gd name="T26" fmla="*/ 9 w 211"/>
                <a:gd name="T27" fmla="*/ 21 h 117"/>
                <a:gd name="T28" fmla="*/ 8 w 211"/>
                <a:gd name="T29" fmla="*/ 22 h 117"/>
                <a:gd name="T30" fmla="*/ 8 w 211"/>
                <a:gd name="T31" fmla="*/ 22 h 117"/>
                <a:gd name="T32" fmla="*/ 11 w 211"/>
                <a:gd name="T33" fmla="*/ 34 h 117"/>
                <a:gd name="T34" fmla="*/ 11 w 211"/>
                <a:gd name="T35" fmla="*/ 34 h 117"/>
                <a:gd name="T36" fmla="*/ 19 w 211"/>
                <a:gd name="T37" fmla="*/ 37 h 117"/>
                <a:gd name="T38" fmla="*/ 8 w 211"/>
                <a:gd name="T39" fmla="*/ 72 h 117"/>
                <a:gd name="T40" fmla="*/ 10 w 211"/>
                <a:gd name="T41" fmla="*/ 101 h 117"/>
                <a:gd name="T42" fmla="*/ 2 w 211"/>
                <a:gd name="T43" fmla="*/ 110 h 117"/>
                <a:gd name="T44" fmla="*/ 8 w 211"/>
                <a:gd name="T45" fmla="*/ 115 h 117"/>
                <a:gd name="T46" fmla="*/ 16 w 211"/>
                <a:gd name="T47" fmla="*/ 109 h 117"/>
                <a:gd name="T48" fmla="*/ 39 w 211"/>
                <a:gd name="T49" fmla="*/ 111 h 117"/>
                <a:gd name="T50" fmla="*/ 20 w 211"/>
                <a:gd name="T51" fmla="*/ 100 h 117"/>
                <a:gd name="T52" fmla="*/ 16 w 211"/>
                <a:gd name="T53" fmla="*/ 67 h 117"/>
                <a:gd name="T54" fmla="*/ 25 w 211"/>
                <a:gd name="T55" fmla="*/ 45 h 117"/>
                <a:gd name="T56" fmla="*/ 24 w 211"/>
                <a:gd name="T57" fmla="*/ 59 h 117"/>
                <a:gd name="T58" fmla="*/ 53 w 211"/>
                <a:gd name="T59" fmla="*/ 117 h 117"/>
                <a:gd name="T60" fmla="*/ 51 w 211"/>
                <a:gd name="T61" fmla="*/ 65 h 117"/>
                <a:gd name="T62" fmla="*/ 82 w 211"/>
                <a:gd name="T63" fmla="*/ 107 h 117"/>
                <a:gd name="T64" fmla="*/ 73 w 211"/>
                <a:gd name="T65" fmla="*/ 61 h 117"/>
                <a:gd name="T66" fmla="*/ 58 w 211"/>
                <a:gd name="T67" fmla="*/ 45 h 117"/>
                <a:gd name="T68" fmla="*/ 83 w 211"/>
                <a:gd name="T69" fmla="*/ 47 h 117"/>
                <a:gd name="T70" fmla="*/ 204 w 211"/>
                <a:gd name="T71" fmla="*/ 45 h 117"/>
                <a:gd name="T72" fmla="*/ 208 w 211"/>
                <a:gd name="T73" fmla="*/ 40 h 117"/>
                <a:gd name="T74" fmla="*/ 207 w 211"/>
                <a:gd name="T75" fmla="*/ 32 h 117"/>
                <a:gd name="T76" fmla="*/ 57 w 211"/>
                <a:gd name="T77" fmla="*/ 29 h 117"/>
                <a:gd name="T78" fmla="*/ 64 w 211"/>
                <a:gd name="T79" fmla="*/ 3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11" h="117">
                  <a:moveTo>
                    <a:pt x="207" y="32"/>
                  </a:moveTo>
                  <a:cubicBezTo>
                    <a:pt x="164" y="32"/>
                    <a:pt x="164" y="32"/>
                    <a:pt x="164" y="32"/>
                  </a:cubicBezTo>
                  <a:cubicBezTo>
                    <a:pt x="162" y="32"/>
                    <a:pt x="160" y="34"/>
                    <a:pt x="160" y="36"/>
                  </a:cubicBezTo>
                  <a:cubicBezTo>
                    <a:pt x="160" y="36"/>
                    <a:pt x="160" y="36"/>
                    <a:pt x="160" y="37"/>
                  </a:cubicBezTo>
                  <a:cubicBezTo>
                    <a:pt x="88" y="37"/>
                    <a:pt x="88" y="37"/>
                    <a:pt x="88" y="37"/>
                  </a:cubicBezTo>
                  <a:cubicBezTo>
                    <a:pt x="89" y="35"/>
                    <a:pt x="89" y="34"/>
                    <a:pt x="90" y="33"/>
                  </a:cubicBezTo>
                  <a:cubicBezTo>
                    <a:pt x="84" y="31"/>
                    <a:pt x="71" y="25"/>
                    <a:pt x="71" y="25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1" y="1"/>
                    <a:pt x="39" y="1"/>
                    <a:pt x="34" y="1"/>
                  </a:cubicBezTo>
                  <a:cubicBezTo>
                    <a:pt x="33" y="1"/>
                    <a:pt x="29" y="3"/>
                    <a:pt x="27" y="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7"/>
                    <a:pt x="6" y="10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4" y="39"/>
                    <a:pt x="8" y="42"/>
                    <a:pt x="5" y="49"/>
                  </a:cubicBezTo>
                  <a:cubicBezTo>
                    <a:pt x="0" y="59"/>
                    <a:pt x="5" y="66"/>
                    <a:pt x="8" y="72"/>
                  </a:cubicBezTo>
                  <a:cubicBezTo>
                    <a:pt x="10" y="75"/>
                    <a:pt x="12" y="79"/>
                    <a:pt x="13" y="82"/>
                  </a:cubicBezTo>
                  <a:cubicBezTo>
                    <a:pt x="14" y="88"/>
                    <a:pt x="12" y="96"/>
                    <a:pt x="10" y="101"/>
                  </a:cubicBezTo>
                  <a:cubicBezTo>
                    <a:pt x="8" y="102"/>
                    <a:pt x="7" y="103"/>
                    <a:pt x="5" y="104"/>
                  </a:cubicBezTo>
                  <a:cubicBezTo>
                    <a:pt x="2" y="106"/>
                    <a:pt x="1" y="109"/>
                    <a:pt x="2" y="110"/>
                  </a:cubicBezTo>
                  <a:cubicBezTo>
                    <a:pt x="2" y="111"/>
                    <a:pt x="2" y="114"/>
                    <a:pt x="6" y="115"/>
                  </a:cubicBezTo>
                  <a:cubicBezTo>
                    <a:pt x="6" y="115"/>
                    <a:pt x="7" y="115"/>
                    <a:pt x="8" y="115"/>
                  </a:cubicBezTo>
                  <a:cubicBezTo>
                    <a:pt x="10" y="115"/>
                    <a:pt x="11" y="115"/>
                    <a:pt x="13" y="113"/>
                  </a:cubicBezTo>
                  <a:cubicBezTo>
                    <a:pt x="14" y="112"/>
                    <a:pt x="15" y="111"/>
                    <a:pt x="16" y="109"/>
                  </a:cubicBezTo>
                  <a:cubicBezTo>
                    <a:pt x="21" y="108"/>
                    <a:pt x="27" y="109"/>
                    <a:pt x="33" y="112"/>
                  </a:cubicBezTo>
                  <a:cubicBezTo>
                    <a:pt x="35" y="113"/>
                    <a:pt x="38" y="113"/>
                    <a:pt x="39" y="111"/>
                  </a:cubicBezTo>
                  <a:cubicBezTo>
                    <a:pt x="40" y="109"/>
                    <a:pt x="39" y="106"/>
                    <a:pt x="37" y="105"/>
                  </a:cubicBezTo>
                  <a:cubicBezTo>
                    <a:pt x="32" y="101"/>
                    <a:pt x="25" y="100"/>
                    <a:pt x="20" y="100"/>
                  </a:cubicBezTo>
                  <a:cubicBezTo>
                    <a:pt x="22" y="93"/>
                    <a:pt x="22" y="86"/>
                    <a:pt x="21" y="81"/>
                  </a:cubicBezTo>
                  <a:cubicBezTo>
                    <a:pt x="21" y="76"/>
                    <a:pt x="18" y="71"/>
                    <a:pt x="16" y="67"/>
                  </a:cubicBezTo>
                  <a:cubicBezTo>
                    <a:pt x="12" y="61"/>
                    <a:pt x="10" y="58"/>
                    <a:pt x="12" y="53"/>
                  </a:cubicBezTo>
                  <a:cubicBezTo>
                    <a:pt x="15" y="47"/>
                    <a:pt x="21" y="45"/>
                    <a:pt x="25" y="45"/>
                  </a:cubicBezTo>
                  <a:cubicBezTo>
                    <a:pt x="25" y="50"/>
                    <a:pt x="24" y="54"/>
                    <a:pt x="24" y="59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7" y="59"/>
                    <a:pt x="29" y="59"/>
                    <a:pt x="32" y="60"/>
                  </a:cubicBezTo>
                  <a:cubicBezTo>
                    <a:pt x="39" y="79"/>
                    <a:pt x="46" y="98"/>
                    <a:pt x="53" y="117"/>
                  </a:cubicBezTo>
                  <a:cubicBezTo>
                    <a:pt x="67" y="113"/>
                    <a:pt x="67" y="113"/>
                    <a:pt x="67" y="113"/>
                  </a:cubicBezTo>
                  <a:cubicBezTo>
                    <a:pt x="64" y="100"/>
                    <a:pt x="56" y="78"/>
                    <a:pt x="51" y="65"/>
                  </a:cubicBezTo>
                  <a:cubicBezTo>
                    <a:pt x="57" y="70"/>
                    <a:pt x="64" y="74"/>
                    <a:pt x="65" y="78"/>
                  </a:cubicBezTo>
                  <a:cubicBezTo>
                    <a:pt x="82" y="107"/>
                    <a:pt x="82" y="107"/>
                    <a:pt x="82" y="107"/>
                  </a:cubicBezTo>
                  <a:cubicBezTo>
                    <a:pt x="95" y="100"/>
                    <a:pt x="95" y="100"/>
                    <a:pt x="95" y="100"/>
                  </a:cubicBezTo>
                  <a:cubicBezTo>
                    <a:pt x="88" y="89"/>
                    <a:pt x="84" y="77"/>
                    <a:pt x="73" y="61"/>
                  </a:cubicBezTo>
                  <a:cubicBezTo>
                    <a:pt x="67" y="56"/>
                    <a:pt x="62" y="52"/>
                    <a:pt x="58" y="49"/>
                  </a:cubicBezTo>
                  <a:cubicBezTo>
                    <a:pt x="58" y="48"/>
                    <a:pt x="58" y="46"/>
                    <a:pt x="58" y="45"/>
                  </a:cubicBezTo>
                  <a:cubicBezTo>
                    <a:pt x="80" y="45"/>
                    <a:pt x="80" y="45"/>
                    <a:pt x="80" y="45"/>
                  </a:cubicBezTo>
                  <a:cubicBezTo>
                    <a:pt x="81" y="46"/>
                    <a:pt x="82" y="46"/>
                    <a:pt x="83" y="47"/>
                  </a:cubicBezTo>
                  <a:cubicBezTo>
                    <a:pt x="83" y="46"/>
                    <a:pt x="84" y="46"/>
                    <a:pt x="84" y="45"/>
                  </a:cubicBezTo>
                  <a:cubicBezTo>
                    <a:pt x="204" y="45"/>
                    <a:pt x="204" y="45"/>
                    <a:pt x="204" y="45"/>
                  </a:cubicBezTo>
                  <a:cubicBezTo>
                    <a:pt x="206" y="45"/>
                    <a:pt x="208" y="43"/>
                    <a:pt x="208" y="41"/>
                  </a:cubicBezTo>
                  <a:cubicBezTo>
                    <a:pt x="208" y="41"/>
                    <a:pt x="208" y="40"/>
                    <a:pt x="208" y="40"/>
                  </a:cubicBezTo>
                  <a:cubicBezTo>
                    <a:pt x="210" y="40"/>
                    <a:pt x="211" y="38"/>
                    <a:pt x="211" y="36"/>
                  </a:cubicBezTo>
                  <a:cubicBezTo>
                    <a:pt x="211" y="34"/>
                    <a:pt x="209" y="32"/>
                    <a:pt x="207" y="32"/>
                  </a:cubicBezTo>
                  <a:close/>
                  <a:moveTo>
                    <a:pt x="57" y="37"/>
                  </a:moveTo>
                  <a:cubicBezTo>
                    <a:pt x="57" y="34"/>
                    <a:pt x="57" y="31"/>
                    <a:pt x="57" y="29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61" y="34"/>
                    <a:pt x="62" y="36"/>
                    <a:pt x="64" y="37"/>
                  </a:cubicBezTo>
                  <a:lnTo>
                    <a:pt x="57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94" name="Rectangle 39"/>
          <p:cNvSpPr>
            <a:spLocks noChangeArrowheads="1"/>
          </p:cNvSpPr>
          <p:nvPr/>
        </p:nvSpPr>
        <p:spPr bwMode="auto">
          <a:xfrm>
            <a:off x="4027261" y="2140649"/>
            <a:ext cx="338437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b="1" dirty="0" smtClean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添加标题文本</a:t>
            </a:r>
            <a:endParaRPr lang="en-US" altLang="zh-CN" b="1" dirty="0" smtClean="0">
              <a:solidFill>
                <a:srgbClr val="06C5B3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buFont typeface="Arial" pitchFamily="34" charset="0"/>
              <a:buNone/>
            </a:pPr>
            <a:r>
              <a:rPr lang="en-US" altLang="zh-CN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altLang="zh-CN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have many PowerPoint </a:t>
            </a:r>
            <a:r>
              <a:rPr lang="zh-CN" alt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templates</a:t>
            </a:r>
            <a:r>
              <a:rPr lang="en-US" altLang="zh-CN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that has been specifically designed</a:t>
            </a:r>
            <a:r>
              <a:rPr lang="zh-CN" alt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7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8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8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1" dur="7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2" dur="7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150" fill="hold"/>
                                            <p:tgtEl>
                                              <p:spTgt spid="6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150" fill="hold"/>
                                            <p:tgtEl>
                                              <p:spTgt spid="8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6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6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2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8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9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3" grpId="0" animBg="1"/>
          <p:bldP spid="48" grpId="0" animBg="1"/>
          <p:bldP spid="50" grpId="0" animBg="1"/>
          <p:bldP spid="50" grpId="1" animBg="1"/>
          <p:bldP spid="52" grpId="0" animBg="1"/>
          <p:bldP spid="52" grpId="1" animBg="1"/>
          <p:bldP spid="56" grpId="0" animBg="1"/>
          <p:bldP spid="56" grpId="1" animBg="1"/>
          <p:bldP spid="62" grpId="0" animBg="1"/>
          <p:bldP spid="62" grpId="1" animBg="1"/>
          <p:bldP spid="64" grpId="0" animBg="1"/>
          <p:bldP spid="64" grpId="1" animBg="1"/>
          <p:bldP spid="66" grpId="0" animBg="1"/>
          <p:bldP spid="66" grpId="1" animBg="1"/>
          <p:bldP spid="67" grpId="0"/>
          <p:bldP spid="67" grpId="1"/>
          <p:bldP spid="9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150" fill="hold"/>
                                            <p:tgtEl>
                                              <p:spTgt spid="6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150" fill="hold"/>
                                            <p:tgtEl>
                                              <p:spTgt spid="8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6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6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2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3" grpId="0" animBg="1"/>
          <p:bldP spid="48" grpId="0" animBg="1"/>
          <p:bldP spid="50" grpId="0" animBg="1"/>
          <p:bldP spid="50" grpId="1" animBg="1"/>
          <p:bldP spid="52" grpId="0" animBg="1"/>
          <p:bldP spid="52" grpId="1" animBg="1"/>
          <p:bldP spid="56" grpId="0" animBg="1"/>
          <p:bldP spid="56" grpId="1" animBg="1"/>
          <p:bldP spid="62" grpId="0" animBg="1"/>
          <p:bldP spid="62" grpId="1" animBg="1"/>
          <p:bldP spid="64" grpId="0" animBg="1"/>
          <p:bldP spid="64" grpId="1" animBg="1"/>
          <p:bldP spid="66" grpId="0" animBg="1"/>
          <p:bldP spid="66" grpId="1" animBg="1"/>
          <p:bldP spid="67" grpId="0"/>
          <p:bldP spid="67" grpId="1"/>
          <p:bldP spid="94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37773" y="1692629"/>
            <a:ext cx="1152128" cy="1152128"/>
          </a:xfrm>
          <a:prstGeom prst="rect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741714" y="1796570"/>
            <a:ext cx="944246" cy="944246"/>
          </a:xfrm>
          <a:prstGeom prst="rect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625468" y="1858734"/>
            <a:ext cx="11806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Impact" pitchFamily="34" charset="0"/>
              </a:rPr>
              <a:t>01</a:t>
            </a:r>
            <a:endParaRPr lang="zh-CN" altLang="en-US" sz="48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46" name="Rectangle 44"/>
          <p:cNvSpPr>
            <a:spLocks noChangeArrowheads="1"/>
          </p:cNvSpPr>
          <p:nvPr/>
        </p:nvSpPr>
        <p:spPr bwMode="auto">
          <a:xfrm>
            <a:off x="1922869" y="2012594"/>
            <a:ext cx="1235184" cy="62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此处添加标题文本</a:t>
            </a:r>
          </a:p>
          <a:p>
            <a:pPr algn="ct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</a:rPr>
              <a:t>We </a:t>
            </a:r>
            <a:r>
              <a:rPr lang="en-US" altLang="zh-CN" sz="800" dirty="0">
                <a:solidFill>
                  <a:schemeClr val="bg1"/>
                </a:solidFill>
              </a:rPr>
              <a:t>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</a:t>
            </a:r>
            <a:r>
              <a:rPr lang="en-US" altLang="zh-CN" sz="800" dirty="0" smtClean="0">
                <a:solidFill>
                  <a:schemeClr val="bg1"/>
                </a:solidFill>
              </a:rPr>
              <a:t>designed.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3350493" y="1692629"/>
            <a:ext cx="1152128" cy="1152128"/>
          </a:xfrm>
          <a:prstGeom prst="rect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3454434" y="1796570"/>
            <a:ext cx="944246" cy="944246"/>
          </a:xfrm>
          <a:prstGeom prst="rect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TextBox 49"/>
          <p:cNvSpPr txBox="1"/>
          <p:nvPr/>
        </p:nvSpPr>
        <p:spPr>
          <a:xfrm>
            <a:off x="3338188" y="1858734"/>
            <a:ext cx="11806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Impact" pitchFamily="34" charset="0"/>
              </a:rPr>
              <a:t>03</a:t>
            </a:r>
            <a:endParaRPr lang="zh-CN" altLang="en-US" sz="48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51" name="Rectangle 44"/>
          <p:cNvSpPr>
            <a:spLocks noChangeArrowheads="1"/>
          </p:cNvSpPr>
          <p:nvPr/>
        </p:nvSpPr>
        <p:spPr bwMode="auto">
          <a:xfrm>
            <a:off x="4635589" y="2012594"/>
            <a:ext cx="1235184" cy="62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此处添加标题文本</a:t>
            </a:r>
          </a:p>
          <a:p>
            <a:pPr algn="ct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</a:rPr>
              <a:t>We </a:t>
            </a:r>
            <a:r>
              <a:rPr lang="en-US" altLang="zh-CN" sz="800" dirty="0">
                <a:solidFill>
                  <a:schemeClr val="bg1"/>
                </a:solidFill>
              </a:rPr>
              <a:t>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</a:t>
            </a:r>
            <a:r>
              <a:rPr lang="en-US" altLang="zh-CN" sz="800" dirty="0" smtClean="0">
                <a:solidFill>
                  <a:schemeClr val="bg1"/>
                </a:solidFill>
              </a:rPr>
              <a:t>designed.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998305" y="3026129"/>
            <a:ext cx="1152128" cy="1152128"/>
          </a:xfrm>
          <a:prstGeom prst="rect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2102246" y="3130070"/>
            <a:ext cx="944246" cy="944246"/>
          </a:xfrm>
          <a:prstGeom prst="rect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TextBox 55"/>
          <p:cNvSpPr txBox="1"/>
          <p:nvPr/>
        </p:nvSpPr>
        <p:spPr>
          <a:xfrm>
            <a:off x="1986000" y="3192234"/>
            <a:ext cx="11806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Impact" pitchFamily="34" charset="0"/>
              </a:rPr>
              <a:t>02</a:t>
            </a:r>
            <a:endParaRPr lang="zh-CN" altLang="en-US" sz="48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57" name="Rectangle 44"/>
          <p:cNvSpPr>
            <a:spLocks noChangeArrowheads="1"/>
          </p:cNvSpPr>
          <p:nvPr/>
        </p:nvSpPr>
        <p:spPr bwMode="auto">
          <a:xfrm>
            <a:off x="3283401" y="3346094"/>
            <a:ext cx="1235184" cy="62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此处添加标题文本</a:t>
            </a:r>
          </a:p>
          <a:p>
            <a:pPr algn="ct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</a:rPr>
              <a:t>We </a:t>
            </a:r>
            <a:r>
              <a:rPr lang="en-US" altLang="zh-CN" sz="800" dirty="0">
                <a:solidFill>
                  <a:schemeClr val="bg1"/>
                </a:solidFill>
              </a:rPr>
              <a:t>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</a:t>
            </a:r>
            <a:r>
              <a:rPr lang="en-US" altLang="zh-CN" sz="800" dirty="0" smtClean="0">
                <a:solidFill>
                  <a:schemeClr val="bg1"/>
                </a:solidFill>
              </a:rPr>
              <a:t>designed.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4711025" y="3026129"/>
            <a:ext cx="1152128" cy="1152128"/>
          </a:xfrm>
          <a:prstGeom prst="rect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>
            <a:off x="4814966" y="3130070"/>
            <a:ext cx="944246" cy="944246"/>
          </a:xfrm>
          <a:prstGeom prst="rect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TextBox 69"/>
          <p:cNvSpPr txBox="1"/>
          <p:nvPr/>
        </p:nvSpPr>
        <p:spPr>
          <a:xfrm>
            <a:off x="4698720" y="3192234"/>
            <a:ext cx="11806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Impact" pitchFamily="34" charset="0"/>
              </a:rPr>
              <a:t>04</a:t>
            </a:r>
            <a:endParaRPr lang="zh-CN" altLang="en-US" sz="48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71" name="Rectangle 44"/>
          <p:cNvSpPr>
            <a:spLocks noChangeArrowheads="1"/>
          </p:cNvSpPr>
          <p:nvPr/>
        </p:nvSpPr>
        <p:spPr bwMode="auto">
          <a:xfrm>
            <a:off x="5996121" y="3346094"/>
            <a:ext cx="1235184" cy="62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此处添加标题文本</a:t>
            </a:r>
          </a:p>
          <a:p>
            <a:pPr algn="ct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</a:rPr>
              <a:t>We </a:t>
            </a:r>
            <a:r>
              <a:rPr lang="en-US" altLang="zh-CN" sz="800" dirty="0">
                <a:solidFill>
                  <a:schemeClr val="bg1"/>
                </a:solidFill>
              </a:rPr>
              <a:t>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</a:t>
            </a:r>
            <a:r>
              <a:rPr lang="en-US" altLang="zh-CN" sz="800" dirty="0" smtClean="0">
                <a:solidFill>
                  <a:schemeClr val="bg1"/>
                </a:solidFill>
              </a:rPr>
              <a:t>designed.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6084168" y="1692630"/>
            <a:ext cx="1152128" cy="1152128"/>
          </a:xfrm>
          <a:prstGeom prst="rect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矩形 73"/>
          <p:cNvSpPr/>
          <p:nvPr/>
        </p:nvSpPr>
        <p:spPr>
          <a:xfrm>
            <a:off x="6188109" y="1796571"/>
            <a:ext cx="944246" cy="944246"/>
          </a:xfrm>
          <a:prstGeom prst="rect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TextBox 74"/>
          <p:cNvSpPr txBox="1"/>
          <p:nvPr/>
        </p:nvSpPr>
        <p:spPr>
          <a:xfrm>
            <a:off x="6071863" y="1858735"/>
            <a:ext cx="11806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Impact" pitchFamily="34" charset="0"/>
              </a:rPr>
              <a:t>05</a:t>
            </a:r>
            <a:endParaRPr lang="zh-CN" altLang="en-US" sz="48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76" name="Rectangle 44"/>
          <p:cNvSpPr>
            <a:spLocks noChangeArrowheads="1"/>
          </p:cNvSpPr>
          <p:nvPr/>
        </p:nvSpPr>
        <p:spPr bwMode="auto">
          <a:xfrm>
            <a:off x="7369264" y="2012595"/>
            <a:ext cx="1235184" cy="62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此处添加标题文本</a:t>
            </a:r>
          </a:p>
          <a:p>
            <a:pPr algn="ct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</a:rPr>
              <a:t>We </a:t>
            </a:r>
            <a:r>
              <a:rPr lang="en-US" altLang="zh-CN" sz="800" dirty="0">
                <a:solidFill>
                  <a:schemeClr val="bg1"/>
                </a:solidFill>
              </a:rPr>
              <a:t>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</a:t>
            </a:r>
            <a:r>
              <a:rPr lang="en-US" altLang="zh-CN" sz="800" dirty="0" smtClean="0">
                <a:solidFill>
                  <a:schemeClr val="bg1"/>
                </a:solidFill>
              </a:rPr>
              <a:t>designed.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-396552" y="-453380"/>
            <a:ext cx="1050653" cy="1050652"/>
          </a:xfrm>
          <a:prstGeom prst="ellips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186990" y="152103"/>
            <a:ext cx="514943" cy="514943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216896" y="209520"/>
            <a:ext cx="455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04</a:t>
            </a:r>
            <a:endParaRPr lang="zh-CN" altLang="en-US" sz="20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915988" y="301852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400" dirty="0" smtClean="0">
                <a:solidFill>
                  <a:srgbClr val="06C5B3"/>
                </a:solidFill>
                <a:latin typeface="Impact" pitchFamily="34" charset="0"/>
              </a:rPr>
              <a:t>Write your great  title here</a:t>
            </a:r>
            <a:endParaRPr lang="en-US" altLang="zh-CN" sz="1400" dirty="0">
              <a:solidFill>
                <a:srgbClr val="06C5B3"/>
              </a:solidFill>
              <a:latin typeface="Impact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0">
        <p14:switch dir="r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9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150" fill="hold"/>
                                            <p:tgtEl>
                                              <p:spTgt spid="5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15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5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 p14:presetBounceEnd="6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3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4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2" fill="hold" grpId="0" nodeType="withEffect" p14:presetBounceEnd="60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9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16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3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6" presetClass="emph" presetSubtype="0" autoRev="1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86" dur="150" fill="hold"/>
                                            <p:tgtEl>
                                              <p:spTgt spid="6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3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3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3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93" dur="150" fill="hold"/>
                                            <p:tgtEl>
                                              <p:spTgt spid="6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4" presetID="53" presetClass="entr" presetSubtype="16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6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3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6" presetClass="emph" presetSubtype="0" autoRev="1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100" dur="150" fill="hold"/>
                                            <p:tgtEl>
                                              <p:spTgt spid="7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2" fill="hold" grpId="0" nodeType="withEffect" p14:presetBounceEnd="60000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03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04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53" presetClass="entr" presetSubtype="16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3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3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3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6" presetClass="emph" presetSubtype="0" autoRev="1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111" dur="150" fill="hold"/>
                                            <p:tgtEl>
                                              <p:spTgt spid="7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2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3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118" dur="150" fill="hold"/>
                                            <p:tgtEl>
                                              <p:spTgt spid="7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9" presetID="53" presetClass="entr" presetSubtype="16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3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3" dur="3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6" presetClass="emph" presetSubtype="0" autoRev="1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125" dur="150" fill="hold"/>
                                            <p:tgtEl>
                                              <p:spTgt spid="7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6" presetID="2" presetClass="entr" presetSubtype="2" fill="hold" grpId="0" nodeType="withEffect" p14:presetBounceEnd="60000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28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9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43" grpId="0" animBg="1"/>
          <p:bldP spid="43" grpId="1" animBg="1"/>
          <p:bldP spid="45" grpId="0"/>
          <p:bldP spid="45" grpId="1"/>
          <p:bldP spid="46" grpId="0"/>
          <p:bldP spid="48" grpId="0" animBg="1"/>
          <p:bldP spid="48" grpId="1" animBg="1"/>
          <p:bldP spid="49" grpId="0" animBg="1"/>
          <p:bldP spid="49" grpId="1" animBg="1"/>
          <p:bldP spid="50" grpId="0"/>
          <p:bldP spid="50" grpId="1"/>
          <p:bldP spid="51" grpId="0"/>
          <p:bldP spid="53" grpId="0" animBg="1"/>
          <p:bldP spid="53" grpId="1" animBg="1"/>
          <p:bldP spid="54" grpId="0" animBg="1"/>
          <p:bldP spid="54" grpId="1" animBg="1"/>
          <p:bldP spid="56" grpId="0"/>
          <p:bldP spid="56" grpId="1"/>
          <p:bldP spid="57" grpId="0"/>
          <p:bldP spid="68" grpId="0" animBg="1"/>
          <p:bldP spid="68" grpId="1" animBg="1"/>
          <p:bldP spid="69" grpId="0" animBg="1"/>
          <p:bldP spid="69" grpId="1" animBg="1"/>
          <p:bldP spid="70" grpId="0"/>
          <p:bldP spid="70" grpId="1"/>
          <p:bldP spid="71" grpId="0"/>
          <p:bldP spid="73" grpId="0" animBg="1"/>
          <p:bldP spid="73" grpId="1" animBg="1"/>
          <p:bldP spid="74" grpId="0" animBg="1"/>
          <p:bldP spid="74" grpId="1" animBg="1"/>
          <p:bldP spid="75" grpId="0"/>
          <p:bldP spid="75" grpId="1"/>
          <p:bldP spid="7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150" fill="hold"/>
                                            <p:tgtEl>
                                              <p:spTgt spid="5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15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15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2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16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3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6" presetClass="emph" presetSubtype="0" autoRev="1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86" dur="150" fill="hold"/>
                                            <p:tgtEl>
                                              <p:spTgt spid="6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3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3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3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93" dur="150" fill="hold"/>
                                            <p:tgtEl>
                                              <p:spTgt spid="6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4" presetID="53" presetClass="entr" presetSubtype="16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6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3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6" presetClass="emph" presetSubtype="0" autoRev="1" fill="hold" grpId="1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100" dur="150" fill="hold"/>
                                            <p:tgtEl>
                                              <p:spTgt spid="7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2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53" presetClass="entr" presetSubtype="16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3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3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3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6" presetClass="emph" presetSubtype="0" autoRev="1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111" dur="150" fill="hold"/>
                                            <p:tgtEl>
                                              <p:spTgt spid="7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2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4" dur="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3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118" dur="150" fill="hold"/>
                                            <p:tgtEl>
                                              <p:spTgt spid="7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9" presetID="53" presetClass="entr" presetSubtype="16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1" dur="3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3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3" dur="3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6" presetClass="emph" presetSubtype="0" autoRev="1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125" dur="150" fill="hold"/>
                                            <p:tgtEl>
                                              <p:spTgt spid="7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6" presetID="2" presetClass="entr" presetSubtype="2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8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9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43" grpId="0" animBg="1"/>
          <p:bldP spid="43" grpId="1" animBg="1"/>
          <p:bldP spid="45" grpId="0"/>
          <p:bldP spid="45" grpId="1"/>
          <p:bldP spid="46" grpId="0"/>
          <p:bldP spid="48" grpId="0" animBg="1"/>
          <p:bldP spid="48" grpId="1" animBg="1"/>
          <p:bldP spid="49" grpId="0" animBg="1"/>
          <p:bldP spid="49" grpId="1" animBg="1"/>
          <p:bldP spid="50" grpId="0"/>
          <p:bldP spid="50" grpId="1"/>
          <p:bldP spid="51" grpId="0"/>
          <p:bldP spid="53" grpId="0" animBg="1"/>
          <p:bldP spid="53" grpId="1" animBg="1"/>
          <p:bldP spid="54" grpId="0" animBg="1"/>
          <p:bldP spid="54" grpId="1" animBg="1"/>
          <p:bldP spid="56" grpId="0"/>
          <p:bldP spid="56" grpId="1"/>
          <p:bldP spid="57" grpId="0"/>
          <p:bldP spid="68" grpId="0" animBg="1"/>
          <p:bldP spid="68" grpId="1" animBg="1"/>
          <p:bldP spid="69" grpId="0" animBg="1"/>
          <p:bldP spid="69" grpId="1" animBg="1"/>
          <p:bldP spid="70" grpId="0"/>
          <p:bldP spid="70" grpId="1"/>
          <p:bldP spid="71" grpId="0"/>
          <p:bldP spid="73" grpId="0" animBg="1"/>
          <p:bldP spid="73" grpId="1" animBg="1"/>
          <p:bldP spid="74" grpId="0" animBg="1"/>
          <p:bldP spid="74" grpId="1" animBg="1"/>
          <p:bldP spid="75" grpId="0"/>
          <p:bldP spid="75" grpId="1"/>
          <p:bldP spid="76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21"/>
          <p:cNvSpPr>
            <a:spLocks noChangeArrowheads="1"/>
          </p:cNvSpPr>
          <p:nvPr/>
        </p:nvSpPr>
        <p:spPr bwMode="auto">
          <a:xfrm>
            <a:off x="2845122" y="1408112"/>
            <a:ext cx="6298878" cy="3024187"/>
          </a:xfrm>
          <a:prstGeom prst="rect">
            <a:avLst/>
          </a:prstGeom>
          <a:solidFill>
            <a:srgbClr val="BDBEC0">
              <a:alpha val="1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949599"/>
              </a:solidFill>
            </a:endParaRPr>
          </a:p>
        </p:txBody>
      </p:sp>
      <p:sp>
        <p:nvSpPr>
          <p:cNvPr id="33" name="Rectangle 22" descr="InstructionalTechnology"/>
          <p:cNvSpPr>
            <a:spLocks noChangeArrowheads="1"/>
          </p:cNvSpPr>
          <p:nvPr/>
        </p:nvSpPr>
        <p:spPr bwMode="auto">
          <a:xfrm>
            <a:off x="-9203" y="1408112"/>
            <a:ext cx="2854325" cy="3024187"/>
          </a:xfrm>
          <a:prstGeom prst="rect">
            <a:avLst/>
          </a:prstGeom>
          <a:blipFill dpi="0" rotWithShape="1">
            <a:blip r:embed="rId3"/>
            <a:srcRect/>
            <a:stretch>
              <a:fillRect r="-34912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60" name="Rectangle 36"/>
          <p:cNvSpPr>
            <a:spLocks noChangeArrowheads="1"/>
          </p:cNvSpPr>
          <p:nvPr/>
        </p:nvSpPr>
        <p:spPr bwMode="auto">
          <a:xfrm>
            <a:off x="3349947" y="2915369"/>
            <a:ext cx="1439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61" name="Rectangle 37"/>
          <p:cNvSpPr>
            <a:spLocks noChangeArrowheads="1"/>
          </p:cNvSpPr>
          <p:nvPr/>
        </p:nvSpPr>
        <p:spPr bwMode="auto">
          <a:xfrm>
            <a:off x="5202560" y="2915369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63" name="Rectangle 39"/>
          <p:cNvSpPr>
            <a:spLocks noChangeArrowheads="1"/>
          </p:cNvSpPr>
          <p:nvPr/>
        </p:nvSpPr>
        <p:spPr bwMode="auto">
          <a:xfrm>
            <a:off x="7088510" y="2915369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77" name="Rectangle 43"/>
          <p:cNvSpPr>
            <a:spLocks noChangeArrowheads="1"/>
          </p:cNvSpPr>
          <p:nvPr/>
        </p:nvSpPr>
        <p:spPr bwMode="auto">
          <a:xfrm>
            <a:off x="3349947" y="3624337"/>
            <a:ext cx="5256213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78" name="Line 44"/>
          <p:cNvSpPr>
            <a:spLocks noChangeShapeType="1"/>
          </p:cNvSpPr>
          <p:nvPr/>
        </p:nvSpPr>
        <p:spPr bwMode="auto">
          <a:xfrm>
            <a:off x="5002535" y="1927944"/>
            <a:ext cx="0" cy="1368425"/>
          </a:xfrm>
          <a:prstGeom prst="line">
            <a:avLst/>
          </a:prstGeom>
          <a:noFill/>
          <a:ln w="6350" cmpd="sng">
            <a:solidFill>
              <a:schemeClr val="bg1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9" name="Line 45"/>
          <p:cNvSpPr>
            <a:spLocks noChangeShapeType="1"/>
          </p:cNvSpPr>
          <p:nvPr/>
        </p:nvSpPr>
        <p:spPr bwMode="auto">
          <a:xfrm>
            <a:off x="6877372" y="1927944"/>
            <a:ext cx="0" cy="1368425"/>
          </a:xfrm>
          <a:prstGeom prst="line">
            <a:avLst/>
          </a:prstGeom>
          <a:noFill/>
          <a:ln w="6350" cmpd="sng">
            <a:solidFill>
              <a:schemeClr val="bg1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1" name="Oval 37"/>
          <p:cNvSpPr>
            <a:spLocks noChangeArrowheads="1"/>
          </p:cNvSpPr>
          <p:nvPr/>
        </p:nvSpPr>
        <p:spPr bwMode="auto">
          <a:xfrm>
            <a:off x="3796061" y="1905309"/>
            <a:ext cx="542925" cy="542925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Freeform 33"/>
          <p:cNvSpPr>
            <a:spLocks noEditPoints="1"/>
          </p:cNvSpPr>
          <p:nvPr/>
        </p:nvSpPr>
        <p:spPr bwMode="auto">
          <a:xfrm>
            <a:off x="3898218" y="2083521"/>
            <a:ext cx="343322" cy="233360"/>
          </a:xfrm>
          <a:custGeom>
            <a:avLst/>
            <a:gdLst>
              <a:gd name="T0" fmla="*/ 154 w 160"/>
              <a:gd name="T1" fmla="*/ 12 h 109"/>
              <a:gd name="T2" fmla="*/ 139 w 160"/>
              <a:gd name="T3" fmla="*/ 6 h 109"/>
              <a:gd name="T4" fmla="*/ 123 w 160"/>
              <a:gd name="T5" fmla="*/ 12 h 109"/>
              <a:gd name="T6" fmla="*/ 117 w 160"/>
              <a:gd name="T7" fmla="*/ 27 h 109"/>
              <a:gd name="T8" fmla="*/ 119 w 160"/>
              <a:gd name="T9" fmla="*/ 36 h 109"/>
              <a:gd name="T10" fmla="*/ 93 w 160"/>
              <a:gd name="T11" fmla="*/ 60 h 109"/>
              <a:gd name="T12" fmla="*/ 79 w 160"/>
              <a:gd name="T13" fmla="*/ 56 h 109"/>
              <a:gd name="T14" fmla="*/ 66 w 160"/>
              <a:gd name="T15" fmla="*/ 59 h 109"/>
              <a:gd name="T16" fmla="*/ 47 w 160"/>
              <a:gd name="T17" fmla="*/ 37 h 109"/>
              <a:gd name="T18" fmla="*/ 43 w 160"/>
              <a:gd name="T19" fmla="*/ 7 h 109"/>
              <a:gd name="T20" fmla="*/ 25 w 160"/>
              <a:gd name="T21" fmla="*/ 0 h 109"/>
              <a:gd name="T22" fmla="*/ 8 w 160"/>
              <a:gd name="T23" fmla="*/ 7 h 109"/>
              <a:gd name="T24" fmla="*/ 0 w 160"/>
              <a:gd name="T25" fmla="*/ 24 h 109"/>
              <a:gd name="T26" fmla="*/ 8 w 160"/>
              <a:gd name="T27" fmla="*/ 42 h 109"/>
              <a:gd name="T28" fmla="*/ 25 w 160"/>
              <a:gd name="T29" fmla="*/ 49 h 109"/>
              <a:gd name="T30" fmla="*/ 37 w 160"/>
              <a:gd name="T31" fmla="*/ 46 h 109"/>
              <a:gd name="T32" fmla="*/ 56 w 160"/>
              <a:gd name="T33" fmla="*/ 69 h 109"/>
              <a:gd name="T34" fmla="*/ 60 w 160"/>
              <a:gd name="T35" fmla="*/ 102 h 109"/>
              <a:gd name="T36" fmla="*/ 79 w 160"/>
              <a:gd name="T37" fmla="*/ 109 h 109"/>
              <a:gd name="T38" fmla="*/ 98 w 160"/>
              <a:gd name="T39" fmla="*/ 102 h 109"/>
              <a:gd name="T40" fmla="*/ 102 w 160"/>
              <a:gd name="T41" fmla="*/ 69 h 109"/>
              <a:gd name="T42" fmla="*/ 129 w 160"/>
              <a:gd name="T43" fmla="*/ 46 h 109"/>
              <a:gd name="T44" fmla="*/ 139 w 160"/>
              <a:gd name="T45" fmla="*/ 49 h 109"/>
              <a:gd name="T46" fmla="*/ 154 w 160"/>
              <a:gd name="T47" fmla="*/ 43 h 109"/>
              <a:gd name="T48" fmla="*/ 160 w 160"/>
              <a:gd name="T49" fmla="*/ 27 h 109"/>
              <a:gd name="T50" fmla="*/ 154 w 160"/>
              <a:gd name="T51" fmla="*/ 12 h 109"/>
              <a:gd name="T52" fmla="*/ 17 w 160"/>
              <a:gd name="T53" fmla="*/ 32 h 109"/>
              <a:gd name="T54" fmla="*/ 14 w 160"/>
              <a:gd name="T55" fmla="*/ 24 h 109"/>
              <a:gd name="T56" fmla="*/ 17 w 160"/>
              <a:gd name="T57" fmla="*/ 17 h 109"/>
              <a:gd name="T58" fmla="*/ 25 w 160"/>
              <a:gd name="T59" fmla="*/ 13 h 109"/>
              <a:gd name="T60" fmla="*/ 33 w 160"/>
              <a:gd name="T61" fmla="*/ 17 h 109"/>
              <a:gd name="T62" fmla="*/ 33 w 160"/>
              <a:gd name="T63" fmla="*/ 32 h 109"/>
              <a:gd name="T64" fmla="*/ 17 w 160"/>
              <a:gd name="T65" fmla="*/ 32 h 109"/>
              <a:gd name="T66" fmla="*/ 144 w 160"/>
              <a:gd name="T67" fmla="*/ 33 h 109"/>
              <a:gd name="T68" fmla="*/ 133 w 160"/>
              <a:gd name="T69" fmla="*/ 33 h 109"/>
              <a:gd name="T70" fmla="*/ 131 w 160"/>
              <a:gd name="T71" fmla="*/ 27 h 109"/>
              <a:gd name="T72" fmla="*/ 133 w 160"/>
              <a:gd name="T73" fmla="*/ 22 h 109"/>
              <a:gd name="T74" fmla="*/ 139 w 160"/>
              <a:gd name="T75" fmla="*/ 20 h 109"/>
              <a:gd name="T76" fmla="*/ 144 w 160"/>
              <a:gd name="T77" fmla="*/ 22 h 109"/>
              <a:gd name="T78" fmla="*/ 146 w 160"/>
              <a:gd name="T79" fmla="*/ 27 h 109"/>
              <a:gd name="T80" fmla="*/ 144 w 160"/>
              <a:gd name="T81" fmla="*/ 33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0" h="109">
                <a:moveTo>
                  <a:pt x="154" y="12"/>
                </a:moveTo>
                <a:cubicBezTo>
                  <a:pt x="150" y="8"/>
                  <a:pt x="144" y="6"/>
                  <a:pt x="139" y="6"/>
                </a:cubicBezTo>
                <a:cubicBezTo>
                  <a:pt x="133" y="6"/>
                  <a:pt x="127" y="8"/>
                  <a:pt x="123" y="12"/>
                </a:cubicBezTo>
                <a:cubicBezTo>
                  <a:pt x="119" y="16"/>
                  <a:pt x="117" y="22"/>
                  <a:pt x="117" y="27"/>
                </a:cubicBezTo>
                <a:cubicBezTo>
                  <a:pt x="117" y="31"/>
                  <a:pt x="118" y="34"/>
                  <a:pt x="119" y="36"/>
                </a:cubicBezTo>
                <a:cubicBezTo>
                  <a:pt x="93" y="60"/>
                  <a:pt x="93" y="60"/>
                  <a:pt x="93" y="60"/>
                </a:cubicBezTo>
                <a:cubicBezTo>
                  <a:pt x="89" y="57"/>
                  <a:pt x="84" y="56"/>
                  <a:pt x="79" y="56"/>
                </a:cubicBezTo>
                <a:cubicBezTo>
                  <a:pt x="74" y="56"/>
                  <a:pt x="70" y="57"/>
                  <a:pt x="66" y="59"/>
                </a:cubicBezTo>
                <a:cubicBezTo>
                  <a:pt x="47" y="37"/>
                  <a:pt x="47" y="37"/>
                  <a:pt x="47" y="37"/>
                </a:cubicBezTo>
                <a:cubicBezTo>
                  <a:pt x="52" y="27"/>
                  <a:pt x="51" y="15"/>
                  <a:pt x="43" y="7"/>
                </a:cubicBezTo>
                <a:cubicBezTo>
                  <a:pt x="38" y="2"/>
                  <a:pt x="32" y="0"/>
                  <a:pt x="25" y="0"/>
                </a:cubicBezTo>
                <a:cubicBezTo>
                  <a:pt x="19" y="0"/>
                  <a:pt x="12" y="2"/>
                  <a:pt x="8" y="7"/>
                </a:cubicBezTo>
                <a:cubicBezTo>
                  <a:pt x="3" y="12"/>
                  <a:pt x="0" y="18"/>
                  <a:pt x="0" y="24"/>
                </a:cubicBezTo>
                <a:cubicBezTo>
                  <a:pt x="0" y="31"/>
                  <a:pt x="3" y="37"/>
                  <a:pt x="8" y="42"/>
                </a:cubicBezTo>
                <a:cubicBezTo>
                  <a:pt x="12" y="47"/>
                  <a:pt x="19" y="49"/>
                  <a:pt x="25" y="49"/>
                </a:cubicBezTo>
                <a:cubicBezTo>
                  <a:pt x="29" y="49"/>
                  <a:pt x="33" y="48"/>
                  <a:pt x="37" y="46"/>
                </a:cubicBezTo>
                <a:cubicBezTo>
                  <a:pt x="56" y="69"/>
                  <a:pt x="56" y="69"/>
                  <a:pt x="56" y="69"/>
                </a:cubicBezTo>
                <a:cubicBezTo>
                  <a:pt x="50" y="79"/>
                  <a:pt x="51" y="93"/>
                  <a:pt x="60" y="102"/>
                </a:cubicBezTo>
                <a:cubicBezTo>
                  <a:pt x="65" y="107"/>
                  <a:pt x="72" y="109"/>
                  <a:pt x="79" y="109"/>
                </a:cubicBezTo>
                <a:cubicBezTo>
                  <a:pt x="86" y="109"/>
                  <a:pt x="93" y="107"/>
                  <a:pt x="98" y="102"/>
                </a:cubicBezTo>
                <a:cubicBezTo>
                  <a:pt x="107" y="93"/>
                  <a:pt x="108" y="80"/>
                  <a:pt x="102" y="69"/>
                </a:cubicBezTo>
                <a:cubicBezTo>
                  <a:pt x="129" y="46"/>
                  <a:pt x="129" y="46"/>
                  <a:pt x="129" y="46"/>
                </a:cubicBezTo>
                <a:cubicBezTo>
                  <a:pt x="132" y="48"/>
                  <a:pt x="135" y="49"/>
                  <a:pt x="139" y="49"/>
                </a:cubicBezTo>
                <a:cubicBezTo>
                  <a:pt x="144" y="49"/>
                  <a:pt x="150" y="47"/>
                  <a:pt x="154" y="43"/>
                </a:cubicBezTo>
                <a:cubicBezTo>
                  <a:pt x="158" y="38"/>
                  <a:pt x="160" y="33"/>
                  <a:pt x="160" y="27"/>
                </a:cubicBezTo>
                <a:cubicBezTo>
                  <a:pt x="160" y="22"/>
                  <a:pt x="158" y="16"/>
                  <a:pt x="154" y="12"/>
                </a:cubicBezTo>
                <a:moveTo>
                  <a:pt x="17" y="32"/>
                </a:moveTo>
                <a:cubicBezTo>
                  <a:pt x="15" y="30"/>
                  <a:pt x="14" y="27"/>
                  <a:pt x="14" y="24"/>
                </a:cubicBezTo>
                <a:cubicBezTo>
                  <a:pt x="14" y="21"/>
                  <a:pt x="15" y="19"/>
                  <a:pt x="17" y="17"/>
                </a:cubicBezTo>
                <a:cubicBezTo>
                  <a:pt x="20" y="14"/>
                  <a:pt x="22" y="13"/>
                  <a:pt x="25" y="13"/>
                </a:cubicBezTo>
                <a:cubicBezTo>
                  <a:pt x="28" y="13"/>
                  <a:pt x="31" y="14"/>
                  <a:pt x="33" y="17"/>
                </a:cubicBezTo>
                <a:cubicBezTo>
                  <a:pt x="38" y="21"/>
                  <a:pt x="38" y="28"/>
                  <a:pt x="33" y="32"/>
                </a:cubicBezTo>
                <a:cubicBezTo>
                  <a:pt x="29" y="37"/>
                  <a:pt x="22" y="37"/>
                  <a:pt x="17" y="32"/>
                </a:cubicBezTo>
                <a:moveTo>
                  <a:pt x="144" y="33"/>
                </a:moveTo>
                <a:cubicBezTo>
                  <a:pt x="141" y="36"/>
                  <a:pt x="136" y="36"/>
                  <a:pt x="133" y="33"/>
                </a:cubicBezTo>
                <a:cubicBezTo>
                  <a:pt x="132" y="31"/>
                  <a:pt x="131" y="29"/>
                  <a:pt x="131" y="27"/>
                </a:cubicBezTo>
                <a:cubicBezTo>
                  <a:pt x="131" y="25"/>
                  <a:pt x="132" y="23"/>
                  <a:pt x="133" y="22"/>
                </a:cubicBezTo>
                <a:cubicBezTo>
                  <a:pt x="135" y="20"/>
                  <a:pt x="137" y="20"/>
                  <a:pt x="139" y="20"/>
                </a:cubicBezTo>
                <a:cubicBezTo>
                  <a:pt x="141" y="20"/>
                  <a:pt x="143" y="20"/>
                  <a:pt x="144" y="22"/>
                </a:cubicBezTo>
                <a:cubicBezTo>
                  <a:pt x="146" y="23"/>
                  <a:pt x="146" y="25"/>
                  <a:pt x="146" y="27"/>
                </a:cubicBezTo>
                <a:cubicBezTo>
                  <a:pt x="146" y="29"/>
                  <a:pt x="146" y="31"/>
                  <a:pt x="144" y="3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3" name="Oval 37"/>
          <p:cNvSpPr>
            <a:spLocks noChangeArrowheads="1"/>
          </p:cNvSpPr>
          <p:nvPr/>
        </p:nvSpPr>
        <p:spPr bwMode="auto">
          <a:xfrm>
            <a:off x="5643911" y="1905309"/>
            <a:ext cx="542925" cy="542925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Group 27"/>
          <p:cNvGrpSpPr/>
          <p:nvPr/>
        </p:nvGrpSpPr>
        <p:grpSpPr bwMode="auto">
          <a:xfrm>
            <a:off x="5798924" y="2034306"/>
            <a:ext cx="234434" cy="296864"/>
            <a:chOff x="0" y="0"/>
            <a:chExt cx="127" cy="163"/>
          </a:xfrm>
          <a:solidFill>
            <a:schemeClr val="bg1"/>
          </a:solidFill>
        </p:grpSpPr>
        <p:sp>
          <p:nvSpPr>
            <p:cNvPr id="39" name="Freeform 28"/>
            <p:cNvSpPr/>
            <p:nvPr/>
          </p:nvSpPr>
          <p:spPr bwMode="auto">
            <a:xfrm>
              <a:off x="0" y="0"/>
              <a:ext cx="127" cy="163"/>
            </a:xfrm>
            <a:custGeom>
              <a:avLst/>
              <a:gdLst>
                <a:gd name="T0" fmla="*/ 28 w 124"/>
                <a:gd name="T1" fmla="*/ 146 h 159"/>
                <a:gd name="T2" fmla="*/ 14 w 124"/>
                <a:gd name="T3" fmla="*/ 146 h 159"/>
                <a:gd name="T4" fmla="*/ 14 w 124"/>
                <a:gd name="T5" fmla="*/ 13 h 159"/>
                <a:gd name="T6" fmla="*/ 117 w 124"/>
                <a:gd name="T7" fmla="*/ 13 h 159"/>
                <a:gd name="T8" fmla="*/ 124 w 124"/>
                <a:gd name="T9" fmla="*/ 7 h 159"/>
                <a:gd name="T10" fmla="*/ 117 w 124"/>
                <a:gd name="T11" fmla="*/ 0 h 159"/>
                <a:gd name="T12" fmla="*/ 7 w 124"/>
                <a:gd name="T13" fmla="*/ 0 h 159"/>
                <a:gd name="T14" fmla="*/ 0 w 124"/>
                <a:gd name="T15" fmla="*/ 7 h 159"/>
                <a:gd name="T16" fmla="*/ 0 w 124"/>
                <a:gd name="T17" fmla="*/ 152 h 159"/>
                <a:gd name="T18" fmla="*/ 7 w 124"/>
                <a:gd name="T19" fmla="*/ 159 h 159"/>
                <a:gd name="T20" fmla="*/ 28 w 124"/>
                <a:gd name="T21" fmla="*/ 159 h 159"/>
                <a:gd name="T22" fmla="*/ 35 w 124"/>
                <a:gd name="T23" fmla="*/ 152 h 159"/>
                <a:gd name="T24" fmla="*/ 28 w 124"/>
                <a:gd name="T25" fmla="*/ 14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159">
                  <a:moveTo>
                    <a:pt x="28" y="146"/>
                  </a:moveTo>
                  <a:cubicBezTo>
                    <a:pt x="14" y="146"/>
                    <a:pt x="14" y="146"/>
                    <a:pt x="14" y="146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21" y="13"/>
                    <a:pt x="124" y="10"/>
                    <a:pt x="124" y="7"/>
                  </a:cubicBezTo>
                  <a:cubicBezTo>
                    <a:pt x="124" y="3"/>
                    <a:pt x="121" y="0"/>
                    <a:pt x="11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6"/>
                    <a:pt x="3" y="159"/>
                    <a:pt x="7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1" y="159"/>
                    <a:pt x="35" y="156"/>
                    <a:pt x="35" y="152"/>
                  </a:cubicBezTo>
                  <a:cubicBezTo>
                    <a:pt x="35" y="149"/>
                    <a:pt x="31" y="146"/>
                    <a:pt x="28" y="1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29"/>
            <p:cNvSpPr/>
            <p:nvPr/>
          </p:nvSpPr>
          <p:spPr bwMode="auto">
            <a:xfrm>
              <a:off x="80" y="95"/>
              <a:ext cx="47" cy="68"/>
            </a:xfrm>
            <a:custGeom>
              <a:avLst/>
              <a:gdLst>
                <a:gd name="T0" fmla="*/ 39 w 46"/>
                <a:gd name="T1" fmla="*/ 0 h 66"/>
                <a:gd name="T2" fmla="*/ 32 w 46"/>
                <a:gd name="T3" fmla="*/ 7 h 66"/>
                <a:gd name="T4" fmla="*/ 32 w 46"/>
                <a:gd name="T5" fmla="*/ 53 h 66"/>
                <a:gd name="T6" fmla="*/ 7 w 46"/>
                <a:gd name="T7" fmla="*/ 53 h 66"/>
                <a:gd name="T8" fmla="*/ 0 w 46"/>
                <a:gd name="T9" fmla="*/ 59 h 66"/>
                <a:gd name="T10" fmla="*/ 7 w 46"/>
                <a:gd name="T11" fmla="*/ 66 h 66"/>
                <a:gd name="T12" fmla="*/ 39 w 46"/>
                <a:gd name="T13" fmla="*/ 66 h 66"/>
                <a:gd name="T14" fmla="*/ 44 w 46"/>
                <a:gd name="T15" fmla="*/ 64 h 66"/>
                <a:gd name="T16" fmla="*/ 46 w 46"/>
                <a:gd name="T17" fmla="*/ 59 h 66"/>
                <a:gd name="T18" fmla="*/ 46 w 46"/>
                <a:gd name="T19" fmla="*/ 7 h 66"/>
                <a:gd name="T20" fmla="*/ 39 w 46"/>
                <a:gd name="T2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66">
                  <a:moveTo>
                    <a:pt x="39" y="0"/>
                  </a:moveTo>
                  <a:cubicBezTo>
                    <a:pt x="35" y="0"/>
                    <a:pt x="32" y="3"/>
                    <a:pt x="32" y="7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3" y="53"/>
                    <a:pt x="0" y="56"/>
                    <a:pt x="0" y="59"/>
                  </a:cubicBezTo>
                  <a:cubicBezTo>
                    <a:pt x="0" y="63"/>
                    <a:pt x="3" y="66"/>
                    <a:pt x="7" y="6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41" y="66"/>
                    <a:pt x="43" y="66"/>
                    <a:pt x="44" y="64"/>
                  </a:cubicBezTo>
                  <a:cubicBezTo>
                    <a:pt x="45" y="63"/>
                    <a:pt x="46" y="61"/>
                    <a:pt x="46" y="59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6" y="3"/>
                    <a:pt x="43" y="0"/>
                    <a:pt x="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Freeform 30"/>
            <p:cNvSpPr>
              <a:spLocks noEditPoints="1"/>
            </p:cNvSpPr>
            <p:nvPr/>
          </p:nvSpPr>
          <p:spPr bwMode="auto">
            <a:xfrm>
              <a:off x="46" y="34"/>
              <a:ext cx="79" cy="114"/>
            </a:xfrm>
            <a:custGeom>
              <a:avLst/>
              <a:gdLst>
                <a:gd name="T0" fmla="*/ 68 w 78"/>
                <a:gd name="T1" fmla="*/ 2 h 112"/>
                <a:gd name="T2" fmla="*/ 60 w 78"/>
                <a:gd name="T3" fmla="*/ 0 h 112"/>
                <a:gd name="T4" fmla="*/ 46 w 78"/>
                <a:gd name="T5" fmla="*/ 8 h 112"/>
                <a:gd name="T6" fmla="*/ 1 w 78"/>
                <a:gd name="T7" fmla="*/ 85 h 112"/>
                <a:gd name="T8" fmla="*/ 0 w 78"/>
                <a:gd name="T9" fmla="*/ 88 h 112"/>
                <a:gd name="T10" fmla="*/ 1 w 78"/>
                <a:gd name="T11" fmla="*/ 106 h 112"/>
                <a:gd name="T12" fmla="*/ 4 w 78"/>
                <a:gd name="T13" fmla="*/ 112 h 112"/>
                <a:gd name="T14" fmla="*/ 8 w 78"/>
                <a:gd name="T15" fmla="*/ 112 h 112"/>
                <a:gd name="T16" fmla="*/ 11 w 78"/>
                <a:gd name="T17" fmla="*/ 112 h 112"/>
                <a:gd name="T18" fmla="*/ 27 w 78"/>
                <a:gd name="T19" fmla="*/ 103 h 112"/>
                <a:gd name="T20" fmla="*/ 29 w 78"/>
                <a:gd name="T21" fmla="*/ 101 h 112"/>
                <a:gd name="T22" fmla="*/ 74 w 78"/>
                <a:gd name="T23" fmla="*/ 24 h 112"/>
                <a:gd name="T24" fmla="*/ 68 w 78"/>
                <a:gd name="T25" fmla="*/ 2 h 112"/>
                <a:gd name="T26" fmla="*/ 62 w 78"/>
                <a:gd name="T27" fmla="*/ 17 h 112"/>
                <a:gd name="T28" fmla="*/ 18 w 78"/>
                <a:gd name="T29" fmla="*/ 92 h 112"/>
                <a:gd name="T30" fmla="*/ 14 w 78"/>
                <a:gd name="T31" fmla="*/ 94 h 112"/>
                <a:gd name="T32" fmla="*/ 14 w 78"/>
                <a:gd name="T33" fmla="*/ 90 h 112"/>
                <a:gd name="T34" fmla="*/ 57 w 78"/>
                <a:gd name="T35" fmla="*/ 15 h 112"/>
                <a:gd name="T36" fmla="*/ 61 w 78"/>
                <a:gd name="T37" fmla="*/ 14 h 112"/>
                <a:gd name="T38" fmla="*/ 62 w 78"/>
                <a:gd name="T39" fmla="*/ 1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8" h="112">
                  <a:moveTo>
                    <a:pt x="68" y="2"/>
                  </a:moveTo>
                  <a:cubicBezTo>
                    <a:pt x="65" y="1"/>
                    <a:pt x="62" y="0"/>
                    <a:pt x="60" y="0"/>
                  </a:cubicBezTo>
                  <a:cubicBezTo>
                    <a:pt x="54" y="0"/>
                    <a:pt x="48" y="3"/>
                    <a:pt x="46" y="8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6"/>
                    <a:pt x="0" y="87"/>
                    <a:pt x="0" y="88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1" y="108"/>
                    <a:pt x="2" y="110"/>
                    <a:pt x="4" y="112"/>
                  </a:cubicBezTo>
                  <a:cubicBezTo>
                    <a:pt x="5" y="112"/>
                    <a:pt x="7" y="112"/>
                    <a:pt x="8" y="112"/>
                  </a:cubicBezTo>
                  <a:cubicBezTo>
                    <a:pt x="9" y="112"/>
                    <a:pt x="10" y="112"/>
                    <a:pt x="11" y="112"/>
                  </a:cubicBezTo>
                  <a:cubicBezTo>
                    <a:pt x="27" y="103"/>
                    <a:pt x="27" y="103"/>
                    <a:pt x="27" y="103"/>
                  </a:cubicBezTo>
                  <a:cubicBezTo>
                    <a:pt x="28" y="103"/>
                    <a:pt x="29" y="102"/>
                    <a:pt x="29" y="101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8" y="16"/>
                    <a:pt x="75" y="7"/>
                    <a:pt x="68" y="2"/>
                  </a:cubicBezTo>
                  <a:moveTo>
                    <a:pt x="62" y="17"/>
                  </a:moveTo>
                  <a:cubicBezTo>
                    <a:pt x="18" y="92"/>
                    <a:pt x="18" y="92"/>
                    <a:pt x="18" y="9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8" y="14"/>
                    <a:pt x="60" y="13"/>
                    <a:pt x="61" y="14"/>
                  </a:cubicBezTo>
                  <a:cubicBezTo>
                    <a:pt x="62" y="15"/>
                    <a:pt x="62" y="16"/>
                    <a:pt x="62" y="1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31"/>
            <p:cNvSpPr/>
            <p:nvPr/>
          </p:nvSpPr>
          <p:spPr bwMode="auto">
            <a:xfrm>
              <a:off x="24" y="46"/>
              <a:ext cx="49" cy="14"/>
            </a:xfrm>
            <a:custGeom>
              <a:avLst/>
              <a:gdLst>
                <a:gd name="T0" fmla="*/ 48 w 48"/>
                <a:gd name="T1" fmla="*/ 7 h 14"/>
                <a:gd name="T2" fmla="*/ 42 w 48"/>
                <a:gd name="T3" fmla="*/ 0 h 14"/>
                <a:gd name="T4" fmla="*/ 7 w 48"/>
                <a:gd name="T5" fmla="*/ 0 h 14"/>
                <a:gd name="T6" fmla="*/ 0 w 48"/>
                <a:gd name="T7" fmla="*/ 7 h 14"/>
                <a:gd name="T8" fmla="*/ 7 w 48"/>
                <a:gd name="T9" fmla="*/ 14 h 14"/>
                <a:gd name="T10" fmla="*/ 42 w 48"/>
                <a:gd name="T11" fmla="*/ 14 h 14"/>
                <a:gd name="T12" fmla="*/ 48 w 48"/>
                <a:gd name="T1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">
                  <a:moveTo>
                    <a:pt x="48" y="7"/>
                  </a:moveTo>
                  <a:cubicBezTo>
                    <a:pt x="48" y="3"/>
                    <a:pt x="45" y="0"/>
                    <a:pt x="4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5" y="14"/>
                    <a:pt x="48" y="11"/>
                    <a:pt x="48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Freeform 32"/>
            <p:cNvSpPr/>
            <p:nvPr/>
          </p:nvSpPr>
          <p:spPr bwMode="auto">
            <a:xfrm>
              <a:off x="24" y="73"/>
              <a:ext cx="32" cy="15"/>
            </a:xfrm>
            <a:custGeom>
              <a:avLst/>
              <a:gdLst>
                <a:gd name="T0" fmla="*/ 7 w 31"/>
                <a:gd name="T1" fmla="*/ 0 h 14"/>
                <a:gd name="T2" fmla="*/ 0 w 31"/>
                <a:gd name="T3" fmla="*/ 7 h 14"/>
                <a:gd name="T4" fmla="*/ 7 w 31"/>
                <a:gd name="T5" fmla="*/ 14 h 14"/>
                <a:gd name="T6" fmla="*/ 24 w 31"/>
                <a:gd name="T7" fmla="*/ 14 h 14"/>
                <a:gd name="T8" fmla="*/ 31 w 31"/>
                <a:gd name="T9" fmla="*/ 7 h 14"/>
                <a:gd name="T10" fmla="*/ 24 w 31"/>
                <a:gd name="T11" fmla="*/ 0 h 14"/>
                <a:gd name="T12" fmla="*/ 7 w 31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8" y="14"/>
                    <a:pt x="31" y="11"/>
                    <a:pt x="31" y="7"/>
                  </a:cubicBezTo>
                  <a:cubicBezTo>
                    <a:pt x="31" y="3"/>
                    <a:pt x="28" y="0"/>
                    <a:pt x="24" y="0"/>
                  </a:cubicBez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85" name="Oval 37"/>
          <p:cNvSpPr>
            <a:spLocks noChangeArrowheads="1"/>
          </p:cNvSpPr>
          <p:nvPr/>
        </p:nvSpPr>
        <p:spPr bwMode="auto">
          <a:xfrm>
            <a:off x="7523511" y="1905309"/>
            <a:ext cx="542925" cy="542925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Group 23"/>
          <p:cNvGrpSpPr/>
          <p:nvPr/>
        </p:nvGrpSpPr>
        <p:grpSpPr bwMode="auto">
          <a:xfrm>
            <a:off x="7686675" y="2033300"/>
            <a:ext cx="246708" cy="303638"/>
            <a:chOff x="0" y="0"/>
            <a:chExt cx="134" cy="163"/>
          </a:xfrm>
          <a:solidFill>
            <a:schemeClr val="bg1"/>
          </a:solidFill>
        </p:grpSpPr>
        <p:sp>
          <p:nvSpPr>
            <p:cNvPr id="35" name="Freeform 24"/>
            <p:cNvSpPr>
              <a:spLocks noEditPoints="1"/>
            </p:cNvSpPr>
            <p:nvPr/>
          </p:nvSpPr>
          <p:spPr bwMode="auto">
            <a:xfrm>
              <a:off x="0" y="0"/>
              <a:ext cx="134" cy="163"/>
            </a:xfrm>
            <a:custGeom>
              <a:avLst/>
              <a:gdLst>
                <a:gd name="T0" fmla="*/ 0 w 134"/>
                <a:gd name="T1" fmla="*/ 0 h 163"/>
                <a:gd name="T2" fmla="*/ 0 w 134"/>
                <a:gd name="T3" fmla="*/ 163 h 163"/>
                <a:gd name="T4" fmla="*/ 92 w 134"/>
                <a:gd name="T5" fmla="*/ 163 h 163"/>
                <a:gd name="T6" fmla="*/ 134 w 134"/>
                <a:gd name="T7" fmla="*/ 121 h 163"/>
                <a:gd name="T8" fmla="*/ 134 w 134"/>
                <a:gd name="T9" fmla="*/ 0 h 163"/>
                <a:gd name="T10" fmla="*/ 0 w 134"/>
                <a:gd name="T11" fmla="*/ 0 h 163"/>
                <a:gd name="T12" fmla="*/ 14 w 134"/>
                <a:gd name="T13" fmla="*/ 14 h 163"/>
                <a:gd name="T14" fmla="*/ 120 w 134"/>
                <a:gd name="T15" fmla="*/ 14 h 163"/>
                <a:gd name="T16" fmla="*/ 120 w 134"/>
                <a:gd name="T17" fmla="*/ 112 h 163"/>
                <a:gd name="T18" fmla="*/ 83 w 134"/>
                <a:gd name="T19" fmla="*/ 112 h 163"/>
                <a:gd name="T20" fmla="*/ 83 w 134"/>
                <a:gd name="T21" fmla="*/ 150 h 163"/>
                <a:gd name="T22" fmla="*/ 14 w 134"/>
                <a:gd name="T23" fmla="*/ 150 h 163"/>
                <a:gd name="T24" fmla="*/ 14 w 134"/>
                <a:gd name="T25" fmla="*/ 14 h 163"/>
                <a:gd name="T26" fmla="*/ 111 w 134"/>
                <a:gd name="T27" fmla="*/ 125 h 163"/>
                <a:gd name="T28" fmla="*/ 96 w 134"/>
                <a:gd name="T29" fmla="*/ 140 h 163"/>
                <a:gd name="T30" fmla="*/ 96 w 134"/>
                <a:gd name="T31" fmla="*/ 125 h 163"/>
                <a:gd name="T32" fmla="*/ 111 w 134"/>
                <a:gd name="T33" fmla="*/ 12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163">
                  <a:moveTo>
                    <a:pt x="0" y="0"/>
                  </a:moveTo>
                  <a:lnTo>
                    <a:pt x="0" y="163"/>
                  </a:lnTo>
                  <a:lnTo>
                    <a:pt x="92" y="163"/>
                  </a:lnTo>
                  <a:lnTo>
                    <a:pt x="134" y="121"/>
                  </a:lnTo>
                  <a:lnTo>
                    <a:pt x="134" y="0"/>
                  </a:lnTo>
                  <a:lnTo>
                    <a:pt x="0" y="0"/>
                  </a:lnTo>
                  <a:close/>
                  <a:moveTo>
                    <a:pt x="14" y="14"/>
                  </a:moveTo>
                  <a:lnTo>
                    <a:pt x="120" y="14"/>
                  </a:lnTo>
                  <a:lnTo>
                    <a:pt x="120" y="112"/>
                  </a:lnTo>
                  <a:lnTo>
                    <a:pt x="83" y="112"/>
                  </a:lnTo>
                  <a:lnTo>
                    <a:pt x="83" y="150"/>
                  </a:lnTo>
                  <a:lnTo>
                    <a:pt x="14" y="150"/>
                  </a:lnTo>
                  <a:lnTo>
                    <a:pt x="14" y="14"/>
                  </a:lnTo>
                  <a:close/>
                  <a:moveTo>
                    <a:pt x="111" y="125"/>
                  </a:moveTo>
                  <a:lnTo>
                    <a:pt x="96" y="140"/>
                  </a:lnTo>
                  <a:lnTo>
                    <a:pt x="96" y="125"/>
                  </a:lnTo>
                  <a:lnTo>
                    <a:pt x="111" y="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Rectangle 25"/>
            <p:cNvSpPr>
              <a:spLocks noChangeArrowheads="1"/>
            </p:cNvSpPr>
            <p:nvPr/>
          </p:nvSpPr>
          <p:spPr bwMode="auto">
            <a:xfrm>
              <a:off x="37" y="44"/>
              <a:ext cx="5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Rectangle 26"/>
            <p:cNvSpPr>
              <a:spLocks noChangeArrowheads="1"/>
            </p:cNvSpPr>
            <p:nvPr/>
          </p:nvSpPr>
          <p:spPr bwMode="auto">
            <a:xfrm>
              <a:off x="37" y="83"/>
              <a:ext cx="38" cy="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9" name="Rectangle 35"/>
          <p:cNvSpPr>
            <a:spLocks noChangeArrowheads="1"/>
          </p:cNvSpPr>
          <p:nvPr/>
        </p:nvSpPr>
        <p:spPr bwMode="auto">
          <a:xfrm>
            <a:off x="3678560" y="2572817"/>
            <a:ext cx="7826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Message </a:t>
            </a:r>
          </a:p>
        </p:txBody>
      </p:sp>
      <p:sp>
        <p:nvSpPr>
          <p:cNvPr id="58" name="Rectangle 34"/>
          <p:cNvSpPr>
            <a:spLocks noChangeArrowheads="1"/>
          </p:cNvSpPr>
          <p:nvPr/>
        </p:nvSpPr>
        <p:spPr bwMode="auto">
          <a:xfrm>
            <a:off x="5385122" y="2572817"/>
            <a:ext cx="10747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Management </a:t>
            </a:r>
          </a:p>
        </p:txBody>
      </p:sp>
      <p:sp>
        <p:nvSpPr>
          <p:cNvPr id="62" name="Rectangle 38"/>
          <p:cNvSpPr>
            <a:spLocks noChangeArrowheads="1"/>
          </p:cNvSpPr>
          <p:nvPr/>
        </p:nvSpPr>
        <p:spPr bwMode="auto">
          <a:xfrm>
            <a:off x="7509197" y="2572817"/>
            <a:ext cx="60166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Target</a:t>
            </a:r>
          </a:p>
        </p:txBody>
      </p:sp>
      <p:sp>
        <p:nvSpPr>
          <p:cNvPr id="43" name="椭圆 42"/>
          <p:cNvSpPr/>
          <p:nvPr/>
        </p:nvSpPr>
        <p:spPr>
          <a:xfrm>
            <a:off x="-396552" y="-453380"/>
            <a:ext cx="1050653" cy="1050652"/>
          </a:xfrm>
          <a:prstGeom prst="ellips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186990" y="152103"/>
            <a:ext cx="514943" cy="514943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TextBox 45"/>
          <p:cNvSpPr txBox="1"/>
          <p:nvPr/>
        </p:nvSpPr>
        <p:spPr>
          <a:xfrm>
            <a:off x="216896" y="209520"/>
            <a:ext cx="455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04</a:t>
            </a:r>
            <a:endParaRPr lang="zh-CN" altLang="en-US" sz="20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47" name="Rectangle 39"/>
          <p:cNvSpPr>
            <a:spLocks noChangeArrowheads="1"/>
          </p:cNvSpPr>
          <p:nvPr/>
        </p:nvSpPr>
        <p:spPr bwMode="auto">
          <a:xfrm>
            <a:off x="915988" y="301852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400" dirty="0" smtClean="0">
                <a:solidFill>
                  <a:srgbClr val="06C5B3"/>
                </a:solidFill>
                <a:latin typeface="Impact" pitchFamily="34" charset="0"/>
              </a:rPr>
              <a:t>Write your great  title here</a:t>
            </a:r>
            <a:endParaRPr lang="en-US" altLang="zh-CN" sz="1400" dirty="0">
              <a:solidFill>
                <a:srgbClr val="06C5B3"/>
              </a:solidFill>
              <a:latin typeface="Impact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0">
        <p14:switch dir="r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5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150" fill="hold"/>
                                            <p:tgtEl>
                                              <p:spTgt spid="8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150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grpId="0" nodeType="withEffect" p14:presetBounceEnd="5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9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0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grpId="0" nodeType="withEffect" p14:presetBounceEnd="5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3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4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1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7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3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3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3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autoRev="1" fill="hold" grpId="1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50" fill="hold"/>
                                            <p:tgtEl>
                                              <p:spTgt spid="8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6" presetClass="emph" presetSubtype="0" autoRev="1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51" dur="15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2" fill="hold" grpId="0" nodeType="withEffect" p14:presetBounceEnd="50000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4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5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2" fill="hold" grpId="0" nodeType="withEffect" p14:presetBounceEnd="50000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8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9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1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2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3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autoRev="1" fill="hold" grpId="1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animScale>
                                          <p:cBhvr>
                                            <p:cTn id="69" dur="150" fill="hold"/>
                                            <p:tgtEl>
                                              <p:spTgt spid="8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utoRev="1" fill="hold" nodeType="withEffect">
                                      <p:stCondLst>
                                        <p:cond delay="47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grpId="0" nodeType="withEffect" p14:presetBounceEnd="50000">
                                      <p:stCondLst>
                                        <p:cond delay="47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9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0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fill="hold" grpId="0" nodeType="withEffect" p14:presetBounceEnd="50000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3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4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grpId="0" nodeType="withEffect" p14:presetBounceEnd="50000">
                                      <p:stCondLst>
                                        <p:cond delay="52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7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8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 animBg="1"/>
          <p:bldP spid="33" grpId="0" animBg="1"/>
          <p:bldP spid="60" grpId="0"/>
          <p:bldP spid="61" grpId="0"/>
          <p:bldP spid="63" grpId="0"/>
          <p:bldP spid="77" grpId="0"/>
          <p:bldP spid="78" grpId="0" animBg="1"/>
          <p:bldP spid="79" grpId="0" animBg="1"/>
          <p:bldP spid="81" grpId="0" animBg="1"/>
          <p:bldP spid="81" grpId="1" animBg="1"/>
          <p:bldP spid="55" grpId="0" animBg="1"/>
          <p:bldP spid="55" grpId="1" animBg="1"/>
          <p:bldP spid="83" grpId="0" animBg="1"/>
          <p:bldP spid="83" grpId="1" animBg="1"/>
          <p:bldP spid="85" grpId="0" animBg="1"/>
          <p:bldP spid="85" grpId="1" animBg="1"/>
          <p:bldP spid="59" grpId="0"/>
          <p:bldP spid="58" grpId="0"/>
          <p:bldP spid="6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150" fill="hold"/>
                                            <p:tgtEl>
                                              <p:spTgt spid="8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150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1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7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3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3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3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autoRev="1" fill="hold" grpId="1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50" fill="hold"/>
                                            <p:tgtEl>
                                              <p:spTgt spid="8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6" presetClass="emph" presetSubtype="0" autoRev="1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animScale>
                                          <p:cBhvr>
                                            <p:cTn id="51" dur="15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2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2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1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2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3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autoRev="1" fill="hold" grpId="1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animScale>
                                          <p:cBhvr>
                                            <p:cTn id="69" dur="150" fill="hold"/>
                                            <p:tgtEl>
                                              <p:spTgt spid="8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utoRev="1" fill="hold" nodeType="withEffect">
                                      <p:stCondLst>
                                        <p:cond delay="47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grpId="0" nodeType="withEffect">
                                      <p:stCondLst>
                                        <p:cond delay="47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fill="hold" grpId="0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grpId="0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 animBg="1"/>
          <p:bldP spid="33" grpId="0" animBg="1"/>
          <p:bldP spid="60" grpId="0"/>
          <p:bldP spid="61" grpId="0"/>
          <p:bldP spid="63" grpId="0"/>
          <p:bldP spid="77" grpId="0"/>
          <p:bldP spid="78" grpId="0" animBg="1"/>
          <p:bldP spid="79" grpId="0" animBg="1"/>
          <p:bldP spid="81" grpId="0" animBg="1"/>
          <p:bldP spid="81" grpId="1" animBg="1"/>
          <p:bldP spid="55" grpId="0" animBg="1"/>
          <p:bldP spid="55" grpId="1" animBg="1"/>
          <p:bldP spid="83" grpId="0" animBg="1"/>
          <p:bldP spid="83" grpId="1" animBg="1"/>
          <p:bldP spid="85" grpId="0" animBg="1"/>
          <p:bldP spid="85" grpId="1" animBg="1"/>
          <p:bldP spid="59" grpId="0"/>
          <p:bldP spid="58" grpId="0"/>
          <p:bldP spid="62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组合 46"/>
          <p:cNvGrpSpPr/>
          <p:nvPr/>
        </p:nvGrpSpPr>
        <p:grpSpPr>
          <a:xfrm>
            <a:off x="3580765" y="1460501"/>
            <a:ext cx="941072" cy="1082674"/>
            <a:chOff x="3544888" y="1419225"/>
            <a:chExt cx="1012825" cy="1165225"/>
          </a:xfrm>
          <a:solidFill>
            <a:srgbClr val="F3A259"/>
          </a:solidFill>
        </p:grpSpPr>
        <p:sp>
          <p:nvSpPr>
            <p:cNvPr id="48" name="Freeform 7"/>
            <p:cNvSpPr/>
            <p:nvPr/>
          </p:nvSpPr>
          <p:spPr bwMode="auto">
            <a:xfrm>
              <a:off x="3606983" y="1490664"/>
              <a:ext cx="888636" cy="1022348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Freeform 7"/>
            <p:cNvSpPr/>
            <p:nvPr/>
          </p:nvSpPr>
          <p:spPr bwMode="auto">
            <a:xfrm>
              <a:off x="3544888" y="1419225"/>
              <a:ext cx="1012825" cy="1165225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3061595" y="2359026"/>
            <a:ext cx="939598" cy="1082674"/>
            <a:chOff x="3025775" y="2317750"/>
            <a:chExt cx="1011238" cy="1165225"/>
          </a:xfrm>
          <a:solidFill>
            <a:srgbClr val="6C7F7D"/>
          </a:solidFill>
        </p:grpSpPr>
        <p:sp>
          <p:nvSpPr>
            <p:cNvPr id="64" name="Freeform 7"/>
            <p:cNvSpPr/>
            <p:nvPr/>
          </p:nvSpPr>
          <p:spPr bwMode="auto">
            <a:xfrm>
              <a:off x="3087076" y="2386014"/>
              <a:ext cx="888636" cy="1022348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Freeform 10"/>
            <p:cNvSpPr/>
            <p:nvPr/>
          </p:nvSpPr>
          <p:spPr bwMode="auto">
            <a:xfrm>
              <a:off x="3025775" y="2317750"/>
              <a:ext cx="1011238" cy="1165225"/>
            </a:xfrm>
            <a:custGeom>
              <a:avLst/>
              <a:gdLst>
                <a:gd name="T0" fmla="*/ 319 w 637"/>
                <a:gd name="T1" fmla="*/ 0 h 734"/>
                <a:gd name="T2" fmla="*/ 0 w 637"/>
                <a:gd name="T3" fmla="*/ 182 h 734"/>
                <a:gd name="T4" fmla="*/ 0 w 637"/>
                <a:gd name="T5" fmla="*/ 551 h 734"/>
                <a:gd name="T6" fmla="*/ 319 w 637"/>
                <a:gd name="T7" fmla="*/ 734 h 734"/>
                <a:gd name="T8" fmla="*/ 637 w 637"/>
                <a:gd name="T9" fmla="*/ 551 h 734"/>
                <a:gd name="T10" fmla="*/ 637 w 637"/>
                <a:gd name="T11" fmla="*/ 182 h 734"/>
                <a:gd name="T12" fmla="*/ 319 w 637"/>
                <a:gd name="T13" fmla="*/ 0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7" h="734">
                  <a:moveTo>
                    <a:pt x="319" y="0"/>
                  </a:move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7" y="551"/>
                  </a:lnTo>
                  <a:lnTo>
                    <a:pt x="637" y="182"/>
                  </a:lnTo>
                  <a:lnTo>
                    <a:pt x="319" y="0"/>
                  </a:lnTo>
                  <a:close/>
                </a:path>
              </a:pathLst>
            </a:cu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9" name="Freeform 24"/>
          <p:cNvSpPr>
            <a:spLocks noEditPoints="1"/>
          </p:cNvSpPr>
          <p:nvPr/>
        </p:nvSpPr>
        <p:spPr bwMode="auto">
          <a:xfrm>
            <a:off x="3890635" y="1838110"/>
            <a:ext cx="324506" cy="327456"/>
          </a:xfrm>
          <a:custGeom>
            <a:avLst/>
            <a:gdLst>
              <a:gd name="T0" fmla="*/ 52 w 105"/>
              <a:gd name="T1" fmla="*/ 0 h 106"/>
              <a:gd name="T2" fmla="*/ 89 w 105"/>
              <a:gd name="T3" fmla="*/ 16 h 106"/>
              <a:gd name="T4" fmla="*/ 90 w 105"/>
              <a:gd name="T5" fmla="*/ 16 h 106"/>
              <a:gd name="T6" fmla="*/ 105 w 105"/>
              <a:gd name="T7" fmla="*/ 53 h 106"/>
              <a:gd name="T8" fmla="*/ 89 w 105"/>
              <a:gd name="T9" fmla="*/ 90 h 106"/>
              <a:gd name="T10" fmla="*/ 89 w 105"/>
              <a:gd name="T11" fmla="*/ 90 h 106"/>
              <a:gd name="T12" fmla="*/ 52 w 105"/>
              <a:gd name="T13" fmla="*/ 106 h 106"/>
              <a:gd name="T14" fmla="*/ 15 w 105"/>
              <a:gd name="T15" fmla="*/ 90 h 106"/>
              <a:gd name="T16" fmla="*/ 0 w 105"/>
              <a:gd name="T17" fmla="*/ 53 h 106"/>
              <a:gd name="T18" fmla="*/ 15 w 105"/>
              <a:gd name="T19" fmla="*/ 16 h 106"/>
              <a:gd name="T20" fmla="*/ 15 w 105"/>
              <a:gd name="T21" fmla="*/ 16 h 106"/>
              <a:gd name="T22" fmla="*/ 15 w 105"/>
              <a:gd name="T23" fmla="*/ 16 h 106"/>
              <a:gd name="T24" fmla="*/ 52 w 105"/>
              <a:gd name="T25" fmla="*/ 0 h 106"/>
              <a:gd name="T26" fmla="*/ 75 w 105"/>
              <a:gd name="T27" fmla="*/ 49 h 106"/>
              <a:gd name="T28" fmla="*/ 75 w 105"/>
              <a:gd name="T29" fmla="*/ 49 h 106"/>
              <a:gd name="T30" fmla="*/ 56 w 105"/>
              <a:gd name="T31" fmla="*/ 49 h 106"/>
              <a:gd name="T32" fmla="*/ 56 w 105"/>
              <a:gd name="T33" fmla="*/ 17 h 106"/>
              <a:gd name="T34" fmla="*/ 52 w 105"/>
              <a:gd name="T35" fmla="*/ 13 h 106"/>
              <a:gd name="T36" fmla="*/ 48 w 105"/>
              <a:gd name="T37" fmla="*/ 17 h 106"/>
              <a:gd name="T38" fmla="*/ 48 w 105"/>
              <a:gd name="T39" fmla="*/ 53 h 106"/>
              <a:gd name="T40" fmla="*/ 48 w 105"/>
              <a:gd name="T41" fmla="*/ 53 h 106"/>
              <a:gd name="T42" fmla="*/ 52 w 105"/>
              <a:gd name="T43" fmla="*/ 57 h 106"/>
              <a:gd name="T44" fmla="*/ 75 w 105"/>
              <a:gd name="T45" fmla="*/ 57 h 106"/>
              <a:gd name="T46" fmla="*/ 79 w 105"/>
              <a:gd name="T47" fmla="*/ 53 h 106"/>
              <a:gd name="T48" fmla="*/ 75 w 105"/>
              <a:gd name="T49" fmla="*/ 49 h 106"/>
              <a:gd name="T50" fmla="*/ 84 w 105"/>
              <a:gd name="T51" fmla="*/ 22 h 106"/>
              <a:gd name="T52" fmla="*/ 84 w 105"/>
              <a:gd name="T53" fmla="*/ 22 h 106"/>
              <a:gd name="T54" fmla="*/ 52 w 105"/>
              <a:gd name="T55" fmla="*/ 8 h 106"/>
              <a:gd name="T56" fmla="*/ 21 w 105"/>
              <a:gd name="T57" fmla="*/ 21 h 106"/>
              <a:gd name="T58" fmla="*/ 21 w 105"/>
              <a:gd name="T59" fmla="*/ 22 h 106"/>
              <a:gd name="T60" fmla="*/ 8 w 105"/>
              <a:gd name="T61" fmla="*/ 53 h 106"/>
              <a:gd name="T62" fmla="*/ 21 w 105"/>
              <a:gd name="T63" fmla="*/ 84 h 106"/>
              <a:gd name="T64" fmla="*/ 52 w 105"/>
              <a:gd name="T65" fmla="*/ 98 h 106"/>
              <a:gd name="T66" fmla="*/ 83 w 105"/>
              <a:gd name="T67" fmla="*/ 85 h 106"/>
              <a:gd name="T68" fmla="*/ 84 w 105"/>
              <a:gd name="T69" fmla="*/ 84 h 106"/>
              <a:gd name="T70" fmla="*/ 97 w 105"/>
              <a:gd name="T71" fmla="*/ 53 h 106"/>
              <a:gd name="T72" fmla="*/ 84 w 105"/>
              <a:gd name="T73" fmla="*/ 22 h 106"/>
              <a:gd name="T74" fmla="*/ 84 w 105"/>
              <a:gd name="T75" fmla="*/ 22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5" h="106">
                <a:moveTo>
                  <a:pt x="52" y="0"/>
                </a:moveTo>
                <a:cubicBezTo>
                  <a:pt x="67" y="0"/>
                  <a:pt x="80" y="6"/>
                  <a:pt x="89" y="16"/>
                </a:cubicBezTo>
                <a:cubicBezTo>
                  <a:pt x="90" y="16"/>
                  <a:pt x="90" y="16"/>
                  <a:pt x="90" y="16"/>
                </a:cubicBezTo>
                <a:cubicBezTo>
                  <a:pt x="99" y="26"/>
                  <a:pt x="105" y="39"/>
                  <a:pt x="105" y="53"/>
                </a:cubicBezTo>
                <a:cubicBezTo>
                  <a:pt x="105" y="68"/>
                  <a:pt x="99" y="81"/>
                  <a:pt x="89" y="90"/>
                </a:cubicBezTo>
                <a:cubicBezTo>
                  <a:pt x="89" y="90"/>
                  <a:pt x="89" y="90"/>
                  <a:pt x="89" y="90"/>
                </a:cubicBezTo>
                <a:cubicBezTo>
                  <a:pt x="80" y="100"/>
                  <a:pt x="67" y="106"/>
                  <a:pt x="52" y="106"/>
                </a:cubicBezTo>
                <a:cubicBezTo>
                  <a:pt x="38" y="106"/>
                  <a:pt x="24" y="100"/>
                  <a:pt x="15" y="90"/>
                </a:cubicBezTo>
                <a:cubicBezTo>
                  <a:pt x="5" y="81"/>
                  <a:pt x="0" y="68"/>
                  <a:pt x="0" y="53"/>
                </a:cubicBezTo>
                <a:cubicBezTo>
                  <a:pt x="0" y="39"/>
                  <a:pt x="5" y="25"/>
                  <a:pt x="15" y="16"/>
                </a:cubicBezTo>
                <a:cubicBezTo>
                  <a:pt x="15" y="16"/>
                  <a:pt x="15" y="16"/>
                  <a:pt x="15" y="16"/>
                </a:cubicBezTo>
                <a:cubicBezTo>
                  <a:pt x="15" y="16"/>
                  <a:pt x="15" y="16"/>
                  <a:pt x="15" y="16"/>
                </a:cubicBezTo>
                <a:cubicBezTo>
                  <a:pt x="24" y="6"/>
                  <a:pt x="38" y="0"/>
                  <a:pt x="52" y="0"/>
                </a:cubicBezTo>
                <a:close/>
                <a:moveTo>
                  <a:pt x="75" y="49"/>
                </a:moveTo>
                <a:cubicBezTo>
                  <a:pt x="75" y="49"/>
                  <a:pt x="75" y="49"/>
                  <a:pt x="75" y="49"/>
                </a:cubicBezTo>
                <a:cubicBezTo>
                  <a:pt x="56" y="49"/>
                  <a:pt x="56" y="49"/>
                  <a:pt x="56" y="49"/>
                </a:cubicBezTo>
                <a:cubicBezTo>
                  <a:pt x="56" y="17"/>
                  <a:pt x="56" y="17"/>
                  <a:pt x="56" y="17"/>
                </a:cubicBezTo>
                <a:cubicBezTo>
                  <a:pt x="56" y="15"/>
                  <a:pt x="54" y="13"/>
                  <a:pt x="52" y="13"/>
                </a:cubicBezTo>
                <a:cubicBezTo>
                  <a:pt x="50" y="13"/>
                  <a:pt x="48" y="15"/>
                  <a:pt x="48" y="17"/>
                </a:cubicBezTo>
                <a:cubicBezTo>
                  <a:pt x="48" y="53"/>
                  <a:pt x="48" y="53"/>
                  <a:pt x="48" y="53"/>
                </a:cubicBezTo>
                <a:cubicBezTo>
                  <a:pt x="48" y="53"/>
                  <a:pt x="48" y="53"/>
                  <a:pt x="48" y="53"/>
                </a:cubicBezTo>
                <a:cubicBezTo>
                  <a:pt x="48" y="55"/>
                  <a:pt x="50" y="57"/>
                  <a:pt x="52" y="57"/>
                </a:cubicBezTo>
                <a:cubicBezTo>
                  <a:pt x="75" y="57"/>
                  <a:pt x="75" y="57"/>
                  <a:pt x="75" y="57"/>
                </a:cubicBezTo>
                <a:cubicBezTo>
                  <a:pt x="77" y="57"/>
                  <a:pt x="79" y="55"/>
                  <a:pt x="79" y="53"/>
                </a:cubicBezTo>
                <a:cubicBezTo>
                  <a:pt x="79" y="51"/>
                  <a:pt x="77" y="49"/>
                  <a:pt x="75" y="49"/>
                </a:cubicBezTo>
                <a:close/>
                <a:moveTo>
                  <a:pt x="84" y="22"/>
                </a:moveTo>
                <a:cubicBezTo>
                  <a:pt x="84" y="22"/>
                  <a:pt x="84" y="22"/>
                  <a:pt x="84" y="22"/>
                </a:cubicBezTo>
                <a:cubicBezTo>
                  <a:pt x="76" y="13"/>
                  <a:pt x="64" y="8"/>
                  <a:pt x="52" y="8"/>
                </a:cubicBezTo>
                <a:cubicBezTo>
                  <a:pt x="40" y="8"/>
                  <a:pt x="29" y="13"/>
                  <a:pt x="21" y="21"/>
                </a:cubicBezTo>
                <a:cubicBezTo>
                  <a:pt x="21" y="22"/>
                  <a:pt x="21" y="22"/>
                  <a:pt x="21" y="22"/>
                </a:cubicBezTo>
                <a:cubicBezTo>
                  <a:pt x="13" y="30"/>
                  <a:pt x="8" y="41"/>
                  <a:pt x="8" y="53"/>
                </a:cubicBezTo>
                <a:cubicBezTo>
                  <a:pt x="8" y="65"/>
                  <a:pt x="13" y="76"/>
                  <a:pt x="21" y="84"/>
                </a:cubicBezTo>
                <a:cubicBezTo>
                  <a:pt x="29" y="93"/>
                  <a:pt x="40" y="98"/>
                  <a:pt x="52" y="98"/>
                </a:cubicBezTo>
                <a:cubicBezTo>
                  <a:pt x="64" y="98"/>
                  <a:pt x="75" y="93"/>
                  <a:pt x="83" y="85"/>
                </a:cubicBezTo>
                <a:cubicBezTo>
                  <a:pt x="84" y="84"/>
                  <a:pt x="84" y="84"/>
                  <a:pt x="84" y="84"/>
                </a:cubicBezTo>
                <a:cubicBezTo>
                  <a:pt x="92" y="76"/>
                  <a:pt x="97" y="65"/>
                  <a:pt x="97" y="53"/>
                </a:cubicBezTo>
                <a:cubicBezTo>
                  <a:pt x="97" y="41"/>
                  <a:pt x="92" y="30"/>
                  <a:pt x="84" y="22"/>
                </a:cubicBezTo>
                <a:cubicBezTo>
                  <a:pt x="84" y="22"/>
                  <a:pt x="84" y="22"/>
                  <a:pt x="84" y="2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0" name="Freeform 25"/>
          <p:cNvSpPr>
            <a:spLocks noEditPoints="1"/>
          </p:cNvSpPr>
          <p:nvPr/>
        </p:nvSpPr>
        <p:spPr bwMode="auto">
          <a:xfrm>
            <a:off x="3405448" y="2736635"/>
            <a:ext cx="256656" cy="327456"/>
          </a:xfrm>
          <a:custGeom>
            <a:avLst/>
            <a:gdLst>
              <a:gd name="T0" fmla="*/ 59 w 83"/>
              <a:gd name="T1" fmla="*/ 70 h 106"/>
              <a:gd name="T2" fmla="*/ 59 w 83"/>
              <a:gd name="T3" fmla="*/ 70 h 106"/>
              <a:gd name="T4" fmla="*/ 75 w 83"/>
              <a:gd name="T5" fmla="*/ 42 h 106"/>
              <a:gd name="T6" fmla="*/ 41 w 83"/>
              <a:gd name="T7" fmla="*/ 8 h 106"/>
              <a:gd name="T8" fmla="*/ 8 w 83"/>
              <a:gd name="T9" fmla="*/ 42 h 106"/>
              <a:gd name="T10" fmla="*/ 24 w 83"/>
              <a:gd name="T11" fmla="*/ 70 h 106"/>
              <a:gd name="T12" fmla="*/ 24 w 83"/>
              <a:gd name="T13" fmla="*/ 70 h 106"/>
              <a:gd name="T14" fmla="*/ 41 w 83"/>
              <a:gd name="T15" fmla="*/ 75 h 106"/>
              <a:gd name="T16" fmla="*/ 43 w 83"/>
              <a:gd name="T17" fmla="*/ 46 h 106"/>
              <a:gd name="T18" fmla="*/ 40 w 83"/>
              <a:gd name="T19" fmla="*/ 46 h 106"/>
              <a:gd name="T20" fmla="*/ 30 w 83"/>
              <a:gd name="T21" fmla="*/ 42 h 106"/>
              <a:gd name="T22" fmla="*/ 20 w 83"/>
              <a:gd name="T23" fmla="*/ 46 h 106"/>
              <a:gd name="T24" fmla="*/ 17 w 83"/>
              <a:gd name="T25" fmla="*/ 42 h 106"/>
              <a:gd name="T26" fmla="*/ 30 w 83"/>
              <a:gd name="T27" fmla="*/ 37 h 106"/>
              <a:gd name="T28" fmla="*/ 41 w 83"/>
              <a:gd name="T29" fmla="*/ 41 h 106"/>
              <a:gd name="T30" fmla="*/ 52 w 83"/>
              <a:gd name="T31" fmla="*/ 37 h 106"/>
              <a:gd name="T32" fmla="*/ 65 w 83"/>
              <a:gd name="T33" fmla="*/ 42 h 106"/>
              <a:gd name="T34" fmla="*/ 62 w 83"/>
              <a:gd name="T35" fmla="*/ 46 h 106"/>
              <a:gd name="T36" fmla="*/ 52 w 83"/>
              <a:gd name="T37" fmla="*/ 42 h 106"/>
              <a:gd name="T38" fmla="*/ 43 w 83"/>
              <a:gd name="T39" fmla="*/ 46 h 106"/>
              <a:gd name="T40" fmla="*/ 65 w 83"/>
              <a:gd name="T41" fmla="*/ 76 h 106"/>
              <a:gd name="T42" fmla="*/ 61 w 83"/>
              <a:gd name="T43" fmla="*/ 97 h 106"/>
              <a:gd name="T44" fmla="*/ 53 w 83"/>
              <a:gd name="T45" fmla="*/ 97 h 106"/>
              <a:gd name="T46" fmla="*/ 41 w 83"/>
              <a:gd name="T47" fmla="*/ 106 h 106"/>
              <a:gd name="T48" fmla="*/ 29 w 83"/>
              <a:gd name="T49" fmla="*/ 97 h 106"/>
              <a:gd name="T50" fmla="*/ 18 w 83"/>
              <a:gd name="T51" fmla="*/ 93 h 106"/>
              <a:gd name="T52" fmla="*/ 18 w 83"/>
              <a:gd name="T53" fmla="*/ 76 h 106"/>
              <a:gd name="T54" fmla="*/ 0 w 83"/>
              <a:gd name="T55" fmla="*/ 42 h 106"/>
              <a:gd name="T56" fmla="*/ 41 w 83"/>
              <a:gd name="T57" fmla="*/ 0 h 106"/>
              <a:gd name="T58" fmla="*/ 83 w 83"/>
              <a:gd name="T59" fmla="*/ 42 h 106"/>
              <a:gd name="T60" fmla="*/ 65 w 83"/>
              <a:gd name="T61" fmla="*/ 76 h 106"/>
              <a:gd name="T62" fmla="*/ 26 w 83"/>
              <a:gd name="T63" fmla="*/ 80 h 106"/>
              <a:gd name="T64" fmla="*/ 32 w 83"/>
              <a:gd name="T65" fmla="*/ 89 h 106"/>
              <a:gd name="T66" fmla="*/ 37 w 83"/>
              <a:gd name="T67" fmla="*/ 93 h 106"/>
              <a:gd name="T68" fmla="*/ 38 w 83"/>
              <a:gd name="T69" fmla="*/ 96 h 106"/>
              <a:gd name="T70" fmla="*/ 41 w 83"/>
              <a:gd name="T71" fmla="*/ 98 h 106"/>
              <a:gd name="T72" fmla="*/ 45 w 83"/>
              <a:gd name="T73" fmla="*/ 96 h 106"/>
              <a:gd name="T74" fmla="*/ 46 w 83"/>
              <a:gd name="T75" fmla="*/ 93 h 106"/>
              <a:gd name="T76" fmla="*/ 57 w 83"/>
              <a:gd name="T77" fmla="*/ 89 h 106"/>
              <a:gd name="T78" fmla="*/ 41 w 83"/>
              <a:gd name="T79" fmla="*/ 8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83" h="106">
                <a:moveTo>
                  <a:pt x="59" y="70"/>
                </a:moveTo>
                <a:cubicBezTo>
                  <a:pt x="59" y="70"/>
                  <a:pt x="59" y="70"/>
                  <a:pt x="59" y="70"/>
                </a:cubicBezTo>
                <a:cubicBezTo>
                  <a:pt x="59" y="70"/>
                  <a:pt x="59" y="70"/>
                  <a:pt x="59" y="70"/>
                </a:cubicBezTo>
                <a:cubicBezTo>
                  <a:pt x="59" y="70"/>
                  <a:pt x="59" y="70"/>
                  <a:pt x="59" y="70"/>
                </a:cubicBezTo>
                <a:cubicBezTo>
                  <a:pt x="61" y="69"/>
                  <a:pt x="63" y="67"/>
                  <a:pt x="65" y="66"/>
                </a:cubicBezTo>
                <a:cubicBezTo>
                  <a:pt x="71" y="59"/>
                  <a:pt x="75" y="51"/>
                  <a:pt x="75" y="42"/>
                </a:cubicBezTo>
                <a:cubicBezTo>
                  <a:pt x="75" y="33"/>
                  <a:pt x="71" y="24"/>
                  <a:pt x="65" y="18"/>
                </a:cubicBezTo>
                <a:cubicBezTo>
                  <a:pt x="59" y="12"/>
                  <a:pt x="50" y="8"/>
                  <a:pt x="41" y="8"/>
                </a:cubicBezTo>
                <a:cubicBezTo>
                  <a:pt x="32" y="8"/>
                  <a:pt x="24" y="12"/>
                  <a:pt x="18" y="18"/>
                </a:cubicBezTo>
                <a:cubicBezTo>
                  <a:pt x="12" y="24"/>
                  <a:pt x="8" y="33"/>
                  <a:pt x="8" y="42"/>
                </a:cubicBezTo>
                <a:cubicBezTo>
                  <a:pt x="8" y="51"/>
                  <a:pt x="12" y="59"/>
                  <a:pt x="18" y="66"/>
                </a:cubicBezTo>
                <a:cubicBezTo>
                  <a:pt x="19" y="67"/>
                  <a:pt x="22" y="69"/>
                  <a:pt x="2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9" y="73"/>
                  <a:pt x="35" y="75"/>
                  <a:pt x="41" y="75"/>
                </a:cubicBezTo>
                <a:cubicBezTo>
                  <a:pt x="48" y="75"/>
                  <a:pt x="53" y="73"/>
                  <a:pt x="59" y="70"/>
                </a:cubicBezTo>
                <a:close/>
                <a:moveTo>
                  <a:pt x="43" y="46"/>
                </a:moveTo>
                <a:cubicBezTo>
                  <a:pt x="43" y="46"/>
                  <a:pt x="43" y="46"/>
                  <a:pt x="43" y="46"/>
                </a:cubicBezTo>
                <a:cubicBezTo>
                  <a:pt x="42" y="47"/>
                  <a:pt x="40" y="47"/>
                  <a:pt x="40" y="46"/>
                </a:cubicBezTo>
                <a:cubicBezTo>
                  <a:pt x="38" y="45"/>
                  <a:pt x="37" y="44"/>
                  <a:pt x="35" y="43"/>
                </a:cubicBezTo>
                <a:cubicBezTo>
                  <a:pt x="34" y="42"/>
                  <a:pt x="32" y="42"/>
                  <a:pt x="30" y="42"/>
                </a:cubicBezTo>
                <a:cubicBezTo>
                  <a:pt x="28" y="42"/>
                  <a:pt x="26" y="42"/>
                  <a:pt x="25" y="43"/>
                </a:cubicBezTo>
                <a:cubicBezTo>
                  <a:pt x="23" y="44"/>
                  <a:pt x="22" y="45"/>
                  <a:pt x="20" y="46"/>
                </a:cubicBezTo>
                <a:cubicBezTo>
                  <a:pt x="19" y="47"/>
                  <a:pt x="18" y="47"/>
                  <a:pt x="17" y="46"/>
                </a:cubicBezTo>
                <a:cubicBezTo>
                  <a:pt x="16" y="45"/>
                  <a:pt x="16" y="43"/>
                  <a:pt x="17" y="42"/>
                </a:cubicBezTo>
                <a:cubicBezTo>
                  <a:pt x="19" y="41"/>
                  <a:pt x="21" y="39"/>
                  <a:pt x="23" y="39"/>
                </a:cubicBezTo>
                <a:cubicBezTo>
                  <a:pt x="25" y="38"/>
                  <a:pt x="28" y="37"/>
                  <a:pt x="30" y="37"/>
                </a:cubicBezTo>
                <a:cubicBezTo>
                  <a:pt x="32" y="37"/>
                  <a:pt x="35" y="38"/>
                  <a:pt x="37" y="39"/>
                </a:cubicBezTo>
                <a:cubicBezTo>
                  <a:pt x="39" y="39"/>
                  <a:pt x="40" y="40"/>
                  <a:pt x="41" y="41"/>
                </a:cubicBezTo>
                <a:cubicBezTo>
                  <a:pt x="43" y="40"/>
                  <a:pt x="44" y="39"/>
                  <a:pt x="45" y="39"/>
                </a:cubicBezTo>
                <a:cubicBezTo>
                  <a:pt x="48" y="38"/>
                  <a:pt x="50" y="37"/>
                  <a:pt x="52" y="37"/>
                </a:cubicBezTo>
                <a:cubicBezTo>
                  <a:pt x="55" y="37"/>
                  <a:pt x="57" y="38"/>
                  <a:pt x="59" y="39"/>
                </a:cubicBezTo>
                <a:cubicBezTo>
                  <a:pt x="62" y="39"/>
                  <a:pt x="64" y="41"/>
                  <a:pt x="65" y="42"/>
                </a:cubicBezTo>
                <a:cubicBezTo>
                  <a:pt x="66" y="43"/>
                  <a:pt x="66" y="45"/>
                  <a:pt x="65" y="46"/>
                </a:cubicBezTo>
                <a:cubicBezTo>
                  <a:pt x="65" y="47"/>
                  <a:pt x="63" y="47"/>
                  <a:pt x="62" y="46"/>
                </a:cubicBezTo>
                <a:cubicBezTo>
                  <a:pt x="61" y="45"/>
                  <a:pt x="59" y="44"/>
                  <a:pt x="58" y="43"/>
                </a:cubicBezTo>
                <a:cubicBezTo>
                  <a:pt x="56" y="42"/>
                  <a:pt x="54" y="42"/>
                  <a:pt x="52" y="42"/>
                </a:cubicBezTo>
                <a:cubicBezTo>
                  <a:pt x="51" y="42"/>
                  <a:pt x="49" y="42"/>
                  <a:pt x="47" y="43"/>
                </a:cubicBezTo>
                <a:cubicBezTo>
                  <a:pt x="46" y="44"/>
                  <a:pt x="44" y="45"/>
                  <a:pt x="43" y="46"/>
                </a:cubicBezTo>
                <a:close/>
                <a:moveTo>
                  <a:pt x="65" y="76"/>
                </a:moveTo>
                <a:cubicBezTo>
                  <a:pt x="65" y="76"/>
                  <a:pt x="65" y="76"/>
                  <a:pt x="65" y="76"/>
                </a:cubicBezTo>
                <a:cubicBezTo>
                  <a:pt x="65" y="93"/>
                  <a:pt x="65" y="93"/>
                  <a:pt x="65" y="93"/>
                </a:cubicBezTo>
                <a:cubicBezTo>
                  <a:pt x="65" y="95"/>
                  <a:pt x="63" y="97"/>
                  <a:pt x="61" y="97"/>
                </a:cubicBezTo>
                <a:cubicBezTo>
                  <a:pt x="61" y="97"/>
                  <a:pt x="61" y="97"/>
                  <a:pt x="61" y="97"/>
                </a:cubicBezTo>
                <a:cubicBezTo>
                  <a:pt x="53" y="97"/>
                  <a:pt x="53" y="97"/>
                  <a:pt x="53" y="97"/>
                </a:cubicBezTo>
                <a:cubicBezTo>
                  <a:pt x="53" y="99"/>
                  <a:pt x="52" y="100"/>
                  <a:pt x="50" y="102"/>
                </a:cubicBezTo>
                <a:cubicBezTo>
                  <a:pt x="48" y="104"/>
                  <a:pt x="45" y="106"/>
                  <a:pt x="41" y="106"/>
                </a:cubicBezTo>
                <a:cubicBezTo>
                  <a:pt x="38" y="106"/>
                  <a:pt x="35" y="104"/>
                  <a:pt x="32" y="102"/>
                </a:cubicBezTo>
                <a:cubicBezTo>
                  <a:pt x="31" y="100"/>
                  <a:pt x="30" y="99"/>
                  <a:pt x="29" y="97"/>
                </a:cubicBezTo>
                <a:cubicBezTo>
                  <a:pt x="22" y="97"/>
                  <a:pt x="22" y="97"/>
                  <a:pt x="22" y="97"/>
                </a:cubicBezTo>
                <a:cubicBezTo>
                  <a:pt x="20" y="97"/>
                  <a:pt x="18" y="95"/>
                  <a:pt x="18" y="93"/>
                </a:cubicBezTo>
                <a:cubicBezTo>
                  <a:pt x="18" y="93"/>
                  <a:pt x="18" y="93"/>
                  <a:pt x="18" y="93"/>
                </a:cubicBezTo>
                <a:cubicBezTo>
                  <a:pt x="18" y="76"/>
                  <a:pt x="18" y="76"/>
                  <a:pt x="18" y="76"/>
                </a:cubicBezTo>
                <a:cubicBezTo>
                  <a:pt x="16" y="75"/>
                  <a:pt x="14" y="73"/>
                  <a:pt x="12" y="71"/>
                </a:cubicBezTo>
                <a:cubicBezTo>
                  <a:pt x="4" y="64"/>
                  <a:pt x="0" y="53"/>
                  <a:pt x="0" y="42"/>
                </a:cubicBezTo>
                <a:cubicBezTo>
                  <a:pt x="0" y="30"/>
                  <a:pt x="4" y="20"/>
                  <a:pt x="12" y="13"/>
                </a:cubicBezTo>
                <a:cubicBezTo>
                  <a:pt x="19" y="5"/>
                  <a:pt x="30" y="0"/>
                  <a:pt x="41" y="0"/>
                </a:cubicBezTo>
                <a:cubicBezTo>
                  <a:pt x="53" y="0"/>
                  <a:pt x="63" y="5"/>
                  <a:pt x="71" y="13"/>
                </a:cubicBezTo>
                <a:cubicBezTo>
                  <a:pt x="78" y="20"/>
                  <a:pt x="83" y="30"/>
                  <a:pt x="83" y="42"/>
                </a:cubicBezTo>
                <a:cubicBezTo>
                  <a:pt x="83" y="53"/>
                  <a:pt x="78" y="64"/>
                  <a:pt x="71" y="71"/>
                </a:cubicBezTo>
                <a:cubicBezTo>
                  <a:pt x="69" y="73"/>
                  <a:pt x="67" y="75"/>
                  <a:pt x="65" y="76"/>
                </a:cubicBezTo>
                <a:close/>
                <a:moveTo>
                  <a:pt x="26" y="80"/>
                </a:moveTo>
                <a:cubicBezTo>
                  <a:pt x="26" y="80"/>
                  <a:pt x="26" y="80"/>
                  <a:pt x="26" y="80"/>
                </a:cubicBezTo>
                <a:cubicBezTo>
                  <a:pt x="26" y="89"/>
                  <a:pt x="26" y="89"/>
                  <a:pt x="26" y="89"/>
                </a:cubicBezTo>
                <a:cubicBezTo>
                  <a:pt x="32" y="89"/>
                  <a:pt x="32" y="89"/>
                  <a:pt x="32" y="89"/>
                </a:cubicBezTo>
                <a:cubicBezTo>
                  <a:pt x="32" y="89"/>
                  <a:pt x="32" y="89"/>
                  <a:pt x="32" y="89"/>
                </a:cubicBezTo>
                <a:cubicBezTo>
                  <a:pt x="35" y="89"/>
                  <a:pt x="37" y="90"/>
                  <a:pt x="37" y="93"/>
                </a:cubicBezTo>
                <a:cubicBezTo>
                  <a:pt x="37" y="93"/>
                  <a:pt x="37" y="93"/>
                  <a:pt x="37" y="93"/>
                </a:cubicBezTo>
                <a:cubicBezTo>
                  <a:pt x="37" y="94"/>
                  <a:pt x="37" y="95"/>
                  <a:pt x="38" y="96"/>
                </a:cubicBezTo>
                <a:cubicBezTo>
                  <a:pt x="38" y="96"/>
                  <a:pt x="38" y="96"/>
                  <a:pt x="38" y="96"/>
                </a:cubicBezTo>
                <a:cubicBezTo>
                  <a:pt x="39" y="97"/>
                  <a:pt x="40" y="98"/>
                  <a:pt x="41" y="98"/>
                </a:cubicBezTo>
                <a:cubicBezTo>
                  <a:pt x="43" y="98"/>
                  <a:pt x="44" y="97"/>
                  <a:pt x="45" y="96"/>
                </a:cubicBezTo>
                <a:cubicBezTo>
                  <a:pt x="45" y="96"/>
                  <a:pt x="45" y="96"/>
                  <a:pt x="45" y="96"/>
                </a:cubicBezTo>
                <a:cubicBezTo>
                  <a:pt x="45" y="95"/>
                  <a:pt x="46" y="94"/>
                  <a:pt x="46" y="93"/>
                </a:cubicBezTo>
                <a:cubicBezTo>
                  <a:pt x="46" y="93"/>
                  <a:pt x="46" y="93"/>
                  <a:pt x="46" y="93"/>
                </a:cubicBezTo>
                <a:cubicBezTo>
                  <a:pt x="46" y="90"/>
                  <a:pt x="48" y="89"/>
                  <a:pt x="50" y="89"/>
                </a:cubicBezTo>
                <a:cubicBezTo>
                  <a:pt x="57" y="89"/>
                  <a:pt x="57" y="89"/>
                  <a:pt x="57" y="89"/>
                </a:cubicBezTo>
                <a:cubicBezTo>
                  <a:pt x="57" y="80"/>
                  <a:pt x="57" y="80"/>
                  <a:pt x="57" y="80"/>
                </a:cubicBezTo>
                <a:cubicBezTo>
                  <a:pt x="52" y="82"/>
                  <a:pt x="47" y="83"/>
                  <a:pt x="41" y="83"/>
                </a:cubicBezTo>
                <a:cubicBezTo>
                  <a:pt x="36" y="83"/>
                  <a:pt x="31" y="82"/>
                  <a:pt x="26" y="8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5" name="Rectangle 30"/>
          <p:cNvSpPr>
            <a:spLocks noChangeArrowheads="1"/>
          </p:cNvSpPr>
          <p:nvPr/>
        </p:nvSpPr>
        <p:spPr bwMode="auto">
          <a:xfrm>
            <a:off x="5775325" y="1660525"/>
            <a:ext cx="2468563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2000" b="1" dirty="0">
                <a:solidFill>
                  <a:srgbClr val="06C5B3"/>
                </a:solidFill>
              </a:rPr>
              <a:t>02</a:t>
            </a:r>
            <a:endParaRPr lang="zh-CN" altLang="en-US" sz="2000" b="1" dirty="0">
              <a:solidFill>
                <a:srgbClr val="06C5B3"/>
              </a:solidFill>
            </a:endParaRPr>
          </a:p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76" name="Rectangle 31"/>
          <p:cNvSpPr>
            <a:spLocks noChangeArrowheads="1"/>
          </p:cNvSpPr>
          <p:nvPr/>
        </p:nvSpPr>
        <p:spPr bwMode="auto">
          <a:xfrm>
            <a:off x="6327775" y="2562225"/>
            <a:ext cx="2468563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2000" b="1" dirty="0">
                <a:solidFill>
                  <a:srgbClr val="06C5B3"/>
                </a:solidFill>
              </a:rPr>
              <a:t>04</a:t>
            </a:r>
            <a:endParaRPr lang="zh-CN" altLang="en-US" sz="2000" b="1" dirty="0">
              <a:solidFill>
                <a:srgbClr val="06C5B3"/>
              </a:solidFill>
            </a:endParaRPr>
          </a:p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86" name="Rectangle 32"/>
          <p:cNvSpPr>
            <a:spLocks noChangeArrowheads="1"/>
          </p:cNvSpPr>
          <p:nvPr/>
        </p:nvSpPr>
        <p:spPr bwMode="auto">
          <a:xfrm>
            <a:off x="5775325" y="3457575"/>
            <a:ext cx="2468563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zh-CN" sz="2000" b="1" dirty="0">
                <a:solidFill>
                  <a:srgbClr val="06C5B3"/>
                </a:solidFill>
              </a:rPr>
              <a:t>06</a:t>
            </a:r>
            <a:endParaRPr lang="zh-CN" altLang="en-US" sz="2000" b="1" dirty="0">
              <a:solidFill>
                <a:srgbClr val="06C5B3"/>
              </a:solidFill>
            </a:endParaRPr>
          </a:p>
          <a:p>
            <a:pPr>
              <a:buFont typeface="Arial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87" name="Rectangle 33"/>
          <p:cNvSpPr>
            <a:spLocks noChangeArrowheads="1"/>
          </p:cNvSpPr>
          <p:nvPr/>
        </p:nvSpPr>
        <p:spPr bwMode="auto">
          <a:xfrm>
            <a:off x="862013" y="1660525"/>
            <a:ext cx="2468562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charset="0"/>
              <a:buNone/>
            </a:pPr>
            <a:r>
              <a:rPr lang="en-US" altLang="zh-CN" sz="2000" b="1" dirty="0">
                <a:solidFill>
                  <a:srgbClr val="06C5B3"/>
                </a:solidFill>
              </a:rPr>
              <a:t>01</a:t>
            </a:r>
            <a:endParaRPr lang="zh-CN" altLang="en-US" sz="2000" b="1" dirty="0">
              <a:solidFill>
                <a:srgbClr val="06C5B3"/>
              </a:solidFill>
            </a:endParaRPr>
          </a:p>
          <a:p>
            <a:pPr algn="r">
              <a:buFont typeface="Arial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88" name="Rectangle 34"/>
          <p:cNvSpPr>
            <a:spLocks noChangeArrowheads="1"/>
          </p:cNvSpPr>
          <p:nvPr/>
        </p:nvSpPr>
        <p:spPr bwMode="auto">
          <a:xfrm>
            <a:off x="358775" y="2562225"/>
            <a:ext cx="2468563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en-US" altLang="zh-CN" sz="2000" b="1" dirty="0">
                <a:solidFill>
                  <a:srgbClr val="06C5B3"/>
                </a:solidFill>
              </a:rPr>
              <a:t>03</a:t>
            </a:r>
            <a:endParaRPr lang="zh-CN" altLang="en-US" sz="2000" b="1" dirty="0">
              <a:solidFill>
                <a:srgbClr val="06C5B3"/>
              </a:solidFill>
            </a:endParaRPr>
          </a:p>
          <a:p>
            <a:pPr algn="r">
              <a:buFont typeface="Arial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89" name="Rectangle 35"/>
          <p:cNvSpPr>
            <a:spLocks noChangeArrowheads="1"/>
          </p:cNvSpPr>
          <p:nvPr/>
        </p:nvSpPr>
        <p:spPr bwMode="auto">
          <a:xfrm>
            <a:off x="862013" y="3457575"/>
            <a:ext cx="2468562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en-US" altLang="zh-CN" sz="2000" b="1" dirty="0">
                <a:solidFill>
                  <a:srgbClr val="06C5B3"/>
                </a:solidFill>
              </a:rPr>
              <a:t>05</a:t>
            </a:r>
            <a:endParaRPr lang="zh-CN" altLang="en-US" sz="2000" b="1" dirty="0">
              <a:solidFill>
                <a:srgbClr val="06C5B3"/>
              </a:solidFill>
            </a:endParaRPr>
          </a:p>
          <a:p>
            <a:pPr algn="r">
              <a:buFont typeface="Arial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-396552" y="-453380"/>
            <a:ext cx="1050653" cy="1050652"/>
          </a:xfrm>
          <a:prstGeom prst="ellips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186990" y="152103"/>
            <a:ext cx="514943" cy="514943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TextBox 57"/>
          <p:cNvSpPr txBox="1"/>
          <p:nvPr/>
        </p:nvSpPr>
        <p:spPr>
          <a:xfrm>
            <a:off x="216896" y="209520"/>
            <a:ext cx="455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04</a:t>
            </a:r>
            <a:endParaRPr lang="zh-CN" altLang="en-US" sz="20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59" name="Rectangle 39"/>
          <p:cNvSpPr>
            <a:spLocks noChangeArrowheads="1"/>
          </p:cNvSpPr>
          <p:nvPr/>
        </p:nvSpPr>
        <p:spPr bwMode="auto">
          <a:xfrm>
            <a:off x="915988" y="301852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400" dirty="0" smtClean="0">
                <a:solidFill>
                  <a:srgbClr val="06C5B3"/>
                </a:solidFill>
                <a:latin typeface="Impact" pitchFamily="34" charset="0"/>
              </a:rPr>
              <a:t>Write your great  title here</a:t>
            </a:r>
            <a:endParaRPr lang="en-US" altLang="zh-CN" sz="1400" dirty="0">
              <a:solidFill>
                <a:srgbClr val="06C5B3"/>
              </a:solidFill>
              <a:latin typeface="Impact" pitchFamily="34" charset="0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3580765" y="3257551"/>
            <a:ext cx="941072" cy="1082674"/>
            <a:chOff x="3544888" y="3216275"/>
            <a:chExt cx="1012825" cy="1165225"/>
          </a:xfrm>
          <a:solidFill>
            <a:srgbClr val="949599"/>
          </a:solidFill>
        </p:grpSpPr>
        <p:sp>
          <p:nvSpPr>
            <p:cNvPr id="54" name="Freeform 7"/>
            <p:cNvSpPr/>
            <p:nvPr/>
          </p:nvSpPr>
          <p:spPr bwMode="auto">
            <a:xfrm>
              <a:off x="3610952" y="3287714"/>
              <a:ext cx="888636" cy="1022348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Freeform 9"/>
            <p:cNvSpPr/>
            <p:nvPr/>
          </p:nvSpPr>
          <p:spPr bwMode="auto">
            <a:xfrm>
              <a:off x="3544888" y="3216275"/>
              <a:ext cx="1012825" cy="1165225"/>
            </a:xfrm>
            <a:custGeom>
              <a:avLst/>
              <a:gdLst>
                <a:gd name="T0" fmla="*/ 638 w 638"/>
                <a:gd name="T1" fmla="*/ 552 h 734"/>
                <a:gd name="T2" fmla="*/ 638 w 638"/>
                <a:gd name="T3" fmla="*/ 183 h 734"/>
                <a:gd name="T4" fmla="*/ 319 w 638"/>
                <a:gd name="T5" fmla="*/ 0 h 734"/>
                <a:gd name="T6" fmla="*/ 0 w 638"/>
                <a:gd name="T7" fmla="*/ 183 h 734"/>
                <a:gd name="T8" fmla="*/ 0 w 638"/>
                <a:gd name="T9" fmla="*/ 552 h 734"/>
                <a:gd name="T10" fmla="*/ 319 w 638"/>
                <a:gd name="T11" fmla="*/ 734 h 734"/>
                <a:gd name="T12" fmla="*/ 638 w 638"/>
                <a:gd name="T13" fmla="*/ 552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2"/>
                  </a:moveTo>
                  <a:lnTo>
                    <a:pt x="638" y="183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52"/>
                  </a:lnTo>
                  <a:lnTo>
                    <a:pt x="319" y="734"/>
                  </a:lnTo>
                  <a:lnTo>
                    <a:pt x="638" y="552"/>
                  </a:lnTo>
                  <a:close/>
                </a:path>
              </a:pathLst>
            </a:cu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4618990" y="3257551"/>
            <a:ext cx="941072" cy="1082674"/>
            <a:chOff x="4583113" y="3216275"/>
            <a:chExt cx="1012825" cy="1165225"/>
          </a:xfrm>
          <a:solidFill>
            <a:srgbClr val="BDBEC0"/>
          </a:solidFill>
        </p:grpSpPr>
        <p:sp>
          <p:nvSpPr>
            <p:cNvPr id="51" name="Freeform 7"/>
            <p:cNvSpPr/>
            <p:nvPr/>
          </p:nvSpPr>
          <p:spPr bwMode="auto">
            <a:xfrm>
              <a:off x="4646002" y="3287714"/>
              <a:ext cx="888636" cy="1022348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Freeform 8"/>
            <p:cNvSpPr/>
            <p:nvPr/>
          </p:nvSpPr>
          <p:spPr bwMode="auto">
            <a:xfrm>
              <a:off x="4583113" y="3216275"/>
              <a:ext cx="1012825" cy="1165225"/>
            </a:xfrm>
            <a:custGeom>
              <a:avLst/>
              <a:gdLst>
                <a:gd name="T0" fmla="*/ 638 w 638"/>
                <a:gd name="T1" fmla="*/ 552 h 734"/>
                <a:gd name="T2" fmla="*/ 638 w 638"/>
                <a:gd name="T3" fmla="*/ 183 h 734"/>
                <a:gd name="T4" fmla="*/ 319 w 638"/>
                <a:gd name="T5" fmla="*/ 0 h 734"/>
                <a:gd name="T6" fmla="*/ 0 w 638"/>
                <a:gd name="T7" fmla="*/ 183 h 734"/>
                <a:gd name="T8" fmla="*/ 0 w 638"/>
                <a:gd name="T9" fmla="*/ 552 h 734"/>
                <a:gd name="T10" fmla="*/ 319 w 638"/>
                <a:gd name="T11" fmla="*/ 734 h 734"/>
                <a:gd name="T12" fmla="*/ 638 w 638"/>
                <a:gd name="T13" fmla="*/ 552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2"/>
                  </a:moveTo>
                  <a:lnTo>
                    <a:pt x="638" y="183"/>
                  </a:lnTo>
                  <a:lnTo>
                    <a:pt x="319" y="0"/>
                  </a:lnTo>
                  <a:lnTo>
                    <a:pt x="0" y="183"/>
                  </a:lnTo>
                  <a:lnTo>
                    <a:pt x="0" y="552"/>
                  </a:lnTo>
                  <a:lnTo>
                    <a:pt x="319" y="734"/>
                  </a:lnTo>
                  <a:lnTo>
                    <a:pt x="638" y="552"/>
                  </a:lnTo>
                  <a:close/>
                </a:path>
              </a:pathLst>
            </a:cu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3" name="Freeform 28"/>
          <p:cNvSpPr>
            <a:spLocks noEditPoints="1"/>
          </p:cNvSpPr>
          <p:nvPr/>
        </p:nvSpPr>
        <p:spPr bwMode="auto">
          <a:xfrm>
            <a:off x="4972479" y="3611348"/>
            <a:ext cx="261080" cy="327456"/>
          </a:xfrm>
          <a:custGeom>
            <a:avLst/>
            <a:gdLst>
              <a:gd name="T0" fmla="*/ 62 w 84"/>
              <a:gd name="T1" fmla="*/ 60 h 106"/>
              <a:gd name="T2" fmla="*/ 55 w 84"/>
              <a:gd name="T3" fmla="*/ 96 h 106"/>
              <a:gd name="T4" fmla="*/ 80 w 84"/>
              <a:gd name="T5" fmla="*/ 98 h 106"/>
              <a:gd name="T6" fmla="*/ 80 w 84"/>
              <a:gd name="T7" fmla="*/ 106 h 106"/>
              <a:gd name="T8" fmla="*/ 0 w 84"/>
              <a:gd name="T9" fmla="*/ 102 h 106"/>
              <a:gd name="T10" fmla="*/ 30 w 84"/>
              <a:gd name="T11" fmla="*/ 98 h 106"/>
              <a:gd name="T12" fmla="*/ 49 w 84"/>
              <a:gd name="T13" fmla="*/ 91 h 106"/>
              <a:gd name="T14" fmla="*/ 6 w 84"/>
              <a:gd name="T15" fmla="*/ 88 h 106"/>
              <a:gd name="T16" fmla="*/ 6 w 84"/>
              <a:gd name="T17" fmla="*/ 83 h 106"/>
              <a:gd name="T18" fmla="*/ 56 w 84"/>
              <a:gd name="T19" fmla="*/ 72 h 106"/>
              <a:gd name="T20" fmla="*/ 50 w 84"/>
              <a:gd name="T21" fmla="*/ 55 h 106"/>
              <a:gd name="T22" fmla="*/ 42 w 84"/>
              <a:gd name="T23" fmla="*/ 56 h 106"/>
              <a:gd name="T24" fmla="*/ 32 w 84"/>
              <a:gd name="T25" fmla="*/ 68 h 106"/>
              <a:gd name="T26" fmla="*/ 28 w 84"/>
              <a:gd name="T27" fmla="*/ 70 h 106"/>
              <a:gd name="T28" fmla="*/ 14 w 84"/>
              <a:gd name="T29" fmla="*/ 65 h 106"/>
              <a:gd name="T30" fmla="*/ 16 w 84"/>
              <a:gd name="T31" fmla="*/ 58 h 106"/>
              <a:gd name="T32" fmla="*/ 13 w 84"/>
              <a:gd name="T33" fmla="*/ 54 h 106"/>
              <a:gd name="T34" fmla="*/ 38 w 84"/>
              <a:gd name="T35" fmla="*/ 15 h 106"/>
              <a:gd name="T36" fmla="*/ 40 w 84"/>
              <a:gd name="T37" fmla="*/ 16 h 106"/>
              <a:gd name="T38" fmla="*/ 41 w 84"/>
              <a:gd name="T39" fmla="*/ 9 h 106"/>
              <a:gd name="T40" fmla="*/ 45 w 84"/>
              <a:gd name="T41" fmla="*/ 2 h 106"/>
              <a:gd name="T42" fmla="*/ 66 w 84"/>
              <a:gd name="T43" fmla="*/ 18 h 106"/>
              <a:gd name="T44" fmla="*/ 58 w 84"/>
              <a:gd name="T45" fmla="*/ 18 h 106"/>
              <a:gd name="T46" fmla="*/ 57 w 84"/>
              <a:gd name="T47" fmla="*/ 26 h 106"/>
              <a:gd name="T48" fmla="*/ 52 w 84"/>
              <a:gd name="T49" fmla="*/ 38 h 106"/>
              <a:gd name="T50" fmla="*/ 55 w 84"/>
              <a:gd name="T51" fmla="*/ 49 h 106"/>
              <a:gd name="T52" fmla="*/ 54 w 84"/>
              <a:gd name="T53" fmla="*/ 16 h 106"/>
              <a:gd name="T54" fmla="*/ 44 w 84"/>
              <a:gd name="T55" fmla="*/ 19 h 106"/>
              <a:gd name="T56" fmla="*/ 54 w 84"/>
              <a:gd name="T57" fmla="*/ 16 h 106"/>
              <a:gd name="T58" fmla="*/ 48 w 84"/>
              <a:gd name="T59" fmla="*/ 35 h 106"/>
              <a:gd name="T60" fmla="*/ 37 w 84"/>
              <a:gd name="T61" fmla="*/ 20 h 106"/>
              <a:gd name="T62" fmla="*/ 33 w 84"/>
              <a:gd name="T63" fmla="*/ 62 h 106"/>
              <a:gd name="T64" fmla="*/ 34 w 84"/>
              <a:gd name="T65" fmla="*/ 46 h 106"/>
              <a:gd name="T66" fmla="*/ 37 w 84"/>
              <a:gd name="T67" fmla="*/ 38 h 106"/>
              <a:gd name="T68" fmla="*/ 49 w 84"/>
              <a:gd name="T69" fmla="*/ 42 h 106"/>
              <a:gd name="T70" fmla="*/ 40 w 84"/>
              <a:gd name="T71" fmla="*/ 42 h 106"/>
              <a:gd name="T72" fmla="*/ 40 w 84"/>
              <a:gd name="T73" fmla="*/ 42 h 106"/>
              <a:gd name="T74" fmla="*/ 45 w 84"/>
              <a:gd name="T75" fmla="*/ 52 h 106"/>
              <a:gd name="T76" fmla="*/ 49 w 84"/>
              <a:gd name="T77" fmla="*/ 50 h 106"/>
              <a:gd name="T78" fmla="*/ 49 w 84"/>
              <a:gd name="T79" fmla="*/ 42 h 106"/>
              <a:gd name="T80" fmla="*/ 20 w 84"/>
              <a:gd name="T81" fmla="*/ 61 h 106"/>
              <a:gd name="T82" fmla="*/ 19 w 84"/>
              <a:gd name="T83" fmla="*/ 62 h 106"/>
              <a:gd name="T84" fmla="*/ 26 w 84"/>
              <a:gd name="T85" fmla="*/ 64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4" h="106">
                <a:moveTo>
                  <a:pt x="55" y="49"/>
                </a:moveTo>
                <a:cubicBezTo>
                  <a:pt x="58" y="52"/>
                  <a:pt x="61" y="56"/>
                  <a:pt x="62" y="60"/>
                </a:cubicBezTo>
                <a:cubicBezTo>
                  <a:pt x="64" y="63"/>
                  <a:pt x="65" y="68"/>
                  <a:pt x="65" y="72"/>
                </a:cubicBezTo>
                <a:cubicBezTo>
                  <a:pt x="65" y="82"/>
                  <a:pt x="61" y="90"/>
                  <a:pt x="55" y="96"/>
                </a:cubicBezTo>
                <a:cubicBezTo>
                  <a:pt x="54" y="97"/>
                  <a:pt x="53" y="98"/>
                  <a:pt x="53" y="98"/>
                </a:cubicBezTo>
                <a:cubicBezTo>
                  <a:pt x="80" y="98"/>
                  <a:pt x="80" y="98"/>
                  <a:pt x="80" y="98"/>
                </a:cubicBezTo>
                <a:cubicBezTo>
                  <a:pt x="82" y="98"/>
                  <a:pt x="84" y="100"/>
                  <a:pt x="84" y="102"/>
                </a:cubicBezTo>
                <a:cubicBezTo>
                  <a:pt x="84" y="104"/>
                  <a:pt x="82" y="106"/>
                  <a:pt x="80" y="106"/>
                </a:cubicBezTo>
                <a:cubicBezTo>
                  <a:pt x="54" y="106"/>
                  <a:pt x="29" y="106"/>
                  <a:pt x="4" y="106"/>
                </a:cubicBezTo>
                <a:cubicBezTo>
                  <a:pt x="2" y="106"/>
                  <a:pt x="0" y="104"/>
                  <a:pt x="0" y="102"/>
                </a:cubicBezTo>
                <a:cubicBezTo>
                  <a:pt x="0" y="100"/>
                  <a:pt x="2" y="98"/>
                  <a:pt x="4" y="98"/>
                </a:cubicBezTo>
                <a:cubicBezTo>
                  <a:pt x="30" y="98"/>
                  <a:pt x="30" y="98"/>
                  <a:pt x="30" y="98"/>
                </a:cubicBezTo>
                <a:cubicBezTo>
                  <a:pt x="31" y="98"/>
                  <a:pt x="31" y="98"/>
                  <a:pt x="31" y="98"/>
                </a:cubicBezTo>
                <a:cubicBezTo>
                  <a:pt x="38" y="98"/>
                  <a:pt x="44" y="95"/>
                  <a:pt x="49" y="91"/>
                </a:cubicBezTo>
                <a:cubicBezTo>
                  <a:pt x="50" y="90"/>
                  <a:pt x="50" y="89"/>
                  <a:pt x="51" y="88"/>
                </a:cubicBezTo>
                <a:cubicBezTo>
                  <a:pt x="6" y="88"/>
                  <a:pt x="6" y="88"/>
                  <a:pt x="6" y="88"/>
                </a:cubicBezTo>
                <a:cubicBezTo>
                  <a:pt x="5" y="88"/>
                  <a:pt x="4" y="87"/>
                  <a:pt x="4" y="86"/>
                </a:cubicBezTo>
                <a:cubicBezTo>
                  <a:pt x="4" y="85"/>
                  <a:pt x="5" y="83"/>
                  <a:pt x="6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56" y="80"/>
                  <a:pt x="56" y="76"/>
                  <a:pt x="56" y="72"/>
                </a:cubicBezTo>
                <a:cubicBezTo>
                  <a:pt x="56" y="69"/>
                  <a:pt x="56" y="66"/>
                  <a:pt x="55" y="63"/>
                </a:cubicBezTo>
                <a:cubicBezTo>
                  <a:pt x="54" y="60"/>
                  <a:pt x="52" y="58"/>
                  <a:pt x="50" y="55"/>
                </a:cubicBezTo>
                <a:cubicBezTo>
                  <a:pt x="49" y="56"/>
                  <a:pt x="47" y="57"/>
                  <a:pt x="45" y="57"/>
                </a:cubicBezTo>
                <a:cubicBezTo>
                  <a:pt x="44" y="57"/>
                  <a:pt x="43" y="57"/>
                  <a:pt x="42" y="56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68"/>
                  <a:pt x="33" y="68"/>
                  <a:pt x="32" y="68"/>
                </a:cubicBezTo>
                <a:cubicBezTo>
                  <a:pt x="30" y="66"/>
                  <a:pt x="30" y="66"/>
                  <a:pt x="30" y="66"/>
                </a:cubicBezTo>
                <a:cubicBezTo>
                  <a:pt x="28" y="70"/>
                  <a:pt x="28" y="70"/>
                  <a:pt x="28" y="70"/>
                </a:cubicBezTo>
                <a:cubicBezTo>
                  <a:pt x="27" y="71"/>
                  <a:pt x="25" y="72"/>
                  <a:pt x="24" y="71"/>
                </a:cubicBezTo>
                <a:cubicBezTo>
                  <a:pt x="14" y="65"/>
                  <a:pt x="14" y="65"/>
                  <a:pt x="14" y="65"/>
                </a:cubicBezTo>
                <a:cubicBezTo>
                  <a:pt x="13" y="65"/>
                  <a:pt x="13" y="63"/>
                  <a:pt x="14" y="62"/>
                </a:cubicBezTo>
                <a:cubicBezTo>
                  <a:pt x="16" y="58"/>
                  <a:pt x="16" y="58"/>
                  <a:pt x="16" y="58"/>
                </a:cubicBezTo>
                <a:cubicBezTo>
                  <a:pt x="13" y="57"/>
                  <a:pt x="13" y="57"/>
                  <a:pt x="13" y="57"/>
                </a:cubicBezTo>
                <a:cubicBezTo>
                  <a:pt x="12" y="56"/>
                  <a:pt x="12" y="55"/>
                  <a:pt x="13" y="54"/>
                </a:cubicBezTo>
                <a:cubicBezTo>
                  <a:pt x="34" y="16"/>
                  <a:pt x="34" y="16"/>
                  <a:pt x="34" y="16"/>
                </a:cubicBezTo>
                <a:cubicBezTo>
                  <a:pt x="35" y="15"/>
                  <a:pt x="37" y="14"/>
                  <a:pt x="38" y="15"/>
                </a:cubicBezTo>
                <a:cubicBezTo>
                  <a:pt x="38" y="15"/>
                  <a:pt x="38" y="15"/>
                  <a:pt x="38" y="15"/>
                </a:cubicBezTo>
                <a:cubicBezTo>
                  <a:pt x="40" y="16"/>
                  <a:pt x="40" y="16"/>
                  <a:pt x="40" y="16"/>
                </a:cubicBezTo>
                <a:cubicBezTo>
                  <a:pt x="44" y="10"/>
                  <a:pt x="44" y="10"/>
                  <a:pt x="44" y="10"/>
                </a:cubicBezTo>
                <a:cubicBezTo>
                  <a:pt x="41" y="9"/>
                  <a:pt x="41" y="9"/>
                  <a:pt x="41" y="9"/>
                </a:cubicBezTo>
                <a:cubicBezTo>
                  <a:pt x="39" y="7"/>
                  <a:pt x="39" y="5"/>
                  <a:pt x="40" y="3"/>
                </a:cubicBezTo>
                <a:cubicBezTo>
                  <a:pt x="41" y="1"/>
                  <a:pt x="43" y="0"/>
                  <a:pt x="45" y="2"/>
                </a:cubicBezTo>
                <a:cubicBezTo>
                  <a:pt x="52" y="5"/>
                  <a:pt x="58" y="9"/>
                  <a:pt x="64" y="12"/>
                </a:cubicBezTo>
                <a:cubicBezTo>
                  <a:pt x="66" y="13"/>
                  <a:pt x="67" y="16"/>
                  <a:pt x="66" y="18"/>
                </a:cubicBezTo>
                <a:cubicBezTo>
                  <a:pt x="64" y="20"/>
                  <a:pt x="62" y="21"/>
                  <a:pt x="60" y="19"/>
                </a:cubicBezTo>
                <a:cubicBezTo>
                  <a:pt x="58" y="18"/>
                  <a:pt x="58" y="18"/>
                  <a:pt x="58" y="18"/>
                </a:cubicBezTo>
                <a:cubicBezTo>
                  <a:pt x="54" y="24"/>
                  <a:pt x="54" y="24"/>
                  <a:pt x="54" y="24"/>
                </a:cubicBezTo>
                <a:cubicBezTo>
                  <a:pt x="57" y="26"/>
                  <a:pt x="57" y="26"/>
                  <a:pt x="57" y="26"/>
                </a:cubicBezTo>
                <a:cubicBezTo>
                  <a:pt x="58" y="26"/>
                  <a:pt x="58" y="28"/>
                  <a:pt x="57" y="29"/>
                </a:cubicBezTo>
                <a:cubicBezTo>
                  <a:pt x="52" y="38"/>
                  <a:pt x="52" y="38"/>
                  <a:pt x="52" y="38"/>
                </a:cubicBezTo>
                <a:cubicBezTo>
                  <a:pt x="55" y="40"/>
                  <a:pt x="56" y="43"/>
                  <a:pt x="56" y="46"/>
                </a:cubicBezTo>
                <a:cubicBezTo>
                  <a:pt x="56" y="47"/>
                  <a:pt x="56" y="48"/>
                  <a:pt x="55" y="49"/>
                </a:cubicBezTo>
                <a:close/>
                <a:moveTo>
                  <a:pt x="54" y="16"/>
                </a:moveTo>
                <a:cubicBezTo>
                  <a:pt x="54" y="16"/>
                  <a:pt x="54" y="16"/>
                  <a:pt x="54" y="16"/>
                </a:cubicBezTo>
                <a:cubicBezTo>
                  <a:pt x="52" y="15"/>
                  <a:pt x="50" y="13"/>
                  <a:pt x="48" y="12"/>
                </a:cubicBezTo>
                <a:cubicBezTo>
                  <a:pt x="44" y="19"/>
                  <a:pt x="44" y="19"/>
                  <a:pt x="44" y="19"/>
                </a:cubicBezTo>
                <a:cubicBezTo>
                  <a:pt x="50" y="22"/>
                  <a:pt x="50" y="22"/>
                  <a:pt x="50" y="22"/>
                </a:cubicBezTo>
                <a:cubicBezTo>
                  <a:pt x="54" y="16"/>
                  <a:pt x="54" y="16"/>
                  <a:pt x="54" y="16"/>
                </a:cubicBezTo>
                <a:close/>
                <a:moveTo>
                  <a:pt x="48" y="35"/>
                </a:moveTo>
                <a:cubicBezTo>
                  <a:pt x="48" y="35"/>
                  <a:pt x="48" y="35"/>
                  <a:pt x="48" y="35"/>
                </a:cubicBezTo>
                <a:cubicBezTo>
                  <a:pt x="52" y="29"/>
                  <a:pt x="52" y="29"/>
                  <a:pt x="52" y="29"/>
                </a:cubicBezTo>
                <a:cubicBezTo>
                  <a:pt x="47" y="26"/>
                  <a:pt x="42" y="23"/>
                  <a:pt x="37" y="20"/>
                </a:cubicBezTo>
                <a:cubicBezTo>
                  <a:pt x="18" y="54"/>
                  <a:pt x="18" y="54"/>
                  <a:pt x="18" y="54"/>
                </a:cubicBezTo>
                <a:cubicBezTo>
                  <a:pt x="23" y="57"/>
                  <a:pt x="28" y="60"/>
                  <a:pt x="33" y="62"/>
                </a:cubicBezTo>
                <a:cubicBezTo>
                  <a:pt x="37" y="54"/>
                  <a:pt x="37" y="54"/>
                  <a:pt x="37" y="54"/>
                </a:cubicBezTo>
                <a:cubicBezTo>
                  <a:pt x="35" y="52"/>
                  <a:pt x="34" y="49"/>
                  <a:pt x="34" y="46"/>
                </a:cubicBezTo>
                <a:cubicBezTo>
                  <a:pt x="34" y="43"/>
                  <a:pt x="35" y="40"/>
                  <a:pt x="37" y="38"/>
                </a:cubicBezTo>
                <a:cubicBezTo>
                  <a:pt x="37" y="38"/>
                  <a:pt x="37" y="38"/>
                  <a:pt x="37" y="38"/>
                </a:cubicBezTo>
                <a:cubicBezTo>
                  <a:pt x="40" y="35"/>
                  <a:pt x="44" y="34"/>
                  <a:pt x="48" y="35"/>
                </a:cubicBezTo>
                <a:close/>
                <a:moveTo>
                  <a:pt x="49" y="42"/>
                </a:moveTo>
                <a:cubicBezTo>
                  <a:pt x="49" y="42"/>
                  <a:pt x="49" y="42"/>
                  <a:pt x="49" y="42"/>
                </a:cubicBezTo>
                <a:cubicBezTo>
                  <a:pt x="47" y="39"/>
                  <a:pt x="43" y="39"/>
                  <a:pt x="40" y="42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42"/>
                  <a:pt x="40" y="42"/>
                  <a:pt x="40" y="42"/>
                </a:cubicBezTo>
                <a:cubicBezTo>
                  <a:pt x="39" y="43"/>
                  <a:pt x="39" y="44"/>
                  <a:pt x="39" y="46"/>
                </a:cubicBezTo>
                <a:cubicBezTo>
                  <a:pt x="39" y="49"/>
                  <a:pt x="41" y="52"/>
                  <a:pt x="45" y="52"/>
                </a:cubicBezTo>
                <a:cubicBezTo>
                  <a:pt x="47" y="52"/>
                  <a:pt x="48" y="51"/>
                  <a:pt x="49" y="50"/>
                </a:cubicBezTo>
                <a:cubicBezTo>
                  <a:pt x="49" y="50"/>
                  <a:pt x="49" y="50"/>
                  <a:pt x="49" y="50"/>
                </a:cubicBezTo>
                <a:cubicBezTo>
                  <a:pt x="50" y="49"/>
                  <a:pt x="51" y="48"/>
                  <a:pt x="51" y="46"/>
                </a:cubicBezTo>
                <a:cubicBezTo>
                  <a:pt x="51" y="44"/>
                  <a:pt x="50" y="43"/>
                  <a:pt x="49" y="42"/>
                </a:cubicBezTo>
                <a:cubicBezTo>
                  <a:pt x="49" y="42"/>
                  <a:pt x="49" y="42"/>
                  <a:pt x="49" y="42"/>
                </a:cubicBezTo>
                <a:close/>
                <a:moveTo>
                  <a:pt x="20" y="61"/>
                </a:moveTo>
                <a:cubicBezTo>
                  <a:pt x="20" y="61"/>
                  <a:pt x="20" y="61"/>
                  <a:pt x="20" y="61"/>
                </a:cubicBezTo>
                <a:cubicBezTo>
                  <a:pt x="19" y="62"/>
                  <a:pt x="19" y="62"/>
                  <a:pt x="19" y="62"/>
                </a:cubicBezTo>
                <a:cubicBezTo>
                  <a:pt x="25" y="66"/>
                  <a:pt x="25" y="66"/>
                  <a:pt x="25" y="66"/>
                </a:cubicBezTo>
                <a:cubicBezTo>
                  <a:pt x="26" y="64"/>
                  <a:pt x="26" y="64"/>
                  <a:pt x="26" y="64"/>
                </a:cubicBezTo>
                <a:cubicBezTo>
                  <a:pt x="20" y="61"/>
                  <a:pt x="20" y="61"/>
                  <a:pt x="20" y="6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4" name="Freeform 29"/>
          <p:cNvSpPr>
            <a:spLocks noEditPoints="1"/>
          </p:cNvSpPr>
          <p:nvPr/>
        </p:nvSpPr>
        <p:spPr bwMode="auto">
          <a:xfrm>
            <a:off x="3939141" y="3638110"/>
            <a:ext cx="222732" cy="321556"/>
          </a:xfrm>
          <a:custGeom>
            <a:avLst/>
            <a:gdLst>
              <a:gd name="T0" fmla="*/ 2 w 72"/>
              <a:gd name="T1" fmla="*/ 71 h 104"/>
              <a:gd name="T2" fmla="*/ 14 w 72"/>
              <a:gd name="T3" fmla="*/ 69 h 104"/>
              <a:gd name="T4" fmla="*/ 23 w 72"/>
              <a:gd name="T5" fmla="*/ 44 h 104"/>
              <a:gd name="T6" fmla="*/ 23 w 72"/>
              <a:gd name="T7" fmla="*/ 44 h 104"/>
              <a:gd name="T8" fmla="*/ 23 w 72"/>
              <a:gd name="T9" fmla="*/ 17 h 104"/>
              <a:gd name="T10" fmla="*/ 32 w 72"/>
              <a:gd name="T11" fmla="*/ 13 h 104"/>
              <a:gd name="T12" fmla="*/ 36 w 72"/>
              <a:gd name="T13" fmla="*/ 0 h 104"/>
              <a:gd name="T14" fmla="*/ 40 w 72"/>
              <a:gd name="T15" fmla="*/ 13 h 104"/>
              <a:gd name="T16" fmla="*/ 55 w 72"/>
              <a:gd name="T17" fmla="*/ 31 h 104"/>
              <a:gd name="T18" fmla="*/ 49 w 72"/>
              <a:gd name="T19" fmla="*/ 44 h 104"/>
              <a:gd name="T20" fmla="*/ 58 w 72"/>
              <a:gd name="T21" fmla="*/ 69 h 104"/>
              <a:gd name="T22" fmla="*/ 70 w 72"/>
              <a:gd name="T23" fmla="*/ 71 h 104"/>
              <a:gd name="T24" fmla="*/ 61 w 72"/>
              <a:gd name="T25" fmla="*/ 74 h 104"/>
              <a:gd name="T26" fmla="*/ 69 w 72"/>
              <a:gd name="T27" fmla="*/ 95 h 104"/>
              <a:gd name="T28" fmla="*/ 72 w 72"/>
              <a:gd name="T29" fmla="*/ 100 h 104"/>
              <a:gd name="T30" fmla="*/ 67 w 72"/>
              <a:gd name="T31" fmla="*/ 102 h 104"/>
              <a:gd name="T32" fmla="*/ 65 w 72"/>
              <a:gd name="T33" fmla="*/ 97 h 104"/>
              <a:gd name="T34" fmla="*/ 52 w 72"/>
              <a:gd name="T35" fmla="*/ 74 h 104"/>
              <a:gd name="T36" fmla="*/ 40 w 72"/>
              <a:gd name="T37" fmla="*/ 77 h 104"/>
              <a:gd name="T38" fmla="*/ 32 w 72"/>
              <a:gd name="T39" fmla="*/ 77 h 104"/>
              <a:gd name="T40" fmla="*/ 20 w 72"/>
              <a:gd name="T41" fmla="*/ 74 h 104"/>
              <a:gd name="T42" fmla="*/ 7 w 72"/>
              <a:gd name="T43" fmla="*/ 97 h 104"/>
              <a:gd name="T44" fmla="*/ 5 w 72"/>
              <a:gd name="T45" fmla="*/ 102 h 104"/>
              <a:gd name="T46" fmla="*/ 0 w 72"/>
              <a:gd name="T47" fmla="*/ 100 h 104"/>
              <a:gd name="T48" fmla="*/ 3 w 72"/>
              <a:gd name="T49" fmla="*/ 95 h 104"/>
              <a:gd name="T50" fmla="*/ 11 w 72"/>
              <a:gd name="T51" fmla="*/ 74 h 104"/>
              <a:gd name="T52" fmla="*/ 32 w 72"/>
              <a:gd name="T53" fmla="*/ 69 h 104"/>
              <a:gd name="T54" fmla="*/ 32 w 72"/>
              <a:gd name="T55" fmla="*/ 66 h 104"/>
              <a:gd name="T56" fmla="*/ 40 w 72"/>
              <a:gd name="T57" fmla="*/ 66 h 104"/>
              <a:gd name="T58" fmla="*/ 49 w 72"/>
              <a:gd name="T59" fmla="*/ 69 h 104"/>
              <a:gd name="T60" fmla="*/ 32 w 72"/>
              <a:gd name="T61" fmla="*/ 49 h 104"/>
              <a:gd name="T62" fmla="*/ 32 w 72"/>
              <a:gd name="T63" fmla="*/ 69 h 104"/>
              <a:gd name="T64" fmla="*/ 44 w 72"/>
              <a:gd name="T65" fmla="*/ 23 h 104"/>
              <a:gd name="T66" fmla="*/ 29 w 72"/>
              <a:gd name="T67" fmla="*/ 23 h 104"/>
              <a:gd name="T68" fmla="*/ 29 w 72"/>
              <a:gd name="T69" fmla="*/ 38 h 104"/>
              <a:gd name="T70" fmla="*/ 40 w 72"/>
              <a:gd name="T71" fmla="*/ 40 h 104"/>
              <a:gd name="T72" fmla="*/ 44 w 72"/>
              <a:gd name="T73" fmla="*/ 38 h 104"/>
              <a:gd name="T74" fmla="*/ 44 w 72"/>
              <a:gd name="T75" fmla="*/ 23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2" h="104">
                <a:moveTo>
                  <a:pt x="4" y="74"/>
                </a:moveTo>
                <a:cubicBezTo>
                  <a:pt x="3" y="74"/>
                  <a:pt x="2" y="73"/>
                  <a:pt x="2" y="71"/>
                </a:cubicBezTo>
                <a:cubicBezTo>
                  <a:pt x="2" y="70"/>
                  <a:pt x="3" y="69"/>
                  <a:pt x="4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25" y="46"/>
                  <a:pt x="25" y="46"/>
                  <a:pt x="25" y="46"/>
                </a:cubicBezTo>
                <a:cubicBezTo>
                  <a:pt x="24" y="45"/>
                  <a:pt x="24" y="45"/>
                  <a:pt x="23" y="44"/>
                </a:cubicBezTo>
                <a:cubicBezTo>
                  <a:pt x="23" y="44"/>
                  <a:pt x="23" y="44"/>
                  <a:pt x="23" y="44"/>
                </a:cubicBezTo>
                <a:cubicBezTo>
                  <a:pt x="23" y="44"/>
                  <a:pt x="23" y="44"/>
                  <a:pt x="23" y="44"/>
                </a:cubicBezTo>
                <a:cubicBezTo>
                  <a:pt x="20" y="40"/>
                  <a:pt x="17" y="36"/>
                  <a:pt x="17" y="31"/>
                </a:cubicBezTo>
                <a:cubicBezTo>
                  <a:pt x="17" y="26"/>
                  <a:pt x="20" y="21"/>
                  <a:pt x="23" y="17"/>
                </a:cubicBezTo>
                <a:cubicBezTo>
                  <a:pt x="23" y="17"/>
                  <a:pt x="23" y="17"/>
                  <a:pt x="23" y="17"/>
                </a:cubicBezTo>
                <a:cubicBezTo>
                  <a:pt x="26" y="15"/>
                  <a:pt x="29" y="13"/>
                  <a:pt x="32" y="13"/>
                </a:cubicBezTo>
                <a:cubicBezTo>
                  <a:pt x="32" y="4"/>
                  <a:pt x="32" y="4"/>
                  <a:pt x="32" y="4"/>
                </a:cubicBezTo>
                <a:cubicBezTo>
                  <a:pt x="32" y="2"/>
                  <a:pt x="34" y="0"/>
                  <a:pt x="36" y="0"/>
                </a:cubicBezTo>
                <a:cubicBezTo>
                  <a:pt x="38" y="0"/>
                  <a:pt x="40" y="2"/>
                  <a:pt x="40" y="4"/>
                </a:cubicBezTo>
                <a:cubicBezTo>
                  <a:pt x="40" y="13"/>
                  <a:pt x="40" y="13"/>
                  <a:pt x="40" y="13"/>
                </a:cubicBezTo>
                <a:cubicBezTo>
                  <a:pt x="44" y="13"/>
                  <a:pt x="47" y="15"/>
                  <a:pt x="49" y="17"/>
                </a:cubicBezTo>
                <a:cubicBezTo>
                  <a:pt x="53" y="21"/>
                  <a:pt x="55" y="26"/>
                  <a:pt x="55" y="31"/>
                </a:cubicBezTo>
                <a:cubicBezTo>
                  <a:pt x="55" y="36"/>
                  <a:pt x="53" y="40"/>
                  <a:pt x="49" y="44"/>
                </a:cubicBezTo>
                <a:cubicBezTo>
                  <a:pt x="49" y="44"/>
                  <a:pt x="49" y="44"/>
                  <a:pt x="49" y="44"/>
                </a:cubicBezTo>
                <a:cubicBezTo>
                  <a:pt x="48" y="45"/>
                  <a:pt x="48" y="45"/>
                  <a:pt x="47" y="46"/>
                </a:cubicBezTo>
                <a:cubicBezTo>
                  <a:pt x="58" y="69"/>
                  <a:pt x="58" y="69"/>
                  <a:pt x="58" y="69"/>
                </a:cubicBezTo>
                <a:cubicBezTo>
                  <a:pt x="68" y="69"/>
                  <a:pt x="68" y="69"/>
                  <a:pt x="68" y="69"/>
                </a:cubicBezTo>
                <a:cubicBezTo>
                  <a:pt x="69" y="69"/>
                  <a:pt x="70" y="70"/>
                  <a:pt x="70" y="71"/>
                </a:cubicBezTo>
                <a:cubicBezTo>
                  <a:pt x="70" y="73"/>
                  <a:pt x="69" y="74"/>
                  <a:pt x="68" y="74"/>
                </a:cubicBezTo>
                <a:cubicBezTo>
                  <a:pt x="61" y="74"/>
                  <a:pt x="61" y="74"/>
                  <a:pt x="61" y="74"/>
                </a:cubicBezTo>
                <a:cubicBezTo>
                  <a:pt x="69" y="91"/>
                  <a:pt x="69" y="91"/>
                  <a:pt x="69" y="91"/>
                </a:cubicBezTo>
                <a:cubicBezTo>
                  <a:pt x="70" y="92"/>
                  <a:pt x="70" y="94"/>
                  <a:pt x="69" y="95"/>
                </a:cubicBezTo>
                <a:cubicBezTo>
                  <a:pt x="70" y="97"/>
                  <a:pt x="70" y="97"/>
                  <a:pt x="70" y="97"/>
                </a:cubicBezTo>
                <a:cubicBezTo>
                  <a:pt x="72" y="100"/>
                  <a:pt x="72" y="100"/>
                  <a:pt x="72" y="100"/>
                </a:cubicBezTo>
                <a:cubicBezTo>
                  <a:pt x="72" y="102"/>
                  <a:pt x="72" y="103"/>
                  <a:pt x="71" y="104"/>
                </a:cubicBezTo>
                <a:cubicBezTo>
                  <a:pt x="69" y="104"/>
                  <a:pt x="68" y="104"/>
                  <a:pt x="67" y="102"/>
                </a:cubicBezTo>
                <a:cubicBezTo>
                  <a:pt x="66" y="99"/>
                  <a:pt x="66" y="99"/>
                  <a:pt x="66" y="99"/>
                </a:cubicBezTo>
                <a:cubicBezTo>
                  <a:pt x="65" y="97"/>
                  <a:pt x="65" y="97"/>
                  <a:pt x="65" y="97"/>
                </a:cubicBezTo>
                <a:cubicBezTo>
                  <a:pt x="64" y="97"/>
                  <a:pt x="62" y="96"/>
                  <a:pt x="62" y="95"/>
                </a:cubicBezTo>
                <a:cubicBezTo>
                  <a:pt x="52" y="74"/>
                  <a:pt x="52" y="74"/>
                  <a:pt x="52" y="74"/>
                </a:cubicBezTo>
                <a:cubicBezTo>
                  <a:pt x="40" y="74"/>
                  <a:pt x="40" y="74"/>
                  <a:pt x="40" y="74"/>
                </a:cubicBezTo>
                <a:cubicBezTo>
                  <a:pt x="40" y="77"/>
                  <a:pt x="40" y="77"/>
                  <a:pt x="40" y="77"/>
                </a:cubicBezTo>
                <a:cubicBezTo>
                  <a:pt x="40" y="79"/>
                  <a:pt x="38" y="81"/>
                  <a:pt x="36" y="81"/>
                </a:cubicBezTo>
                <a:cubicBezTo>
                  <a:pt x="34" y="81"/>
                  <a:pt x="32" y="79"/>
                  <a:pt x="32" y="77"/>
                </a:cubicBezTo>
                <a:cubicBezTo>
                  <a:pt x="32" y="74"/>
                  <a:pt x="32" y="74"/>
                  <a:pt x="32" y="74"/>
                </a:cubicBezTo>
                <a:cubicBezTo>
                  <a:pt x="20" y="74"/>
                  <a:pt x="20" y="74"/>
                  <a:pt x="20" y="74"/>
                </a:cubicBezTo>
                <a:cubicBezTo>
                  <a:pt x="10" y="95"/>
                  <a:pt x="10" y="95"/>
                  <a:pt x="10" y="95"/>
                </a:cubicBezTo>
                <a:cubicBezTo>
                  <a:pt x="10" y="96"/>
                  <a:pt x="9" y="97"/>
                  <a:pt x="7" y="97"/>
                </a:cubicBezTo>
                <a:cubicBezTo>
                  <a:pt x="7" y="99"/>
                  <a:pt x="7" y="99"/>
                  <a:pt x="7" y="99"/>
                </a:cubicBezTo>
                <a:cubicBezTo>
                  <a:pt x="5" y="102"/>
                  <a:pt x="5" y="102"/>
                  <a:pt x="5" y="102"/>
                </a:cubicBezTo>
                <a:cubicBezTo>
                  <a:pt x="4" y="104"/>
                  <a:pt x="3" y="104"/>
                  <a:pt x="2" y="104"/>
                </a:cubicBezTo>
                <a:cubicBezTo>
                  <a:pt x="0" y="103"/>
                  <a:pt x="0" y="102"/>
                  <a:pt x="0" y="100"/>
                </a:cubicBezTo>
                <a:cubicBezTo>
                  <a:pt x="2" y="97"/>
                  <a:pt x="2" y="97"/>
                  <a:pt x="2" y="97"/>
                </a:cubicBezTo>
                <a:cubicBezTo>
                  <a:pt x="3" y="95"/>
                  <a:pt x="3" y="95"/>
                  <a:pt x="3" y="95"/>
                </a:cubicBezTo>
                <a:cubicBezTo>
                  <a:pt x="3" y="94"/>
                  <a:pt x="3" y="92"/>
                  <a:pt x="3" y="91"/>
                </a:cubicBezTo>
                <a:cubicBezTo>
                  <a:pt x="11" y="74"/>
                  <a:pt x="11" y="74"/>
                  <a:pt x="11" y="74"/>
                </a:cubicBezTo>
                <a:cubicBezTo>
                  <a:pt x="4" y="74"/>
                  <a:pt x="4" y="74"/>
                  <a:pt x="4" y="74"/>
                </a:cubicBezTo>
                <a:close/>
                <a:moveTo>
                  <a:pt x="32" y="69"/>
                </a:moveTo>
                <a:cubicBezTo>
                  <a:pt x="32" y="69"/>
                  <a:pt x="32" y="69"/>
                  <a:pt x="32" y="69"/>
                </a:cubicBezTo>
                <a:cubicBezTo>
                  <a:pt x="32" y="66"/>
                  <a:pt x="32" y="66"/>
                  <a:pt x="32" y="66"/>
                </a:cubicBezTo>
                <a:cubicBezTo>
                  <a:pt x="32" y="64"/>
                  <a:pt x="34" y="62"/>
                  <a:pt x="36" y="62"/>
                </a:cubicBezTo>
                <a:cubicBezTo>
                  <a:pt x="38" y="62"/>
                  <a:pt x="40" y="64"/>
                  <a:pt x="40" y="66"/>
                </a:cubicBezTo>
                <a:cubicBezTo>
                  <a:pt x="40" y="69"/>
                  <a:pt x="40" y="69"/>
                  <a:pt x="40" y="69"/>
                </a:cubicBezTo>
                <a:cubicBezTo>
                  <a:pt x="49" y="69"/>
                  <a:pt x="49" y="69"/>
                  <a:pt x="49" y="69"/>
                </a:cubicBezTo>
                <a:cubicBezTo>
                  <a:pt x="40" y="49"/>
                  <a:pt x="40" y="49"/>
                  <a:pt x="40" y="49"/>
                </a:cubicBezTo>
                <a:cubicBezTo>
                  <a:pt x="37" y="49"/>
                  <a:pt x="35" y="49"/>
                  <a:pt x="32" y="49"/>
                </a:cubicBezTo>
                <a:cubicBezTo>
                  <a:pt x="23" y="69"/>
                  <a:pt x="23" y="69"/>
                  <a:pt x="23" y="69"/>
                </a:cubicBezTo>
                <a:cubicBezTo>
                  <a:pt x="32" y="69"/>
                  <a:pt x="32" y="69"/>
                  <a:pt x="32" y="69"/>
                </a:cubicBezTo>
                <a:close/>
                <a:moveTo>
                  <a:pt x="44" y="23"/>
                </a:moveTo>
                <a:cubicBezTo>
                  <a:pt x="44" y="23"/>
                  <a:pt x="44" y="23"/>
                  <a:pt x="44" y="23"/>
                </a:cubicBezTo>
                <a:cubicBezTo>
                  <a:pt x="40" y="19"/>
                  <a:pt x="33" y="19"/>
                  <a:pt x="29" y="23"/>
                </a:cubicBezTo>
                <a:cubicBezTo>
                  <a:pt x="29" y="23"/>
                  <a:pt x="29" y="23"/>
                  <a:pt x="29" y="23"/>
                </a:cubicBezTo>
                <a:cubicBezTo>
                  <a:pt x="27" y="25"/>
                  <a:pt x="26" y="28"/>
                  <a:pt x="26" y="31"/>
                </a:cubicBezTo>
                <a:cubicBezTo>
                  <a:pt x="26" y="34"/>
                  <a:pt x="27" y="36"/>
                  <a:pt x="29" y="38"/>
                </a:cubicBezTo>
                <a:cubicBezTo>
                  <a:pt x="32" y="41"/>
                  <a:pt x="36" y="42"/>
                  <a:pt x="40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1" y="40"/>
                  <a:pt x="43" y="39"/>
                  <a:pt x="43" y="38"/>
                </a:cubicBezTo>
                <a:cubicBezTo>
                  <a:pt x="44" y="38"/>
                  <a:pt x="44" y="38"/>
                  <a:pt x="44" y="38"/>
                </a:cubicBezTo>
                <a:cubicBezTo>
                  <a:pt x="45" y="36"/>
                  <a:pt x="47" y="34"/>
                  <a:pt x="47" y="31"/>
                </a:cubicBezTo>
                <a:cubicBezTo>
                  <a:pt x="47" y="28"/>
                  <a:pt x="45" y="25"/>
                  <a:pt x="44" y="23"/>
                </a:cubicBezTo>
                <a:cubicBezTo>
                  <a:pt x="44" y="23"/>
                  <a:pt x="44" y="23"/>
                  <a:pt x="44" y="2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4618990" y="1460501"/>
            <a:ext cx="941072" cy="1082674"/>
            <a:chOff x="4583113" y="1419225"/>
            <a:chExt cx="1012825" cy="1165225"/>
          </a:xfrm>
          <a:solidFill>
            <a:srgbClr val="C0D647"/>
          </a:solidFill>
        </p:grpSpPr>
        <p:sp>
          <p:nvSpPr>
            <p:cNvPr id="45" name="Freeform 7"/>
            <p:cNvSpPr/>
            <p:nvPr/>
          </p:nvSpPr>
          <p:spPr bwMode="auto">
            <a:xfrm>
              <a:off x="4646002" y="1490664"/>
              <a:ext cx="888636" cy="1022348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Freeform 6"/>
            <p:cNvSpPr/>
            <p:nvPr/>
          </p:nvSpPr>
          <p:spPr bwMode="auto">
            <a:xfrm>
              <a:off x="4583113" y="1419225"/>
              <a:ext cx="1012825" cy="1165225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5138102" y="2359026"/>
            <a:ext cx="941072" cy="1082674"/>
            <a:chOff x="5102225" y="2317750"/>
            <a:chExt cx="1012825" cy="1165225"/>
          </a:xfrm>
          <a:solidFill>
            <a:srgbClr val="6D6E72"/>
          </a:solidFill>
        </p:grpSpPr>
        <p:sp>
          <p:nvSpPr>
            <p:cNvPr id="67" name="Freeform 7"/>
            <p:cNvSpPr/>
            <p:nvPr/>
          </p:nvSpPr>
          <p:spPr bwMode="auto">
            <a:xfrm>
              <a:off x="5163526" y="2386014"/>
              <a:ext cx="888636" cy="1022348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Freeform 11"/>
            <p:cNvSpPr/>
            <p:nvPr/>
          </p:nvSpPr>
          <p:spPr bwMode="auto">
            <a:xfrm>
              <a:off x="5102225" y="2317750"/>
              <a:ext cx="1012825" cy="1165225"/>
            </a:xfrm>
            <a:custGeom>
              <a:avLst/>
              <a:gdLst>
                <a:gd name="T0" fmla="*/ 638 w 638"/>
                <a:gd name="T1" fmla="*/ 551 h 734"/>
                <a:gd name="T2" fmla="*/ 638 w 638"/>
                <a:gd name="T3" fmla="*/ 182 h 734"/>
                <a:gd name="T4" fmla="*/ 319 w 638"/>
                <a:gd name="T5" fmla="*/ 0 h 734"/>
                <a:gd name="T6" fmla="*/ 0 w 638"/>
                <a:gd name="T7" fmla="*/ 182 h 734"/>
                <a:gd name="T8" fmla="*/ 0 w 638"/>
                <a:gd name="T9" fmla="*/ 551 h 734"/>
                <a:gd name="T10" fmla="*/ 319 w 638"/>
                <a:gd name="T11" fmla="*/ 734 h 734"/>
                <a:gd name="T12" fmla="*/ 638 w 638"/>
                <a:gd name="T13" fmla="*/ 551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734">
                  <a:moveTo>
                    <a:pt x="638" y="551"/>
                  </a:moveTo>
                  <a:lnTo>
                    <a:pt x="638" y="182"/>
                  </a:lnTo>
                  <a:lnTo>
                    <a:pt x="319" y="0"/>
                  </a:lnTo>
                  <a:lnTo>
                    <a:pt x="0" y="182"/>
                  </a:lnTo>
                  <a:lnTo>
                    <a:pt x="0" y="551"/>
                  </a:lnTo>
                  <a:lnTo>
                    <a:pt x="319" y="734"/>
                  </a:lnTo>
                  <a:lnTo>
                    <a:pt x="638" y="551"/>
                  </a:lnTo>
                  <a:close/>
                </a:path>
              </a:pathLst>
            </a:cu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1" name="Freeform 26"/>
          <p:cNvSpPr>
            <a:spLocks noEditPoints="1"/>
          </p:cNvSpPr>
          <p:nvPr/>
        </p:nvSpPr>
        <p:spPr bwMode="auto">
          <a:xfrm>
            <a:off x="5461079" y="2742535"/>
            <a:ext cx="293530" cy="315656"/>
          </a:xfrm>
          <a:custGeom>
            <a:avLst/>
            <a:gdLst>
              <a:gd name="T0" fmla="*/ 4 w 95"/>
              <a:gd name="T1" fmla="*/ 12 h 102"/>
              <a:gd name="T2" fmla="*/ 4 w 95"/>
              <a:gd name="T3" fmla="*/ 12 h 102"/>
              <a:gd name="T4" fmla="*/ 43 w 95"/>
              <a:gd name="T5" fmla="*/ 12 h 102"/>
              <a:gd name="T6" fmla="*/ 45 w 95"/>
              <a:gd name="T7" fmla="*/ 2 h 102"/>
              <a:gd name="T8" fmla="*/ 46 w 95"/>
              <a:gd name="T9" fmla="*/ 1 h 102"/>
              <a:gd name="T10" fmla="*/ 47 w 95"/>
              <a:gd name="T11" fmla="*/ 0 h 102"/>
              <a:gd name="T12" fmla="*/ 48 w 95"/>
              <a:gd name="T13" fmla="*/ 0 h 102"/>
              <a:gd name="T14" fmla="*/ 49 w 95"/>
              <a:gd name="T15" fmla="*/ 0 h 102"/>
              <a:gd name="T16" fmla="*/ 50 w 95"/>
              <a:gd name="T17" fmla="*/ 1 h 102"/>
              <a:gd name="T18" fmla="*/ 50 w 95"/>
              <a:gd name="T19" fmla="*/ 2 h 102"/>
              <a:gd name="T20" fmla="*/ 53 w 95"/>
              <a:gd name="T21" fmla="*/ 12 h 102"/>
              <a:gd name="T22" fmla="*/ 91 w 95"/>
              <a:gd name="T23" fmla="*/ 12 h 102"/>
              <a:gd name="T24" fmla="*/ 95 w 95"/>
              <a:gd name="T25" fmla="*/ 16 h 102"/>
              <a:gd name="T26" fmla="*/ 95 w 95"/>
              <a:gd name="T27" fmla="*/ 16 h 102"/>
              <a:gd name="T28" fmla="*/ 95 w 95"/>
              <a:gd name="T29" fmla="*/ 71 h 102"/>
              <a:gd name="T30" fmla="*/ 91 w 95"/>
              <a:gd name="T31" fmla="*/ 75 h 102"/>
              <a:gd name="T32" fmla="*/ 91 w 95"/>
              <a:gd name="T33" fmla="*/ 75 h 102"/>
              <a:gd name="T34" fmla="*/ 70 w 95"/>
              <a:gd name="T35" fmla="*/ 75 h 102"/>
              <a:gd name="T36" fmla="*/ 76 w 95"/>
              <a:gd name="T37" fmla="*/ 99 h 102"/>
              <a:gd name="T38" fmla="*/ 74 w 95"/>
              <a:gd name="T39" fmla="*/ 102 h 102"/>
              <a:gd name="T40" fmla="*/ 71 w 95"/>
              <a:gd name="T41" fmla="*/ 100 h 102"/>
              <a:gd name="T42" fmla="*/ 65 w 95"/>
              <a:gd name="T43" fmla="*/ 75 h 102"/>
              <a:gd name="T44" fmla="*/ 50 w 95"/>
              <a:gd name="T45" fmla="*/ 75 h 102"/>
              <a:gd name="T46" fmla="*/ 50 w 95"/>
              <a:gd name="T47" fmla="*/ 89 h 102"/>
              <a:gd name="T48" fmla="*/ 48 w 95"/>
              <a:gd name="T49" fmla="*/ 92 h 102"/>
              <a:gd name="T50" fmla="*/ 45 w 95"/>
              <a:gd name="T51" fmla="*/ 89 h 102"/>
              <a:gd name="T52" fmla="*/ 45 w 95"/>
              <a:gd name="T53" fmla="*/ 75 h 102"/>
              <a:gd name="T54" fmla="*/ 31 w 95"/>
              <a:gd name="T55" fmla="*/ 75 h 102"/>
              <a:gd name="T56" fmla="*/ 24 w 95"/>
              <a:gd name="T57" fmla="*/ 100 h 102"/>
              <a:gd name="T58" fmla="*/ 21 w 95"/>
              <a:gd name="T59" fmla="*/ 102 h 102"/>
              <a:gd name="T60" fmla="*/ 19 w 95"/>
              <a:gd name="T61" fmla="*/ 99 h 102"/>
              <a:gd name="T62" fmla="*/ 26 w 95"/>
              <a:gd name="T63" fmla="*/ 75 h 102"/>
              <a:gd name="T64" fmla="*/ 4 w 95"/>
              <a:gd name="T65" fmla="*/ 75 h 102"/>
              <a:gd name="T66" fmla="*/ 0 w 95"/>
              <a:gd name="T67" fmla="*/ 71 h 102"/>
              <a:gd name="T68" fmla="*/ 0 w 95"/>
              <a:gd name="T69" fmla="*/ 71 h 102"/>
              <a:gd name="T70" fmla="*/ 0 w 95"/>
              <a:gd name="T71" fmla="*/ 16 h 102"/>
              <a:gd name="T72" fmla="*/ 4 w 95"/>
              <a:gd name="T73" fmla="*/ 12 h 102"/>
              <a:gd name="T74" fmla="*/ 25 w 95"/>
              <a:gd name="T75" fmla="*/ 64 h 102"/>
              <a:gd name="T76" fmla="*/ 25 w 95"/>
              <a:gd name="T77" fmla="*/ 64 h 102"/>
              <a:gd name="T78" fmla="*/ 71 w 95"/>
              <a:gd name="T79" fmla="*/ 64 h 102"/>
              <a:gd name="T80" fmla="*/ 73 w 95"/>
              <a:gd name="T81" fmla="*/ 61 h 102"/>
              <a:gd name="T82" fmla="*/ 71 w 95"/>
              <a:gd name="T83" fmla="*/ 59 h 102"/>
              <a:gd name="T84" fmla="*/ 25 w 95"/>
              <a:gd name="T85" fmla="*/ 59 h 102"/>
              <a:gd name="T86" fmla="*/ 22 w 95"/>
              <a:gd name="T87" fmla="*/ 61 h 102"/>
              <a:gd name="T88" fmla="*/ 25 w 95"/>
              <a:gd name="T89" fmla="*/ 64 h 102"/>
              <a:gd name="T90" fmla="*/ 87 w 95"/>
              <a:gd name="T91" fmla="*/ 20 h 102"/>
              <a:gd name="T92" fmla="*/ 87 w 95"/>
              <a:gd name="T93" fmla="*/ 20 h 102"/>
              <a:gd name="T94" fmla="*/ 8 w 95"/>
              <a:gd name="T95" fmla="*/ 20 h 102"/>
              <a:gd name="T96" fmla="*/ 8 w 95"/>
              <a:gd name="T97" fmla="*/ 67 h 102"/>
              <a:gd name="T98" fmla="*/ 87 w 95"/>
              <a:gd name="T99" fmla="*/ 67 h 102"/>
              <a:gd name="T100" fmla="*/ 87 w 95"/>
              <a:gd name="T101" fmla="*/ 2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95" h="102">
                <a:moveTo>
                  <a:pt x="4" y="12"/>
                </a:moveTo>
                <a:cubicBezTo>
                  <a:pt x="4" y="12"/>
                  <a:pt x="4" y="12"/>
                  <a:pt x="4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5" y="2"/>
                  <a:pt x="45" y="2"/>
                  <a:pt x="45" y="2"/>
                </a:cubicBezTo>
                <a:cubicBezTo>
                  <a:pt x="45" y="2"/>
                  <a:pt x="45" y="2"/>
                  <a:pt x="46" y="1"/>
                </a:cubicBezTo>
                <a:cubicBezTo>
                  <a:pt x="46" y="1"/>
                  <a:pt x="46" y="1"/>
                  <a:pt x="47" y="0"/>
                </a:cubicBezTo>
                <a:cubicBezTo>
                  <a:pt x="47" y="0"/>
                  <a:pt x="47" y="0"/>
                  <a:pt x="48" y="0"/>
                </a:cubicBezTo>
                <a:cubicBezTo>
                  <a:pt x="48" y="0"/>
                  <a:pt x="48" y="0"/>
                  <a:pt x="49" y="0"/>
                </a:cubicBezTo>
                <a:cubicBezTo>
                  <a:pt x="49" y="1"/>
                  <a:pt x="50" y="1"/>
                  <a:pt x="50" y="1"/>
                </a:cubicBezTo>
                <a:cubicBezTo>
                  <a:pt x="50" y="2"/>
                  <a:pt x="50" y="2"/>
                  <a:pt x="50" y="2"/>
                </a:cubicBezTo>
                <a:cubicBezTo>
                  <a:pt x="53" y="12"/>
                  <a:pt x="53" y="12"/>
                  <a:pt x="53" y="12"/>
                </a:cubicBezTo>
                <a:cubicBezTo>
                  <a:pt x="91" y="12"/>
                  <a:pt x="91" y="12"/>
                  <a:pt x="91" y="12"/>
                </a:cubicBezTo>
                <a:cubicBezTo>
                  <a:pt x="93" y="12"/>
                  <a:pt x="95" y="13"/>
                  <a:pt x="95" y="16"/>
                </a:cubicBezTo>
                <a:cubicBezTo>
                  <a:pt x="95" y="16"/>
                  <a:pt x="95" y="16"/>
                  <a:pt x="95" y="16"/>
                </a:cubicBezTo>
                <a:cubicBezTo>
                  <a:pt x="95" y="71"/>
                  <a:pt x="95" y="71"/>
                  <a:pt x="95" y="71"/>
                </a:cubicBezTo>
                <a:cubicBezTo>
                  <a:pt x="95" y="73"/>
                  <a:pt x="93" y="75"/>
                  <a:pt x="91" y="75"/>
                </a:cubicBezTo>
                <a:cubicBezTo>
                  <a:pt x="91" y="75"/>
                  <a:pt x="91" y="75"/>
                  <a:pt x="91" y="75"/>
                </a:cubicBezTo>
                <a:cubicBezTo>
                  <a:pt x="70" y="75"/>
                  <a:pt x="70" y="75"/>
                  <a:pt x="70" y="75"/>
                </a:cubicBezTo>
                <a:cubicBezTo>
                  <a:pt x="76" y="99"/>
                  <a:pt x="76" y="99"/>
                  <a:pt x="76" y="99"/>
                </a:cubicBezTo>
                <a:cubicBezTo>
                  <a:pt x="76" y="100"/>
                  <a:pt x="76" y="102"/>
                  <a:pt x="74" y="102"/>
                </a:cubicBezTo>
                <a:cubicBezTo>
                  <a:pt x="73" y="102"/>
                  <a:pt x="72" y="102"/>
                  <a:pt x="71" y="100"/>
                </a:cubicBezTo>
                <a:cubicBezTo>
                  <a:pt x="65" y="75"/>
                  <a:pt x="65" y="75"/>
                  <a:pt x="65" y="75"/>
                </a:cubicBezTo>
                <a:cubicBezTo>
                  <a:pt x="50" y="75"/>
                  <a:pt x="50" y="75"/>
                  <a:pt x="50" y="75"/>
                </a:cubicBezTo>
                <a:cubicBezTo>
                  <a:pt x="50" y="89"/>
                  <a:pt x="50" y="89"/>
                  <a:pt x="50" y="89"/>
                </a:cubicBezTo>
                <a:cubicBezTo>
                  <a:pt x="50" y="91"/>
                  <a:pt x="49" y="92"/>
                  <a:pt x="48" y="92"/>
                </a:cubicBezTo>
                <a:cubicBezTo>
                  <a:pt x="46" y="92"/>
                  <a:pt x="45" y="91"/>
                  <a:pt x="45" y="89"/>
                </a:cubicBezTo>
                <a:cubicBezTo>
                  <a:pt x="45" y="75"/>
                  <a:pt x="45" y="75"/>
                  <a:pt x="45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24" y="100"/>
                  <a:pt x="24" y="100"/>
                  <a:pt x="24" y="100"/>
                </a:cubicBezTo>
                <a:cubicBezTo>
                  <a:pt x="24" y="102"/>
                  <a:pt x="22" y="102"/>
                  <a:pt x="21" y="102"/>
                </a:cubicBezTo>
                <a:cubicBezTo>
                  <a:pt x="20" y="102"/>
                  <a:pt x="19" y="100"/>
                  <a:pt x="19" y="99"/>
                </a:cubicBezTo>
                <a:cubicBezTo>
                  <a:pt x="26" y="75"/>
                  <a:pt x="26" y="75"/>
                  <a:pt x="26" y="75"/>
                </a:cubicBezTo>
                <a:cubicBezTo>
                  <a:pt x="4" y="75"/>
                  <a:pt x="4" y="75"/>
                  <a:pt x="4" y="75"/>
                </a:cubicBezTo>
                <a:cubicBezTo>
                  <a:pt x="2" y="75"/>
                  <a:pt x="0" y="73"/>
                  <a:pt x="0" y="71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2"/>
                  <a:pt x="4" y="12"/>
                </a:cubicBezTo>
                <a:close/>
                <a:moveTo>
                  <a:pt x="25" y="64"/>
                </a:moveTo>
                <a:cubicBezTo>
                  <a:pt x="25" y="64"/>
                  <a:pt x="25" y="64"/>
                  <a:pt x="25" y="64"/>
                </a:cubicBezTo>
                <a:cubicBezTo>
                  <a:pt x="71" y="64"/>
                  <a:pt x="71" y="64"/>
                  <a:pt x="71" y="64"/>
                </a:cubicBezTo>
                <a:cubicBezTo>
                  <a:pt x="72" y="64"/>
                  <a:pt x="73" y="63"/>
                  <a:pt x="73" y="61"/>
                </a:cubicBezTo>
                <a:cubicBezTo>
                  <a:pt x="73" y="60"/>
                  <a:pt x="72" y="59"/>
                  <a:pt x="71" y="59"/>
                </a:cubicBezTo>
                <a:cubicBezTo>
                  <a:pt x="25" y="59"/>
                  <a:pt x="25" y="59"/>
                  <a:pt x="25" y="59"/>
                </a:cubicBezTo>
                <a:cubicBezTo>
                  <a:pt x="23" y="59"/>
                  <a:pt x="22" y="60"/>
                  <a:pt x="22" y="61"/>
                </a:cubicBezTo>
                <a:cubicBezTo>
                  <a:pt x="22" y="63"/>
                  <a:pt x="23" y="64"/>
                  <a:pt x="25" y="64"/>
                </a:cubicBezTo>
                <a:close/>
                <a:moveTo>
                  <a:pt x="87" y="20"/>
                </a:moveTo>
                <a:cubicBezTo>
                  <a:pt x="87" y="20"/>
                  <a:pt x="87" y="20"/>
                  <a:pt x="87" y="20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67"/>
                  <a:pt x="8" y="67"/>
                  <a:pt x="8" y="67"/>
                </a:cubicBezTo>
                <a:cubicBezTo>
                  <a:pt x="87" y="67"/>
                  <a:pt x="87" y="67"/>
                  <a:pt x="87" y="67"/>
                </a:cubicBezTo>
                <a:cubicBezTo>
                  <a:pt x="87" y="20"/>
                  <a:pt x="87" y="20"/>
                  <a:pt x="87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2" name="Freeform 27"/>
          <p:cNvSpPr>
            <a:spLocks noEditPoints="1"/>
          </p:cNvSpPr>
          <p:nvPr/>
        </p:nvSpPr>
        <p:spPr bwMode="auto">
          <a:xfrm>
            <a:off x="4969528" y="1844010"/>
            <a:ext cx="266982" cy="315656"/>
          </a:xfrm>
          <a:custGeom>
            <a:avLst/>
            <a:gdLst>
              <a:gd name="T0" fmla="*/ 76 w 86"/>
              <a:gd name="T1" fmla="*/ 1 h 102"/>
              <a:gd name="T2" fmla="*/ 74 w 86"/>
              <a:gd name="T3" fmla="*/ 7 h 102"/>
              <a:gd name="T4" fmla="*/ 86 w 86"/>
              <a:gd name="T5" fmla="*/ 39 h 102"/>
              <a:gd name="T6" fmla="*/ 72 w 86"/>
              <a:gd name="T7" fmla="*/ 72 h 102"/>
              <a:gd name="T8" fmla="*/ 56 w 86"/>
              <a:gd name="T9" fmla="*/ 83 h 102"/>
              <a:gd name="T10" fmla="*/ 42 w 86"/>
              <a:gd name="T11" fmla="*/ 87 h 102"/>
              <a:gd name="T12" fmla="*/ 58 w 86"/>
              <a:gd name="T13" fmla="*/ 94 h 102"/>
              <a:gd name="T14" fmla="*/ 58 w 86"/>
              <a:gd name="T15" fmla="*/ 102 h 102"/>
              <a:gd name="T16" fmla="*/ 38 w 86"/>
              <a:gd name="T17" fmla="*/ 102 h 102"/>
              <a:gd name="T18" fmla="*/ 19 w 86"/>
              <a:gd name="T19" fmla="*/ 102 h 102"/>
              <a:gd name="T20" fmla="*/ 19 w 86"/>
              <a:gd name="T21" fmla="*/ 94 h 102"/>
              <a:gd name="T22" fmla="*/ 34 w 86"/>
              <a:gd name="T23" fmla="*/ 87 h 102"/>
              <a:gd name="T24" fmla="*/ 20 w 86"/>
              <a:gd name="T25" fmla="*/ 82 h 102"/>
              <a:gd name="T26" fmla="*/ 7 w 86"/>
              <a:gd name="T27" fmla="*/ 74 h 102"/>
              <a:gd name="T28" fmla="*/ 1 w 86"/>
              <a:gd name="T29" fmla="*/ 76 h 102"/>
              <a:gd name="T30" fmla="*/ 9 w 86"/>
              <a:gd name="T31" fmla="*/ 64 h 102"/>
              <a:gd name="T32" fmla="*/ 11 w 86"/>
              <a:gd name="T33" fmla="*/ 11 h 102"/>
              <a:gd name="T34" fmla="*/ 38 w 86"/>
              <a:gd name="T35" fmla="*/ 0 h 102"/>
              <a:gd name="T36" fmla="*/ 69 w 86"/>
              <a:gd name="T37" fmla="*/ 5 h 102"/>
              <a:gd name="T38" fmla="*/ 69 w 86"/>
              <a:gd name="T39" fmla="*/ 5 h 102"/>
              <a:gd name="T40" fmla="*/ 73 w 86"/>
              <a:gd name="T41" fmla="*/ 1 h 102"/>
              <a:gd name="T42" fmla="*/ 70 w 86"/>
              <a:gd name="T43" fmla="*/ 10 h 102"/>
              <a:gd name="T44" fmla="*/ 77 w 86"/>
              <a:gd name="T45" fmla="*/ 39 h 102"/>
              <a:gd name="T46" fmla="*/ 65 w 86"/>
              <a:gd name="T47" fmla="*/ 66 h 102"/>
              <a:gd name="T48" fmla="*/ 13 w 86"/>
              <a:gd name="T49" fmla="*/ 67 h 102"/>
              <a:gd name="T50" fmla="*/ 22 w 86"/>
              <a:gd name="T51" fmla="*/ 78 h 102"/>
              <a:gd name="T52" fmla="*/ 55 w 86"/>
              <a:gd name="T53" fmla="*/ 78 h 102"/>
              <a:gd name="T54" fmla="*/ 69 w 86"/>
              <a:gd name="T55" fmla="*/ 69 h 102"/>
              <a:gd name="T56" fmla="*/ 69 w 86"/>
              <a:gd name="T57" fmla="*/ 69 h 102"/>
              <a:gd name="T58" fmla="*/ 81 w 86"/>
              <a:gd name="T59" fmla="*/ 39 h 102"/>
              <a:gd name="T60" fmla="*/ 70 w 86"/>
              <a:gd name="T61" fmla="*/ 10 h 102"/>
              <a:gd name="T62" fmla="*/ 60 w 86"/>
              <a:gd name="T63" fmla="*/ 17 h 102"/>
              <a:gd name="T64" fmla="*/ 17 w 86"/>
              <a:gd name="T65" fmla="*/ 17 h 102"/>
              <a:gd name="T66" fmla="*/ 17 w 86"/>
              <a:gd name="T67" fmla="*/ 60 h 102"/>
              <a:gd name="T68" fmla="*/ 60 w 86"/>
              <a:gd name="T69" fmla="*/ 60 h 102"/>
              <a:gd name="T70" fmla="*/ 69 w 86"/>
              <a:gd name="T71" fmla="*/ 39 h 102"/>
              <a:gd name="T72" fmla="*/ 60 w 86"/>
              <a:gd name="T73" fmla="*/ 17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86" h="102">
                <a:moveTo>
                  <a:pt x="73" y="1"/>
                </a:moveTo>
                <a:cubicBezTo>
                  <a:pt x="74" y="0"/>
                  <a:pt x="75" y="0"/>
                  <a:pt x="76" y="1"/>
                </a:cubicBezTo>
                <a:cubicBezTo>
                  <a:pt x="77" y="2"/>
                  <a:pt x="77" y="3"/>
                  <a:pt x="76" y="4"/>
                </a:cubicBezTo>
                <a:cubicBezTo>
                  <a:pt x="74" y="7"/>
                  <a:pt x="74" y="7"/>
                  <a:pt x="74" y="7"/>
                </a:cubicBezTo>
                <a:cubicBezTo>
                  <a:pt x="77" y="11"/>
                  <a:pt x="80" y="15"/>
                  <a:pt x="82" y="20"/>
                </a:cubicBezTo>
                <a:cubicBezTo>
                  <a:pt x="85" y="26"/>
                  <a:pt x="86" y="32"/>
                  <a:pt x="86" y="39"/>
                </a:cubicBezTo>
                <a:cubicBezTo>
                  <a:pt x="86" y="45"/>
                  <a:pt x="85" y="51"/>
                  <a:pt x="82" y="57"/>
                </a:cubicBezTo>
                <a:cubicBezTo>
                  <a:pt x="80" y="63"/>
                  <a:pt x="76" y="68"/>
                  <a:pt x="72" y="72"/>
                </a:cubicBezTo>
                <a:cubicBezTo>
                  <a:pt x="68" y="77"/>
                  <a:pt x="62" y="80"/>
                  <a:pt x="57" y="82"/>
                </a:cubicBezTo>
                <a:cubicBezTo>
                  <a:pt x="56" y="83"/>
                  <a:pt x="56" y="83"/>
                  <a:pt x="56" y="83"/>
                </a:cubicBezTo>
                <a:cubicBezTo>
                  <a:pt x="52" y="84"/>
                  <a:pt x="47" y="85"/>
                  <a:pt x="42" y="86"/>
                </a:cubicBezTo>
                <a:cubicBezTo>
                  <a:pt x="42" y="86"/>
                  <a:pt x="42" y="86"/>
                  <a:pt x="42" y="87"/>
                </a:cubicBezTo>
                <a:cubicBezTo>
                  <a:pt x="42" y="94"/>
                  <a:pt x="42" y="94"/>
                  <a:pt x="42" y="94"/>
                </a:cubicBezTo>
                <a:cubicBezTo>
                  <a:pt x="58" y="94"/>
                  <a:pt x="58" y="94"/>
                  <a:pt x="58" y="94"/>
                </a:cubicBezTo>
                <a:cubicBezTo>
                  <a:pt x="60" y="94"/>
                  <a:pt x="62" y="96"/>
                  <a:pt x="62" y="98"/>
                </a:cubicBezTo>
                <a:cubicBezTo>
                  <a:pt x="62" y="100"/>
                  <a:pt x="60" y="102"/>
                  <a:pt x="58" y="102"/>
                </a:cubicBezTo>
                <a:cubicBezTo>
                  <a:pt x="38" y="102"/>
                  <a:pt x="38" y="102"/>
                  <a:pt x="38" y="102"/>
                </a:cubicBezTo>
                <a:cubicBezTo>
                  <a:pt x="38" y="102"/>
                  <a:pt x="38" y="102"/>
                  <a:pt x="38" y="102"/>
                </a:cubicBezTo>
                <a:cubicBezTo>
                  <a:pt x="38" y="102"/>
                  <a:pt x="38" y="102"/>
                  <a:pt x="38" y="102"/>
                </a:cubicBezTo>
                <a:cubicBezTo>
                  <a:pt x="19" y="102"/>
                  <a:pt x="19" y="102"/>
                  <a:pt x="19" y="102"/>
                </a:cubicBezTo>
                <a:cubicBezTo>
                  <a:pt x="17" y="102"/>
                  <a:pt x="15" y="100"/>
                  <a:pt x="15" y="98"/>
                </a:cubicBezTo>
                <a:cubicBezTo>
                  <a:pt x="15" y="96"/>
                  <a:pt x="17" y="94"/>
                  <a:pt x="19" y="94"/>
                </a:cubicBezTo>
                <a:cubicBezTo>
                  <a:pt x="34" y="94"/>
                  <a:pt x="34" y="94"/>
                  <a:pt x="34" y="94"/>
                </a:cubicBezTo>
                <a:cubicBezTo>
                  <a:pt x="34" y="87"/>
                  <a:pt x="34" y="87"/>
                  <a:pt x="34" y="87"/>
                </a:cubicBezTo>
                <a:cubicBezTo>
                  <a:pt x="34" y="86"/>
                  <a:pt x="34" y="86"/>
                  <a:pt x="34" y="86"/>
                </a:cubicBezTo>
                <a:cubicBezTo>
                  <a:pt x="29" y="85"/>
                  <a:pt x="25" y="84"/>
                  <a:pt x="20" y="82"/>
                </a:cubicBezTo>
                <a:cubicBezTo>
                  <a:pt x="20" y="82"/>
                  <a:pt x="20" y="82"/>
                  <a:pt x="20" y="82"/>
                </a:cubicBezTo>
                <a:cubicBezTo>
                  <a:pt x="15" y="80"/>
                  <a:pt x="11" y="77"/>
                  <a:pt x="7" y="74"/>
                </a:cubicBezTo>
                <a:cubicBezTo>
                  <a:pt x="4" y="76"/>
                  <a:pt x="4" y="76"/>
                  <a:pt x="4" y="76"/>
                </a:cubicBezTo>
                <a:cubicBezTo>
                  <a:pt x="3" y="77"/>
                  <a:pt x="2" y="77"/>
                  <a:pt x="1" y="76"/>
                </a:cubicBezTo>
                <a:cubicBezTo>
                  <a:pt x="0" y="75"/>
                  <a:pt x="0" y="74"/>
                  <a:pt x="1" y="73"/>
                </a:cubicBezTo>
                <a:cubicBezTo>
                  <a:pt x="9" y="64"/>
                  <a:pt x="9" y="64"/>
                  <a:pt x="9" y="64"/>
                </a:cubicBezTo>
                <a:cubicBezTo>
                  <a:pt x="3" y="57"/>
                  <a:pt x="0" y="48"/>
                  <a:pt x="0" y="39"/>
                </a:cubicBezTo>
                <a:cubicBezTo>
                  <a:pt x="0" y="28"/>
                  <a:pt x="4" y="18"/>
                  <a:pt x="11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8" y="4"/>
                  <a:pt x="28" y="0"/>
                  <a:pt x="38" y="0"/>
                </a:cubicBezTo>
                <a:cubicBezTo>
                  <a:pt x="48" y="0"/>
                  <a:pt x="57" y="4"/>
                  <a:pt x="64" y="10"/>
                </a:cubicBezTo>
                <a:cubicBezTo>
                  <a:pt x="69" y="5"/>
                  <a:pt x="69" y="5"/>
                  <a:pt x="69" y="5"/>
                </a:cubicBezTo>
                <a:cubicBezTo>
                  <a:pt x="69" y="5"/>
                  <a:pt x="69" y="5"/>
                  <a:pt x="69" y="5"/>
                </a:cubicBezTo>
                <a:cubicBezTo>
                  <a:pt x="69" y="5"/>
                  <a:pt x="69" y="5"/>
                  <a:pt x="69" y="5"/>
                </a:cubicBezTo>
                <a:cubicBezTo>
                  <a:pt x="69" y="5"/>
                  <a:pt x="69" y="5"/>
                  <a:pt x="69" y="5"/>
                </a:cubicBezTo>
                <a:cubicBezTo>
                  <a:pt x="73" y="1"/>
                  <a:pt x="73" y="1"/>
                  <a:pt x="73" y="1"/>
                </a:cubicBezTo>
                <a:close/>
                <a:moveTo>
                  <a:pt x="70" y="10"/>
                </a:moveTo>
                <a:cubicBezTo>
                  <a:pt x="70" y="10"/>
                  <a:pt x="70" y="10"/>
                  <a:pt x="70" y="10"/>
                </a:cubicBezTo>
                <a:cubicBezTo>
                  <a:pt x="67" y="13"/>
                  <a:pt x="67" y="13"/>
                  <a:pt x="67" y="13"/>
                </a:cubicBezTo>
                <a:cubicBezTo>
                  <a:pt x="73" y="20"/>
                  <a:pt x="77" y="29"/>
                  <a:pt x="77" y="39"/>
                </a:cubicBezTo>
                <a:cubicBezTo>
                  <a:pt x="77" y="49"/>
                  <a:pt x="73" y="59"/>
                  <a:pt x="66" y="66"/>
                </a:cubicBezTo>
                <a:cubicBezTo>
                  <a:pt x="65" y="66"/>
                  <a:pt x="65" y="66"/>
                  <a:pt x="65" y="66"/>
                </a:cubicBezTo>
                <a:cubicBezTo>
                  <a:pt x="59" y="73"/>
                  <a:pt x="49" y="77"/>
                  <a:pt x="38" y="77"/>
                </a:cubicBezTo>
                <a:cubicBezTo>
                  <a:pt x="29" y="77"/>
                  <a:pt x="20" y="73"/>
                  <a:pt x="13" y="67"/>
                </a:cubicBezTo>
                <a:cubicBezTo>
                  <a:pt x="10" y="70"/>
                  <a:pt x="10" y="70"/>
                  <a:pt x="10" y="70"/>
                </a:cubicBezTo>
                <a:cubicBezTo>
                  <a:pt x="13" y="74"/>
                  <a:pt x="18" y="76"/>
                  <a:pt x="22" y="78"/>
                </a:cubicBezTo>
                <a:cubicBezTo>
                  <a:pt x="27" y="80"/>
                  <a:pt x="33" y="81"/>
                  <a:pt x="38" y="81"/>
                </a:cubicBezTo>
                <a:cubicBezTo>
                  <a:pt x="44" y="81"/>
                  <a:pt x="50" y="80"/>
                  <a:pt x="55" y="78"/>
                </a:cubicBezTo>
                <a:cubicBezTo>
                  <a:pt x="55" y="78"/>
                  <a:pt x="55" y="78"/>
                  <a:pt x="55" y="78"/>
                </a:cubicBezTo>
                <a:cubicBezTo>
                  <a:pt x="60" y="76"/>
                  <a:pt x="65" y="73"/>
                  <a:pt x="69" y="69"/>
                </a:cubicBezTo>
                <a:cubicBezTo>
                  <a:pt x="69" y="69"/>
                  <a:pt x="69" y="69"/>
                  <a:pt x="69" y="69"/>
                </a:cubicBezTo>
                <a:cubicBezTo>
                  <a:pt x="69" y="69"/>
                  <a:pt x="69" y="69"/>
                  <a:pt x="69" y="69"/>
                </a:cubicBezTo>
                <a:cubicBezTo>
                  <a:pt x="73" y="65"/>
                  <a:pt x="76" y="60"/>
                  <a:pt x="78" y="55"/>
                </a:cubicBezTo>
                <a:cubicBezTo>
                  <a:pt x="80" y="50"/>
                  <a:pt x="81" y="44"/>
                  <a:pt x="81" y="39"/>
                </a:cubicBezTo>
                <a:cubicBezTo>
                  <a:pt x="81" y="33"/>
                  <a:pt x="80" y="27"/>
                  <a:pt x="78" y="22"/>
                </a:cubicBezTo>
                <a:cubicBezTo>
                  <a:pt x="76" y="18"/>
                  <a:pt x="73" y="14"/>
                  <a:pt x="70" y="10"/>
                </a:cubicBezTo>
                <a:close/>
                <a:moveTo>
                  <a:pt x="60" y="17"/>
                </a:moveTo>
                <a:cubicBezTo>
                  <a:pt x="60" y="17"/>
                  <a:pt x="60" y="17"/>
                  <a:pt x="60" y="17"/>
                </a:cubicBezTo>
                <a:cubicBezTo>
                  <a:pt x="54" y="11"/>
                  <a:pt x="47" y="8"/>
                  <a:pt x="38" y="8"/>
                </a:cubicBezTo>
                <a:cubicBezTo>
                  <a:pt x="30" y="8"/>
                  <a:pt x="22" y="11"/>
                  <a:pt x="17" y="17"/>
                </a:cubicBezTo>
                <a:cubicBezTo>
                  <a:pt x="11" y="22"/>
                  <a:pt x="8" y="30"/>
                  <a:pt x="8" y="39"/>
                </a:cubicBezTo>
                <a:cubicBezTo>
                  <a:pt x="8" y="47"/>
                  <a:pt x="11" y="55"/>
                  <a:pt x="17" y="60"/>
                </a:cubicBezTo>
                <a:cubicBezTo>
                  <a:pt x="22" y="66"/>
                  <a:pt x="30" y="69"/>
                  <a:pt x="38" y="69"/>
                </a:cubicBezTo>
                <a:cubicBezTo>
                  <a:pt x="47" y="69"/>
                  <a:pt x="54" y="66"/>
                  <a:pt x="60" y="60"/>
                </a:cubicBezTo>
                <a:cubicBezTo>
                  <a:pt x="60" y="60"/>
                  <a:pt x="60" y="60"/>
                  <a:pt x="60" y="60"/>
                </a:cubicBezTo>
                <a:cubicBezTo>
                  <a:pt x="66" y="55"/>
                  <a:pt x="69" y="47"/>
                  <a:pt x="69" y="39"/>
                </a:cubicBezTo>
                <a:cubicBezTo>
                  <a:pt x="69" y="30"/>
                  <a:pt x="66" y="22"/>
                  <a:pt x="60" y="17"/>
                </a:cubicBezTo>
                <a:cubicBezTo>
                  <a:pt x="60" y="17"/>
                  <a:pt x="60" y="17"/>
                  <a:pt x="60" y="17"/>
                </a:cubicBezTo>
                <a:cubicBezTo>
                  <a:pt x="60" y="17"/>
                  <a:pt x="60" y="17"/>
                  <a:pt x="60" y="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0">
        <p14:switch dir="r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6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grpId="0" nodeType="withEffect" p14:presetBounceEnd="66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1" dur="6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2" dur="6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autoRev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9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3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150" fill="hold"/>
                                            <p:tgtEl>
                                              <p:spTgt spid="7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 p14:presetBounceEnd="66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9" dur="6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0" dur="6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7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8" fill="hold" grpId="0" nodeType="withEffect" p14:presetBounceEnd="66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7" dur="6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8" dur="6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3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6" presetClass="emph" presetSubtype="0" autoRev="1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65" dur="150" fill="hold"/>
                                            <p:tgtEl>
                                              <p:spTgt spid="6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6" presetID="53" presetClass="entr" presetSubtype="16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3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3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6" presetClass="emph" presetSubtype="0" autoRev="1" fill="hold" grpId="1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72" dur="150" fill="hold"/>
                                            <p:tgtEl>
                                              <p:spTgt spid="7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grpId="0" nodeType="withEffect" p14:presetBounceEnd="66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5" dur="6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76" dur="6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6" presetClass="emph" presetSubtype="0" autoRev="1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83" dur="150" fill="hold"/>
                                            <p:tgtEl>
                                              <p:spTgt spid="5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3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autoRev="1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150" fill="hold"/>
                                            <p:tgtEl>
                                              <p:spTgt spid="7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8" fill="hold" grpId="0" nodeType="withEffect" p14:presetBounceEnd="66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93" dur="6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94" dur="6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6" presetClass="emph" presetSubtype="0" autoRev="1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Scale>
                                          <p:cBhvr>
                                            <p:cTn id="101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2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3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108" dur="150" fill="hold"/>
                                            <p:tgtEl>
                                              <p:spTgt spid="7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2" fill="hold" grpId="0" nodeType="withEffect" p14:presetBounceEnd="66000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11" dur="6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12" dur="6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9" grpId="0" animBg="1"/>
          <p:bldP spid="69" grpId="1" animBg="1"/>
          <p:bldP spid="70" grpId="0" animBg="1"/>
          <p:bldP spid="70" grpId="1" animBg="1"/>
          <p:bldP spid="75" grpId="0"/>
          <p:bldP spid="76" grpId="0"/>
          <p:bldP spid="86" grpId="0"/>
          <p:bldP spid="87" grpId="0"/>
          <p:bldP spid="88" grpId="0"/>
          <p:bldP spid="89" grpId="0"/>
          <p:bldP spid="73" grpId="0" animBg="1"/>
          <p:bldP spid="73" grpId="1" animBg="1"/>
          <p:bldP spid="74" grpId="0" animBg="1"/>
          <p:bldP spid="74" grpId="1" animBg="1"/>
          <p:bldP spid="71" grpId="0" animBg="1"/>
          <p:bldP spid="71" grpId="1" animBg="1"/>
          <p:bldP spid="72" grpId="0" animBg="1"/>
          <p:bldP spid="72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6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6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6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3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autoRev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29" dur="15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3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150" fill="hold"/>
                                            <p:tgtEl>
                                              <p:spTgt spid="7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6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6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7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8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6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6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3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6" presetClass="emph" presetSubtype="0" autoRev="1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65" dur="150" fill="hold"/>
                                            <p:tgtEl>
                                              <p:spTgt spid="6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6" presetID="53" presetClass="entr" presetSubtype="16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3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3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6" presetClass="emph" presetSubtype="0" autoRev="1" fill="hold" grpId="1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animScale>
                                          <p:cBhvr>
                                            <p:cTn id="72" dur="150" fill="hold"/>
                                            <p:tgtEl>
                                              <p:spTgt spid="7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6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6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6" presetClass="emph" presetSubtype="0" autoRev="1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83" dur="150" fill="hold"/>
                                            <p:tgtEl>
                                              <p:spTgt spid="5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3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autoRev="1" fill="hold" grpId="1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150" fill="hold"/>
                                            <p:tgtEl>
                                              <p:spTgt spid="7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8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6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6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53" presetClass="entr" presetSubtype="16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6" presetClass="emph" presetSubtype="0" autoRev="1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animScale>
                                          <p:cBhvr>
                                            <p:cTn id="101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2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3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3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108" dur="150" fill="hold"/>
                                            <p:tgtEl>
                                              <p:spTgt spid="7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2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1" dur="6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2" dur="6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9" grpId="0" animBg="1"/>
          <p:bldP spid="69" grpId="1" animBg="1"/>
          <p:bldP spid="70" grpId="0" animBg="1"/>
          <p:bldP spid="70" grpId="1" animBg="1"/>
          <p:bldP spid="75" grpId="0"/>
          <p:bldP spid="76" grpId="0"/>
          <p:bldP spid="86" grpId="0"/>
          <p:bldP spid="87" grpId="0"/>
          <p:bldP spid="88" grpId="0"/>
          <p:bldP spid="89" grpId="0"/>
          <p:bldP spid="73" grpId="0" animBg="1"/>
          <p:bldP spid="73" grpId="1" animBg="1"/>
          <p:bldP spid="74" grpId="0" animBg="1"/>
          <p:bldP spid="74" grpId="1" animBg="1"/>
          <p:bldP spid="71" grpId="0" animBg="1"/>
          <p:bldP spid="71" grpId="1" animBg="1"/>
          <p:bldP spid="72" grpId="0" animBg="1"/>
          <p:bldP spid="72" grpId="1" animBg="1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4"/>
          <p:cNvSpPr>
            <a:spLocks noChangeArrowheads="1"/>
          </p:cNvSpPr>
          <p:nvPr/>
        </p:nvSpPr>
        <p:spPr bwMode="auto">
          <a:xfrm>
            <a:off x="4992688" y="1316647"/>
            <a:ext cx="2111375" cy="3406775"/>
          </a:xfrm>
          <a:prstGeom prst="rect">
            <a:avLst/>
          </a:prstGeom>
          <a:solidFill>
            <a:srgbClr val="BDBEC0">
              <a:alpha val="1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949599"/>
              </a:solidFill>
            </a:endParaRP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0" y="1316647"/>
            <a:ext cx="2473325" cy="2643187"/>
          </a:xfrm>
          <a:prstGeom prst="rect">
            <a:avLst/>
          </a:prstGeom>
          <a:solidFill>
            <a:srgbClr val="BDBEC0">
              <a:alpha val="1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949599"/>
              </a:solidFill>
            </a:endParaRPr>
          </a:p>
        </p:txBody>
      </p:sp>
      <p:sp>
        <p:nvSpPr>
          <p:cNvPr id="8" name="Rectangle 22" descr="psb"/>
          <p:cNvSpPr>
            <a:spLocks noChangeArrowheads="1"/>
          </p:cNvSpPr>
          <p:nvPr/>
        </p:nvSpPr>
        <p:spPr bwMode="auto">
          <a:xfrm>
            <a:off x="2460625" y="1316647"/>
            <a:ext cx="2532063" cy="2643187"/>
          </a:xfrm>
          <a:prstGeom prst="rect">
            <a:avLst/>
          </a:prstGeom>
          <a:blipFill dpi="0" rotWithShape="1">
            <a:blip r:embed="rId3"/>
            <a:srcRect/>
            <a:stretch>
              <a:fillRect r="-55608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Rectangle 23"/>
          <p:cNvSpPr>
            <a:spLocks noChangeArrowheads="1"/>
          </p:cNvSpPr>
          <p:nvPr/>
        </p:nvSpPr>
        <p:spPr bwMode="auto">
          <a:xfrm>
            <a:off x="7107238" y="1316647"/>
            <a:ext cx="2036762" cy="2643187"/>
          </a:xfrm>
          <a:prstGeom prst="rect">
            <a:avLst/>
          </a:prstGeom>
          <a:solidFill>
            <a:srgbClr val="BDBEC0">
              <a:alpha val="1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949599"/>
              </a:solidFill>
            </a:endParaRPr>
          </a:p>
        </p:txBody>
      </p:sp>
      <p:sp>
        <p:nvSpPr>
          <p:cNvPr id="11" name="Text Box 25"/>
          <p:cNvSpPr txBox="1">
            <a:spLocks noChangeArrowheads="1"/>
          </p:cNvSpPr>
          <p:nvPr/>
        </p:nvSpPr>
        <p:spPr bwMode="auto">
          <a:xfrm>
            <a:off x="153988" y="1666869"/>
            <a:ext cx="449162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6000" dirty="0">
                <a:solidFill>
                  <a:srgbClr val="06C5B3"/>
                </a:solidFill>
                <a:latin typeface="Impact" pitchFamily="34" charset="0"/>
                <a:ea typeface="微软雅黑" pitchFamily="34" charset="-122"/>
              </a:rPr>
              <a:t>“</a:t>
            </a:r>
          </a:p>
        </p:txBody>
      </p:sp>
      <p:sp>
        <p:nvSpPr>
          <p:cNvPr id="12" name="Rectangle 26"/>
          <p:cNvSpPr>
            <a:spLocks noChangeArrowheads="1"/>
          </p:cNvSpPr>
          <p:nvPr/>
        </p:nvSpPr>
        <p:spPr bwMode="auto">
          <a:xfrm>
            <a:off x="298450" y="2253272"/>
            <a:ext cx="1969294" cy="68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3" name="Rectangle 27"/>
          <p:cNvSpPr>
            <a:spLocks noChangeArrowheads="1"/>
          </p:cNvSpPr>
          <p:nvPr/>
        </p:nvSpPr>
        <p:spPr bwMode="auto">
          <a:xfrm>
            <a:off x="5183188" y="2800959"/>
            <a:ext cx="1765300" cy="1421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4" name="Rectangle 28"/>
          <p:cNvSpPr>
            <a:spLocks noChangeArrowheads="1"/>
          </p:cNvSpPr>
          <p:nvPr/>
        </p:nvSpPr>
        <p:spPr bwMode="auto">
          <a:xfrm>
            <a:off x="5360988" y="2508859"/>
            <a:ext cx="1371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itchFamily="34" charset="0"/>
              <a:buNone/>
            </a:pPr>
            <a:r>
              <a:rPr lang="en-US" altLang="zh-CN" sz="1000" dirty="0">
                <a:solidFill>
                  <a:schemeClr val="bg1"/>
                </a:solidFill>
              </a:rPr>
              <a:t>WHAT MAKES US</a:t>
            </a:r>
            <a:endParaRPr lang="en-US" altLang="zh-CN" sz="1000" b="1" dirty="0">
              <a:solidFill>
                <a:schemeClr val="bg1"/>
              </a:solidFill>
            </a:endParaRPr>
          </a:p>
          <a:p>
            <a:pPr algn="ctr">
              <a:buFont typeface="Arial" pitchFamily="34" charset="0"/>
              <a:buNone/>
            </a:pPr>
            <a:r>
              <a:rPr lang="en-US" altLang="zh-CN" sz="1000" b="1" dirty="0">
                <a:solidFill>
                  <a:schemeClr val="bg1"/>
                </a:solidFill>
              </a:rPr>
              <a:t>DIFFERENT</a:t>
            </a:r>
            <a:r>
              <a:rPr lang="en-US" altLang="zh-CN" sz="1000" dirty="0">
                <a:solidFill>
                  <a:schemeClr val="bg1"/>
                </a:solidFill>
              </a:rPr>
              <a:t>?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5" name="Freeform 29"/>
          <p:cNvSpPr>
            <a:spLocks noEditPoints="1"/>
          </p:cNvSpPr>
          <p:nvPr/>
        </p:nvSpPr>
        <p:spPr bwMode="auto">
          <a:xfrm>
            <a:off x="7308850" y="2692082"/>
            <a:ext cx="171450" cy="215900"/>
          </a:xfrm>
          <a:custGeom>
            <a:avLst/>
            <a:gdLst>
              <a:gd name="T0" fmla="*/ 60 w 67"/>
              <a:gd name="T1" fmla="*/ 77 h 86"/>
              <a:gd name="T2" fmla="*/ 55 w 67"/>
              <a:gd name="T3" fmla="*/ 82 h 86"/>
              <a:gd name="T4" fmla="*/ 38 w 67"/>
              <a:gd name="T5" fmla="*/ 86 h 86"/>
              <a:gd name="T6" fmla="*/ 22 w 67"/>
              <a:gd name="T7" fmla="*/ 79 h 86"/>
              <a:gd name="T8" fmla="*/ 22 w 67"/>
              <a:gd name="T9" fmla="*/ 79 h 86"/>
              <a:gd name="T10" fmla="*/ 22 w 67"/>
              <a:gd name="T11" fmla="*/ 79 h 86"/>
              <a:gd name="T12" fmla="*/ 17 w 67"/>
              <a:gd name="T13" fmla="*/ 73 h 86"/>
              <a:gd name="T14" fmla="*/ 8 w 67"/>
              <a:gd name="T15" fmla="*/ 58 h 86"/>
              <a:gd name="T16" fmla="*/ 8 w 67"/>
              <a:gd name="T17" fmla="*/ 58 h 86"/>
              <a:gd name="T18" fmla="*/ 3 w 67"/>
              <a:gd name="T19" fmla="*/ 49 h 86"/>
              <a:gd name="T20" fmla="*/ 9 w 67"/>
              <a:gd name="T21" fmla="*/ 37 h 86"/>
              <a:gd name="T22" fmla="*/ 17 w 67"/>
              <a:gd name="T23" fmla="*/ 41 h 86"/>
              <a:gd name="T24" fmla="*/ 18 w 67"/>
              <a:gd name="T25" fmla="*/ 41 h 86"/>
              <a:gd name="T26" fmla="*/ 18 w 67"/>
              <a:gd name="T27" fmla="*/ 42 h 86"/>
              <a:gd name="T28" fmla="*/ 18 w 67"/>
              <a:gd name="T29" fmla="*/ 14 h 86"/>
              <a:gd name="T30" fmla="*/ 30 w 67"/>
              <a:gd name="T31" fmla="*/ 7 h 86"/>
              <a:gd name="T32" fmla="*/ 44 w 67"/>
              <a:gd name="T33" fmla="*/ 7 h 86"/>
              <a:gd name="T34" fmla="*/ 56 w 67"/>
              <a:gd name="T35" fmla="*/ 14 h 86"/>
              <a:gd name="T36" fmla="*/ 56 w 67"/>
              <a:gd name="T37" fmla="*/ 14 h 86"/>
              <a:gd name="T38" fmla="*/ 56 w 67"/>
              <a:gd name="T39" fmla="*/ 14 h 86"/>
              <a:gd name="T40" fmla="*/ 67 w 67"/>
              <a:gd name="T41" fmla="*/ 21 h 86"/>
              <a:gd name="T42" fmla="*/ 67 w 67"/>
              <a:gd name="T43" fmla="*/ 59 h 86"/>
              <a:gd name="T44" fmla="*/ 65 w 67"/>
              <a:gd name="T45" fmla="*/ 69 h 86"/>
              <a:gd name="T46" fmla="*/ 60 w 67"/>
              <a:gd name="T47" fmla="*/ 77 h 86"/>
              <a:gd name="T48" fmla="*/ 52 w 67"/>
              <a:gd name="T49" fmla="*/ 76 h 86"/>
              <a:gd name="T50" fmla="*/ 52 w 67"/>
              <a:gd name="T51" fmla="*/ 76 h 86"/>
              <a:gd name="T52" fmla="*/ 56 w 67"/>
              <a:gd name="T53" fmla="*/ 73 h 86"/>
              <a:gd name="T54" fmla="*/ 60 w 67"/>
              <a:gd name="T55" fmla="*/ 67 h 86"/>
              <a:gd name="T56" fmla="*/ 61 w 67"/>
              <a:gd name="T57" fmla="*/ 59 h 86"/>
              <a:gd name="T58" fmla="*/ 61 w 67"/>
              <a:gd name="T59" fmla="*/ 21 h 86"/>
              <a:gd name="T60" fmla="*/ 58 w 67"/>
              <a:gd name="T61" fmla="*/ 21 h 86"/>
              <a:gd name="T62" fmla="*/ 58 w 67"/>
              <a:gd name="T63" fmla="*/ 39 h 86"/>
              <a:gd name="T64" fmla="*/ 50 w 67"/>
              <a:gd name="T65" fmla="*/ 39 h 86"/>
              <a:gd name="T66" fmla="*/ 50 w 67"/>
              <a:gd name="T67" fmla="*/ 14 h 86"/>
              <a:gd name="T68" fmla="*/ 47 w 67"/>
              <a:gd name="T69" fmla="*/ 14 h 86"/>
              <a:gd name="T70" fmla="*/ 47 w 67"/>
              <a:gd name="T71" fmla="*/ 14 h 86"/>
              <a:gd name="T72" fmla="*/ 47 w 67"/>
              <a:gd name="T73" fmla="*/ 39 h 86"/>
              <a:gd name="T74" fmla="*/ 39 w 67"/>
              <a:gd name="T75" fmla="*/ 39 h 86"/>
              <a:gd name="T76" fmla="*/ 39 w 67"/>
              <a:gd name="T77" fmla="*/ 10 h 86"/>
              <a:gd name="T78" fmla="*/ 35 w 67"/>
              <a:gd name="T79" fmla="*/ 10 h 86"/>
              <a:gd name="T80" fmla="*/ 35 w 67"/>
              <a:gd name="T81" fmla="*/ 39 h 86"/>
              <a:gd name="T82" fmla="*/ 28 w 67"/>
              <a:gd name="T83" fmla="*/ 39 h 86"/>
              <a:gd name="T84" fmla="*/ 28 w 67"/>
              <a:gd name="T85" fmla="*/ 14 h 86"/>
              <a:gd name="T86" fmla="*/ 24 w 67"/>
              <a:gd name="T87" fmla="*/ 14 h 86"/>
              <a:gd name="T88" fmla="*/ 24 w 67"/>
              <a:gd name="T89" fmla="*/ 49 h 86"/>
              <a:gd name="T90" fmla="*/ 16 w 67"/>
              <a:gd name="T91" fmla="*/ 51 h 86"/>
              <a:gd name="T92" fmla="*/ 12 w 67"/>
              <a:gd name="T93" fmla="*/ 44 h 86"/>
              <a:gd name="T94" fmla="*/ 8 w 67"/>
              <a:gd name="T95" fmla="*/ 46 h 86"/>
              <a:gd name="T96" fmla="*/ 13 w 67"/>
              <a:gd name="T97" fmla="*/ 55 h 86"/>
              <a:gd name="T98" fmla="*/ 13 w 67"/>
              <a:gd name="T99" fmla="*/ 55 h 86"/>
              <a:gd name="T100" fmla="*/ 22 w 67"/>
              <a:gd name="T101" fmla="*/ 70 h 86"/>
              <a:gd name="T102" fmla="*/ 26 w 67"/>
              <a:gd name="T103" fmla="*/ 74 h 86"/>
              <a:gd name="T104" fmla="*/ 38 w 67"/>
              <a:gd name="T105" fmla="*/ 80 h 86"/>
              <a:gd name="T106" fmla="*/ 52 w 67"/>
              <a:gd name="T107" fmla="*/ 76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7" h="86">
                <a:moveTo>
                  <a:pt x="60" y="77"/>
                </a:moveTo>
                <a:cubicBezTo>
                  <a:pt x="59" y="79"/>
                  <a:pt x="57" y="80"/>
                  <a:pt x="55" y="82"/>
                </a:cubicBezTo>
                <a:cubicBezTo>
                  <a:pt x="50" y="85"/>
                  <a:pt x="44" y="86"/>
                  <a:pt x="38" y="86"/>
                </a:cubicBezTo>
                <a:cubicBezTo>
                  <a:pt x="32" y="85"/>
                  <a:pt x="26" y="83"/>
                  <a:pt x="22" y="79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79"/>
                  <a:pt x="22" y="79"/>
                  <a:pt x="22" y="79"/>
                </a:cubicBezTo>
                <a:cubicBezTo>
                  <a:pt x="20" y="77"/>
                  <a:pt x="18" y="75"/>
                  <a:pt x="17" y="73"/>
                </a:cubicBezTo>
                <a:cubicBezTo>
                  <a:pt x="8" y="58"/>
                  <a:pt x="8" y="58"/>
                  <a:pt x="8" y="58"/>
                </a:cubicBezTo>
                <a:cubicBezTo>
                  <a:pt x="8" y="58"/>
                  <a:pt x="8" y="58"/>
                  <a:pt x="8" y="58"/>
                </a:cubicBezTo>
                <a:cubicBezTo>
                  <a:pt x="3" y="49"/>
                  <a:pt x="3" y="49"/>
                  <a:pt x="3" y="49"/>
                </a:cubicBezTo>
                <a:cubicBezTo>
                  <a:pt x="0" y="44"/>
                  <a:pt x="3" y="38"/>
                  <a:pt x="9" y="37"/>
                </a:cubicBezTo>
                <a:cubicBezTo>
                  <a:pt x="12" y="37"/>
                  <a:pt x="15" y="38"/>
                  <a:pt x="17" y="41"/>
                </a:cubicBezTo>
                <a:cubicBezTo>
                  <a:pt x="17" y="41"/>
                  <a:pt x="18" y="41"/>
                  <a:pt x="18" y="41"/>
                </a:cubicBezTo>
                <a:cubicBezTo>
                  <a:pt x="18" y="42"/>
                  <a:pt x="18" y="42"/>
                  <a:pt x="18" y="42"/>
                </a:cubicBezTo>
                <a:cubicBezTo>
                  <a:pt x="18" y="14"/>
                  <a:pt x="18" y="14"/>
                  <a:pt x="18" y="14"/>
                </a:cubicBezTo>
                <a:cubicBezTo>
                  <a:pt x="18" y="8"/>
                  <a:pt x="25" y="4"/>
                  <a:pt x="30" y="7"/>
                </a:cubicBezTo>
                <a:cubicBezTo>
                  <a:pt x="32" y="0"/>
                  <a:pt x="42" y="0"/>
                  <a:pt x="44" y="7"/>
                </a:cubicBezTo>
                <a:cubicBezTo>
                  <a:pt x="49" y="4"/>
                  <a:pt x="56" y="8"/>
                  <a:pt x="56" y="14"/>
                </a:cubicBezTo>
                <a:cubicBezTo>
                  <a:pt x="56" y="14"/>
                  <a:pt x="56" y="14"/>
                  <a:pt x="56" y="14"/>
                </a:cubicBezTo>
                <a:cubicBezTo>
                  <a:pt x="56" y="14"/>
                  <a:pt x="56" y="14"/>
                  <a:pt x="56" y="14"/>
                </a:cubicBezTo>
                <a:cubicBezTo>
                  <a:pt x="61" y="12"/>
                  <a:pt x="67" y="15"/>
                  <a:pt x="67" y="21"/>
                </a:cubicBezTo>
                <a:cubicBezTo>
                  <a:pt x="67" y="59"/>
                  <a:pt x="67" y="59"/>
                  <a:pt x="67" y="59"/>
                </a:cubicBezTo>
                <a:cubicBezTo>
                  <a:pt x="67" y="62"/>
                  <a:pt x="66" y="66"/>
                  <a:pt x="65" y="69"/>
                </a:cubicBezTo>
                <a:cubicBezTo>
                  <a:pt x="64" y="72"/>
                  <a:pt x="63" y="75"/>
                  <a:pt x="60" y="77"/>
                </a:cubicBezTo>
                <a:close/>
                <a:moveTo>
                  <a:pt x="52" y="76"/>
                </a:moveTo>
                <a:cubicBezTo>
                  <a:pt x="52" y="76"/>
                  <a:pt x="52" y="76"/>
                  <a:pt x="52" y="76"/>
                </a:cubicBezTo>
                <a:cubicBezTo>
                  <a:pt x="53" y="76"/>
                  <a:pt x="55" y="74"/>
                  <a:pt x="56" y="73"/>
                </a:cubicBezTo>
                <a:cubicBezTo>
                  <a:pt x="58" y="71"/>
                  <a:pt x="59" y="69"/>
                  <a:pt x="60" y="67"/>
                </a:cubicBezTo>
                <a:cubicBezTo>
                  <a:pt x="61" y="64"/>
                  <a:pt x="61" y="62"/>
                  <a:pt x="61" y="59"/>
                </a:cubicBezTo>
                <a:cubicBezTo>
                  <a:pt x="61" y="21"/>
                  <a:pt x="61" y="21"/>
                  <a:pt x="61" y="21"/>
                </a:cubicBezTo>
                <a:cubicBezTo>
                  <a:pt x="61" y="19"/>
                  <a:pt x="58" y="19"/>
                  <a:pt x="58" y="21"/>
                </a:cubicBezTo>
                <a:cubicBezTo>
                  <a:pt x="58" y="39"/>
                  <a:pt x="58" y="39"/>
                  <a:pt x="58" y="39"/>
                </a:cubicBezTo>
                <a:cubicBezTo>
                  <a:pt x="58" y="44"/>
                  <a:pt x="50" y="44"/>
                  <a:pt x="50" y="39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2"/>
                  <a:pt x="47" y="12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39"/>
                  <a:pt x="47" y="39"/>
                  <a:pt x="47" y="39"/>
                </a:cubicBezTo>
                <a:cubicBezTo>
                  <a:pt x="47" y="44"/>
                  <a:pt x="39" y="44"/>
                  <a:pt x="39" y="39"/>
                </a:cubicBezTo>
                <a:cubicBezTo>
                  <a:pt x="39" y="10"/>
                  <a:pt x="39" y="10"/>
                  <a:pt x="39" y="10"/>
                </a:cubicBezTo>
                <a:cubicBezTo>
                  <a:pt x="39" y="7"/>
                  <a:pt x="35" y="7"/>
                  <a:pt x="35" y="10"/>
                </a:cubicBezTo>
                <a:cubicBezTo>
                  <a:pt x="35" y="39"/>
                  <a:pt x="35" y="39"/>
                  <a:pt x="35" y="39"/>
                </a:cubicBezTo>
                <a:cubicBezTo>
                  <a:pt x="35" y="44"/>
                  <a:pt x="28" y="44"/>
                  <a:pt x="28" y="39"/>
                </a:cubicBezTo>
                <a:cubicBezTo>
                  <a:pt x="28" y="14"/>
                  <a:pt x="28" y="14"/>
                  <a:pt x="28" y="14"/>
                </a:cubicBezTo>
                <a:cubicBezTo>
                  <a:pt x="28" y="12"/>
                  <a:pt x="24" y="12"/>
                  <a:pt x="24" y="14"/>
                </a:cubicBezTo>
                <a:cubicBezTo>
                  <a:pt x="24" y="49"/>
                  <a:pt x="24" y="49"/>
                  <a:pt x="24" y="49"/>
                </a:cubicBezTo>
                <a:cubicBezTo>
                  <a:pt x="24" y="53"/>
                  <a:pt x="19" y="55"/>
                  <a:pt x="16" y="51"/>
                </a:cubicBezTo>
                <a:cubicBezTo>
                  <a:pt x="12" y="44"/>
                  <a:pt x="12" y="44"/>
                  <a:pt x="12" y="44"/>
                </a:cubicBezTo>
                <a:cubicBezTo>
                  <a:pt x="11" y="42"/>
                  <a:pt x="7" y="43"/>
                  <a:pt x="8" y="46"/>
                </a:cubicBezTo>
                <a:cubicBezTo>
                  <a:pt x="13" y="55"/>
                  <a:pt x="13" y="55"/>
                  <a:pt x="13" y="55"/>
                </a:cubicBezTo>
                <a:cubicBezTo>
                  <a:pt x="13" y="55"/>
                  <a:pt x="13" y="55"/>
                  <a:pt x="13" y="55"/>
                </a:cubicBezTo>
                <a:cubicBezTo>
                  <a:pt x="22" y="70"/>
                  <a:pt x="22" y="70"/>
                  <a:pt x="22" y="70"/>
                </a:cubicBezTo>
                <a:cubicBezTo>
                  <a:pt x="23" y="72"/>
                  <a:pt x="24" y="73"/>
                  <a:pt x="26" y="74"/>
                </a:cubicBezTo>
                <a:cubicBezTo>
                  <a:pt x="29" y="77"/>
                  <a:pt x="34" y="79"/>
                  <a:pt x="38" y="80"/>
                </a:cubicBezTo>
                <a:cubicBezTo>
                  <a:pt x="43" y="80"/>
                  <a:pt x="48" y="79"/>
                  <a:pt x="52" y="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Freeform 30"/>
          <p:cNvSpPr>
            <a:spLocks noEditPoints="1"/>
          </p:cNvSpPr>
          <p:nvPr/>
        </p:nvSpPr>
        <p:spPr bwMode="auto">
          <a:xfrm>
            <a:off x="7312025" y="1699086"/>
            <a:ext cx="193675" cy="196850"/>
          </a:xfrm>
          <a:custGeom>
            <a:avLst/>
            <a:gdLst>
              <a:gd name="T0" fmla="*/ 39 w 77"/>
              <a:gd name="T1" fmla="*/ 57 h 78"/>
              <a:gd name="T2" fmla="*/ 48 w 77"/>
              <a:gd name="T3" fmla="*/ 8 h 78"/>
              <a:gd name="T4" fmla="*/ 53 w 77"/>
              <a:gd name="T5" fmla="*/ 10 h 78"/>
              <a:gd name="T6" fmla="*/ 61 w 77"/>
              <a:gd name="T7" fmla="*/ 7 h 78"/>
              <a:gd name="T8" fmla="*/ 71 w 77"/>
              <a:gd name="T9" fmla="*/ 20 h 78"/>
              <a:gd name="T10" fmla="*/ 69 w 77"/>
              <a:gd name="T11" fmla="*/ 29 h 78"/>
              <a:gd name="T12" fmla="*/ 77 w 77"/>
              <a:gd name="T13" fmla="*/ 32 h 78"/>
              <a:gd name="T14" fmla="*/ 74 w 77"/>
              <a:gd name="T15" fmla="*/ 48 h 78"/>
              <a:gd name="T16" fmla="*/ 67 w 77"/>
              <a:gd name="T17" fmla="*/ 53 h 78"/>
              <a:gd name="T18" fmla="*/ 71 w 77"/>
              <a:gd name="T19" fmla="*/ 61 h 78"/>
              <a:gd name="T20" fmla="*/ 57 w 77"/>
              <a:gd name="T21" fmla="*/ 71 h 78"/>
              <a:gd name="T22" fmla="*/ 51 w 77"/>
              <a:gd name="T23" fmla="*/ 68 h 78"/>
              <a:gd name="T24" fmla="*/ 45 w 77"/>
              <a:gd name="T25" fmla="*/ 78 h 78"/>
              <a:gd name="T26" fmla="*/ 29 w 77"/>
              <a:gd name="T27" fmla="*/ 75 h 78"/>
              <a:gd name="T28" fmla="*/ 26 w 77"/>
              <a:gd name="T29" fmla="*/ 68 h 78"/>
              <a:gd name="T30" fmla="*/ 24 w 77"/>
              <a:gd name="T31" fmla="*/ 67 h 78"/>
              <a:gd name="T32" fmla="*/ 16 w 77"/>
              <a:gd name="T33" fmla="*/ 71 h 78"/>
              <a:gd name="T34" fmla="*/ 6 w 77"/>
              <a:gd name="T35" fmla="*/ 57 h 78"/>
              <a:gd name="T36" fmla="*/ 8 w 77"/>
              <a:gd name="T37" fmla="*/ 48 h 78"/>
              <a:gd name="T38" fmla="*/ 0 w 77"/>
              <a:gd name="T39" fmla="*/ 45 h 78"/>
              <a:gd name="T40" fmla="*/ 8 w 77"/>
              <a:gd name="T41" fmla="*/ 29 h 78"/>
              <a:gd name="T42" fmla="*/ 6 w 77"/>
              <a:gd name="T43" fmla="*/ 20 h 78"/>
              <a:gd name="T44" fmla="*/ 6 w 77"/>
              <a:gd name="T45" fmla="*/ 16 h 78"/>
              <a:gd name="T46" fmla="*/ 24 w 77"/>
              <a:gd name="T47" fmla="*/ 10 h 78"/>
              <a:gd name="T48" fmla="*/ 32 w 77"/>
              <a:gd name="T49" fmla="*/ 0 h 78"/>
              <a:gd name="T50" fmla="*/ 48 w 77"/>
              <a:gd name="T51" fmla="*/ 3 h 78"/>
              <a:gd name="T52" fmla="*/ 48 w 77"/>
              <a:gd name="T53" fmla="*/ 15 h 78"/>
              <a:gd name="T54" fmla="*/ 42 w 77"/>
              <a:gd name="T55" fmla="*/ 11 h 78"/>
              <a:gd name="T56" fmla="*/ 35 w 77"/>
              <a:gd name="T57" fmla="*/ 11 h 78"/>
              <a:gd name="T58" fmla="*/ 25 w 77"/>
              <a:gd name="T59" fmla="*/ 17 h 78"/>
              <a:gd name="T60" fmla="*/ 13 w 77"/>
              <a:gd name="T61" fmla="*/ 18 h 78"/>
              <a:gd name="T62" fmla="*/ 14 w 77"/>
              <a:gd name="T63" fmla="*/ 29 h 78"/>
              <a:gd name="T64" fmla="*/ 6 w 77"/>
              <a:gd name="T65" fmla="*/ 35 h 78"/>
              <a:gd name="T66" fmla="*/ 13 w 77"/>
              <a:gd name="T67" fmla="*/ 45 h 78"/>
              <a:gd name="T68" fmla="*/ 16 w 77"/>
              <a:gd name="T69" fmla="*/ 56 h 78"/>
              <a:gd name="T70" fmla="*/ 21 w 77"/>
              <a:gd name="T71" fmla="*/ 61 h 78"/>
              <a:gd name="T72" fmla="*/ 32 w 77"/>
              <a:gd name="T73" fmla="*/ 64 h 78"/>
              <a:gd name="T74" fmla="*/ 42 w 77"/>
              <a:gd name="T75" fmla="*/ 72 h 78"/>
              <a:gd name="T76" fmla="*/ 44 w 77"/>
              <a:gd name="T77" fmla="*/ 64 h 78"/>
              <a:gd name="T78" fmla="*/ 52 w 77"/>
              <a:gd name="T79" fmla="*/ 61 h 78"/>
              <a:gd name="T80" fmla="*/ 64 w 77"/>
              <a:gd name="T81" fmla="*/ 59 h 78"/>
              <a:gd name="T82" fmla="*/ 63 w 77"/>
              <a:gd name="T83" fmla="*/ 49 h 78"/>
              <a:gd name="T84" fmla="*/ 71 w 77"/>
              <a:gd name="T85" fmla="*/ 42 h 78"/>
              <a:gd name="T86" fmla="*/ 64 w 77"/>
              <a:gd name="T87" fmla="*/ 33 h 78"/>
              <a:gd name="T88" fmla="*/ 61 w 77"/>
              <a:gd name="T89" fmla="*/ 21 h 78"/>
              <a:gd name="T90" fmla="*/ 56 w 77"/>
              <a:gd name="T91" fmla="*/ 16 h 78"/>
              <a:gd name="T92" fmla="*/ 39 w 77"/>
              <a:gd name="T93" fmla="*/ 24 h 78"/>
              <a:gd name="T94" fmla="*/ 39 w 77"/>
              <a:gd name="T95" fmla="*/ 54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7" h="78">
                <a:moveTo>
                  <a:pt x="39" y="20"/>
                </a:moveTo>
                <a:cubicBezTo>
                  <a:pt x="49" y="20"/>
                  <a:pt x="57" y="29"/>
                  <a:pt x="57" y="39"/>
                </a:cubicBezTo>
                <a:cubicBezTo>
                  <a:pt x="57" y="49"/>
                  <a:pt x="49" y="57"/>
                  <a:pt x="39" y="57"/>
                </a:cubicBezTo>
                <a:cubicBezTo>
                  <a:pt x="28" y="57"/>
                  <a:pt x="20" y="49"/>
                  <a:pt x="20" y="39"/>
                </a:cubicBezTo>
                <a:cubicBezTo>
                  <a:pt x="20" y="29"/>
                  <a:pt x="28" y="20"/>
                  <a:pt x="39" y="20"/>
                </a:cubicBezTo>
                <a:close/>
                <a:moveTo>
                  <a:pt x="48" y="8"/>
                </a:moveTo>
                <a:cubicBezTo>
                  <a:pt x="48" y="8"/>
                  <a:pt x="48" y="8"/>
                  <a:pt x="48" y="8"/>
                </a:cubicBezTo>
                <a:cubicBezTo>
                  <a:pt x="49" y="9"/>
                  <a:pt x="50" y="9"/>
                  <a:pt x="51" y="9"/>
                </a:cubicBezTo>
                <a:cubicBezTo>
                  <a:pt x="52" y="10"/>
                  <a:pt x="52" y="10"/>
                  <a:pt x="53" y="10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5"/>
                  <a:pt x="60" y="5"/>
                  <a:pt x="61" y="7"/>
                </a:cubicBezTo>
                <a:cubicBezTo>
                  <a:pt x="61" y="7"/>
                  <a:pt x="61" y="7"/>
                  <a:pt x="61" y="7"/>
                </a:cubicBezTo>
                <a:cubicBezTo>
                  <a:pt x="61" y="7"/>
                  <a:pt x="61" y="7"/>
                  <a:pt x="61" y="7"/>
                </a:cubicBezTo>
                <a:cubicBezTo>
                  <a:pt x="71" y="16"/>
                  <a:pt x="71" y="16"/>
                  <a:pt x="71" y="16"/>
                </a:cubicBezTo>
                <a:cubicBezTo>
                  <a:pt x="72" y="17"/>
                  <a:pt x="72" y="19"/>
                  <a:pt x="71" y="20"/>
                </a:cubicBezTo>
                <a:cubicBezTo>
                  <a:pt x="67" y="24"/>
                  <a:pt x="67" y="24"/>
                  <a:pt x="67" y="24"/>
                </a:cubicBezTo>
                <a:cubicBezTo>
                  <a:pt x="67" y="25"/>
                  <a:pt x="68" y="26"/>
                  <a:pt x="68" y="26"/>
                </a:cubicBezTo>
                <a:cubicBezTo>
                  <a:pt x="68" y="27"/>
                  <a:pt x="69" y="28"/>
                  <a:pt x="69" y="29"/>
                </a:cubicBezTo>
                <a:cubicBezTo>
                  <a:pt x="74" y="29"/>
                  <a:pt x="74" y="29"/>
                  <a:pt x="74" y="29"/>
                </a:cubicBezTo>
                <a:cubicBezTo>
                  <a:pt x="76" y="29"/>
                  <a:pt x="77" y="30"/>
                  <a:pt x="77" y="32"/>
                </a:cubicBezTo>
                <a:cubicBezTo>
                  <a:pt x="77" y="32"/>
                  <a:pt x="77" y="32"/>
                  <a:pt x="77" y="32"/>
                </a:cubicBezTo>
                <a:cubicBezTo>
                  <a:pt x="77" y="45"/>
                  <a:pt x="77" y="45"/>
                  <a:pt x="77" y="45"/>
                </a:cubicBezTo>
                <a:cubicBezTo>
                  <a:pt x="77" y="47"/>
                  <a:pt x="76" y="48"/>
                  <a:pt x="74" y="48"/>
                </a:cubicBezTo>
                <a:cubicBezTo>
                  <a:pt x="74" y="48"/>
                  <a:pt x="74" y="48"/>
                  <a:pt x="74" y="48"/>
                </a:cubicBezTo>
                <a:cubicBezTo>
                  <a:pt x="69" y="48"/>
                  <a:pt x="69" y="48"/>
                  <a:pt x="69" y="48"/>
                </a:cubicBezTo>
                <a:cubicBezTo>
                  <a:pt x="69" y="49"/>
                  <a:pt x="68" y="50"/>
                  <a:pt x="68" y="51"/>
                </a:cubicBezTo>
                <a:cubicBezTo>
                  <a:pt x="68" y="52"/>
                  <a:pt x="67" y="53"/>
                  <a:pt x="67" y="53"/>
                </a:cubicBezTo>
                <a:cubicBezTo>
                  <a:pt x="71" y="57"/>
                  <a:pt x="71" y="57"/>
                  <a:pt x="71" y="57"/>
                </a:cubicBezTo>
                <a:cubicBezTo>
                  <a:pt x="72" y="58"/>
                  <a:pt x="72" y="60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61" y="71"/>
                  <a:pt x="61" y="71"/>
                  <a:pt x="61" y="71"/>
                </a:cubicBezTo>
                <a:cubicBezTo>
                  <a:pt x="60" y="72"/>
                  <a:pt x="58" y="72"/>
                  <a:pt x="57" y="71"/>
                </a:cubicBezTo>
                <a:cubicBezTo>
                  <a:pt x="53" y="67"/>
                  <a:pt x="53" y="67"/>
                  <a:pt x="53" y="67"/>
                </a:cubicBezTo>
                <a:cubicBezTo>
                  <a:pt x="52" y="68"/>
                  <a:pt x="52" y="68"/>
                  <a:pt x="51" y="68"/>
                </a:cubicBezTo>
                <a:cubicBezTo>
                  <a:pt x="51" y="68"/>
                  <a:pt x="51" y="68"/>
                  <a:pt x="51" y="68"/>
                </a:cubicBezTo>
                <a:cubicBezTo>
                  <a:pt x="50" y="69"/>
                  <a:pt x="49" y="69"/>
                  <a:pt x="48" y="69"/>
                </a:cubicBezTo>
                <a:cubicBezTo>
                  <a:pt x="48" y="75"/>
                  <a:pt x="48" y="75"/>
                  <a:pt x="48" y="75"/>
                </a:cubicBezTo>
                <a:cubicBezTo>
                  <a:pt x="48" y="76"/>
                  <a:pt x="47" y="78"/>
                  <a:pt x="45" y="78"/>
                </a:cubicBezTo>
                <a:cubicBezTo>
                  <a:pt x="45" y="77"/>
                  <a:pt x="45" y="77"/>
                  <a:pt x="45" y="77"/>
                </a:cubicBezTo>
                <a:cubicBezTo>
                  <a:pt x="32" y="77"/>
                  <a:pt x="32" y="77"/>
                  <a:pt x="32" y="77"/>
                </a:cubicBezTo>
                <a:cubicBezTo>
                  <a:pt x="30" y="77"/>
                  <a:pt x="29" y="76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69"/>
                  <a:pt x="29" y="69"/>
                  <a:pt x="29" y="69"/>
                </a:cubicBezTo>
                <a:cubicBezTo>
                  <a:pt x="28" y="69"/>
                  <a:pt x="27" y="69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8"/>
                  <a:pt x="25" y="67"/>
                  <a:pt x="24" y="67"/>
                </a:cubicBezTo>
                <a:cubicBezTo>
                  <a:pt x="20" y="71"/>
                  <a:pt x="20" y="71"/>
                  <a:pt x="20" y="71"/>
                </a:cubicBezTo>
                <a:cubicBezTo>
                  <a:pt x="19" y="72"/>
                  <a:pt x="17" y="72"/>
                  <a:pt x="16" y="71"/>
                </a:cubicBezTo>
                <a:cubicBezTo>
                  <a:pt x="16" y="71"/>
                  <a:pt x="16" y="71"/>
                  <a:pt x="16" y="71"/>
                </a:cubicBezTo>
                <a:cubicBezTo>
                  <a:pt x="16" y="71"/>
                  <a:pt x="16" y="71"/>
                  <a:pt x="16" y="71"/>
                </a:cubicBezTo>
                <a:cubicBezTo>
                  <a:pt x="6" y="61"/>
                  <a:pt x="6" y="61"/>
                  <a:pt x="6" y="61"/>
                </a:cubicBezTo>
                <a:cubicBezTo>
                  <a:pt x="5" y="60"/>
                  <a:pt x="5" y="58"/>
                  <a:pt x="6" y="57"/>
                </a:cubicBezTo>
                <a:cubicBezTo>
                  <a:pt x="10" y="53"/>
                  <a:pt x="10" y="53"/>
                  <a:pt x="10" y="53"/>
                </a:cubicBezTo>
                <a:cubicBezTo>
                  <a:pt x="10" y="53"/>
                  <a:pt x="9" y="52"/>
                  <a:pt x="9" y="51"/>
                </a:cubicBezTo>
                <a:cubicBezTo>
                  <a:pt x="9" y="50"/>
                  <a:pt x="8" y="49"/>
                  <a:pt x="8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8"/>
                  <a:pt x="0" y="47"/>
                  <a:pt x="0" y="45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0"/>
                  <a:pt x="1" y="29"/>
                  <a:pt x="3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28"/>
                  <a:pt x="9" y="27"/>
                  <a:pt x="9" y="26"/>
                </a:cubicBezTo>
                <a:cubicBezTo>
                  <a:pt x="9" y="26"/>
                  <a:pt x="10" y="25"/>
                  <a:pt x="10" y="24"/>
                </a:cubicBezTo>
                <a:cubicBezTo>
                  <a:pt x="6" y="20"/>
                  <a:pt x="6" y="20"/>
                  <a:pt x="6" y="20"/>
                </a:cubicBezTo>
                <a:cubicBezTo>
                  <a:pt x="5" y="19"/>
                  <a:pt x="5" y="17"/>
                  <a:pt x="6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5"/>
                  <a:pt x="19" y="5"/>
                  <a:pt x="20" y="7"/>
                </a:cubicBezTo>
                <a:cubicBezTo>
                  <a:pt x="24" y="10"/>
                  <a:pt x="24" y="10"/>
                  <a:pt x="24" y="10"/>
                </a:cubicBezTo>
                <a:cubicBezTo>
                  <a:pt x="25" y="10"/>
                  <a:pt x="27" y="9"/>
                  <a:pt x="29" y="8"/>
                </a:cubicBezTo>
                <a:cubicBezTo>
                  <a:pt x="29" y="3"/>
                  <a:pt x="29" y="3"/>
                  <a:pt x="29" y="3"/>
                </a:cubicBezTo>
                <a:cubicBezTo>
                  <a:pt x="29" y="1"/>
                  <a:pt x="30" y="0"/>
                  <a:pt x="32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8" y="1"/>
                  <a:pt x="48" y="3"/>
                </a:cubicBezTo>
                <a:cubicBezTo>
                  <a:pt x="48" y="3"/>
                  <a:pt x="48" y="3"/>
                  <a:pt x="48" y="3"/>
                </a:cubicBezTo>
                <a:cubicBezTo>
                  <a:pt x="48" y="8"/>
                  <a:pt x="48" y="8"/>
                  <a:pt x="48" y="8"/>
                </a:cubicBezTo>
                <a:close/>
                <a:moveTo>
                  <a:pt x="48" y="15"/>
                </a:moveTo>
                <a:cubicBezTo>
                  <a:pt x="48" y="15"/>
                  <a:pt x="48" y="15"/>
                  <a:pt x="48" y="15"/>
                </a:cubicBezTo>
                <a:cubicBezTo>
                  <a:pt x="47" y="14"/>
                  <a:pt x="46" y="14"/>
                  <a:pt x="45" y="13"/>
                </a:cubicBezTo>
                <a:cubicBezTo>
                  <a:pt x="43" y="13"/>
                  <a:pt x="42" y="12"/>
                  <a:pt x="42" y="11"/>
                </a:cubicBezTo>
                <a:cubicBezTo>
                  <a:pt x="42" y="6"/>
                  <a:pt x="42" y="6"/>
                  <a:pt x="42" y="6"/>
                </a:cubicBezTo>
                <a:cubicBezTo>
                  <a:pt x="35" y="6"/>
                  <a:pt x="35" y="6"/>
                  <a:pt x="35" y="6"/>
                </a:cubicBezTo>
                <a:cubicBezTo>
                  <a:pt x="35" y="11"/>
                  <a:pt x="35" y="11"/>
                  <a:pt x="35" y="11"/>
                </a:cubicBezTo>
                <a:cubicBezTo>
                  <a:pt x="35" y="12"/>
                  <a:pt x="34" y="13"/>
                  <a:pt x="33" y="13"/>
                </a:cubicBezTo>
                <a:cubicBezTo>
                  <a:pt x="30" y="14"/>
                  <a:pt x="27" y="15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4" y="17"/>
                  <a:pt x="22" y="17"/>
                  <a:pt x="21" y="16"/>
                </a:cubicBezTo>
                <a:cubicBezTo>
                  <a:pt x="18" y="13"/>
                  <a:pt x="18" y="13"/>
                  <a:pt x="18" y="13"/>
                </a:cubicBezTo>
                <a:cubicBezTo>
                  <a:pt x="13" y="18"/>
                  <a:pt x="13" y="18"/>
                  <a:pt x="13" y="18"/>
                </a:cubicBezTo>
                <a:cubicBezTo>
                  <a:pt x="16" y="21"/>
                  <a:pt x="16" y="21"/>
                  <a:pt x="16" y="21"/>
                </a:cubicBezTo>
                <a:cubicBezTo>
                  <a:pt x="17" y="22"/>
                  <a:pt x="17" y="24"/>
                  <a:pt x="16" y="25"/>
                </a:cubicBezTo>
                <a:cubicBezTo>
                  <a:pt x="16" y="26"/>
                  <a:pt x="15" y="27"/>
                  <a:pt x="14" y="29"/>
                </a:cubicBezTo>
                <a:cubicBezTo>
                  <a:pt x="14" y="30"/>
                  <a:pt x="14" y="31"/>
                  <a:pt x="13" y="33"/>
                </a:cubicBezTo>
                <a:cubicBezTo>
                  <a:pt x="13" y="34"/>
                  <a:pt x="12" y="35"/>
                  <a:pt x="10" y="35"/>
                </a:cubicBezTo>
                <a:cubicBezTo>
                  <a:pt x="6" y="35"/>
                  <a:pt x="6" y="35"/>
                  <a:pt x="6" y="35"/>
                </a:cubicBezTo>
                <a:cubicBezTo>
                  <a:pt x="6" y="42"/>
                  <a:pt x="6" y="42"/>
                  <a:pt x="6" y="42"/>
                </a:cubicBezTo>
                <a:cubicBezTo>
                  <a:pt x="10" y="42"/>
                  <a:pt x="10" y="42"/>
                  <a:pt x="10" y="42"/>
                </a:cubicBezTo>
                <a:cubicBezTo>
                  <a:pt x="12" y="42"/>
                  <a:pt x="13" y="43"/>
                  <a:pt x="13" y="45"/>
                </a:cubicBezTo>
                <a:cubicBezTo>
                  <a:pt x="13" y="46"/>
                  <a:pt x="14" y="47"/>
                  <a:pt x="14" y="49"/>
                </a:cubicBezTo>
                <a:cubicBezTo>
                  <a:pt x="15" y="50"/>
                  <a:pt x="16" y="51"/>
                  <a:pt x="16" y="52"/>
                </a:cubicBezTo>
                <a:cubicBezTo>
                  <a:pt x="17" y="54"/>
                  <a:pt x="17" y="55"/>
                  <a:pt x="16" y="56"/>
                </a:cubicBezTo>
                <a:cubicBezTo>
                  <a:pt x="13" y="59"/>
                  <a:pt x="13" y="59"/>
                  <a:pt x="13" y="59"/>
                </a:cubicBezTo>
                <a:cubicBezTo>
                  <a:pt x="18" y="64"/>
                  <a:pt x="18" y="64"/>
                  <a:pt x="18" y="64"/>
                </a:cubicBezTo>
                <a:cubicBezTo>
                  <a:pt x="21" y="61"/>
                  <a:pt x="21" y="61"/>
                  <a:pt x="21" y="61"/>
                </a:cubicBezTo>
                <a:cubicBezTo>
                  <a:pt x="22" y="60"/>
                  <a:pt x="24" y="60"/>
                  <a:pt x="25" y="61"/>
                </a:cubicBezTo>
                <a:cubicBezTo>
                  <a:pt x="26" y="62"/>
                  <a:pt x="27" y="62"/>
                  <a:pt x="29" y="63"/>
                </a:cubicBezTo>
                <a:cubicBezTo>
                  <a:pt x="30" y="63"/>
                  <a:pt x="31" y="64"/>
                  <a:pt x="32" y="64"/>
                </a:cubicBezTo>
                <a:cubicBezTo>
                  <a:pt x="34" y="64"/>
                  <a:pt x="35" y="66"/>
                  <a:pt x="35" y="67"/>
                </a:cubicBezTo>
                <a:cubicBezTo>
                  <a:pt x="35" y="72"/>
                  <a:pt x="35" y="72"/>
                  <a:pt x="35" y="72"/>
                </a:cubicBezTo>
                <a:cubicBezTo>
                  <a:pt x="42" y="72"/>
                  <a:pt x="42" y="72"/>
                  <a:pt x="42" y="72"/>
                </a:cubicBezTo>
                <a:cubicBezTo>
                  <a:pt x="42" y="67"/>
                  <a:pt x="42" y="67"/>
                  <a:pt x="42" y="67"/>
                </a:cubicBezTo>
                <a:cubicBezTo>
                  <a:pt x="42" y="67"/>
                  <a:pt x="42" y="67"/>
                  <a:pt x="42" y="67"/>
                </a:cubicBezTo>
                <a:cubicBezTo>
                  <a:pt x="42" y="66"/>
                  <a:pt x="43" y="64"/>
                  <a:pt x="44" y="64"/>
                </a:cubicBezTo>
                <a:cubicBezTo>
                  <a:pt x="46" y="64"/>
                  <a:pt x="47" y="63"/>
                  <a:pt x="48" y="63"/>
                </a:cubicBezTo>
                <a:cubicBezTo>
                  <a:pt x="48" y="63"/>
                  <a:pt x="48" y="63"/>
                  <a:pt x="48" y="63"/>
                </a:cubicBezTo>
                <a:cubicBezTo>
                  <a:pt x="50" y="62"/>
                  <a:pt x="51" y="62"/>
                  <a:pt x="52" y="61"/>
                </a:cubicBezTo>
                <a:cubicBezTo>
                  <a:pt x="53" y="60"/>
                  <a:pt x="55" y="60"/>
                  <a:pt x="56" y="61"/>
                </a:cubicBezTo>
                <a:cubicBezTo>
                  <a:pt x="59" y="64"/>
                  <a:pt x="59" y="64"/>
                  <a:pt x="59" y="64"/>
                </a:cubicBezTo>
                <a:cubicBezTo>
                  <a:pt x="64" y="59"/>
                  <a:pt x="64" y="59"/>
                  <a:pt x="64" y="59"/>
                </a:cubicBezTo>
                <a:cubicBezTo>
                  <a:pt x="61" y="56"/>
                  <a:pt x="61" y="56"/>
                  <a:pt x="61" y="56"/>
                </a:cubicBezTo>
                <a:cubicBezTo>
                  <a:pt x="60" y="55"/>
                  <a:pt x="60" y="54"/>
                  <a:pt x="61" y="52"/>
                </a:cubicBezTo>
                <a:cubicBezTo>
                  <a:pt x="61" y="51"/>
                  <a:pt x="62" y="50"/>
                  <a:pt x="63" y="49"/>
                </a:cubicBezTo>
                <a:cubicBezTo>
                  <a:pt x="63" y="47"/>
                  <a:pt x="64" y="46"/>
                  <a:pt x="64" y="45"/>
                </a:cubicBezTo>
                <a:cubicBezTo>
                  <a:pt x="64" y="43"/>
                  <a:pt x="65" y="42"/>
                  <a:pt x="67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71" y="35"/>
                  <a:pt x="71" y="35"/>
                  <a:pt x="71" y="35"/>
                </a:cubicBezTo>
                <a:cubicBezTo>
                  <a:pt x="67" y="35"/>
                  <a:pt x="67" y="35"/>
                  <a:pt x="67" y="35"/>
                </a:cubicBezTo>
                <a:cubicBezTo>
                  <a:pt x="65" y="35"/>
                  <a:pt x="64" y="34"/>
                  <a:pt x="64" y="33"/>
                </a:cubicBezTo>
                <a:cubicBezTo>
                  <a:pt x="64" y="31"/>
                  <a:pt x="63" y="30"/>
                  <a:pt x="63" y="29"/>
                </a:cubicBezTo>
                <a:cubicBezTo>
                  <a:pt x="62" y="27"/>
                  <a:pt x="61" y="26"/>
                  <a:pt x="61" y="25"/>
                </a:cubicBezTo>
                <a:cubicBezTo>
                  <a:pt x="60" y="24"/>
                  <a:pt x="60" y="22"/>
                  <a:pt x="61" y="21"/>
                </a:cubicBezTo>
                <a:cubicBezTo>
                  <a:pt x="64" y="18"/>
                  <a:pt x="64" y="18"/>
                  <a:pt x="64" y="18"/>
                </a:cubicBezTo>
                <a:cubicBezTo>
                  <a:pt x="59" y="13"/>
                  <a:pt x="59" y="13"/>
                  <a:pt x="59" y="13"/>
                </a:cubicBezTo>
                <a:cubicBezTo>
                  <a:pt x="56" y="16"/>
                  <a:pt x="56" y="16"/>
                  <a:pt x="56" y="16"/>
                </a:cubicBezTo>
                <a:cubicBezTo>
                  <a:pt x="55" y="17"/>
                  <a:pt x="53" y="17"/>
                  <a:pt x="52" y="17"/>
                </a:cubicBezTo>
                <a:cubicBezTo>
                  <a:pt x="51" y="16"/>
                  <a:pt x="50" y="15"/>
                  <a:pt x="48" y="15"/>
                </a:cubicBezTo>
                <a:close/>
                <a:moveTo>
                  <a:pt x="39" y="24"/>
                </a:moveTo>
                <a:cubicBezTo>
                  <a:pt x="39" y="24"/>
                  <a:pt x="39" y="24"/>
                  <a:pt x="39" y="24"/>
                </a:cubicBezTo>
                <a:cubicBezTo>
                  <a:pt x="30" y="24"/>
                  <a:pt x="24" y="31"/>
                  <a:pt x="24" y="39"/>
                </a:cubicBezTo>
                <a:cubicBezTo>
                  <a:pt x="24" y="47"/>
                  <a:pt x="30" y="54"/>
                  <a:pt x="39" y="54"/>
                </a:cubicBezTo>
                <a:cubicBezTo>
                  <a:pt x="47" y="54"/>
                  <a:pt x="53" y="47"/>
                  <a:pt x="53" y="39"/>
                </a:cubicBezTo>
                <a:cubicBezTo>
                  <a:pt x="53" y="31"/>
                  <a:pt x="47" y="24"/>
                  <a:pt x="39" y="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Rectangle 33"/>
          <p:cNvSpPr>
            <a:spLocks noChangeArrowheads="1"/>
          </p:cNvSpPr>
          <p:nvPr/>
        </p:nvSpPr>
        <p:spPr bwMode="auto">
          <a:xfrm>
            <a:off x="7631113" y="1734159"/>
            <a:ext cx="1333375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800" b="1">
                <a:solidFill>
                  <a:schemeClr val="bg1"/>
                </a:solidFill>
              </a:rPr>
              <a:t>Weekday Sales</a:t>
            </a:r>
          </a:p>
          <a:p>
            <a:pPr>
              <a:buFont typeface="Arial" pitchFamily="34" charset="0"/>
              <a:buNone/>
            </a:pPr>
            <a:endParaRPr lang="zh-CN" altLang="en-US" sz="800">
              <a:solidFill>
                <a:schemeClr val="bg1"/>
              </a:solidFill>
            </a:endParaRPr>
          </a:p>
          <a:p>
            <a:pPr>
              <a:buFont typeface="Arial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8" name="Rectangle 34"/>
          <p:cNvSpPr>
            <a:spLocks noChangeArrowheads="1"/>
          </p:cNvSpPr>
          <p:nvPr/>
        </p:nvSpPr>
        <p:spPr bwMode="auto">
          <a:xfrm>
            <a:off x="7631113" y="2735872"/>
            <a:ext cx="1333375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800" b="1">
                <a:solidFill>
                  <a:schemeClr val="bg1"/>
                </a:solidFill>
              </a:rPr>
              <a:t>Weekend Sales</a:t>
            </a:r>
          </a:p>
          <a:p>
            <a:pPr>
              <a:buFont typeface="Arial" pitchFamily="34" charset="0"/>
              <a:buNone/>
            </a:pPr>
            <a:endParaRPr lang="zh-CN" altLang="en-US" sz="800">
              <a:solidFill>
                <a:schemeClr val="bg1"/>
              </a:solidFill>
            </a:endParaRPr>
          </a:p>
          <a:p>
            <a:pPr>
              <a:buFont typeface="Arial" pitchFamily="34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5608603" y="1555070"/>
            <a:ext cx="831918" cy="831918"/>
            <a:chOff x="5608603" y="1555070"/>
            <a:chExt cx="831918" cy="831918"/>
          </a:xfrm>
        </p:grpSpPr>
        <p:sp>
          <p:nvSpPr>
            <p:cNvPr id="20" name="椭圆 19"/>
            <p:cNvSpPr/>
            <p:nvPr/>
          </p:nvSpPr>
          <p:spPr>
            <a:xfrm>
              <a:off x="5707640" y="1654107"/>
              <a:ext cx="633844" cy="633844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5608603" y="1555070"/>
              <a:ext cx="831918" cy="831918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859621" y="1751960"/>
            <a:ext cx="374334" cy="438138"/>
            <a:chOff x="-271462" y="-2203450"/>
            <a:chExt cx="698500" cy="817563"/>
          </a:xfrm>
        </p:grpSpPr>
        <p:sp>
          <p:nvSpPr>
            <p:cNvPr id="24" name="Oval 6"/>
            <p:cNvSpPr>
              <a:spLocks noChangeArrowheads="1"/>
            </p:cNvSpPr>
            <p:nvPr/>
          </p:nvSpPr>
          <p:spPr bwMode="auto">
            <a:xfrm>
              <a:off x="-106362" y="-2203450"/>
              <a:ext cx="127000" cy="1587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7"/>
            <p:cNvSpPr>
              <a:spLocks noEditPoints="1"/>
            </p:cNvSpPr>
            <p:nvPr/>
          </p:nvSpPr>
          <p:spPr bwMode="auto">
            <a:xfrm>
              <a:off x="-271462" y="-2030412"/>
              <a:ext cx="454025" cy="641350"/>
            </a:xfrm>
            <a:custGeom>
              <a:avLst/>
              <a:gdLst>
                <a:gd name="T0" fmla="*/ 120 w 121"/>
                <a:gd name="T1" fmla="*/ 26 h 171"/>
                <a:gd name="T2" fmla="*/ 120 w 121"/>
                <a:gd name="T3" fmla="*/ 26 h 171"/>
                <a:gd name="T4" fmla="*/ 114 w 121"/>
                <a:gd name="T5" fmla="*/ 21 h 171"/>
                <a:gd name="T6" fmla="*/ 90 w 121"/>
                <a:gd name="T7" fmla="*/ 3 h 171"/>
                <a:gd name="T8" fmla="*/ 84 w 121"/>
                <a:gd name="T9" fmla="*/ 1 h 171"/>
                <a:gd name="T10" fmla="*/ 75 w 121"/>
                <a:gd name="T11" fmla="*/ 1 h 171"/>
                <a:gd name="T12" fmla="*/ 74 w 121"/>
                <a:gd name="T13" fmla="*/ 11 h 171"/>
                <a:gd name="T14" fmla="*/ 67 w 121"/>
                <a:gd name="T15" fmla="*/ 42 h 171"/>
                <a:gd name="T16" fmla="*/ 67 w 121"/>
                <a:gd name="T17" fmla="*/ 7 h 171"/>
                <a:gd name="T18" fmla="*/ 58 w 121"/>
                <a:gd name="T19" fmla="*/ 0 h 171"/>
                <a:gd name="T20" fmla="*/ 57 w 121"/>
                <a:gd name="T21" fmla="*/ 9 h 171"/>
                <a:gd name="T22" fmla="*/ 45 w 121"/>
                <a:gd name="T23" fmla="*/ 18 h 171"/>
                <a:gd name="T24" fmla="*/ 40 w 121"/>
                <a:gd name="T25" fmla="*/ 7 h 171"/>
                <a:gd name="T26" fmla="*/ 47 w 121"/>
                <a:gd name="T27" fmla="*/ 0 h 171"/>
                <a:gd name="T28" fmla="*/ 38 w 121"/>
                <a:gd name="T29" fmla="*/ 1 h 171"/>
                <a:gd name="T30" fmla="*/ 3 w 121"/>
                <a:gd name="T31" fmla="*/ 35 h 171"/>
                <a:gd name="T32" fmla="*/ 2 w 121"/>
                <a:gd name="T33" fmla="*/ 35 h 171"/>
                <a:gd name="T34" fmla="*/ 1 w 121"/>
                <a:gd name="T35" fmla="*/ 48 h 171"/>
                <a:gd name="T36" fmla="*/ 1 w 121"/>
                <a:gd name="T37" fmla="*/ 48 h 171"/>
                <a:gd name="T38" fmla="*/ 2 w 121"/>
                <a:gd name="T39" fmla="*/ 50 h 171"/>
                <a:gd name="T40" fmla="*/ 6 w 121"/>
                <a:gd name="T41" fmla="*/ 57 h 171"/>
                <a:gd name="T42" fmla="*/ 20 w 121"/>
                <a:gd name="T43" fmla="*/ 84 h 171"/>
                <a:gd name="T44" fmla="*/ 32 w 121"/>
                <a:gd name="T45" fmla="*/ 90 h 171"/>
                <a:gd name="T46" fmla="*/ 35 w 121"/>
                <a:gd name="T47" fmla="*/ 90 h 171"/>
                <a:gd name="T48" fmla="*/ 60 w 121"/>
                <a:gd name="T49" fmla="*/ 171 h 171"/>
                <a:gd name="T50" fmla="*/ 56 w 121"/>
                <a:gd name="T51" fmla="*/ 110 h 171"/>
                <a:gd name="T52" fmla="*/ 89 w 121"/>
                <a:gd name="T53" fmla="*/ 33 h 171"/>
                <a:gd name="T54" fmla="*/ 93 w 121"/>
                <a:gd name="T55" fmla="*/ 31 h 171"/>
                <a:gd name="T56" fmla="*/ 75 w 121"/>
                <a:gd name="T57" fmla="*/ 45 h 171"/>
                <a:gd name="T58" fmla="*/ 89 w 121"/>
                <a:gd name="T59" fmla="*/ 33 h 171"/>
                <a:gd name="T60" fmla="*/ 30 w 121"/>
                <a:gd name="T61" fmla="*/ 55 h 171"/>
                <a:gd name="T62" fmla="*/ 23 w 121"/>
                <a:gd name="T63" fmla="*/ 44 h 171"/>
                <a:gd name="T64" fmla="*/ 33 w 121"/>
                <a:gd name="T65" fmla="*/ 6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1" h="171">
                  <a:moveTo>
                    <a:pt x="120" y="42"/>
                  </a:moveTo>
                  <a:cubicBezTo>
                    <a:pt x="120" y="35"/>
                    <a:pt x="121" y="24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14" y="21"/>
                    <a:pt x="114" y="21"/>
                    <a:pt x="114" y="21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8" y="2"/>
                    <a:pt x="86" y="1"/>
                    <a:pt x="84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1" y="1"/>
                    <a:pt x="78" y="0"/>
                    <a:pt x="75" y="0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4" y="0"/>
                    <a:pt x="42" y="1"/>
                    <a:pt x="39" y="1"/>
                  </a:cubicBezTo>
                  <a:cubicBezTo>
                    <a:pt x="39" y="1"/>
                    <a:pt x="38" y="1"/>
                    <a:pt x="38" y="1"/>
                  </a:cubicBezTo>
                  <a:cubicBezTo>
                    <a:pt x="36" y="1"/>
                    <a:pt x="33" y="3"/>
                    <a:pt x="31" y="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60"/>
                    <a:pt x="2" y="42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4" y="82"/>
                    <a:pt x="28" y="80"/>
                    <a:pt x="33" y="78"/>
                  </a:cubicBezTo>
                  <a:cubicBezTo>
                    <a:pt x="32" y="82"/>
                    <a:pt x="32" y="86"/>
                    <a:pt x="32" y="90"/>
                  </a:cubicBezTo>
                  <a:cubicBezTo>
                    <a:pt x="32" y="90"/>
                    <a:pt x="32" y="90"/>
                    <a:pt x="32" y="90"/>
                  </a:cubicBezTo>
                  <a:cubicBezTo>
                    <a:pt x="33" y="90"/>
                    <a:pt x="34" y="90"/>
                    <a:pt x="35" y="90"/>
                  </a:cubicBezTo>
                  <a:cubicBezTo>
                    <a:pt x="37" y="171"/>
                    <a:pt x="37" y="171"/>
                    <a:pt x="37" y="171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60" y="161"/>
                    <a:pt x="60" y="147"/>
                    <a:pt x="60" y="134"/>
                  </a:cubicBezTo>
                  <a:cubicBezTo>
                    <a:pt x="57" y="127"/>
                    <a:pt x="56" y="118"/>
                    <a:pt x="56" y="110"/>
                  </a:cubicBezTo>
                  <a:cubicBezTo>
                    <a:pt x="56" y="73"/>
                    <a:pt x="84" y="44"/>
                    <a:pt x="120" y="42"/>
                  </a:cubicBezTo>
                  <a:close/>
                  <a:moveTo>
                    <a:pt x="89" y="33"/>
                  </a:moveTo>
                  <a:cubicBezTo>
                    <a:pt x="89" y="31"/>
                    <a:pt x="89" y="29"/>
                    <a:pt x="89" y="27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5" y="33"/>
                    <a:pt x="95" y="33"/>
                    <a:pt x="95" y="33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3" y="42"/>
                    <a:pt x="73" y="42"/>
                    <a:pt x="73" y="42"/>
                  </a:cubicBezTo>
                  <a:lnTo>
                    <a:pt x="89" y="33"/>
                  </a:lnTo>
                  <a:close/>
                  <a:moveTo>
                    <a:pt x="33" y="60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41"/>
                    <a:pt x="33" y="50"/>
                    <a:pt x="33" y="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8"/>
            <p:cNvSpPr/>
            <p:nvPr/>
          </p:nvSpPr>
          <p:spPr bwMode="auto">
            <a:xfrm>
              <a:off x="-31750" y="-1498600"/>
              <a:ext cx="90488" cy="109538"/>
            </a:xfrm>
            <a:custGeom>
              <a:avLst/>
              <a:gdLst>
                <a:gd name="T0" fmla="*/ 0 w 24"/>
                <a:gd name="T1" fmla="*/ 0 h 29"/>
                <a:gd name="T2" fmla="*/ 1 w 24"/>
                <a:gd name="T3" fmla="*/ 29 h 29"/>
                <a:gd name="T4" fmla="*/ 24 w 24"/>
                <a:gd name="T5" fmla="*/ 29 h 29"/>
                <a:gd name="T6" fmla="*/ 24 w 24"/>
                <a:gd name="T7" fmla="*/ 26 h 29"/>
                <a:gd name="T8" fmla="*/ 0 w 24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9">
                  <a:moveTo>
                    <a:pt x="0" y="0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8"/>
                    <a:pt x="24" y="27"/>
                    <a:pt x="24" y="26"/>
                  </a:cubicBezTo>
                  <a:cubicBezTo>
                    <a:pt x="14" y="19"/>
                    <a:pt x="6" y="1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9"/>
            <p:cNvSpPr>
              <a:spLocks noEditPoints="1"/>
            </p:cNvSpPr>
            <p:nvPr/>
          </p:nvSpPr>
          <p:spPr bwMode="auto">
            <a:xfrm>
              <a:off x="-38100" y="-1851025"/>
              <a:ext cx="465138" cy="465138"/>
            </a:xfrm>
            <a:custGeom>
              <a:avLst/>
              <a:gdLst>
                <a:gd name="T0" fmla="*/ 62 w 124"/>
                <a:gd name="T1" fmla="*/ 0 h 124"/>
                <a:gd name="T2" fmla="*/ 0 w 124"/>
                <a:gd name="T3" fmla="*/ 62 h 124"/>
                <a:gd name="T4" fmla="*/ 62 w 124"/>
                <a:gd name="T5" fmla="*/ 124 h 124"/>
                <a:gd name="T6" fmla="*/ 124 w 124"/>
                <a:gd name="T7" fmla="*/ 62 h 124"/>
                <a:gd name="T8" fmla="*/ 62 w 124"/>
                <a:gd name="T9" fmla="*/ 0 h 124"/>
                <a:gd name="T10" fmla="*/ 68 w 124"/>
                <a:gd name="T11" fmla="*/ 112 h 124"/>
                <a:gd name="T12" fmla="*/ 68 w 124"/>
                <a:gd name="T13" fmla="*/ 100 h 124"/>
                <a:gd name="T14" fmla="*/ 62 w 124"/>
                <a:gd name="T15" fmla="*/ 101 h 124"/>
                <a:gd name="T16" fmla="*/ 56 w 124"/>
                <a:gd name="T17" fmla="*/ 100 h 124"/>
                <a:gd name="T18" fmla="*/ 56 w 124"/>
                <a:gd name="T19" fmla="*/ 112 h 124"/>
                <a:gd name="T20" fmla="*/ 12 w 124"/>
                <a:gd name="T21" fmla="*/ 67 h 124"/>
                <a:gd name="T22" fmla="*/ 24 w 124"/>
                <a:gd name="T23" fmla="*/ 67 h 124"/>
                <a:gd name="T24" fmla="*/ 23 w 124"/>
                <a:gd name="T25" fmla="*/ 62 h 124"/>
                <a:gd name="T26" fmla="*/ 24 w 124"/>
                <a:gd name="T27" fmla="*/ 56 h 124"/>
                <a:gd name="T28" fmla="*/ 12 w 124"/>
                <a:gd name="T29" fmla="*/ 56 h 124"/>
                <a:gd name="T30" fmla="*/ 56 w 124"/>
                <a:gd name="T31" fmla="*/ 11 h 124"/>
                <a:gd name="T32" fmla="*/ 56 w 124"/>
                <a:gd name="T33" fmla="*/ 23 h 124"/>
                <a:gd name="T34" fmla="*/ 62 w 124"/>
                <a:gd name="T35" fmla="*/ 23 h 124"/>
                <a:gd name="T36" fmla="*/ 68 w 124"/>
                <a:gd name="T37" fmla="*/ 23 h 124"/>
                <a:gd name="T38" fmla="*/ 68 w 124"/>
                <a:gd name="T39" fmla="*/ 11 h 124"/>
                <a:gd name="T40" fmla="*/ 112 w 124"/>
                <a:gd name="T41" fmla="*/ 56 h 124"/>
                <a:gd name="T42" fmla="*/ 101 w 124"/>
                <a:gd name="T43" fmla="*/ 56 h 124"/>
                <a:gd name="T44" fmla="*/ 101 w 124"/>
                <a:gd name="T45" fmla="*/ 62 h 124"/>
                <a:gd name="T46" fmla="*/ 101 w 124"/>
                <a:gd name="T47" fmla="*/ 67 h 124"/>
                <a:gd name="T48" fmla="*/ 112 w 124"/>
                <a:gd name="T49" fmla="*/ 67 h 124"/>
                <a:gd name="T50" fmla="*/ 68 w 124"/>
                <a:gd name="T51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4" h="124">
                  <a:moveTo>
                    <a:pt x="62" y="0"/>
                  </a:moveTo>
                  <a:cubicBezTo>
                    <a:pt x="28" y="0"/>
                    <a:pt x="0" y="27"/>
                    <a:pt x="0" y="62"/>
                  </a:cubicBezTo>
                  <a:cubicBezTo>
                    <a:pt x="0" y="96"/>
                    <a:pt x="28" y="124"/>
                    <a:pt x="62" y="124"/>
                  </a:cubicBezTo>
                  <a:cubicBezTo>
                    <a:pt x="96" y="124"/>
                    <a:pt x="124" y="96"/>
                    <a:pt x="124" y="62"/>
                  </a:cubicBezTo>
                  <a:cubicBezTo>
                    <a:pt x="124" y="27"/>
                    <a:pt x="96" y="0"/>
                    <a:pt x="62" y="0"/>
                  </a:cubicBezTo>
                  <a:close/>
                  <a:moveTo>
                    <a:pt x="68" y="112"/>
                  </a:moveTo>
                  <a:cubicBezTo>
                    <a:pt x="68" y="100"/>
                    <a:pt x="68" y="100"/>
                    <a:pt x="68" y="100"/>
                  </a:cubicBezTo>
                  <a:cubicBezTo>
                    <a:pt x="66" y="100"/>
                    <a:pt x="64" y="101"/>
                    <a:pt x="62" y="101"/>
                  </a:cubicBezTo>
                  <a:cubicBezTo>
                    <a:pt x="60" y="101"/>
                    <a:pt x="58" y="100"/>
                    <a:pt x="56" y="100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33" y="109"/>
                    <a:pt x="15" y="91"/>
                    <a:pt x="12" y="67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3" y="66"/>
                    <a:pt x="23" y="64"/>
                    <a:pt x="23" y="62"/>
                  </a:cubicBezTo>
                  <a:cubicBezTo>
                    <a:pt x="23" y="60"/>
                    <a:pt x="23" y="58"/>
                    <a:pt x="24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5" y="33"/>
                    <a:pt x="33" y="14"/>
                    <a:pt x="56" y="1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8" y="23"/>
                    <a:pt x="60" y="23"/>
                    <a:pt x="62" y="23"/>
                  </a:cubicBezTo>
                  <a:cubicBezTo>
                    <a:pt x="64" y="23"/>
                    <a:pt x="66" y="23"/>
                    <a:pt x="68" y="23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91" y="14"/>
                    <a:pt x="109" y="33"/>
                    <a:pt x="112" y="56"/>
                  </a:cubicBezTo>
                  <a:cubicBezTo>
                    <a:pt x="101" y="56"/>
                    <a:pt x="101" y="56"/>
                    <a:pt x="101" y="56"/>
                  </a:cubicBezTo>
                  <a:cubicBezTo>
                    <a:pt x="101" y="58"/>
                    <a:pt x="101" y="60"/>
                    <a:pt x="101" y="62"/>
                  </a:cubicBezTo>
                  <a:cubicBezTo>
                    <a:pt x="101" y="64"/>
                    <a:pt x="101" y="66"/>
                    <a:pt x="101" y="67"/>
                  </a:cubicBezTo>
                  <a:cubicBezTo>
                    <a:pt x="112" y="67"/>
                    <a:pt x="112" y="67"/>
                    <a:pt x="112" y="67"/>
                  </a:cubicBezTo>
                  <a:cubicBezTo>
                    <a:pt x="109" y="91"/>
                    <a:pt x="91" y="109"/>
                    <a:pt x="68" y="1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10"/>
            <p:cNvSpPr/>
            <p:nvPr/>
          </p:nvSpPr>
          <p:spPr bwMode="auto">
            <a:xfrm>
              <a:off x="100013" y="-1779587"/>
              <a:ext cx="33338" cy="38100"/>
            </a:xfrm>
            <a:custGeom>
              <a:avLst/>
              <a:gdLst>
                <a:gd name="T0" fmla="*/ 3 w 9"/>
                <a:gd name="T1" fmla="*/ 10 h 10"/>
                <a:gd name="T2" fmla="*/ 9 w 9"/>
                <a:gd name="T3" fmla="*/ 7 h 10"/>
                <a:gd name="T4" fmla="*/ 6 w 9"/>
                <a:gd name="T5" fmla="*/ 2 h 10"/>
                <a:gd name="T6" fmla="*/ 3 w 9"/>
                <a:gd name="T7" fmla="*/ 0 h 10"/>
                <a:gd name="T8" fmla="*/ 2 w 9"/>
                <a:gd name="T9" fmla="*/ 1 h 10"/>
                <a:gd name="T10" fmla="*/ 0 w 9"/>
                <a:gd name="T11" fmla="*/ 3 h 10"/>
                <a:gd name="T12" fmla="*/ 1 w 9"/>
                <a:gd name="T13" fmla="*/ 5 h 10"/>
                <a:gd name="T14" fmla="*/ 3 w 9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5" y="9"/>
                    <a:pt x="7" y="8"/>
                    <a:pt x="9" y="7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0" y="4"/>
                    <a:pt x="1" y="5"/>
                  </a:cubicBezTo>
                  <a:lnTo>
                    <a:pt x="3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11"/>
            <p:cNvSpPr/>
            <p:nvPr/>
          </p:nvSpPr>
          <p:spPr bwMode="auto">
            <a:xfrm>
              <a:off x="254000" y="-1779587"/>
              <a:ext cx="33338" cy="38100"/>
            </a:xfrm>
            <a:custGeom>
              <a:avLst/>
              <a:gdLst>
                <a:gd name="T0" fmla="*/ 7 w 9"/>
                <a:gd name="T1" fmla="*/ 1 h 10"/>
                <a:gd name="T2" fmla="*/ 6 w 9"/>
                <a:gd name="T3" fmla="*/ 0 h 10"/>
                <a:gd name="T4" fmla="*/ 3 w 9"/>
                <a:gd name="T5" fmla="*/ 2 h 10"/>
                <a:gd name="T6" fmla="*/ 0 w 9"/>
                <a:gd name="T7" fmla="*/ 7 h 10"/>
                <a:gd name="T8" fmla="*/ 6 w 9"/>
                <a:gd name="T9" fmla="*/ 10 h 10"/>
                <a:gd name="T10" fmla="*/ 9 w 9"/>
                <a:gd name="T11" fmla="*/ 5 h 10"/>
                <a:gd name="T12" fmla="*/ 7 w 9"/>
                <a:gd name="T13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7" y="1"/>
                  </a:moveTo>
                  <a:cubicBezTo>
                    <a:pt x="7" y="1"/>
                    <a:pt x="7" y="0"/>
                    <a:pt x="6" y="0"/>
                  </a:cubicBezTo>
                  <a:cubicBezTo>
                    <a:pt x="5" y="0"/>
                    <a:pt x="4" y="1"/>
                    <a:pt x="3" y="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8"/>
                    <a:pt x="4" y="9"/>
                    <a:pt x="6" y="10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3"/>
                    <a:pt x="9" y="2"/>
                    <a:pt x="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12"/>
            <p:cNvSpPr/>
            <p:nvPr/>
          </p:nvSpPr>
          <p:spPr bwMode="auto">
            <a:xfrm>
              <a:off x="314325" y="-1716087"/>
              <a:ext cx="33338" cy="30163"/>
            </a:xfrm>
            <a:custGeom>
              <a:avLst/>
              <a:gdLst>
                <a:gd name="T0" fmla="*/ 8 w 9"/>
                <a:gd name="T1" fmla="*/ 6 h 8"/>
                <a:gd name="T2" fmla="*/ 9 w 9"/>
                <a:gd name="T3" fmla="*/ 4 h 8"/>
                <a:gd name="T4" fmla="*/ 9 w 9"/>
                <a:gd name="T5" fmla="*/ 1 h 8"/>
                <a:gd name="T6" fmla="*/ 6 w 9"/>
                <a:gd name="T7" fmla="*/ 0 h 8"/>
                <a:gd name="T8" fmla="*/ 5 w 9"/>
                <a:gd name="T9" fmla="*/ 0 h 8"/>
                <a:gd name="T10" fmla="*/ 0 w 9"/>
                <a:gd name="T11" fmla="*/ 3 h 8"/>
                <a:gd name="T12" fmla="*/ 3 w 9"/>
                <a:gd name="T13" fmla="*/ 8 h 8"/>
                <a:gd name="T14" fmla="*/ 8 w 9"/>
                <a:gd name="T1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8" y="6"/>
                  </a:moveTo>
                  <a:cubicBezTo>
                    <a:pt x="8" y="5"/>
                    <a:pt x="9" y="5"/>
                    <a:pt x="9" y="4"/>
                  </a:cubicBezTo>
                  <a:cubicBezTo>
                    <a:pt x="9" y="3"/>
                    <a:pt x="9" y="2"/>
                    <a:pt x="9" y="1"/>
                  </a:cubicBezTo>
                  <a:cubicBezTo>
                    <a:pt x="8" y="1"/>
                    <a:pt x="7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5"/>
                    <a:pt x="2" y="7"/>
                    <a:pt x="3" y="8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13"/>
            <p:cNvSpPr/>
            <p:nvPr/>
          </p:nvSpPr>
          <p:spPr bwMode="auto">
            <a:xfrm>
              <a:off x="39688" y="-1716087"/>
              <a:ext cx="33338" cy="30163"/>
            </a:xfrm>
            <a:custGeom>
              <a:avLst/>
              <a:gdLst>
                <a:gd name="T0" fmla="*/ 3 w 9"/>
                <a:gd name="T1" fmla="*/ 0 h 8"/>
                <a:gd name="T2" fmla="*/ 0 w 9"/>
                <a:gd name="T3" fmla="*/ 1 h 8"/>
                <a:gd name="T4" fmla="*/ 0 w 9"/>
                <a:gd name="T5" fmla="*/ 4 h 8"/>
                <a:gd name="T6" fmla="*/ 1 w 9"/>
                <a:gd name="T7" fmla="*/ 6 h 8"/>
                <a:gd name="T8" fmla="*/ 6 w 9"/>
                <a:gd name="T9" fmla="*/ 8 h 8"/>
                <a:gd name="T10" fmla="*/ 9 w 9"/>
                <a:gd name="T11" fmla="*/ 3 h 8"/>
                <a:gd name="T12" fmla="*/ 4 w 9"/>
                <a:gd name="T13" fmla="*/ 0 h 8"/>
                <a:gd name="T14" fmla="*/ 3 w 9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5"/>
                    <a:pt x="1" y="5"/>
                    <a:pt x="1" y="6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7"/>
                    <a:pt x="8" y="5"/>
                    <a:pt x="9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14"/>
            <p:cNvSpPr/>
            <p:nvPr/>
          </p:nvSpPr>
          <p:spPr bwMode="auto">
            <a:xfrm>
              <a:off x="314325" y="-1554162"/>
              <a:ext cx="33338" cy="30163"/>
            </a:xfrm>
            <a:custGeom>
              <a:avLst/>
              <a:gdLst>
                <a:gd name="T0" fmla="*/ 0 w 9"/>
                <a:gd name="T1" fmla="*/ 5 h 8"/>
                <a:gd name="T2" fmla="*/ 5 w 9"/>
                <a:gd name="T3" fmla="*/ 8 h 8"/>
                <a:gd name="T4" fmla="*/ 6 w 9"/>
                <a:gd name="T5" fmla="*/ 8 h 8"/>
                <a:gd name="T6" fmla="*/ 9 w 9"/>
                <a:gd name="T7" fmla="*/ 7 h 8"/>
                <a:gd name="T8" fmla="*/ 9 w 9"/>
                <a:gd name="T9" fmla="*/ 5 h 8"/>
                <a:gd name="T10" fmla="*/ 8 w 9"/>
                <a:gd name="T11" fmla="*/ 3 h 8"/>
                <a:gd name="T12" fmla="*/ 3 w 9"/>
                <a:gd name="T13" fmla="*/ 0 h 8"/>
                <a:gd name="T14" fmla="*/ 0 w 9"/>
                <a:gd name="T1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0" y="5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7" y="8"/>
                    <a:pt x="8" y="8"/>
                    <a:pt x="9" y="7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4"/>
                    <a:pt x="8" y="3"/>
                    <a:pt x="8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2"/>
                    <a:pt x="1" y="3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15"/>
            <p:cNvSpPr/>
            <p:nvPr/>
          </p:nvSpPr>
          <p:spPr bwMode="auto">
            <a:xfrm>
              <a:off x="39688" y="-1554162"/>
              <a:ext cx="33338" cy="30163"/>
            </a:xfrm>
            <a:custGeom>
              <a:avLst/>
              <a:gdLst>
                <a:gd name="T0" fmla="*/ 1 w 9"/>
                <a:gd name="T1" fmla="*/ 3 h 8"/>
                <a:gd name="T2" fmla="*/ 0 w 9"/>
                <a:gd name="T3" fmla="*/ 5 h 8"/>
                <a:gd name="T4" fmla="*/ 0 w 9"/>
                <a:gd name="T5" fmla="*/ 7 h 8"/>
                <a:gd name="T6" fmla="*/ 3 w 9"/>
                <a:gd name="T7" fmla="*/ 8 h 8"/>
                <a:gd name="T8" fmla="*/ 4 w 9"/>
                <a:gd name="T9" fmla="*/ 8 h 8"/>
                <a:gd name="T10" fmla="*/ 9 w 9"/>
                <a:gd name="T11" fmla="*/ 5 h 8"/>
                <a:gd name="T12" fmla="*/ 6 w 9"/>
                <a:gd name="T13" fmla="*/ 0 h 8"/>
                <a:gd name="T14" fmla="*/ 1 w 9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1" y="3"/>
                  </a:moveTo>
                  <a:cubicBezTo>
                    <a:pt x="1" y="3"/>
                    <a:pt x="0" y="4"/>
                    <a:pt x="0" y="5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3"/>
                    <a:pt x="7" y="2"/>
                    <a:pt x="6" y="0"/>
                  </a:cubicBezTo>
                  <a:lnTo>
                    <a:pt x="1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16"/>
            <p:cNvSpPr/>
            <p:nvPr/>
          </p:nvSpPr>
          <p:spPr bwMode="auto">
            <a:xfrm>
              <a:off x="254000" y="-1498600"/>
              <a:ext cx="33338" cy="38100"/>
            </a:xfrm>
            <a:custGeom>
              <a:avLst/>
              <a:gdLst>
                <a:gd name="T0" fmla="*/ 6 w 9"/>
                <a:gd name="T1" fmla="*/ 0 h 10"/>
                <a:gd name="T2" fmla="*/ 0 w 9"/>
                <a:gd name="T3" fmla="*/ 3 h 10"/>
                <a:gd name="T4" fmla="*/ 3 w 9"/>
                <a:gd name="T5" fmla="*/ 8 h 10"/>
                <a:gd name="T6" fmla="*/ 6 w 9"/>
                <a:gd name="T7" fmla="*/ 10 h 10"/>
                <a:gd name="T8" fmla="*/ 7 w 9"/>
                <a:gd name="T9" fmla="*/ 9 h 10"/>
                <a:gd name="T10" fmla="*/ 9 w 9"/>
                <a:gd name="T11" fmla="*/ 5 h 10"/>
                <a:gd name="T12" fmla="*/ 6 w 9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6" y="0"/>
                  </a:moveTo>
                  <a:cubicBezTo>
                    <a:pt x="4" y="1"/>
                    <a:pt x="2" y="2"/>
                    <a:pt x="0" y="3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9"/>
                    <a:pt x="5" y="10"/>
                    <a:pt x="6" y="10"/>
                  </a:cubicBezTo>
                  <a:cubicBezTo>
                    <a:pt x="7" y="10"/>
                    <a:pt x="7" y="10"/>
                    <a:pt x="7" y="9"/>
                  </a:cubicBezTo>
                  <a:cubicBezTo>
                    <a:pt x="9" y="9"/>
                    <a:pt x="9" y="7"/>
                    <a:pt x="9" y="5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17"/>
            <p:cNvSpPr/>
            <p:nvPr/>
          </p:nvSpPr>
          <p:spPr bwMode="auto">
            <a:xfrm>
              <a:off x="100013" y="-1498600"/>
              <a:ext cx="33338" cy="38100"/>
            </a:xfrm>
            <a:custGeom>
              <a:avLst/>
              <a:gdLst>
                <a:gd name="T0" fmla="*/ 1 w 9"/>
                <a:gd name="T1" fmla="*/ 5 h 10"/>
                <a:gd name="T2" fmla="*/ 0 w 9"/>
                <a:gd name="T3" fmla="*/ 8 h 10"/>
                <a:gd name="T4" fmla="*/ 2 w 9"/>
                <a:gd name="T5" fmla="*/ 9 h 10"/>
                <a:gd name="T6" fmla="*/ 3 w 9"/>
                <a:gd name="T7" fmla="*/ 10 h 10"/>
                <a:gd name="T8" fmla="*/ 6 w 9"/>
                <a:gd name="T9" fmla="*/ 8 h 10"/>
                <a:gd name="T10" fmla="*/ 9 w 9"/>
                <a:gd name="T11" fmla="*/ 3 h 10"/>
                <a:gd name="T12" fmla="*/ 3 w 9"/>
                <a:gd name="T13" fmla="*/ 0 h 10"/>
                <a:gd name="T14" fmla="*/ 1 w 9"/>
                <a:gd name="T1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1" y="5"/>
                  </a:moveTo>
                  <a:cubicBezTo>
                    <a:pt x="0" y="6"/>
                    <a:pt x="0" y="7"/>
                    <a:pt x="0" y="8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2" y="10"/>
                    <a:pt x="3" y="10"/>
                    <a:pt x="3" y="10"/>
                  </a:cubicBezTo>
                  <a:cubicBezTo>
                    <a:pt x="4" y="10"/>
                    <a:pt x="5" y="9"/>
                    <a:pt x="6" y="8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7" y="2"/>
                    <a:pt x="5" y="1"/>
                    <a:pt x="3" y="0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Oval 18"/>
            <p:cNvSpPr>
              <a:spLocks noChangeArrowheads="1"/>
            </p:cNvSpPr>
            <p:nvPr/>
          </p:nvSpPr>
          <p:spPr bwMode="auto">
            <a:xfrm>
              <a:off x="174625" y="-1636712"/>
              <a:ext cx="33338" cy="38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19"/>
            <p:cNvSpPr/>
            <p:nvPr/>
          </p:nvSpPr>
          <p:spPr bwMode="auto">
            <a:xfrm>
              <a:off x="125413" y="-1733550"/>
              <a:ext cx="82550" cy="96838"/>
            </a:xfrm>
            <a:custGeom>
              <a:avLst/>
              <a:gdLst>
                <a:gd name="T0" fmla="*/ 22 w 22"/>
                <a:gd name="T1" fmla="*/ 25 h 26"/>
                <a:gd name="T2" fmla="*/ 21 w 22"/>
                <a:gd name="T3" fmla="*/ 7 h 26"/>
                <a:gd name="T4" fmla="*/ 18 w 22"/>
                <a:gd name="T5" fmla="*/ 3 h 26"/>
                <a:gd name="T6" fmla="*/ 14 w 22"/>
                <a:gd name="T7" fmla="*/ 7 h 26"/>
                <a:gd name="T8" fmla="*/ 14 w 22"/>
                <a:gd name="T9" fmla="*/ 17 h 26"/>
                <a:gd name="T10" fmla="*/ 5 w 22"/>
                <a:gd name="T11" fmla="*/ 1 h 26"/>
                <a:gd name="T12" fmla="*/ 2 w 22"/>
                <a:gd name="T13" fmla="*/ 1 h 26"/>
                <a:gd name="T14" fmla="*/ 1 w 22"/>
                <a:gd name="T15" fmla="*/ 4 h 26"/>
                <a:gd name="T16" fmla="*/ 13 w 22"/>
                <a:gd name="T17" fmla="*/ 26 h 26"/>
                <a:gd name="T18" fmla="*/ 18 w 22"/>
                <a:gd name="T19" fmla="*/ 24 h 26"/>
                <a:gd name="T20" fmla="*/ 22 w 22"/>
                <a:gd name="T21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26">
                  <a:moveTo>
                    <a:pt x="22" y="25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5"/>
                    <a:pt x="20" y="3"/>
                    <a:pt x="18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1"/>
                    <a:pt x="0" y="3"/>
                    <a:pt x="1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4" y="24"/>
                    <a:pt x="16" y="24"/>
                    <a:pt x="18" y="24"/>
                  </a:cubicBezTo>
                  <a:cubicBezTo>
                    <a:pt x="19" y="24"/>
                    <a:pt x="21" y="24"/>
                    <a:pt x="22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9" name="椭圆 38"/>
          <p:cNvSpPr/>
          <p:nvPr/>
        </p:nvSpPr>
        <p:spPr>
          <a:xfrm>
            <a:off x="-396552" y="-453380"/>
            <a:ext cx="1050653" cy="1050652"/>
          </a:xfrm>
          <a:prstGeom prst="ellips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186990" y="152103"/>
            <a:ext cx="514943" cy="514943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216896" y="209520"/>
            <a:ext cx="455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04</a:t>
            </a:r>
            <a:endParaRPr lang="zh-CN" altLang="en-US" sz="20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42" name="Rectangle 39"/>
          <p:cNvSpPr>
            <a:spLocks noChangeArrowheads="1"/>
          </p:cNvSpPr>
          <p:nvPr/>
        </p:nvSpPr>
        <p:spPr bwMode="auto">
          <a:xfrm>
            <a:off x="915988" y="301852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400" dirty="0" smtClean="0">
                <a:solidFill>
                  <a:srgbClr val="06C5B3"/>
                </a:solidFill>
                <a:latin typeface="Impact" pitchFamily="34" charset="0"/>
              </a:rPr>
              <a:t>Write your great  title here</a:t>
            </a:r>
            <a:endParaRPr lang="en-US" altLang="zh-CN" sz="1400" dirty="0">
              <a:solidFill>
                <a:srgbClr val="06C5B3"/>
              </a:solidFill>
              <a:latin typeface="Impact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0">
        <p14:switch dir="r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66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66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1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2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6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5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6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66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9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0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66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3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4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66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7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8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1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2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 p14:presetBounceEnd="66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5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6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 p14:presetBounceEnd="66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9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0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3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4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 p14:presetBounceEnd="66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7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8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 p14:presetBounceEnd="66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1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2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 p14:presetBounceEnd="66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5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6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6" presetClass="emph" presetSubtype="0" autoRev="1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63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7" grpId="0" animBg="1"/>
          <p:bldP spid="8" grpId="0" animBg="1"/>
          <p:bldP spid="9" grpId="0" animBg="1"/>
          <p:bldP spid="11" grpId="0"/>
          <p:bldP spid="12" grpId="0"/>
          <p:bldP spid="13" grpId="0"/>
          <p:bldP spid="14" grpId="0"/>
          <p:bldP spid="15" grpId="0" animBg="1"/>
          <p:bldP spid="16" grpId="0" animBg="1"/>
          <p:bldP spid="17" grpId="0"/>
          <p:bldP spid="1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6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6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6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6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3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3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6" presetClass="emph" presetSubtype="0" autoRev="1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63" dur="150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7" grpId="0" animBg="1"/>
          <p:bldP spid="8" grpId="0" animBg="1"/>
          <p:bldP spid="9" grpId="0" animBg="1"/>
          <p:bldP spid="11" grpId="0"/>
          <p:bldP spid="12" grpId="0"/>
          <p:bldP spid="13" grpId="0"/>
          <p:bldP spid="14" grpId="0"/>
          <p:bldP spid="15" grpId="0" animBg="1"/>
          <p:bldP spid="16" grpId="0" animBg="1"/>
          <p:bldP spid="17" grpId="0"/>
          <p:bldP spid="18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椭圆 92"/>
          <p:cNvSpPr/>
          <p:nvPr/>
        </p:nvSpPr>
        <p:spPr>
          <a:xfrm>
            <a:off x="2735082" y="1259546"/>
            <a:ext cx="1050653" cy="1050652"/>
          </a:xfrm>
          <a:prstGeom prst="ellips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1361358" y="1755459"/>
            <a:ext cx="1723593" cy="1723593"/>
          </a:xfrm>
          <a:prstGeom prst="ellips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2068664" y="1711209"/>
            <a:ext cx="1422497" cy="1422497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2918527" y="3410039"/>
            <a:ext cx="432388" cy="432386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3458846" y="1243627"/>
            <a:ext cx="312649" cy="312649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1369757" y="2027340"/>
            <a:ext cx="279733" cy="279732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2024913" y="1307437"/>
            <a:ext cx="200401" cy="200400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1217581" y="2762005"/>
            <a:ext cx="693956" cy="693956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TextBox 66"/>
          <p:cNvSpPr txBox="1"/>
          <p:nvPr/>
        </p:nvSpPr>
        <p:spPr>
          <a:xfrm>
            <a:off x="2189598" y="2027340"/>
            <a:ext cx="11806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Impact" pitchFamily="34" charset="0"/>
              </a:rPr>
              <a:t>05</a:t>
            </a:r>
            <a:endParaRPr lang="zh-CN" altLang="en-US" sz="4800" dirty="0">
              <a:solidFill>
                <a:schemeClr val="bg1"/>
              </a:solidFill>
              <a:latin typeface="Impact" pitchFamily="34" charset="0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3052720" y="3529939"/>
            <a:ext cx="176668" cy="206782"/>
            <a:chOff x="-271462" y="-2203450"/>
            <a:chExt cx="698500" cy="817563"/>
          </a:xfrm>
        </p:grpSpPr>
        <p:sp>
          <p:nvSpPr>
            <p:cNvPr id="69" name="Oval 6"/>
            <p:cNvSpPr>
              <a:spLocks noChangeArrowheads="1"/>
            </p:cNvSpPr>
            <p:nvPr/>
          </p:nvSpPr>
          <p:spPr bwMode="auto">
            <a:xfrm>
              <a:off x="-106362" y="-2203450"/>
              <a:ext cx="127000" cy="1587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7"/>
            <p:cNvSpPr>
              <a:spLocks noEditPoints="1"/>
            </p:cNvSpPr>
            <p:nvPr/>
          </p:nvSpPr>
          <p:spPr bwMode="auto">
            <a:xfrm>
              <a:off x="-271462" y="-2030412"/>
              <a:ext cx="454025" cy="641350"/>
            </a:xfrm>
            <a:custGeom>
              <a:avLst/>
              <a:gdLst>
                <a:gd name="T0" fmla="*/ 120 w 121"/>
                <a:gd name="T1" fmla="*/ 26 h 171"/>
                <a:gd name="T2" fmla="*/ 120 w 121"/>
                <a:gd name="T3" fmla="*/ 26 h 171"/>
                <a:gd name="T4" fmla="*/ 114 w 121"/>
                <a:gd name="T5" fmla="*/ 21 h 171"/>
                <a:gd name="T6" fmla="*/ 90 w 121"/>
                <a:gd name="T7" fmla="*/ 3 h 171"/>
                <a:gd name="T8" fmla="*/ 84 w 121"/>
                <a:gd name="T9" fmla="*/ 1 h 171"/>
                <a:gd name="T10" fmla="*/ 75 w 121"/>
                <a:gd name="T11" fmla="*/ 1 h 171"/>
                <a:gd name="T12" fmla="*/ 74 w 121"/>
                <a:gd name="T13" fmla="*/ 11 h 171"/>
                <a:gd name="T14" fmla="*/ 67 w 121"/>
                <a:gd name="T15" fmla="*/ 42 h 171"/>
                <a:gd name="T16" fmla="*/ 67 w 121"/>
                <a:gd name="T17" fmla="*/ 7 h 171"/>
                <a:gd name="T18" fmla="*/ 58 w 121"/>
                <a:gd name="T19" fmla="*/ 0 h 171"/>
                <a:gd name="T20" fmla="*/ 57 w 121"/>
                <a:gd name="T21" fmla="*/ 9 h 171"/>
                <a:gd name="T22" fmla="*/ 45 w 121"/>
                <a:gd name="T23" fmla="*/ 18 h 171"/>
                <a:gd name="T24" fmla="*/ 40 w 121"/>
                <a:gd name="T25" fmla="*/ 7 h 171"/>
                <a:gd name="T26" fmla="*/ 47 w 121"/>
                <a:gd name="T27" fmla="*/ 0 h 171"/>
                <a:gd name="T28" fmla="*/ 38 w 121"/>
                <a:gd name="T29" fmla="*/ 1 h 171"/>
                <a:gd name="T30" fmla="*/ 3 w 121"/>
                <a:gd name="T31" fmla="*/ 35 h 171"/>
                <a:gd name="T32" fmla="*/ 2 w 121"/>
                <a:gd name="T33" fmla="*/ 35 h 171"/>
                <a:gd name="T34" fmla="*/ 1 w 121"/>
                <a:gd name="T35" fmla="*/ 48 h 171"/>
                <a:gd name="T36" fmla="*/ 1 w 121"/>
                <a:gd name="T37" fmla="*/ 48 h 171"/>
                <a:gd name="T38" fmla="*/ 2 w 121"/>
                <a:gd name="T39" fmla="*/ 50 h 171"/>
                <a:gd name="T40" fmla="*/ 6 w 121"/>
                <a:gd name="T41" fmla="*/ 57 h 171"/>
                <a:gd name="T42" fmla="*/ 20 w 121"/>
                <a:gd name="T43" fmla="*/ 84 h 171"/>
                <a:gd name="T44" fmla="*/ 32 w 121"/>
                <a:gd name="T45" fmla="*/ 90 h 171"/>
                <a:gd name="T46" fmla="*/ 35 w 121"/>
                <a:gd name="T47" fmla="*/ 90 h 171"/>
                <a:gd name="T48" fmla="*/ 60 w 121"/>
                <a:gd name="T49" fmla="*/ 171 h 171"/>
                <a:gd name="T50" fmla="*/ 56 w 121"/>
                <a:gd name="T51" fmla="*/ 110 h 171"/>
                <a:gd name="T52" fmla="*/ 89 w 121"/>
                <a:gd name="T53" fmla="*/ 33 h 171"/>
                <a:gd name="T54" fmla="*/ 93 w 121"/>
                <a:gd name="T55" fmla="*/ 31 h 171"/>
                <a:gd name="T56" fmla="*/ 75 w 121"/>
                <a:gd name="T57" fmla="*/ 45 h 171"/>
                <a:gd name="T58" fmla="*/ 89 w 121"/>
                <a:gd name="T59" fmla="*/ 33 h 171"/>
                <a:gd name="T60" fmla="*/ 30 w 121"/>
                <a:gd name="T61" fmla="*/ 55 h 171"/>
                <a:gd name="T62" fmla="*/ 23 w 121"/>
                <a:gd name="T63" fmla="*/ 44 h 171"/>
                <a:gd name="T64" fmla="*/ 33 w 121"/>
                <a:gd name="T65" fmla="*/ 6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1" h="171">
                  <a:moveTo>
                    <a:pt x="120" y="42"/>
                  </a:moveTo>
                  <a:cubicBezTo>
                    <a:pt x="120" y="35"/>
                    <a:pt x="121" y="24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14" y="21"/>
                    <a:pt x="114" y="21"/>
                    <a:pt x="114" y="21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8" y="2"/>
                    <a:pt x="86" y="1"/>
                    <a:pt x="84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1" y="1"/>
                    <a:pt x="78" y="0"/>
                    <a:pt x="75" y="0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4" y="0"/>
                    <a:pt x="42" y="1"/>
                    <a:pt x="39" y="1"/>
                  </a:cubicBezTo>
                  <a:cubicBezTo>
                    <a:pt x="39" y="1"/>
                    <a:pt x="38" y="1"/>
                    <a:pt x="38" y="1"/>
                  </a:cubicBezTo>
                  <a:cubicBezTo>
                    <a:pt x="36" y="1"/>
                    <a:pt x="33" y="3"/>
                    <a:pt x="31" y="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60"/>
                    <a:pt x="2" y="42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4" y="82"/>
                    <a:pt x="28" y="80"/>
                    <a:pt x="33" y="78"/>
                  </a:cubicBezTo>
                  <a:cubicBezTo>
                    <a:pt x="32" y="82"/>
                    <a:pt x="32" y="86"/>
                    <a:pt x="32" y="90"/>
                  </a:cubicBezTo>
                  <a:cubicBezTo>
                    <a:pt x="32" y="90"/>
                    <a:pt x="32" y="90"/>
                    <a:pt x="32" y="90"/>
                  </a:cubicBezTo>
                  <a:cubicBezTo>
                    <a:pt x="33" y="90"/>
                    <a:pt x="34" y="90"/>
                    <a:pt x="35" y="90"/>
                  </a:cubicBezTo>
                  <a:cubicBezTo>
                    <a:pt x="37" y="171"/>
                    <a:pt x="37" y="171"/>
                    <a:pt x="37" y="171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60" y="161"/>
                    <a:pt x="60" y="147"/>
                    <a:pt x="60" y="134"/>
                  </a:cubicBezTo>
                  <a:cubicBezTo>
                    <a:pt x="57" y="127"/>
                    <a:pt x="56" y="118"/>
                    <a:pt x="56" y="110"/>
                  </a:cubicBezTo>
                  <a:cubicBezTo>
                    <a:pt x="56" y="73"/>
                    <a:pt x="84" y="44"/>
                    <a:pt x="120" y="42"/>
                  </a:cubicBezTo>
                  <a:close/>
                  <a:moveTo>
                    <a:pt x="89" y="33"/>
                  </a:moveTo>
                  <a:cubicBezTo>
                    <a:pt x="89" y="31"/>
                    <a:pt x="89" y="29"/>
                    <a:pt x="89" y="27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5" y="33"/>
                    <a:pt x="95" y="33"/>
                    <a:pt x="95" y="33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3" y="42"/>
                    <a:pt x="73" y="42"/>
                    <a:pt x="73" y="42"/>
                  </a:cubicBezTo>
                  <a:lnTo>
                    <a:pt x="89" y="33"/>
                  </a:lnTo>
                  <a:close/>
                  <a:moveTo>
                    <a:pt x="33" y="60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41"/>
                    <a:pt x="33" y="50"/>
                    <a:pt x="33" y="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8"/>
            <p:cNvSpPr/>
            <p:nvPr/>
          </p:nvSpPr>
          <p:spPr bwMode="auto">
            <a:xfrm>
              <a:off x="-31750" y="-1498600"/>
              <a:ext cx="90488" cy="109538"/>
            </a:xfrm>
            <a:custGeom>
              <a:avLst/>
              <a:gdLst>
                <a:gd name="T0" fmla="*/ 0 w 24"/>
                <a:gd name="T1" fmla="*/ 0 h 29"/>
                <a:gd name="T2" fmla="*/ 1 w 24"/>
                <a:gd name="T3" fmla="*/ 29 h 29"/>
                <a:gd name="T4" fmla="*/ 24 w 24"/>
                <a:gd name="T5" fmla="*/ 29 h 29"/>
                <a:gd name="T6" fmla="*/ 24 w 24"/>
                <a:gd name="T7" fmla="*/ 26 h 29"/>
                <a:gd name="T8" fmla="*/ 0 w 24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9">
                  <a:moveTo>
                    <a:pt x="0" y="0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8"/>
                    <a:pt x="24" y="27"/>
                    <a:pt x="24" y="26"/>
                  </a:cubicBezTo>
                  <a:cubicBezTo>
                    <a:pt x="14" y="19"/>
                    <a:pt x="6" y="1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9"/>
            <p:cNvSpPr>
              <a:spLocks noEditPoints="1"/>
            </p:cNvSpPr>
            <p:nvPr/>
          </p:nvSpPr>
          <p:spPr bwMode="auto">
            <a:xfrm>
              <a:off x="-38100" y="-1851025"/>
              <a:ext cx="465138" cy="465138"/>
            </a:xfrm>
            <a:custGeom>
              <a:avLst/>
              <a:gdLst>
                <a:gd name="T0" fmla="*/ 62 w 124"/>
                <a:gd name="T1" fmla="*/ 0 h 124"/>
                <a:gd name="T2" fmla="*/ 0 w 124"/>
                <a:gd name="T3" fmla="*/ 62 h 124"/>
                <a:gd name="T4" fmla="*/ 62 w 124"/>
                <a:gd name="T5" fmla="*/ 124 h 124"/>
                <a:gd name="T6" fmla="*/ 124 w 124"/>
                <a:gd name="T7" fmla="*/ 62 h 124"/>
                <a:gd name="T8" fmla="*/ 62 w 124"/>
                <a:gd name="T9" fmla="*/ 0 h 124"/>
                <a:gd name="T10" fmla="*/ 68 w 124"/>
                <a:gd name="T11" fmla="*/ 112 h 124"/>
                <a:gd name="T12" fmla="*/ 68 w 124"/>
                <a:gd name="T13" fmla="*/ 100 h 124"/>
                <a:gd name="T14" fmla="*/ 62 w 124"/>
                <a:gd name="T15" fmla="*/ 101 h 124"/>
                <a:gd name="T16" fmla="*/ 56 w 124"/>
                <a:gd name="T17" fmla="*/ 100 h 124"/>
                <a:gd name="T18" fmla="*/ 56 w 124"/>
                <a:gd name="T19" fmla="*/ 112 h 124"/>
                <a:gd name="T20" fmla="*/ 12 w 124"/>
                <a:gd name="T21" fmla="*/ 67 h 124"/>
                <a:gd name="T22" fmla="*/ 24 w 124"/>
                <a:gd name="T23" fmla="*/ 67 h 124"/>
                <a:gd name="T24" fmla="*/ 23 w 124"/>
                <a:gd name="T25" fmla="*/ 62 h 124"/>
                <a:gd name="T26" fmla="*/ 24 w 124"/>
                <a:gd name="T27" fmla="*/ 56 h 124"/>
                <a:gd name="T28" fmla="*/ 12 w 124"/>
                <a:gd name="T29" fmla="*/ 56 h 124"/>
                <a:gd name="T30" fmla="*/ 56 w 124"/>
                <a:gd name="T31" fmla="*/ 11 h 124"/>
                <a:gd name="T32" fmla="*/ 56 w 124"/>
                <a:gd name="T33" fmla="*/ 23 h 124"/>
                <a:gd name="T34" fmla="*/ 62 w 124"/>
                <a:gd name="T35" fmla="*/ 23 h 124"/>
                <a:gd name="T36" fmla="*/ 68 w 124"/>
                <a:gd name="T37" fmla="*/ 23 h 124"/>
                <a:gd name="T38" fmla="*/ 68 w 124"/>
                <a:gd name="T39" fmla="*/ 11 h 124"/>
                <a:gd name="T40" fmla="*/ 112 w 124"/>
                <a:gd name="T41" fmla="*/ 56 h 124"/>
                <a:gd name="T42" fmla="*/ 101 w 124"/>
                <a:gd name="T43" fmla="*/ 56 h 124"/>
                <a:gd name="T44" fmla="*/ 101 w 124"/>
                <a:gd name="T45" fmla="*/ 62 h 124"/>
                <a:gd name="T46" fmla="*/ 101 w 124"/>
                <a:gd name="T47" fmla="*/ 67 h 124"/>
                <a:gd name="T48" fmla="*/ 112 w 124"/>
                <a:gd name="T49" fmla="*/ 67 h 124"/>
                <a:gd name="T50" fmla="*/ 68 w 124"/>
                <a:gd name="T51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4" h="124">
                  <a:moveTo>
                    <a:pt x="62" y="0"/>
                  </a:moveTo>
                  <a:cubicBezTo>
                    <a:pt x="28" y="0"/>
                    <a:pt x="0" y="27"/>
                    <a:pt x="0" y="62"/>
                  </a:cubicBezTo>
                  <a:cubicBezTo>
                    <a:pt x="0" y="96"/>
                    <a:pt x="28" y="124"/>
                    <a:pt x="62" y="124"/>
                  </a:cubicBezTo>
                  <a:cubicBezTo>
                    <a:pt x="96" y="124"/>
                    <a:pt x="124" y="96"/>
                    <a:pt x="124" y="62"/>
                  </a:cubicBezTo>
                  <a:cubicBezTo>
                    <a:pt x="124" y="27"/>
                    <a:pt x="96" y="0"/>
                    <a:pt x="62" y="0"/>
                  </a:cubicBezTo>
                  <a:close/>
                  <a:moveTo>
                    <a:pt x="68" y="112"/>
                  </a:moveTo>
                  <a:cubicBezTo>
                    <a:pt x="68" y="100"/>
                    <a:pt x="68" y="100"/>
                    <a:pt x="68" y="100"/>
                  </a:cubicBezTo>
                  <a:cubicBezTo>
                    <a:pt x="66" y="100"/>
                    <a:pt x="64" y="101"/>
                    <a:pt x="62" y="101"/>
                  </a:cubicBezTo>
                  <a:cubicBezTo>
                    <a:pt x="60" y="101"/>
                    <a:pt x="58" y="100"/>
                    <a:pt x="56" y="100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33" y="109"/>
                    <a:pt x="15" y="91"/>
                    <a:pt x="12" y="67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3" y="66"/>
                    <a:pt x="23" y="64"/>
                    <a:pt x="23" y="62"/>
                  </a:cubicBezTo>
                  <a:cubicBezTo>
                    <a:pt x="23" y="60"/>
                    <a:pt x="23" y="58"/>
                    <a:pt x="24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5" y="33"/>
                    <a:pt x="33" y="14"/>
                    <a:pt x="56" y="1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8" y="23"/>
                    <a:pt x="60" y="23"/>
                    <a:pt x="62" y="23"/>
                  </a:cubicBezTo>
                  <a:cubicBezTo>
                    <a:pt x="64" y="23"/>
                    <a:pt x="66" y="23"/>
                    <a:pt x="68" y="23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91" y="14"/>
                    <a:pt x="109" y="33"/>
                    <a:pt x="112" y="56"/>
                  </a:cubicBezTo>
                  <a:cubicBezTo>
                    <a:pt x="101" y="56"/>
                    <a:pt x="101" y="56"/>
                    <a:pt x="101" y="56"/>
                  </a:cubicBezTo>
                  <a:cubicBezTo>
                    <a:pt x="101" y="58"/>
                    <a:pt x="101" y="60"/>
                    <a:pt x="101" y="62"/>
                  </a:cubicBezTo>
                  <a:cubicBezTo>
                    <a:pt x="101" y="64"/>
                    <a:pt x="101" y="66"/>
                    <a:pt x="101" y="67"/>
                  </a:cubicBezTo>
                  <a:cubicBezTo>
                    <a:pt x="112" y="67"/>
                    <a:pt x="112" y="67"/>
                    <a:pt x="112" y="67"/>
                  </a:cubicBezTo>
                  <a:cubicBezTo>
                    <a:pt x="109" y="91"/>
                    <a:pt x="91" y="109"/>
                    <a:pt x="68" y="1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10"/>
            <p:cNvSpPr/>
            <p:nvPr/>
          </p:nvSpPr>
          <p:spPr bwMode="auto">
            <a:xfrm>
              <a:off x="100013" y="-1779587"/>
              <a:ext cx="33338" cy="38100"/>
            </a:xfrm>
            <a:custGeom>
              <a:avLst/>
              <a:gdLst>
                <a:gd name="T0" fmla="*/ 3 w 9"/>
                <a:gd name="T1" fmla="*/ 10 h 10"/>
                <a:gd name="T2" fmla="*/ 9 w 9"/>
                <a:gd name="T3" fmla="*/ 7 h 10"/>
                <a:gd name="T4" fmla="*/ 6 w 9"/>
                <a:gd name="T5" fmla="*/ 2 h 10"/>
                <a:gd name="T6" fmla="*/ 3 w 9"/>
                <a:gd name="T7" fmla="*/ 0 h 10"/>
                <a:gd name="T8" fmla="*/ 2 w 9"/>
                <a:gd name="T9" fmla="*/ 1 h 10"/>
                <a:gd name="T10" fmla="*/ 0 w 9"/>
                <a:gd name="T11" fmla="*/ 3 h 10"/>
                <a:gd name="T12" fmla="*/ 1 w 9"/>
                <a:gd name="T13" fmla="*/ 5 h 10"/>
                <a:gd name="T14" fmla="*/ 3 w 9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5" y="9"/>
                    <a:pt x="7" y="8"/>
                    <a:pt x="9" y="7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0" y="4"/>
                    <a:pt x="1" y="5"/>
                  </a:cubicBezTo>
                  <a:lnTo>
                    <a:pt x="3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11"/>
            <p:cNvSpPr/>
            <p:nvPr/>
          </p:nvSpPr>
          <p:spPr bwMode="auto">
            <a:xfrm>
              <a:off x="254000" y="-1779587"/>
              <a:ext cx="33338" cy="38100"/>
            </a:xfrm>
            <a:custGeom>
              <a:avLst/>
              <a:gdLst>
                <a:gd name="T0" fmla="*/ 7 w 9"/>
                <a:gd name="T1" fmla="*/ 1 h 10"/>
                <a:gd name="T2" fmla="*/ 6 w 9"/>
                <a:gd name="T3" fmla="*/ 0 h 10"/>
                <a:gd name="T4" fmla="*/ 3 w 9"/>
                <a:gd name="T5" fmla="*/ 2 h 10"/>
                <a:gd name="T6" fmla="*/ 0 w 9"/>
                <a:gd name="T7" fmla="*/ 7 h 10"/>
                <a:gd name="T8" fmla="*/ 6 w 9"/>
                <a:gd name="T9" fmla="*/ 10 h 10"/>
                <a:gd name="T10" fmla="*/ 9 w 9"/>
                <a:gd name="T11" fmla="*/ 5 h 10"/>
                <a:gd name="T12" fmla="*/ 7 w 9"/>
                <a:gd name="T13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7" y="1"/>
                  </a:moveTo>
                  <a:cubicBezTo>
                    <a:pt x="7" y="1"/>
                    <a:pt x="7" y="0"/>
                    <a:pt x="6" y="0"/>
                  </a:cubicBezTo>
                  <a:cubicBezTo>
                    <a:pt x="5" y="0"/>
                    <a:pt x="4" y="1"/>
                    <a:pt x="3" y="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8"/>
                    <a:pt x="4" y="9"/>
                    <a:pt x="6" y="10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3"/>
                    <a:pt x="9" y="2"/>
                    <a:pt x="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12"/>
            <p:cNvSpPr/>
            <p:nvPr/>
          </p:nvSpPr>
          <p:spPr bwMode="auto">
            <a:xfrm>
              <a:off x="314325" y="-1716087"/>
              <a:ext cx="33338" cy="30163"/>
            </a:xfrm>
            <a:custGeom>
              <a:avLst/>
              <a:gdLst>
                <a:gd name="T0" fmla="*/ 8 w 9"/>
                <a:gd name="T1" fmla="*/ 6 h 8"/>
                <a:gd name="T2" fmla="*/ 9 w 9"/>
                <a:gd name="T3" fmla="*/ 4 h 8"/>
                <a:gd name="T4" fmla="*/ 9 w 9"/>
                <a:gd name="T5" fmla="*/ 1 h 8"/>
                <a:gd name="T6" fmla="*/ 6 w 9"/>
                <a:gd name="T7" fmla="*/ 0 h 8"/>
                <a:gd name="T8" fmla="*/ 5 w 9"/>
                <a:gd name="T9" fmla="*/ 0 h 8"/>
                <a:gd name="T10" fmla="*/ 0 w 9"/>
                <a:gd name="T11" fmla="*/ 3 h 8"/>
                <a:gd name="T12" fmla="*/ 3 w 9"/>
                <a:gd name="T13" fmla="*/ 8 h 8"/>
                <a:gd name="T14" fmla="*/ 8 w 9"/>
                <a:gd name="T1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8" y="6"/>
                  </a:moveTo>
                  <a:cubicBezTo>
                    <a:pt x="8" y="5"/>
                    <a:pt x="9" y="5"/>
                    <a:pt x="9" y="4"/>
                  </a:cubicBezTo>
                  <a:cubicBezTo>
                    <a:pt x="9" y="3"/>
                    <a:pt x="9" y="2"/>
                    <a:pt x="9" y="1"/>
                  </a:cubicBezTo>
                  <a:cubicBezTo>
                    <a:pt x="8" y="1"/>
                    <a:pt x="7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5"/>
                    <a:pt x="2" y="7"/>
                    <a:pt x="3" y="8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13"/>
            <p:cNvSpPr/>
            <p:nvPr/>
          </p:nvSpPr>
          <p:spPr bwMode="auto">
            <a:xfrm>
              <a:off x="39688" y="-1716087"/>
              <a:ext cx="33338" cy="30163"/>
            </a:xfrm>
            <a:custGeom>
              <a:avLst/>
              <a:gdLst>
                <a:gd name="T0" fmla="*/ 3 w 9"/>
                <a:gd name="T1" fmla="*/ 0 h 8"/>
                <a:gd name="T2" fmla="*/ 0 w 9"/>
                <a:gd name="T3" fmla="*/ 1 h 8"/>
                <a:gd name="T4" fmla="*/ 0 w 9"/>
                <a:gd name="T5" fmla="*/ 4 h 8"/>
                <a:gd name="T6" fmla="*/ 1 w 9"/>
                <a:gd name="T7" fmla="*/ 6 h 8"/>
                <a:gd name="T8" fmla="*/ 6 w 9"/>
                <a:gd name="T9" fmla="*/ 8 h 8"/>
                <a:gd name="T10" fmla="*/ 9 w 9"/>
                <a:gd name="T11" fmla="*/ 3 h 8"/>
                <a:gd name="T12" fmla="*/ 4 w 9"/>
                <a:gd name="T13" fmla="*/ 0 h 8"/>
                <a:gd name="T14" fmla="*/ 3 w 9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5"/>
                    <a:pt x="1" y="5"/>
                    <a:pt x="1" y="6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7"/>
                    <a:pt x="8" y="5"/>
                    <a:pt x="9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14"/>
            <p:cNvSpPr/>
            <p:nvPr/>
          </p:nvSpPr>
          <p:spPr bwMode="auto">
            <a:xfrm>
              <a:off x="314325" y="-1554162"/>
              <a:ext cx="33338" cy="30163"/>
            </a:xfrm>
            <a:custGeom>
              <a:avLst/>
              <a:gdLst>
                <a:gd name="T0" fmla="*/ 0 w 9"/>
                <a:gd name="T1" fmla="*/ 5 h 8"/>
                <a:gd name="T2" fmla="*/ 5 w 9"/>
                <a:gd name="T3" fmla="*/ 8 h 8"/>
                <a:gd name="T4" fmla="*/ 6 w 9"/>
                <a:gd name="T5" fmla="*/ 8 h 8"/>
                <a:gd name="T6" fmla="*/ 9 w 9"/>
                <a:gd name="T7" fmla="*/ 7 h 8"/>
                <a:gd name="T8" fmla="*/ 9 w 9"/>
                <a:gd name="T9" fmla="*/ 5 h 8"/>
                <a:gd name="T10" fmla="*/ 8 w 9"/>
                <a:gd name="T11" fmla="*/ 3 h 8"/>
                <a:gd name="T12" fmla="*/ 3 w 9"/>
                <a:gd name="T13" fmla="*/ 0 h 8"/>
                <a:gd name="T14" fmla="*/ 0 w 9"/>
                <a:gd name="T1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0" y="5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7" y="8"/>
                    <a:pt x="8" y="8"/>
                    <a:pt x="9" y="7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4"/>
                    <a:pt x="8" y="3"/>
                    <a:pt x="8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2"/>
                    <a:pt x="1" y="3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15"/>
            <p:cNvSpPr/>
            <p:nvPr/>
          </p:nvSpPr>
          <p:spPr bwMode="auto">
            <a:xfrm>
              <a:off x="39688" y="-1554162"/>
              <a:ext cx="33338" cy="30163"/>
            </a:xfrm>
            <a:custGeom>
              <a:avLst/>
              <a:gdLst>
                <a:gd name="T0" fmla="*/ 1 w 9"/>
                <a:gd name="T1" fmla="*/ 3 h 8"/>
                <a:gd name="T2" fmla="*/ 0 w 9"/>
                <a:gd name="T3" fmla="*/ 5 h 8"/>
                <a:gd name="T4" fmla="*/ 0 w 9"/>
                <a:gd name="T5" fmla="*/ 7 h 8"/>
                <a:gd name="T6" fmla="*/ 3 w 9"/>
                <a:gd name="T7" fmla="*/ 8 h 8"/>
                <a:gd name="T8" fmla="*/ 4 w 9"/>
                <a:gd name="T9" fmla="*/ 8 h 8"/>
                <a:gd name="T10" fmla="*/ 9 w 9"/>
                <a:gd name="T11" fmla="*/ 5 h 8"/>
                <a:gd name="T12" fmla="*/ 6 w 9"/>
                <a:gd name="T13" fmla="*/ 0 h 8"/>
                <a:gd name="T14" fmla="*/ 1 w 9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1" y="3"/>
                  </a:moveTo>
                  <a:cubicBezTo>
                    <a:pt x="1" y="3"/>
                    <a:pt x="0" y="4"/>
                    <a:pt x="0" y="5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3"/>
                    <a:pt x="7" y="2"/>
                    <a:pt x="6" y="0"/>
                  </a:cubicBezTo>
                  <a:lnTo>
                    <a:pt x="1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16"/>
            <p:cNvSpPr/>
            <p:nvPr/>
          </p:nvSpPr>
          <p:spPr bwMode="auto">
            <a:xfrm>
              <a:off x="254000" y="-1498600"/>
              <a:ext cx="33338" cy="38100"/>
            </a:xfrm>
            <a:custGeom>
              <a:avLst/>
              <a:gdLst>
                <a:gd name="T0" fmla="*/ 6 w 9"/>
                <a:gd name="T1" fmla="*/ 0 h 10"/>
                <a:gd name="T2" fmla="*/ 0 w 9"/>
                <a:gd name="T3" fmla="*/ 3 h 10"/>
                <a:gd name="T4" fmla="*/ 3 w 9"/>
                <a:gd name="T5" fmla="*/ 8 h 10"/>
                <a:gd name="T6" fmla="*/ 6 w 9"/>
                <a:gd name="T7" fmla="*/ 10 h 10"/>
                <a:gd name="T8" fmla="*/ 7 w 9"/>
                <a:gd name="T9" fmla="*/ 9 h 10"/>
                <a:gd name="T10" fmla="*/ 9 w 9"/>
                <a:gd name="T11" fmla="*/ 5 h 10"/>
                <a:gd name="T12" fmla="*/ 6 w 9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6" y="0"/>
                  </a:moveTo>
                  <a:cubicBezTo>
                    <a:pt x="4" y="1"/>
                    <a:pt x="2" y="2"/>
                    <a:pt x="0" y="3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9"/>
                    <a:pt x="5" y="10"/>
                    <a:pt x="6" y="10"/>
                  </a:cubicBezTo>
                  <a:cubicBezTo>
                    <a:pt x="7" y="10"/>
                    <a:pt x="7" y="10"/>
                    <a:pt x="7" y="9"/>
                  </a:cubicBezTo>
                  <a:cubicBezTo>
                    <a:pt x="9" y="9"/>
                    <a:pt x="9" y="7"/>
                    <a:pt x="9" y="5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17"/>
            <p:cNvSpPr/>
            <p:nvPr/>
          </p:nvSpPr>
          <p:spPr bwMode="auto">
            <a:xfrm>
              <a:off x="100013" y="-1498600"/>
              <a:ext cx="33338" cy="38100"/>
            </a:xfrm>
            <a:custGeom>
              <a:avLst/>
              <a:gdLst>
                <a:gd name="T0" fmla="*/ 1 w 9"/>
                <a:gd name="T1" fmla="*/ 5 h 10"/>
                <a:gd name="T2" fmla="*/ 0 w 9"/>
                <a:gd name="T3" fmla="*/ 8 h 10"/>
                <a:gd name="T4" fmla="*/ 2 w 9"/>
                <a:gd name="T5" fmla="*/ 9 h 10"/>
                <a:gd name="T6" fmla="*/ 3 w 9"/>
                <a:gd name="T7" fmla="*/ 10 h 10"/>
                <a:gd name="T8" fmla="*/ 6 w 9"/>
                <a:gd name="T9" fmla="*/ 8 h 10"/>
                <a:gd name="T10" fmla="*/ 9 w 9"/>
                <a:gd name="T11" fmla="*/ 3 h 10"/>
                <a:gd name="T12" fmla="*/ 3 w 9"/>
                <a:gd name="T13" fmla="*/ 0 h 10"/>
                <a:gd name="T14" fmla="*/ 1 w 9"/>
                <a:gd name="T1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1" y="5"/>
                  </a:moveTo>
                  <a:cubicBezTo>
                    <a:pt x="0" y="6"/>
                    <a:pt x="0" y="7"/>
                    <a:pt x="0" y="8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2" y="10"/>
                    <a:pt x="3" y="10"/>
                    <a:pt x="3" y="10"/>
                  </a:cubicBezTo>
                  <a:cubicBezTo>
                    <a:pt x="4" y="10"/>
                    <a:pt x="5" y="9"/>
                    <a:pt x="6" y="8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7" y="2"/>
                    <a:pt x="5" y="1"/>
                    <a:pt x="3" y="0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Oval 18"/>
            <p:cNvSpPr>
              <a:spLocks noChangeArrowheads="1"/>
            </p:cNvSpPr>
            <p:nvPr/>
          </p:nvSpPr>
          <p:spPr bwMode="auto">
            <a:xfrm>
              <a:off x="174625" y="-1636712"/>
              <a:ext cx="33338" cy="38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19"/>
            <p:cNvSpPr/>
            <p:nvPr/>
          </p:nvSpPr>
          <p:spPr bwMode="auto">
            <a:xfrm>
              <a:off x="125413" y="-1733550"/>
              <a:ext cx="82550" cy="96838"/>
            </a:xfrm>
            <a:custGeom>
              <a:avLst/>
              <a:gdLst>
                <a:gd name="T0" fmla="*/ 22 w 22"/>
                <a:gd name="T1" fmla="*/ 25 h 26"/>
                <a:gd name="T2" fmla="*/ 21 w 22"/>
                <a:gd name="T3" fmla="*/ 7 h 26"/>
                <a:gd name="T4" fmla="*/ 18 w 22"/>
                <a:gd name="T5" fmla="*/ 3 h 26"/>
                <a:gd name="T6" fmla="*/ 14 w 22"/>
                <a:gd name="T7" fmla="*/ 7 h 26"/>
                <a:gd name="T8" fmla="*/ 14 w 22"/>
                <a:gd name="T9" fmla="*/ 17 h 26"/>
                <a:gd name="T10" fmla="*/ 5 w 22"/>
                <a:gd name="T11" fmla="*/ 1 h 26"/>
                <a:gd name="T12" fmla="*/ 2 w 22"/>
                <a:gd name="T13" fmla="*/ 1 h 26"/>
                <a:gd name="T14" fmla="*/ 1 w 22"/>
                <a:gd name="T15" fmla="*/ 4 h 26"/>
                <a:gd name="T16" fmla="*/ 13 w 22"/>
                <a:gd name="T17" fmla="*/ 26 h 26"/>
                <a:gd name="T18" fmla="*/ 18 w 22"/>
                <a:gd name="T19" fmla="*/ 24 h 26"/>
                <a:gd name="T20" fmla="*/ 22 w 22"/>
                <a:gd name="T21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26">
                  <a:moveTo>
                    <a:pt x="22" y="25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5"/>
                    <a:pt x="20" y="3"/>
                    <a:pt x="18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1"/>
                    <a:pt x="0" y="3"/>
                    <a:pt x="1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4" y="24"/>
                    <a:pt x="16" y="24"/>
                    <a:pt x="18" y="24"/>
                  </a:cubicBezTo>
                  <a:cubicBezTo>
                    <a:pt x="19" y="24"/>
                    <a:pt x="21" y="24"/>
                    <a:pt x="22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1390130" y="2983013"/>
            <a:ext cx="386039" cy="267088"/>
            <a:chOff x="-5087938" y="1543050"/>
            <a:chExt cx="839788" cy="581025"/>
          </a:xfrm>
        </p:grpSpPr>
        <p:sp>
          <p:nvSpPr>
            <p:cNvPr id="89" name="Freeform 24"/>
            <p:cNvSpPr/>
            <p:nvPr/>
          </p:nvSpPr>
          <p:spPr bwMode="auto">
            <a:xfrm>
              <a:off x="-4859338" y="1831975"/>
              <a:ext cx="509588" cy="292100"/>
            </a:xfrm>
            <a:custGeom>
              <a:avLst/>
              <a:gdLst>
                <a:gd name="T0" fmla="*/ 101 w 136"/>
                <a:gd name="T1" fmla="*/ 0 h 78"/>
                <a:gd name="T2" fmla="*/ 0 w 136"/>
                <a:gd name="T3" fmla="*/ 75 h 78"/>
                <a:gd name="T4" fmla="*/ 10 w 136"/>
                <a:gd name="T5" fmla="*/ 76 h 78"/>
                <a:gd name="T6" fmla="*/ 136 w 136"/>
                <a:gd name="T7" fmla="*/ 0 h 78"/>
                <a:gd name="T8" fmla="*/ 101 w 136"/>
                <a:gd name="T9" fmla="*/ 0 h 78"/>
                <a:gd name="T10" fmla="*/ 101 w 136"/>
                <a:gd name="T1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6" h="78">
                  <a:moveTo>
                    <a:pt x="101" y="0"/>
                  </a:moveTo>
                  <a:cubicBezTo>
                    <a:pt x="81" y="38"/>
                    <a:pt x="49" y="64"/>
                    <a:pt x="0" y="75"/>
                  </a:cubicBezTo>
                  <a:cubicBezTo>
                    <a:pt x="3" y="76"/>
                    <a:pt x="7" y="76"/>
                    <a:pt x="10" y="76"/>
                  </a:cubicBezTo>
                  <a:cubicBezTo>
                    <a:pt x="65" y="78"/>
                    <a:pt x="114" y="47"/>
                    <a:pt x="136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1" y="0"/>
                    <a:pt x="101" y="0"/>
                    <a:pt x="1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25"/>
            <p:cNvSpPr/>
            <p:nvPr/>
          </p:nvSpPr>
          <p:spPr bwMode="auto">
            <a:xfrm>
              <a:off x="-4937125" y="1543050"/>
              <a:ext cx="85725" cy="104775"/>
            </a:xfrm>
            <a:custGeom>
              <a:avLst/>
              <a:gdLst>
                <a:gd name="T0" fmla="*/ 10 w 23"/>
                <a:gd name="T1" fmla="*/ 28 h 28"/>
                <a:gd name="T2" fmla="*/ 23 w 23"/>
                <a:gd name="T3" fmla="*/ 15 h 28"/>
                <a:gd name="T4" fmla="*/ 13 w 23"/>
                <a:gd name="T5" fmla="*/ 1 h 28"/>
                <a:gd name="T6" fmla="*/ 1 w 23"/>
                <a:gd name="T7" fmla="*/ 13 h 28"/>
                <a:gd name="T8" fmla="*/ 10 w 23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8">
                  <a:moveTo>
                    <a:pt x="10" y="28"/>
                  </a:moveTo>
                  <a:cubicBezTo>
                    <a:pt x="16" y="28"/>
                    <a:pt x="22" y="23"/>
                    <a:pt x="23" y="15"/>
                  </a:cubicBezTo>
                  <a:cubicBezTo>
                    <a:pt x="23" y="8"/>
                    <a:pt x="19" y="1"/>
                    <a:pt x="13" y="1"/>
                  </a:cubicBezTo>
                  <a:cubicBezTo>
                    <a:pt x="7" y="0"/>
                    <a:pt x="2" y="6"/>
                    <a:pt x="1" y="13"/>
                  </a:cubicBezTo>
                  <a:cubicBezTo>
                    <a:pt x="0" y="20"/>
                    <a:pt x="4" y="27"/>
                    <a:pt x="10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26"/>
            <p:cNvSpPr/>
            <p:nvPr/>
          </p:nvSpPr>
          <p:spPr bwMode="auto">
            <a:xfrm>
              <a:off x="-4495800" y="1562100"/>
              <a:ext cx="247650" cy="201613"/>
            </a:xfrm>
            <a:custGeom>
              <a:avLst/>
              <a:gdLst>
                <a:gd name="T0" fmla="*/ 12 w 66"/>
                <a:gd name="T1" fmla="*/ 54 h 54"/>
                <a:gd name="T2" fmla="*/ 46 w 66"/>
                <a:gd name="T3" fmla="*/ 54 h 54"/>
                <a:gd name="T4" fmla="*/ 49 w 66"/>
                <a:gd name="T5" fmla="*/ 42 h 54"/>
                <a:gd name="T6" fmla="*/ 66 w 66"/>
                <a:gd name="T7" fmla="*/ 42 h 54"/>
                <a:gd name="T8" fmla="*/ 33 w 66"/>
                <a:gd name="T9" fmla="*/ 0 h 54"/>
                <a:gd name="T10" fmla="*/ 0 w 66"/>
                <a:gd name="T11" fmla="*/ 42 h 54"/>
                <a:gd name="T12" fmla="*/ 17 w 66"/>
                <a:gd name="T13" fmla="*/ 42 h 54"/>
                <a:gd name="T14" fmla="*/ 12 w 66"/>
                <a:gd name="T1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54">
                  <a:moveTo>
                    <a:pt x="12" y="54"/>
                  </a:moveTo>
                  <a:cubicBezTo>
                    <a:pt x="46" y="54"/>
                    <a:pt x="46" y="54"/>
                    <a:pt x="46" y="54"/>
                  </a:cubicBezTo>
                  <a:cubicBezTo>
                    <a:pt x="48" y="50"/>
                    <a:pt x="49" y="46"/>
                    <a:pt x="49" y="42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5" y="46"/>
                    <a:pt x="14" y="50"/>
                    <a:pt x="12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27"/>
            <p:cNvSpPr>
              <a:spLocks noEditPoints="1"/>
            </p:cNvSpPr>
            <p:nvPr/>
          </p:nvSpPr>
          <p:spPr bwMode="auto">
            <a:xfrm>
              <a:off x="-5087938" y="1651000"/>
              <a:ext cx="792163" cy="439738"/>
            </a:xfrm>
            <a:custGeom>
              <a:avLst/>
              <a:gdLst>
                <a:gd name="T0" fmla="*/ 164 w 211"/>
                <a:gd name="T1" fmla="*/ 32 h 117"/>
                <a:gd name="T2" fmla="*/ 160 w 211"/>
                <a:gd name="T3" fmla="*/ 37 h 117"/>
                <a:gd name="T4" fmla="*/ 90 w 211"/>
                <a:gd name="T5" fmla="*/ 33 h 117"/>
                <a:gd name="T6" fmla="*/ 57 w 211"/>
                <a:gd name="T7" fmla="*/ 6 h 117"/>
                <a:gd name="T8" fmla="*/ 56 w 211"/>
                <a:gd name="T9" fmla="*/ 13 h 117"/>
                <a:gd name="T10" fmla="*/ 51 w 211"/>
                <a:gd name="T11" fmla="*/ 6 h 117"/>
                <a:gd name="T12" fmla="*/ 51 w 211"/>
                <a:gd name="T13" fmla="*/ 0 h 117"/>
                <a:gd name="T14" fmla="*/ 47 w 211"/>
                <a:gd name="T15" fmla="*/ 5 h 117"/>
                <a:gd name="T16" fmla="*/ 47 w 211"/>
                <a:gd name="T17" fmla="*/ 28 h 117"/>
                <a:gd name="T18" fmla="*/ 45 w 211"/>
                <a:gd name="T19" fmla="*/ 8 h 117"/>
                <a:gd name="T20" fmla="*/ 44 w 211"/>
                <a:gd name="T21" fmla="*/ 1 h 117"/>
                <a:gd name="T22" fmla="*/ 34 w 211"/>
                <a:gd name="T23" fmla="*/ 1 h 117"/>
                <a:gd name="T24" fmla="*/ 17 w 211"/>
                <a:gd name="T25" fmla="*/ 14 h 117"/>
                <a:gd name="T26" fmla="*/ 9 w 211"/>
                <a:gd name="T27" fmla="*/ 21 h 117"/>
                <a:gd name="T28" fmla="*/ 8 w 211"/>
                <a:gd name="T29" fmla="*/ 22 h 117"/>
                <a:gd name="T30" fmla="*/ 8 w 211"/>
                <a:gd name="T31" fmla="*/ 22 h 117"/>
                <a:gd name="T32" fmla="*/ 11 w 211"/>
                <a:gd name="T33" fmla="*/ 34 h 117"/>
                <a:gd name="T34" fmla="*/ 11 w 211"/>
                <a:gd name="T35" fmla="*/ 34 h 117"/>
                <a:gd name="T36" fmla="*/ 19 w 211"/>
                <a:gd name="T37" fmla="*/ 37 h 117"/>
                <a:gd name="T38" fmla="*/ 8 w 211"/>
                <a:gd name="T39" fmla="*/ 72 h 117"/>
                <a:gd name="T40" fmla="*/ 10 w 211"/>
                <a:gd name="T41" fmla="*/ 101 h 117"/>
                <a:gd name="T42" fmla="*/ 2 w 211"/>
                <a:gd name="T43" fmla="*/ 110 h 117"/>
                <a:gd name="T44" fmla="*/ 8 w 211"/>
                <a:gd name="T45" fmla="*/ 115 h 117"/>
                <a:gd name="T46" fmla="*/ 16 w 211"/>
                <a:gd name="T47" fmla="*/ 109 h 117"/>
                <a:gd name="T48" fmla="*/ 39 w 211"/>
                <a:gd name="T49" fmla="*/ 111 h 117"/>
                <a:gd name="T50" fmla="*/ 20 w 211"/>
                <a:gd name="T51" fmla="*/ 100 h 117"/>
                <a:gd name="T52" fmla="*/ 16 w 211"/>
                <a:gd name="T53" fmla="*/ 67 h 117"/>
                <a:gd name="T54" fmla="*/ 25 w 211"/>
                <a:gd name="T55" fmla="*/ 45 h 117"/>
                <a:gd name="T56" fmla="*/ 24 w 211"/>
                <a:gd name="T57" fmla="*/ 59 h 117"/>
                <a:gd name="T58" fmla="*/ 53 w 211"/>
                <a:gd name="T59" fmla="*/ 117 h 117"/>
                <a:gd name="T60" fmla="*/ 51 w 211"/>
                <a:gd name="T61" fmla="*/ 65 h 117"/>
                <a:gd name="T62" fmla="*/ 82 w 211"/>
                <a:gd name="T63" fmla="*/ 107 h 117"/>
                <a:gd name="T64" fmla="*/ 73 w 211"/>
                <a:gd name="T65" fmla="*/ 61 h 117"/>
                <a:gd name="T66" fmla="*/ 58 w 211"/>
                <a:gd name="T67" fmla="*/ 45 h 117"/>
                <a:gd name="T68" fmla="*/ 83 w 211"/>
                <a:gd name="T69" fmla="*/ 47 h 117"/>
                <a:gd name="T70" fmla="*/ 204 w 211"/>
                <a:gd name="T71" fmla="*/ 45 h 117"/>
                <a:gd name="T72" fmla="*/ 208 w 211"/>
                <a:gd name="T73" fmla="*/ 40 h 117"/>
                <a:gd name="T74" fmla="*/ 207 w 211"/>
                <a:gd name="T75" fmla="*/ 32 h 117"/>
                <a:gd name="T76" fmla="*/ 57 w 211"/>
                <a:gd name="T77" fmla="*/ 29 h 117"/>
                <a:gd name="T78" fmla="*/ 64 w 211"/>
                <a:gd name="T79" fmla="*/ 3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11" h="117">
                  <a:moveTo>
                    <a:pt x="207" y="32"/>
                  </a:moveTo>
                  <a:cubicBezTo>
                    <a:pt x="164" y="32"/>
                    <a:pt x="164" y="32"/>
                    <a:pt x="164" y="32"/>
                  </a:cubicBezTo>
                  <a:cubicBezTo>
                    <a:pt x="162" y="32"/>
                    <a:pt x="160" y="34"/>
                    <a:pt x="160" y="36"/>
                  </a:cubicBezTo>
                  <a:cubicBezTo>
                    <a:pt x="160" y="36"/>
                    <a:pt x="160" y="36"/>
                    <a:pt x="160" y="37"/>
                  </a:cubicBezTo>
                  <a:cubicBezTo>
                    <a:pt x="88" y="37"/>
                    <a:pt x="88" y="37"/>
                    <a:pt x="88" y="37"/>
                  </a:cubicBezTo>
                  <a:cubicBezTo>
                    <a:pt x="89" y="35"/>
                    <a:pt x="89" y="34"/>
                    <a:pt x="90" y="33"/>
                  </a:cubicBezTo>
                  <a:cubicBezTo>
                    <a:pt x="84" y="31"/>
                    <a:pt x="71" y="25"/>
                    <a:pt x="71" y="25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1" y="1"/>
                    <a:pt x="39" y="1"/>
                    <a:pt x="34" y="1"/>
                  </a:cubicBezTo>
                  <a:cubicBezTo>
                    <a:pt x="33" y="1"/>
                    <a:pt x="29" y="3"/>
                    <a:pt x="27" y="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7"/>
                    <a:pt x="6" y="10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4" y="39"/>
                    <a:pt x="8" y="42"/>
                    <a:pt x="5" y="49"/>
                  </a:cubicBezTo>
                  <a:cubicBezTo>
                    <a:pt x="0" y="59"/>
                    <a:pt x="5" y="66"/>
                    <a:pt x="8" y="72"/>
                  </a:cubicBezTo>
                  <a:cubicBezTo>
                    <a:pt x="10" y="75"/>
                    <a:pt x="12" y="79"/>
                    <a:pt x="13" y="82"/>
                  </a:cubicBezTo>
                  <a:cubicBezTo>
                    <a:pt x="14" y="88"/>
                    <a:pt x="12" y="96"/>
                    <a:pt x="10" y="101"/>
                  </a:cubicBezTo>
                  <a:cubicBezTo>
                    <a:pt x="8" y="102"/>
                    <a:pt x="7" y="103"/>
                    <a:pt x="5" y="104"/>
                  </a:cubicBezTo>
                  <a:cubicBezTo>
                    <a:pt x="2" y="106"/>
                    <a:pt x="1" y="109"/>
                    <a:pt x="2" y="110"/>
                  </a:cubicBezTo>
                  <a:cubicBezTo>
                    <a:pt x="2" y="111"/>
                    <a:pt x="2" y="114"/>
                    <a:pt x="6" y="115"/>
                  </a:cubicBezTo>
                  <a:cubicBezTo>
                    <a:pt x="6" y="115"/>
                    <a:pt x="7" y="115"/>
                    <a:pt x="8" y="115"/>
                  </a:cubicBezTo>
                  <a:cubicBezTo>
                    <a:pt x="10" y="115"/>
                    <a:pt x="11" y="115"/>
                    <a:pt x="13" y="113"/>
                  </a:cubicBezTo>
                  <a:cubicBezTo>
                    <a:pt x="14" y="112"/>
                    <a:pt x="15" y="111"/>
                    <a:pt x="16" y="109"/>
                  </a:cubicBezTo>
                  <a:cubicBezTo>
                    <a:pt x="21" y="108"/>
                    <a:pt x="27" y="109"/>
                    <a:pt x="33" y="112"/>
                  </a:cubicBezTo>
                  <a:cubicBezTo>
                    <a:pt x="35" y="113"/>
                    <a:pt x="38" y="113"/>
                    <a:pt x="39" y="111"/>
                  </a:cubicBezTo>
                  <a:cubicBezTo>
                    <a:pt x="40" y="109"/>
                    <a:pt x="39" y="106"/>
                    <a:pt x="37" y="105"/>
                  </a:cubicBezTo>
                  <a:cubicBezTo>
                    <a:pt x="32" y="101"/>
                    <a:pt x="25" y="100"/>
                    <a:pt x="20" y="100"/>
                  </a:cubicBezTo>
                  <a:cubicBezTo>
                    <a:pt x="22" y="93"/>
                    <a:pt x="22" y="86"/>
                    <a:pt x="21" y="81"/>
                  </a:cubicBezTo>
                  <a:cubicBezTo>
                    <a:pt x="21" y="76"/>
                    <a:pt x="18" y="71"/>
                    <a:pt x="16" y="67"/>
                  </a:cubicBezTo>
                  <a:cubicBezTo>
                    <a:pt x="12" y="61"/>
                    <a:pt x="10" y="58"/>
                    <a:pt x="12" y="53"/>
                  </a:cubicBezTo>
                  <a:cubicBezTo>
                    <a:pt x="15" y="47"/>
                    <a:pt x="21" y="45"/>
                    <a:pt x="25" y="45"/>
                  </a:cubicBezTo>
                  <a:cubicBezTo>
                    <a:pt x="25" y="50"/>
                    <a:pt x="24" y="54"/>
                    <a:pt x="24" y="59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7" y="59"/>
                    <a:pt x="29" y="59"/>
                    <a:pt x="32" y="60"/>
                  </a:cubicBezTo>
                  <a:cubicBezTo>
                    <a:pt x="39" y="79"/>
                    <a:pt x="46" y="98"/>
                    <a:pt x="53" y="117"/>
                  </a:cubicBezTo>
                  <a:cubicBezTo>
                    <a:pt x="67" y="113"/>
                    <a:pt x="67" y="113"/>
                    <a:pt x="67" y="113"/>
                  </a:cubicBezTo>
                  <a:cubicBezTo>
                    <a:pt x="64" y="100"/>
                    <a:pt x="56" y="78"/>
                    <a:pt x="51" y="65"/>
                  </a:cubicBezTo>
                  <a:cubicBezTo>
                    <a:pt x="57" y="70"/>
                    <a:pt x="64" y="74"/>
                    <a:pt x="65" y="78"/>
                  </a:cubicBezTo>
                  <a:cubicBezTo>
                    <a:pt x="82" y="107"/>
                    <a:pt x="82" y="107"/>
                    <a:pt x="82" y="107"/>
                  </a:cubicBezTo>
                  <a:cubicBezTo>
                    <a:pt x="95" y="100"/>
                    <a:pt x="95" y="100"/>
                    <a:pt x="95" y="100"/>
                  </a:cubicBezTo>
                  <a:cubicBezTo>
                    <a:pt x="88" y="89"/>
                    <a:pt x="84" y="77"/>
                    <a:pt x="73" y="61"/>
                  </a:cubicBezTo>
                  <a:cubicBezTo>
                    <a:pt x="67" y="56"/>
                    <a:pt x="62" y="52"/>
                    <a:pt x="58" y="49"/>
                  </a:cubicBezTo>
                  <a:cubicBezTo>
                    <a:pt x="58" y="48"/>
                    <a:pt x="58" y="46"/>
                    <a:pt x="58" y="45"/>
                  </a:cubicBezTo>
                  <a:cubicBezTo>
                    <a:pt x="80" y="45"/>
                    <a:pt x="80" y="45"/>
                    <a:pt x="80" y="45"/>
                  </a:cubicBezTo>
                  <a:cubicBezTo>
                    <a:pt x="81" y="46"/>
                    <a:pt x="82" y="46"/>
                    <a:pt x="83" y="47"/>
                  </a:cubicBezTo>
                  <a:cubicBezTo>
                    <a:pt x="83" y="46"/>
                    <a:pt x="84" y="46"/>
                    <a:pt x="84" y="45"/>
                  </a:cubicBezTo>
                  <a:cubicBezTo>
                    <a:pt x="204" y="45"/>
                    <a:pt x="204" y="45"/>
                    <a:pt x="204" y="45"/>
                  </a:cubicBezTo>
                  <a:cubicBezTo>
                    <a:pt x="206" y="45"/>
                    <a:pt x="208" y="43"/>
                    <a:pt x="208" y="41"/>
                  </a:cubicBezTo>
                  <a:cubicBezTo>
                    <a:pt x="208" y="41"/>
                    <a:pt x="208" y="40"/>
                    <a:pt x="208" y="40"/>
                  </a:cubicBezTo>
                  <a:cubicBezTo>
                    <a:pt x="210" y="40"/>
                    <a:pt x="211" y="38"/>
                    <a:pt x="211" y="36"/>
                  </a:cubicBezTo>
                  <a:cubicBezTo>
                    <a:pt x="211" y="34"/>
                    <a:pt x="209" y="32"/>
                    <a:pt x="207" y="32"/>
                  </a:cubicBezTo>
                  <a:close/>
                  <a:moveTo>
                    <a:pt x="57" y="37"/>
                  </a:moveTo>
                  <a:cubicBezTo>
                    <a:pt x="57" y="34"/>
                    <a:pt x="57" y="31"/>
                    <a:pt x="57" y="29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61" y="34"/>
                    <a:pt x="62" y="36"/>
                    <a:pt x="64" y="37"/>
                  </a:cubicBezTo>
                  <a:lnTo>
                    <a:pt x="57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94" name="Rectangle 39"/>
          <p:cNvSpPr>
            <a:spLocks noChangeArrowheads="1"/>
          </p:cNvSpPr>
          <p:nvPr/>
        </p:nvSpPr>
        <p:spPr bwMode="auto">
          <a:xfrm>
            <a:off x="4027261" y="2140649"/>
            <a:ext cx="338437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b="1" dirty="0" smtClean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添加标题文本</a:t>
            </a:r>
            <a:endParaRPr lang="en-US" altLang="zh-CN" b="1" dirty="0" smtClean="0">
              <a:solidFill>
                <a:srgbClr val="06C5B3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buFont typeface="Arial" pitchFamily="34" charset="0"/>
              <a:buNone/>
            </a:pPr>
            <a:r>
              <a:rPr lang="en-US" altLang="zh-CN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We </a:t>
            </a:r>
            <a:r>
              <a:rPr lang="en-US" altLang="zh-CN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have many PowerPoint </a:t>
            </a:r>
            <a:r>
              <a:rPr lang="zh-CN" alt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templates</a:t>
            </a:r>
            <a:r>
              <a:rPr lang="en-US" altLang="zh-CN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that has been specifically designed</a:t>
            </a:r>
            <a:r>
              <a:rPr lang="zh-CN" alt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7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8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8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1" dur="7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2" dur="7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150" fill="hold"/>
                                            <p:tgtEl>
                                              <p:spTgt spid="6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150" fill="hold"/>
                                            <p:tgtEl>
                                              <p:spTgt spid="8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6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6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2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8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9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3" grpId="0" animBg="1"/>
          <p:bldP spid="48" grpId="0" animBg="1"/>
          <p:bldP spid="50" grpId="0" animBg="1"/>
          <p:bldP spid="50" grpId="1" animBg="1"/>
          <p:bldP spid="52" grpId="0" animBg="1"/>
          <p:bldP spid="52" grpId="1" animBg="1"/>
          <p:bldP spid="56" grpId="0" animBg="1"/>
          <p:bldP spid="56" grpId="1" animBg="1"/>
          <p:bldP spid="62" grpId="0" animBg="1"/>
          <p:bldP spid="62" grpId="1" animBg="1"/>
          <p:bldP spid="64" grpId="0" animBg="1"/>
          <p:bldP spid="64" grpId="1" animBg="1"/>
          <p:bldP spid="66" grpId="0" animBg="1"/>
          <p:bldP spid="66" grpId="1" animBg="1"/>
          <p:bldP spid="67" grpId="0"/>
          <p:bldP spid="67" grpId="1"/>
          <p:bldP spid="9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150" fill="hold"/>
                                            <p:tgtEl>
                                              <p:spTgt spid="6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150" fill="hold"/>
                                            <p:tgtEl>
                                              <p:spTgt spid="8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6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6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6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2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3" grpId="0" animBg="1"/>
          <p:bldP spid="48" grpId="0" animBg="1"/>
          <p:bldP spid="50" grpId="0" animBg="1"/>
          <p:bldP spid="50" grpId="1" animBg="1"/>
          <p:bldP spid="52" grpId="0" animBg="1"/>
          <p:bldP spid="52" grpId="1" animBg="1"/>
          <p:bldP spid="56" grpId="0" animBg="1"/>
          <p:bldP spid="56" grpId="1" animBg="1"/>
          <p:bldP spid="62" grpId="0" animBg="1"/>
          <p:bldP spid="62" grpId="1" animBg="1"/>
          <p:bldP spid="64" grpId="0" animBg="1"/>
          <p:bldP spid="64" grpId="1" animBg="1"/>
          <p:bldP spid="66" grpId="0" animBg="1"/>
          <p:bldP spid="66" grpId="1" animBg="1"/>
          <p:bldP spid="67" grpId="0"/>
          <p:bldP spid="67" grpId="1"/>
          <p:bldP spid="94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>
            <a:off x="2782094" y="3733800"/>
            <a:ext cx="569912" cy="569912"/>
            <a:chOff x="2782094" y="3733800"/>
            <a:chExt cx="569912" cy="569912"/>
          </a:xfrm>
          <a:solidFill>
            <a:srgbClr val="C0D647"/>
          </a:solidFill>
        </p:grpSpPr>
        <p:sp>
          <p:nvSpPr>
            <p:cNvPr id="49" name="椭圆 48"/>
            <p:cNvSpPr/>
            <p:nvPr/>
          </p:nvSpPr>
          <p:spPr>
            <a:xfrm>
              <a:off x="2849940" y="3801646"/>
              <a:ext cx="434220" cy="434220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2782094" y="3733800"/>
              <a:ext cx="569912" cy="569912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19919" y="3733800"/>
            <a:ext cx="569912" cy="569912"/>
            <a:chOff x="619919" y="3733800"/>
            <a:chExt cx="569912" cy="569912"/>
          </a:xfrm>
        </p:grpSpPr>
        <p:sp>
          <p:nvSpPr>
            <p:cNvPr id="52" name="椭圆 51"/>
            <p:cNvSpPr/>
            <p:nvPr/>
          </p:nvSpPr>
          <p:spPr>
            <a:xfrm>
              <a:off x="687765" y="3801646"/>
              <a:ext cx="434220" cy="434220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619919" y="3733800"/>
              <a:ext cx="569912" cy="569912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Rectangle 81" descr="library"/>
          <p:cNvSpPr>
            <a:spLocks noChangeArrowheads="1"/>
          </p:cNvSpPr>
          <p:nvPr/>
        </p:nvSpPr>
        <p:spPr bwMode="auto">
          <a:xfrm>
            <a:off x="5075238" y="1117600"/>
            <a:ext cx="2017712" cy="2170113"/>
          </a:xfrm>
          <a:prstGeom prst="rect">
            <a:avLst/>
          </a:prstGeom>
          <a:blipFill dpi="0" rotWithShape="1">
            <a:blip r:embed="rId3"/>
            <a:srcRect/>
            <a:stretch>
              <a:fillRect r="-6201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6" name="Rectangle 82"/>
          <p:cNvSpPr>
            <a:spLocks noChangeArrowheads="1"/>
          </p:cNvSpPr>
          <p:nvPr/>
        </p:nvSpPr>
        <p:spPr bwMode="auto">
          <a:xfrm>
            <a:off x="5075238" y="3351213"/>
            <a:ext cx="2017712" cy="1247775"/>
          </a:xfrm>
          <a:prstGeom prst="rect">
            <a:avLst/>
          </a:prstGeom>
          <a:solidFill>
            <a:srgbClr val="BDBEC0">
              <a:alpha val="1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949599"/>
              </a:solidFill>
            </a:endParaRPr>
          </a:p>
        </p:txBody>
      </p:sp>
      <p:sp>
        <p:nvSpPr>
          <p:cNvPr id="57" name="Rectangle 83"/>
          <p:cNvSpPr>
            <a:spLocks noChangeArrowheads="1"/>
          </p:cNvSpPr>
          <p:nvPr/>
        </p:nvSpPr>
        <p:spPr bwMode="auto">
          <a:xfrm>
            <a:off x="7156450" y="1130300"/>
            <a:ext cx="1987550" cy="1260475"/>
          </a:xfrm>
          <a:prstGeom prst="rect">
            <a:avLst/>
          </a:prstGeom>
          <a:solidFill>
            <a:srgbClr val="BDBEC0">
              <a:alpha val="1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949599"/>
              </a:solidFill>
            </a:endParaRPr>
          </a:p>
        </p:txBody>
      </p:sp>
      <p:sp>
        <p:nvSpPr>
          <p:cNvPr id="64" name="Rectangle 84" descr="Dreamy_Images_21"/>
          <p:cNvSpPr>
            <a:spLocks noChangeArrowheads="1"/>
          </p:cNvSpPr>
          <p:nvPr/>
        </p:nvSpPr>
        <p:spPr bwMode="auto">
          <a:xfrm>
            <a:off x="7154863" y="2446338"/>
            <a:ext cx="1987550" cy="2152650"/>
          </a:xfrm>
          <a:prstGeom prst="rect">
            <a:avLst/>
          </a:prstGeom>
          <a:blipFill dpi="0" rotWithShape="1">
            <a:blip r:embed="rId4"/>
            <a:srcRect/>
            <a:stretch>
              <a:fillRect r="-44409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5" name="Rectangle 85"/>
          <p:cNvSpPr>
            <a:spLocks noChangeArrowheads="1"/>
          </p:cNvSpPr>
          <p:nvPr/>
        </p:nvSpPr>
        <p:spPr bwMode="auto">
          <a:xfrm>
            <a:off x="7334250" y="1255713"/>
            <a:ext cx="1655763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400" b="1" dirty="0">
                <a:solidFill>
                  <a:srgbClr val="06C5B3"/>
                </a:solidFill>
              </a:rPr>
              <a:t>01</a:t>
            </a:r>
            <a:r>
              <a:rPr lang="zh-CN" altLang="en-US" sz="800" b="1" dirty="0">
                <a:solidFill>
                  <a:srgbClr val="06C5B3"/>
                </a:solidFill>
              </a:rPr>
              <a:t> BUSINESS SECTION</a:t>
            </a:r>
            <a:endParaRPr lang="zh-CN" altLang="en-US" sz="2400" b="1" dirty="0">
              <a:solidFill>
                <a:srgbClr val="06C5B3"/>
              </a:solidFill>
            </a:endParaRPr>
          </a:p>
          <a:p>
            <a:pPr>
              <a:buFont typeface="Arial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66" name="Rectangle 86"/>
          <p:cNvSpPr>
            <a:spLocks noChangeArrowheads="1"/>
          </p:cNvSpPr>
          <p:nvPr/>
        </p:nvSpPr>
        <p:spPr bwMode="auto">
          <a:xfrm>
            <a:off x="5264150" y="3490913"/>
            <a:ext cx="1655763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400" b="1" dirty="0">
                <a:solidFill>
                  <a:srgbClr val="06C5B3"/>
                </a:solidFill>
              </a:rPr>
              <a:t>02</a:t>
            </a:r>
            <a:r>
              <a:rPr lang="zh-CN" altLang="en-US" sz="800" b="1" dirty="0">
                <a:solidFill>
                  <a:srgbClr val="06C5B3"/>
                </a:solidFill>
              </a:rPr>
              <a:t> BUSINESS SECTION</a:t>
            </a:r>
            <a:endParaRPr lang="zh-CN" altLang="en-US" sz="2400" b="1" dirty="0">
              <a:solidFill>
                <a:srgbClr val="06C5B3"/>
              </a:solidFill>
            </a:endParaRPr>
          </a:p>
          <a:p>
            <a:pPr>
              <a:buFont typeface="Arial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67" name="Rectangle 87"/>
          <p:cNvSpPr>
            <a:spLocks noChangeArrowheads="1"/>
          </p:cNvSpPr>
          <p:nvPr/>
        </p:nvSpPr>
        <p:spPr bwMode="auto">
          <a:xfrm>
            <a:off x="611188" y="1746250"/>
            <a:ext cx="424815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68" name="Rectangle 88"/>
          <p:cNvSpPr>
            <a:spLocks noChangeArrowheads="1"/>
          </p:cNvSpPr>
          <p:nvPr/>
        </p:nvSpPr>
        <p:spPr bwMode="auto">
          <a:xfrm>
            <a:off x="709613" y="1458913"/>
            <a:ext cx="2112962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000" dirty="0">
                <a:solidFill>
                  <a:schemeClr val="bg1"/>
                </a:solidFill>
              </a:rPr>
              <a:t>WHAT MAKES US</a:t>
            </a:r>
            <a:r>
              <a:rPr lang="en-US" altLang="zh-CN" sz="1000" b="1" dirty="0">
                <a:solidFill>
                  <a:schemeClr val="bg1"/>
                </a:solidFill>
              </a:rPr>
              <a:t> </a:t>
            </a:r>
            <a:r>
              <a:rPr lang="en-US" altLang="zh-CN" sz="1000" b="1" dirty="0" smtClean="0">
                <a:solidFill>
                  <a:schemeClr val="bg1"/>
                </a:solidFill>
              </a:rPr>
              <a:t>DIFFERENT </a:t>
            </a:r>
            <a:r>
              <a:rPr lang="en-US" altLang="zh-CN" sz="1000" dirty="0" smtClean="0">
                <a:solidFill>
                  <a:schemeClr val="bg1"/>
                </a:solidFill>
              </a:rPr>
              <a:t>?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69" name="Freeform 91"/>
          <p:cNvSpPr/>
          <p:nvPr/>
        </p:nvSpPr>
        <p:spPr bwMode="auto">
          <a:xfrm>
            <a:off x="806205" y="3939100"/>
            <a:ext cx="197340" cy="154141"/>
          </a:xfrm>
          <a:custGeom>
            <a:avLst/>
            <a:gdLst>
              <a:gd name="T0" fmla="*/ 39 w 39"/>
              <a:gd name="T1" fmla="*/ 4 h 31"/>
              <a:gd name="T2" fmla="*/ 34 w 39"/>
              <a:gd name="T3" fmla="*/ 5 h 31"/>
              <a:gd name="T4" fmla="*/ 38 w 39"/>
              <a:gd name="T5" fmla="*/ 1 h 31"/>
              <a:gd name="T6" fmla="*/ 33 w 39"/>
              <a:gd name="T7" fmla="*/ 3 h 31"/>
              <a:gd name="T8" fmla="*/ 27 w 39"/>
              <a:gd name="T9" fmla="*/ 0 h 31"/>
              <a:gd name="T10" fmla="*/ 19 w 39"/>
              <a:gd name="T11" fmla="*/ 8 h 31"/>
              <a:gd name="T12" fmla="*/ 19 w 39"/>
              <a:gd name="T13" fmla="*/ 10 h 31"/>
              <a:gd name="T14" fmla="*/ 3 w 39"/>
              <a:gd name="T15" fmla="*/ 2 h 31"/>
              <a:gd name="T16" fmla="*/ 2 w 39"/>
              <a:gd name="T17" fmla="*/ 5 h 31"/>
              <a:gd name="T18" fmla="*/ 6 w 39"/>
              <a:gd name="T19" fmla="*/ 12 h 31"/>
              <a:gd name="T20" fmla="*/ 2 w 39"/>
              <a:gd name="T21" fmla="*/ 11 h 31"/>
              <a:gd name="T22" fmla="*/ 2 w 39"/>
              <a:gd name="T23" fmla="*/ 11 h 31"/>
              <a:gd name="T24" fmla="*/ 8 w 39"/>
              <a:gd name="T25" fmla="*/ 19 h 31"/>
              <a:gd name="T26" fmla="*/ 6 w 39"/>
              <a:gd name="T27" fmla="*/ 19 h 31"/>
              <a:gd name="T28" fmla="*/ 5 w 39"/>
              <a:gd name="T29" fmla="*/ 19 h 31"/>
              <a:gd name="T30" fmla="*/ 12 w 39"/>
              <a:gd name="T31" fmla="*/ 24 h 31"/>
              <a:gd name="T32" fmla="*/ 2 w 39"/>
              <a:gd name="T33" fmla="*/ 28 h 31"/>
              <a:gd name="T34" fmla="*/ 0 w 39"/>
              <a:gd name="T35" fmla="*/ 28 h 31"/>
              <a:gd name="T36" fmla="*/ 13 w 39"/>
              <a:gd name="T37" fmla="*/ 31 h 31"/>
              <a:gd name="T38" fmla="*/ 35 w 39"/>
              <a:gd name="T39" fmla="*/ 9 h 31"/>
              <a:gd name="T40" fmla="*/ 35 w 39"/>
              <a:gd name="T41" fmla="*/ 8 h 31"/>
              <a:gd name="T42" fmla="*/ 39 w 39"/>
              <a:gd name="T43" fmla="*/ 4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9" h="31">
                <a:moveTo>
                  <a:pt x="39" y="4"/>
                </a:moveTo>
                <a:cubicBezTo>
                  <a:pt x="37" y="4"/>
                  <a:pt x="36" y="5"/>
                  <a:pt x="34" y="5"/>
                </a:cubicBezTo>
                <a:cubicBezTo>
                  <a:pt x="36" y="4"/>
                  <a:pt x="37" y="2"/>
                  <a:pt x="38" y="1"/>
                </a:cubicBezTo>
                <a:cubicBezTo>
                  <a:pt x="36" y="2"/>
                  <a:pt x="35" y="2"/>
                  <a:pt x="33" y="3"/>
                </a:cubicBezTo>
                <a:cubicBezTo>
                  <a:pt x="31" y="1"/>
                  <a:pt x="29" y="0"/>
                  <a:pt x="27" y="0"/>
                </a:cubicBezTo>
                <a:cubicBezTo>
                  <a:pt x="23" y="0"/>
                  <a:pt x="19" y="4"/>
                  <a:pt x="19" y="8"/>
                </a:cubicBezTo>
                <a:cubicBezTo>
                  <a:pt x="19" y="9"/>
                  <a:pt x="19" y="9"/>
                  <a:pt x="19" y="10"/>
                </a:cubicBezTo>
                <a:cubicBezTo>
                  <a:pt x="13" y="9"/>
                  <a:pt x="7" y="6"/>
                  <a:pt x="3" y="2"/>
                </a:cubicBezTo>
                <a:cubicBezTo>
                  <a:pt x="2" y="3"/>
                  <a:pt x="2" y="4"/>
                  <a:pt x="2" y="5"/>
                </a:cubicBezTo>
                <a:cubicBezTo>
                  <a:pt x="2" y="8"/>
                  <a:pt x="3" y="11"/>
                  <a:pt x="6" y="12"/>
                </a:cubicBezTo>
                <a:cubicBezTo>
                  <a:pt x="4" y="12"/>
                  <a:pt x="3" y="12"/>
                  <a:pt x="2" y="11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5"/>
                  <a:pt x="5" y="18"/>
                  <a:pt x="8" y="19"/>
                </a:cubicBezTo>
                <a:cubicBezTo>
                  <a:pt x="8" y="19"/>
                  <a:pt x="7" y="19"/>
                  <a:pt x="6" y="19"/>
                </a:cubicBezTo>
                <a:cubicBezTo>
                  <a:pt x="6" y="19"/>
                  <a:pt x="5" y="19"/>
                  <a:pt x="5" y="19"/>
                </a:cubicBezTo>
                <a:cubicBezTo>
                  <a:pt x="6" y="22"/>
                  <a:pt x="9" y="24"/>
                  <a:pt x="12" y="24"/>
                </a:cubicBezTo>
                <a:cubicBezTo>
                  <a:pt x="9" y="27"/>
                  <a:pt x="6" y="28"/>
                  <a:pt x="2" y="28"/>
                </a:cubicBezTo>
                <a:cubicBezTo>
                  <a:pt x="2" y="28"/>
                  <a:pt x="1" y="28"/>
                  <a:pt x="0" y="28"/>
                </a:cubicBezTo>
                <a:cubicBezTo>
                  <a:pt x="4" y="30"/>
                  <a:pt x="8" y="31"/>
                  <a:pt x="13" y="31"/>
                </a:cubicBezTo>
                <a:cubicBezTo>
                  <a:pt x="27" y="31"/>
                  <a:pt x="35" y="19"/>
                  <a:pt x="35" y="9"/>
                </a:cubicBezTo>
                <a:cubicBezTo>
                  <a:pt x="35" y="9"/>
                  <a:pt x="35" y="8"/>
                  <a:pt x="35" y="8"/>
                </a:cubicBezTo>
                <a:cubicBezTo>
                  <a:pt x="36" y="7"/>
                  <a:pt x="38" y="5"/>
                  <a:pt x="39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0" name="Freeform 94"/>
          <p:cNvSpPr/>
          <p:nvPr/>
        </p:nvSpPr>
        <p:spPr bwMode="auto">
          <a:xfrm>
            <a:off x="3015437" y="3917592"/>
            <a:ext cx="104052" cy="200742"/>
          </a:xfrm>
          <a:custGeom>
            <a:avLst/>
            <a:gdLst>
              <a:gd name="T0" fmla="*/ 4 w 20"/>
              <a:gd name="T1" fmla="*/ 22 h 39"/>
              <a:gd name="T2" fmla="*/ 4 w 20"/>
              <a:gd name="T3" fmla="*/ 39 h 39"/>
              <a:gd name="T4" fmla="*/ 13 w 20"/>
              <a:gd name="T5" fmla="*/ 39 h 39"/>
              <a:gd name="T6" fmla="*/ 13 w 20"/>
              <a:gd name="T7" fmla="*/ 22 h 39"/>
              <a:gd name="T8" fmla="*/ 18 w 20"/>
              <a:gd name="T9" fmla="*/ 22 h 39"/>
              <a:gd name="T10" fmla="*/ 20 w 20"/>
              <a:gd name="T11" fmla="*/ 15 h 39"/>
              <a:gd name="T12" fmla="*/ 13 w 20"/>
              <a:gd name="T13" fmla="*/ 15 h 39"/>
              <a:gd name="T14" fmla="*/ 13 w 20"/>
              <a:gd name="T15" fmla="*/ 9 h 39"/>
              <a:gd name="T16" fmla="*/ 14 w 20"/>
              <a:gd name="T17" fmla="*/ 8 h 39"/>
              <a:gd name="T18" fmla="*/ 18 w 20"/>
              <a:gd name="T19" fmla="*/ 8 h 39"/>
              <a:gd name="T20" fmla="*/ 18 w 20"/>
              <a:gd name="T21" fmla="*/ 0 h 39"/>
              <a:gd name="T22" fmla="*/ 11 w 20"/>
              <a:gd name="T23" fmla="*/ 0 h 39"/>
              <a:gd name="T24" fmla="*/ 4 w 20"/>
              <a:gd name="T25" fmla="*/ 7 h 39"/>
              <a:gd name="T26" fmla="*/ 4 w 20"/>
              <a:gd name="T27" fmla="*/ 14 h 39"/>
              <a:gd name="T28" fmla="*/ 0 w 20"/>
              <a:gd name="T29" fmla="*/ 14 h 39"/>
              <a:gd name="T30" fmla="*/ 0 w 20"/>
              <a:gd name="T31" fmla="*/ 22 h 39"/>
              <a:gd name="T32" fmla="*/ 4 w 20"/>
              <a:gd name="T33" fmla="*/ 22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0" h="39">
                <a:moveTo>
                  <a:pt x="4" y="22"/>
                </a:moveTo>
                <a:cubicBezTo>
                  <a:pt x="4" y="39"/>
                  <a:pt x="4" y="39"/>
                  <a:pt x="4" y="39"/>
                </a:cubicBezTo>
                <a:cubicBezTo>
                  <a:pt x="13" y="39"/>
                  <a:pt x="13" y="39"/>
                  <a:pt x="13" y="39"/>
                </a:cubicBezTo>
                <a:cubicBezTo>
                  <a:pt x="13" y="22"/>
                  <a:pt x="13" y="22"/>
                  <a:pt x="13" y="22"/>
                </a:cubicBezTo>
                <a:cubicBezTo>
                  <a:pt x="18" y="22"/>
                  <a:pt x="18" y="22"/>
                  <a:pt x="18" y="22"/>
                </a:cubicBezTo>
                <a:cubicBezTo>
                  <a:pt x="20" y="15"/>
                  <a:pt x="20" y="15"/>
                  <a:pt x="20" y="15"/>
                </a:cubicBezTo>
                <a:cubicBezTo>
                  <a:pt x="13" y="15"/>
                  <a:pt x="13" y="15"/>
                  <a:pt x="13" y="15"/>
                </a:cubicBezTo>
                <a:cubicBezTo>
                  <a:pt x="13" y="15"/>
                  <a:pt x="13" y="11"/>
                  <a:pt x="13" y="9"/>
                </a:cubicBezTo>
                <a:cubicBezTo>
                  <a:pt x="13" y="9"/>
                  <a:pt x="13" y="8"/>
                  <a:pt x="14" y="8"/>
                </a:cubicBezTo>
                <a:cubicBezTo>
                  <a:pt x="16" y="8"/>
                  <a:pt x="18" y="8"/>
                  <a:pt x="18" y="8"/>
                </a:cubicBez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5" y="0"/>
                  <a:pt x="11" y="0"/>
                </a:cubicBezTo>
                <a:cubicBezTo>
                  <a:pt x="8" y="0"/>
                  <a:pt x="4" y="4"/>
                  <a:pt x="4" y="7"/>
                </a:cubicBezTo>
                <a:cubicBezTo>
                  <a:pt x="4" y="11"/>
                  <a:pt x="4" y="14"/>
                  <a:pt x="4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22"/>
                  <a:pt x="0" y="22"/>
                  <a:pt x="0" y="22"/>
                </a:cubicBezTo>
                <a:lnTo>
                  <a:pt x="4" y="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1" name="Rectangle 95"/>
          <p:cNvSpPr>
            <a:spLocks noChangeArrowheads="1"/>
          </p:cNvSpPr>
          <p:nvPr/>
        </p:nvSpPr>
        <p:spPr bwMode="auto">
          <a:xfrm>
            <a:off x="1300163" y="3835400"/>
            <a:ext cx="1327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  <a:ea typeface="微软雅黑" pitchFamily="34" charset="-122"/>
              </a:rPr>
              <a:t>We have many PowerPoint templates that has been specifically designed.</a:t>
            </a:r>
          </a:p>
        </p:txBody>
      </p:sp>
      <p:sp>
        <p:nvSpPr>
          <p:cNvPr id="72" name="Rectangle 96"/>
          <p:cNvSpPr>
            <a:spLocks noChangeArrowheads="1"/>
          </p:cNvSpPr>
          <p:nvPr/>
        </p:nvSpPr>
        <p:spPr bwMode="auto">
          <a:xfrm>
            <a:off x="3459163" y="3835400"/>
            <a:ext cx="1327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800" dirty="0">
                <a:solidFill>
                  <a:schemeClr val="bg1"/>
                </a:solidFill>
                <a:ea typeface="微软雅黑" pitchFamily="34" charset="-122"/>
              </a:rPr>
              <a:t>We have many PowerPoint templates that has been specifically designed.</a:t>
            </a:r>
          </a:p>
        </p:txBody>
      </p:sp>
      <p:sp>
        <p:nvSpPr>
          <p:cNvPr id="27" name="椭圆 26"/>
          <p:cNvSpPr/>
          <p:nvPr/>
        </p:nvSpPr>
        <p:spPr>
          <a:xfrm>
            <a:off x="-396552" y="-453380"/>
            <a:ext cx="1050653" cy="1050652"/>
          </a:xfrm>
          <a:prstGeom prst="ellips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186990" y="152103"/>
            <a:ext cx="514943" cy="514943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179309" y="209520"/>
            <a:ext cx="530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05</a:t>
            </a:r>
            <a:endParaRPr lang="zh-CN" altLang="en-US" sz="20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30" name="Rectangle 39"/>
          <p:cNvSpPr>
            <a:spLocks noChangeArrowheads="1"/>
          </p:cNvSpPr>
          <p:nvPr/>
        </p:nvSpPr>
        <p:spPr bwMode="auto">
          <a:xfrm>
            <a:off x="915988" y="301852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400" dirty="0" smtClean="0">
                <a:solidFill>
                  <a:srgbClr val="06C5B3"/>
                </a:solidFill>
                <a:latin typeface="Impact" pitchFamily="34" charset="0"/>
              </a:rPr>
              <a:t>Write your great  title here</a:t>
            </a:r>
            <a:endParaRPr lang="en-US" altLang="zh-CN" sz="1400" dirty="0">
              <a:solidFill>
                <a:srgbClr val="06C5B3"/>
              </a:solidFill>
              <a:latin typeface="Impact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0">
        <p14:switch dir="r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6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6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6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66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1" dur="6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2" dur="6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6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5" dur="6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6" dur="6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66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9" dur="6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0" dur="6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66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3" dur="6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4" dur="6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nodeType="withEffect" p14:presetBounceEnd="66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7" dur="6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8" dur="6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 p14:presetBounceEnd="66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1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2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 p14:presetBounceEnd="66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5" dur="6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6" dur="6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 p14:presetBounceEnd="66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9" dur="6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0" dur="6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 p14:presetBounceEnd="66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3" dur="6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4" dur="6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 p14:presetBounceEnd="66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7" dur="6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8" dur="6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 p14:presetBounceEnd="66000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1" dur="6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2" dur="6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 p14:presetBounceEnd="66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5" dur="6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56" dur="6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 p14:presetBounceEnd="66000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59" dur="6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0" dur="6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 animBg="1"/>
          <p:bldP spid="56" grpId="0" animBg="1"/>
          <p:bldP spid="57" grpId="0" animBg="1"/>
          <p:bldP spid="64" grpId="0" animBg="1"/>
          <p:bldP spid="65" grpId="0"/>
          <p:bldP spid="66" grpId="0"/>
          <p:bldP spid="67" grpId="0"/>
          <p:bldP spid="68" grpId="0"/>
          <p:bldP spid="69" grpId="0" animBg="1"/>
          <p:bldP spid="70" grpId="0" animBg="1"/>
          <p:bldP spid="71" grpId="0"/>
          <p:bldP spid="7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6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6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6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6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6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6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6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6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6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6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6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6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6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6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6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6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6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6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6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6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6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6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6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6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 animBg="1"/>
          <p:bldP spid="56" grpId="0" animBg="1"/>
          <p:bldP spid="57" grpId="0" animBg="1"/>
          <p:bldP spid="64" grpId="0" animBg="1"/>
          <p:bldP spid="65" grpId="0"/>
          <p:bldP spid="66" grpId="0"/>
          <p:bldP spid="67" grpId="0"/>
          <p:bldP spid="68" grpId="0"/>
          <p:bldP spid="69" grpId="0" animBg="1"/>
          <p:bldP spid="70" grpId="0" animBg="1"/>
          <p:bldP spid="71" grpId="0"/>
          <p:bldP spid="72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39"/>
          <p:cNvSpPr/>
          <p:nvPr/>
        </p:nvSpPr>
        <p:spPr bwMode="auto">
          <a:xfrm>
            <a:off x="3265995" y="2537693"/>
            <a:ext cx="2584450" cy="673100"/>
          </a:xfrm>
          <a:custGeom>
            <a:avLst/>
            <a:gdLst>
              <a:gd name="T0" fmla="*/ 868 w 998"/>
              <a:gd name="T1" fmla="*/ 0 h 260"/>
              <a:gd name="T2" fmla="*/ 130 w 998"/>
              <a:gd name="T3" fmla="*/ 0 h 260"/>
              <a:gd name="T4" fmla="*/ 0 w 998"/>
              <a:gd name="T5" fmla="*/ 130 h 260"/>
              <a:gd name="T6" fmla="*/ 130 w 998"/>
              <a:gd name="T7" fmla="*/ 260 h 260"/>
              <a:gd name="T8" fmla="*/ 868 w 998"/>
              <a:gd name="T9" fmla="*/ 260 h 260"/>
              <a:gd name="T10" fmla="*/ 998 w 998"/>
              <a:gd name="T11" fmla="*/ 130 h 260"/>
              <a:gd name="T12" fmla="*/ 868 w 998"/>
              <a:gd name="T13" fmla="*/ 0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98" h="260">
                <a:moveTo>
                  <a:pt x="868" y="0"/>
                </a:moveTo>
                <a:cubicBezTo>
                  <a:pt x="130" y="0"/>
                  <a:pt x="130" y="0"/>
                  <a:pt x="130" y="0"/>
                </a:cubicBezTo>
                <a:cubicBezTo>
                  <a:pt x="58" y="0"/>
                  <a:pt x="0" y="58"/>
                  <a:pt x="0" y="130"/>
                </a:cubicBezTo>
                <a:cubicBezTo>
                  <a:pt x="0" y="202"/>
                  <a:pt x="58" y="260"/>
                  <a:pt x="130" y="260"/>
                </a:cubicBezTo>
                <a:cubicBezTo>
                  <a:pt x="868" y="260"/>
                  <a:pt x="868" y="260"/>
                  <a:pt x="868" y="260"/>
                </a:cubicBezTo>
                <a:cubicBezTo>
                  <a:pt x="940" y="260"/>
                  <a:pt x="998" y="202"/>
                  <a:pt x="998" y="130"/>
                </a:cubicBezTo>
                <a:cubicBezTo>
                  <a:pt x="998" y="58"/>
                  <a:pt x="940" y="0"/>
                  <a:pt x="868" y="0"/>
                </a:cubicBezTo>
                <a:close/>
              </a:path>
            </a:pathLst>
          </a:cu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8" name="Freeform 41"/>
          <p:cNvSpPr/>
          <p:nvPr/>
        </p:nvSpPr>
        <p:spPr bwMode="auto">
          <a:xfrm>
            <a:off x="3265995" y="1459781"/>
            <a:ext cx="2584450" cy="673100"/>
          </a:xfrm>
          <a:custGeom>
            <a:avLst/>
            <a:gdLst>
              <a:gd name="T0" fmla="*/ 868 w 998"/>
              <a:gd name="T1" fmla="*/ 0 h 260"/>
              <a:gd name="T2" fmla="*/ 130 w 998"/>
              <a:gd name="T3" fmla="*/ 0 h 260"/>
              <a:gd name="T4" fmla="*/ 0 w 998"/>
              <a:gd name="T5" fmla="*/ 130 h 260"/>
              <a:gd name="T6" fmla="*/ 130 w 998"/>
              <a:gd name="T7" fmla="*/ 260 h 260"/>
              <a:gd name="T8" fmla="*/ 868 w 998"/>
              <a:gd name="T9" fmla="*/ 260 h 260"/>
              <a:gd name="T10" fmla="*/ 998 w 998"/>
              <a:gd name="T11" fmla="*/ 130 h 260"/>
              <a:gd name="T12" fmla="*/ 868 w 998"/>
              <a:gd name="T13" fmla="*/ 0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98" h="260">
                <a:moveTo>
                  <a:pt x="868" y="0"/>
                </a:moveTo>
                <a:cubicBezTo>
                  <a:pt x="130" y="0"/>
                  <a:pt x="130" y="0"/>
                  <a:pt x="130" y="0"/>
                </a:cubicBezTo>
                <a:cubicBezTo>
                  <a:pt x="58" y="0"/>
                  <a:pt x="0" y="58"/>
                  <a:pt x="0" y="130"/>
                </a:cubicBezTo>
                <a:cubicBezTo>
                  <a:pt x="0" y="202"/>
                  <a:pt x="58" y="260"/>
                  <a:pt x="130" y="260"/>
                </a:cubicBezTo>
                <a:cubicBezTo>
                  <a:pt x="868" y="260"/>
                  <a:pt x="868" y="260"/>
                  <a:pt x="868" y="260"/>
                </a:cubicBezTo>
                <a:cubicBezTo>
                  <a:pt x="940" y="260"/>
                  <a:pt x="998" y="202"/>
                  <a:pt x="998" y="130"/>
                </a:cubicBezTo>
                <a:cubicBezTo>
                  <a:pt x="998" y="58"/>
                  <a:pt x="940" y="0"/>
                  <a:pt x="868" y="0"/>
                </a:cubicBezTo>
                <a:close/>
              </a:path>
            </a:pathLst>
          </a:cu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9" name="Freeform 47"/>
          <p:cNvSpPr/>
          <p:nvPr/>
        </p:nvSpPr>
        <p:spPr bwMode="auto">
          <a:xfrm>
            <a:off x="3265995" y="3615606"/>
            <a:ext cx="2584450" cy="673100"/>
          </a:xfrm>
          <a:custGeom>
            <a:avLst/>
            <a:gdLst>
              <a:gd name="T0" fmla="*/ 868 w 998"/>
              <a:gd name="T1" fmla="*/ 0 h 260"/>
              <a:gd name="T2" fmla="*/ 130 w 998"/>
              <a:gd name="T3" fmla="*/ 0 h 260"/>
              <a:gd name="T4" fmla="*/ 0 w 998"/>
              <a:gd name="T5" fmla="*/ 130 h 260"/>
              <a:gd name="T6" fmla="*/ 130 w 998"/>
              <a:gd name="T7" fmla="*/ 260 h 260"/>
              <a:gd name="T8" fmla="*/ 868 w 998"/>
              <a:gd name="T9" fmla="*/ 260 h 260"/>
              <a:gd name="T10" fmla="*/ 998 w 998"/>
              <a:gd name="T11" fmla="*/ 130 h 260"/>
              <a:gd name="T12" fmla="*/ 868 w 998"/>
              <a:gd name="T13" fmla="*/ 0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98" h="260">
                <a:moveTo>
                  <a:pt x="868" y="0"/>
                </a:moveTo>
                <a:cubicBezTo>
                  <a:pt x="130" y="0"/>
                  <a:pt x="130" y="0"/>
                  <a:pt x="130" y="0"/>
                </a:cubicBezTo>
                <a:cubicBezTo>
                  <a:pt x="58" y="0"/>
                  <a:pt x="0" y="58"/>
                  <a:pt x="0" y="130"/>
                </a:cubicBezTo>
                <a:cubicBezTo>
                  <a:pt x="0" y="202"/>
                  <a:pt x="58" y="260"/>
                  <a:pt x="130" y="260"/>
                </a:cubicBezTo>
                <a:cubicBezTo>
                  <a:pt x="868" y="260"/>
                  <a:pt x="868" y="260"/>
                  <a:pt x="868" y="260"/>
                </a:cubicBezTo>
                <a:cubicBezTo>
                  <a:pt x="940" y="260"/>
                  <a:pt x="998" y="202"/>
                  <a:pt x="998" y="130"/>
                </a:cubicBezTo>
                <a:cubicBezTo>
                  <a:pt x="998" y="58"/>
                  <a:pt x="940" y="0"/>
                  <a:pt x="868" y="0"/>
                </a:cubicBezTo>
                <a:close/>
              </a:path>
            </a:pathLst>
          </a:cu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0" name="Rectangle 57"/>
          <p:cNvSpPr>
            <a:spLocks noChangeArrowheads="1"/>
          </p:cNvSpPr>
          <p:nvPr/>
        </p:nvSpPr>
        <p:spPr bwMode="auto">
          <a:xfrm>
            <a:off x="595820" y="1539156"/>
            <a:ext cx="251936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r">
              <a:lnSpc>
                <a:spcPct val="120000"/>
              </a:lnSpc>
            </a:pPr>
            <a:r>
              <a:rPr lang="zh-CN" altLang="en-US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此处添加标题文本</a:t>
            </a:r>
          </a:p>
          <a:p>
            <a:pPr algn="r">
              <a:buFont typeface="Arial" pitchFamily="34" charset="0"/>
              <a:buNone/>
            </a:pPr>
            <a:r>
              <a:rPr lang="en-US" altLang="zh-CN" sz="800" dirty="0" smtClean="0">
                <a:solidFill>
                  <a:schemeClr val="bg1"/>
                </a:solidFill>
              </a:rPr>
              <a:t>We </a:t>
            </a:r>
            <a:r>
              <a:rPr lang="en-US" altLang="zh-CN" sz="800" dirty="0">
                <a:solidFill>
                  <a:schemeClr val="bg1"/>
                </a:solidFill>
              </a:rPr>
              <a:t>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31" name="Rectangle 58"/>
          <p:cNvSpPr>
            <a:spLocks noChangeArrowheads="1"/>
          </p:cNvSpPr>
          <p:nvPr/>
        </p:nvSpPr>
        <p:spPr bwMode="auto">
          <a:xfrm>
            <a:off x="595820" y="2607543"/>
            <a:ext cx="251936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r">
              <a:lnSpc>
                <a:spcPct val="120000"/>
              </a:lnSpc>
            </a:pPr>
            <a:r>
              <a:rPr lang="zh-CN" altLang="en-US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此处添加标题文本</a:t>
            </a:r>
          </a:p>
          <a:p>
            <a:pPr algn="r">
              <a:buFont typeface="Arial" pitchFamily="34" charset="0"/>
              <a:buNone/>
            </a:pPr>
            <a:r>
              <a:rPr lang="en-US" altLang="zh-CN" sz="800" dirty="0" smtClean="0">
                <a:solidFill>
                  <a:schemeClr val="bg1"/>
                </a:solidFill>
              </a:rPr>
              <a:t>We </a:t>
            </a:r>
            <a:r>
              <a:rPr lang="en-US" altLang="zh-CN" sz="800" dirty="0">
                <a:solidFill>
                  <a:schemeClr val="bg1"/>
                </a:solidFill>
              </a:rPr>
              <a:t>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32" name="Rectangle 59"/>
          <p:cNvSpPr>
            <a:spLocks noChangeArrowheads="1"/>
          </p:cNvSpPr>
          <p:nvPr/>
        </p:nvSpPr>
        <p:spPr bwMode="auto">
          <a:xfrm>
            <a:off x="595820" y="3694981"/>
            <a:ext cx="251936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r">
              <a:lnSpc>
                <a:spcPct val="120000"/>
              </a:lnSpc>
            </a:pPr>
            <a:r>
              <a:rPr lang="zh-CN" altLang="en-US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此处添加标题文本</a:t>
            </a:r>
          </a:p>
          <a:p>
            <a:pPr algn="r">
              <a:buFont typeface="Arial" pitchFamily="34" charset="0"/>
              <a:buNone/>
            </a:pPr>
            <a:r>
              <a:rPr lang="en-US" altLang="zh-CN" sz="800" dirty="0" smtClean="0">
                <a:solidFill>
                  <a:schemeClr val="bg1"/>
                </a:solidFill>
              </a:rPr>
              <a:t>We </a:t>
            </a:r>
            <a:r>
              <a:rPr lang="en-US" altLang="zh-CN" sz="800" dirty="0">
                <a:solidFill>
                  <a:schemeClr val="bg1"/>
                </a:solidFill>
              </a:rPr>
              <a:t>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33" name="Rectangle 60"/>
          <p:cNvSpPr>
            <a:spLocks noChangeArrowheads="1"/>
          </p:cNvSpPr>
          <p:nvPr/>
        </p:nvSpPr>
        <p:spPr bwMode="auto">
          <a:xfrm>
            <a:off x="6018720" y="1539156"/>
            <a:ext cx="251936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此处添加标题文本</a:t>
            </a:r>
          </a:p>
          <a:p>
            <a:pPr>
              <a:buFont typeface="Arial" pitchFamily="34" charset="0"/>
              <a:buNone/>
            </a:pPr>
            <a:r>
              <a:rPr lang="en-US" altLang="zh-CN" sz="800" dirty="0" smtClean="0">
                <a:solidFill>
                  <a:schemeClr val="bg1"/>
                </a:solidFill>
              </a:rPr>
              <a:t>We </a:t>
            </a:r>
            <a:r>
              <a:rPr lang="en-US" altLang="zh-CN" sz="800" dirty="0">
                <a:solidFill>
                  <a:schemeClr val="bg1"/>
                </a:solidFill>
              </a:rPr>
              <a:t>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34" name="Rectangle 61"/>
          <p:cNvSpPr>
            <a:spLocks noChangeArrowheads="1"/>
          </p:cNvSpPr>
          <p:nvPr/>
        </p:nvSpPr>
        <p:spPr bwMode="auto">
          <a:xfrm>
            <a:off x="6018720" y="2607543"/>
            <a:ext cx="251936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此处添加标题文本</a:t>
            </a:r>
          </a:p>
          <a:p>
            <a:pPr>
              <a:buFont typeface="Arial" pitchFamily="34" charset="0"/>
              <a:buNone/>
            </a:pPr>
            <a:r>
              <a:rPr lang="en-US" altLang="zh-CN" sz="800" dirty="0" smtClean="0">
                <a:solidFill>
                  <a:schemeClr val="bg1"/>
                </a:solidFill>
              </a:rPr>
              <a:t>We </a:t>
            </a:r>
            <a:r>
              <a:rPr lang="en-US" altLang="zh-CN" sz="800" dirty="0">
                <a:solidFill>
                  <a:schemeClr val="bg1"/>
                </a:solidFill>
              </a:rPr>
              <a:t>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35" name="Rectangle 62"/>
          <p:cNvSpPr>
            <a:spLocks noChangeArrowheads="1"/>
          </p:cNvSpPr>
          <p:nvPr/>
        </p:nvSpPr>
        <p:spPr bwMode="auto">
          <a:xfrm>
            <a:off x="6018720" y="3694981"/>
            <a:ext cx="251936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000" b="1" dirty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此处添加标题文本</a:t>
            </a:r>
          </a:p>
          <a:p>
            <a:pPr>
              <a:buFont typeface="Arial" pitchFamily="34" charset="0"/>
              <a:buNone/>
            </a:pPr>
            <a:r>
              <a:rPr lang="en-US" altLang="zh-CN" sz="800" dirty="0" smtClean="0">
                <a:solidFill>
                  <a:schemeClr val="bg1"/>
                </a:solidFill>
              </a:rPr>
              <a:t>We </a:t>
            </a:r>
            <a:r>
              <a:rPr lang="en-US" altLang="zh-CN" sz="800" dirty="0">
                <a:solidFill>
                  <a:schemeClr val="bg1"/>
                </a:solidFill>
              </a:rPr>
              <a:t>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36" name="Freeform 38"/>
          <p:cNvSpPr/>
          <p:nvPr/>
        </p:nvSpPr>
        <p:spPr bwMode="auto">
          <a:xfrm>
            <a:off x="3265995" y="2537693"/>
            <a:ext cx="673100" cy="1751013"/>
          </a:xfrm>
          <a:custGeom>
            <a:avLst/>
            <a:gdLst>
              <a:gd name="T0" fmla="*/ 130 w 260"/>
              <a:gd name="T1" fmla="*/ 0 h 676"/>
              <a:gd name="T2" fmla="*/ 0 w 260"/>
              <a:gd name="T3" fmla="*/ 130 h 676"/>
              <a:gd name="T4" fmla="*/ 0 w 260"/>
              <a:gd name="T5" fmla="*/ 546 h 676"/>
              <a:gd name="T6" fmla="*/ 130 w 260"/>
              <a:gd name="T7" fmla="*/ 676 h 676"/>
              <a:gd name="T8" fmla="*/ 260 w 260"/>
              <a:gd name="T9" fmla="*/ 546 h 676"/>
              <a:gd name="T10" fmla="*/ 260 w 260"/>
              <a:gd name="T11" fmla="*/ 130 h 676"/>
              <a:gd name="T12" fmla="*/ 130 w 260"/>
              <a:gd name="T13" fmla="*/ 0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0" h="676">
                <a:moveTo>
                  <a:pt x="130" y="0"/>
                </a:moveTo>
                <a:cubicBezTo>
                  <a:pt x="58" y="0"/>
                  <a:pt x="0" y="58"/>
                  <a:pt x="0" y="130"/>
                </a:cubicBezTo>
                <a:cubicBezTo>
                  <a:pt x="0" y="546"/>
                  <a:pt x="0" y="546"/>
                  <a:pt x="0" y="546"/>
                </a:cubicBezTo>
                <a:cubicBezTo>
                  <a:pt x="0" y="618"/>
                  <a:pt x="58" y="676"/>
                  <a:pt x="130" y="676"/>
                </a:cubicBezTo>
                <a:cubicBezTo>
                  <a:pt x="202" y="676"/>
                  <a:pt x="260" y="618"/>
                  <a:pt x="260" y="546"/>
                </a:cubicBezTo>
                <a:cubicBezTo>
                  <a:pt x="260" y="130"/>
                  <a:pt x="260" y="130"/>
                  <a:pt x="260" y="130"/>
                </a:cubicBezTo>
                <a:cubicBezTo>
                  <a:pt x="260" y="58"/>
                  <a:pt x="202" y="0"/>
                  <a:pt x="130" y="0"/>
                </a:cubicBezTo>
                <a:close/>
              </a:path>
            </a:pathLst>
          </a:cu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7" name="Freeform 40"/>
          <p:cNvSpPr/>
          <p:nvPr/>
        </p:nvSpPr>
        <p:spPr bwMode="auto">
          <a:xfrm>
            <a:off x="5177345" y="1459781"/>
            <a:ext cx="673100" cy="1751012"/>
          </a:xfrm>
          <a:custGeom>
            <a:avLst/>
            <a:gdLst>
              <a:gd name="T0" fmla="*/ 130 w 260"/>
              <a:gd name="T1" fmla="*/ 0 h 676"/>
              <a:gd name="T2" fmla="*/ 0 w 260"/>
              <a:gd name="T3" fmla="*/ 130 h 676"/>
              <a:gd name="T4" fmla="*/ 0 w 260"/>
              <a:gd name="T5" fmla="*/ 546 h 676"/>
              <a:gd name="T6" fmla="*/ 130 w 260"/>
              <a:gd name="T7" fmla="*/ 676 h 676"/>
              <a:gd name="T8" fmla="*/ 260 w 260"/>
              <a:gd name="T9" fmla="*/ 546 h 676"/>
              <a:gd name="T10" fmla="*/ 260 w 260"/>
              <a:gd name="T11" fmla="*/ 130 h 676"/>
              <a:gd name="T12" fmla="*/ 130 w 260"/>
              <a:gd name="T13" fmla="*/ 0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60" h="676">
                <a:moveTo>
                  <a:pt x="130" y="0"/>
                </a:moveTo>
                <a:cubicBezTo>
                  <a:pt x="58" y="0"/>
                  <a:pt x="0" y="58"/>
                  <a:pt x="0" y="130"/>
                </a:cubicBezTo>
                <a:cubicBezTo>
                  <a:pt x="0" y="546"/>
                  <a:pt x="0" y="546"/>
                  <a:pt x="0" y="546"/>
                </a:cubicBezTo>
                <a:cubicBezTo>
                  <a:pt x="0" y="618"/>
                  <a:pt x="58" y="676"/>
                  <a:pt x="130" y="676"/>
                </a:cubicBezTo>
                <a:cubicBezTo>
                  <a:pt x="202" y="676"/>
                  <a:pt x="260" y="618"/>
                  <a:pt x="260" y="546"/>
                </a:cubicBezTo>
                <a:cubicBezTo>
                  <a:pt x="260" y="130"/>
                  <a:pt x="260" y="130"/>
                  <a:pt x="260" y="130"/>
                </a:cubicBezTo>
                <a:cubicBezTo>
                  <a:pt x="260" y="58"/>
                  <a:pt x="202" y="0"/>
                  <a:pt x="130" y="0"/>
                </a:cubicBezTo>
                <a:close/>
              </a:path>
            </a:pathLst>
          </a:cu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332670" y="1528043"/>
            <a:ext cx="538162" cy="538163"/>
            <a:chOff x="3348038" y="1616075"/>
            <a:chExt cx="538162" cy="538163"/>
          </a:xfrm>
        </p:grpSpPr>
        <p:sp>
          <p:nvSpPr>
            <p:cNvPr id="39" name="Oval 42"/>
            <p:cNvSpPr>
              <a:spLocks noChangeArrowheads="1"/>
            </p:cNvSpPr>
            <p:nvPr/>
          </p:nvSpPr>
          <p:spPr bwMode="auto">
            <a:xfrm>
              <a:off x="3412331" y="1679575"/>
              <a:ext cx="414338" cy="414338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Oval 42"/>
            <p:cNvSpPr>
              <a:spLocks noChangeArrowheads="1"/>
            </p:cNvSpPr>
            <p:nvPr/>
          </p:nvSpPr>
          <p:spPr bwMode="auto">
            <a:xfrm>
              <a:off x="3348038" y="1616075"/>
              <a:ext cx="538162" cy="538163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332670" y="2605956"/>
            <a:ext cx="538162" cy="538162"/>
            <a:chOff x="3348038" y="2693988"/>
            <a:chExt cx="538162" cy="538162"/>
          </a:xfrm>
          <a:solidFill>
            <a:srgbClr val="6D6E72"/>
          </a:solidFill>
        </p:grpSpPr>
        <p:sp>
          <p:nvSpPr>
            <p:cNvPr id="42" name="Oval 42"/>
            <p:cNvSpPr>
              <a:spLocks noChangeArrowheads="1"/>
            </p:cNvSpPr>
            <p:nvPr/>
          </p:nvSpPr>
          <p:spPr bwMode="auto">
            <a:xfrm>
              <a:off x="3412331" y="2760662"/>
              <a:ext cx="414338" cy="414338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Oval 43"/>
            <p:cNvSpPr>
              <a:spLocks noChangeArrowheads="1"/>
            </p:cNvSpPr>
            <p:nvPr/>
          </p:nvSpPr>
          <p:spPr bwMode="auto">
            <a:xfrm>
              <a:off x="3348038" y="2693988"/>
              <a:ext cx="538162" cy="538162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244020" y="1528043"/>
            <a:ext cx="538162" cy="538163"/>
            <a:chOff x="5259388" y="1616075"/>
            <a:chExt cx="538162" cy="538163"/>
          </a:xfrm>
          <a:solidFill>
            <a:srgbClr val="C0D647"/>
          </a:solidFill>
        </p:grpSpPr>
        <p:sp>
          <p:nvSpPr>
            <p:cNvPr id="45" name="Oval 42"/>
            <p:cNvSpPr>
              <a:spLocks noChangeArrowheads="1"/>
            </p:cNvSpPr>
            <p:nvPr/>
          </p:nvSpPr>
          <p:spPr bwMode="auto">
            <a:xfrm>
              <a:off x="5326856" y="1679575"/>
              <a:ext cx="414338" cy="414338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Oval 44"/>
            <p:cNvSpPr>
              <a:spLocks noChangeArrowheads="1"/>
            </p:cNvSpPr>
            <p:nvPr/>
          </p:nvSpPr>
          <p:spPr bwMode="auto">
            <a:xfrm>
              <a:off x="5259388" y="1616075"/>
              <a:ext cx="538162" cy="538163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244020" y="2605956"/>
            <a:ext cx="538162" cy="538162"/>
            <a:chOff x="5259388" y="2693988"/>
            <a:chExt cx="538162" cy="538162"/>
          </a:xfrm>
          <a:solidFill>
            <a:srgbClr val="6C7F7D"/>
          </a:solidFill>
        </p:grpSpPr>
        <p:sp>
          <p:nvSpPr>
            <p:cNvPr id="55" name="Oval 42"/>
            <p:cNvSpPr>
              <a:spLocks noChangeArrowheads="1"/>
            </p:cNvSpPr>
            <p:nvPr/>
          </p:nvSpPr>
          <p:spPr bwMode="auto">
            <a:xfrm>
              <a:off x="5326856" y="2760662"/>
              <a:ext cx="414338" cy="414338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Oval 45"/>
            <p:cNvSpPr>
              <a:spLocks noChangeArrowheads="1"/>
            </p:cNvSpPr>
            <p:nvPr/>
          </p:nvSpPr>
          <p:spPr bwMode="auto">
            <a:xfrm>
              <a:off x="5259388" y="2693988"/>
              <a:ext cx="538162" cy="538162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3332670" y="3682281"/>
            <a:ext cx="538162" cy="538162"/>
            <a:chOff x="3348038" y="3770313"/>
            <a:chExt cx="538162" cy="538162"/>
          </a:xfrm>
          <a:solidFill>
            <a:srgbClr val="949599"/>
          </a:solidFill>
        </p:grpSpPr>
        <p:sp>
          <p:nvSpPr>
            <p:cNvPr id="60" name="Oval 42"/>
            <p:cNvSpPr>
              <a:spLocks noChangeArrowheads="1"/>
            </p:cNvSpPr>
            <p:nvPr/>
          </p:nvSpPr>
          <p:spPr bwMode="auto">
            <a:xfrm>
              <a:off x="3412331" y="3836987"/>
              <a:ext cx="414338" cy="414338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Oval 48"/>
            <p:cNvSpPr>
              <a:spLocks noChangeArrowheads="1"/>
            </p:cNvSpPr>
            <p:nvPr/>
          </p:nvSpPr>
          <p:spPr bwMode="auto">
            <a:xfrm>
              <a:off x="3348038" y="3770313"/>
              <a:ext cx="538162" cy="538162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2" name="Freeform 50"/>
          <p:cNvSpPr>
            <a:spLocks noEditPoints="1"/>
          </p:cNvSpPr>
          <p:nvPr/>
        </p:nvSpPr>
        <p:spPr bwMode="auto">
          <a:xfrm>
            <a:off x="5427399" y="2779185"/>
            <a:ext cx="184104" cy="190118"/>
          </a:xfrm>
          <a:custGeom>
            <a:avLst/>
            <a:gdLst>
              <a:gd name="T0" fmla="*/ 93 w 94"/>
              <a:gd name="T1" fmla="*/ 75 h 96"/>
              <a:gd name="T2" fmla="*/ 66 w 94"/>
              <a:gd name="T3" fmla="*/ 48 h 96"/>
              <a:gd name="T4" fmla="*/ 69 w 94"/>
              <a:gd name="T5" fmla="*/ 34 h 96"/>
              <a:gd name="T6" fmla="*/ 59 w 94"/>
              <a:gd name="T7" fmla="*/ 10 h 96"/>
              <a:gd name="T8" fmla="*/ 34 w 94"/>
              <a:gd name="T9" fmla="*/ 0 h 96"/>
              <a:gd name="T10" fmla="*/ 10 w 94"/>
              <a:gd name="T11" fmla="*/ 10 h 96"/>
              <a:gd name="T12" fmla="*/ 0 w 94"/>
              <a:gd name="T13" fmla="*/ 34 h 96"/>
              <a:gd name="T14" fmla="*/ 10 w 94"/>
              <a:gd name="T15" fmla="*/ 59 h 96"/>
              <a:gd name="T16" fmla="*/ 34 w 94"/>
              <a:gd name="T17" fmla="*/ 69 h 96"/>
              <a:gd name="T18" fmla="*/ 45 w 94"/>
              <a:gd name="T19" fmla="*/ 68 h 96"/>
              <a:gd name="T20" fmla="*/ 72 w 94"/>
              <a:gd name="T21" fmla="*/ 95 h 96"/>
              <a:gd name="T22" fmla="*/ 75 w 94"/>
              <a:gd name="T23" fmla="*/ 96 h 96"/>
              <a:gd name="T24" fmla="*/ 90 w 94"/>
              <a:gd name="T25" fmla="*/ 96 h 96"/>
              <a:gd name="T26" fmla="*/ 94 w 94"/>
              <a:gd name="T27" fmla="*/ 93 h 96"/>
              <a:gd name="T28" fmla="*/ 94 w 94"/>
              <a:gd name="T29" fmla="*/ 77 h 96"/>
              <a:gd name="T30" fmla="*/ 93 w 94"/>
              <a:gd name="T31" fmla="*/ 75 h 96"/>
              <a:gd name="T32" fmla="*/ 44 w 94"/>
              <a:gd name="T33" fmla="*/ 60 h 96"/>
              <a:gd name="T34" fmla="*/ 44 w 94"/>
              <a:gd name="T35" fmla="*/ 60 h 96"/>
              <a:gd name="T36" fmla="*/ 44 w 94"/>
              <a:gd name="T37" fmla="*/ 60 h 96"/>
              <a:gd name="T38" fmla="*/ 34 w 94"/>
              <a:gd name="T39" fmla="*/ 62 h 96"/>
              <a:gd name="T40" fmla="*/ 15 w 94"/>
              <a:gd name="T41" fmla="*/ 54 h 96"/>
              <a:gd name="T42" fmla="*/ 7 w 94"/>
              <a:gd name="T43" fmla="*/ 34 h 96"/>
              <a:gd name="T44" fmla="*/ 15 w 94"/>
              <a:gd name="T45" fmla="*/ 15 h 96"/>
              <a:gd name="T46" fmla="*/ 34 w 94"/>
              <a:gd name="T47" fmla="*/ 7 h 96"/>
              <a:gd name="T48" fmla="*/ 54 w 94"/>
              <a:gd name="T49" fmla="*/ 15 h 96"/>
              <a:gd name="T50" fmla="*/ 62 w 94"/>
              <a:gd name="T51" fmla="*/ 34 h 96"/>
              <a:gd name="T52" fmla="*/ 44 w 94"/>
              <a:gd name="T53" fmla="*/ 60 h 96"/>
              <a:gd name="T54" fmla="*/ 76 w 94"/>
              <a:gd name="T55" fmla="*/ 89 h 96"/>
              <a:gd name="T56" fmla="*/ 76 w 94"/>
              <a:gd name="T57" fmla="*/ 89 h 96"/>
              <a:gd name="T58" fmla="*/ 52 w 94"/>
              <a:gd name="T59" fmla="*/ 65 h 96"/>
              <a:gd name="T60" fmla="*/ 56 w 94"/>
              <a:gd name="T61" fmla="*/ 62 h 96"/>
              <a:gd name="T62" fmla="*/ 83 w 94"/>
              <a:gd name="T63" fmla="*/ 89 h 96"/>
              <a:gd name="T64" fmla="*/ 76 w 94"/>
              <a:gd name="T65" fmla="*/ 89 h 96"/>
              <a:gd name="T66" fmla="*/ 86 w 94"/>
              <a:gd name="T67" fmla="*/ 86 h 96"/>
              <a:gd name="T68" fmla="*/ 86 w 94"/>
              <a:gd name="T69" fmla="*/ 86 h 96"/>
              <a:gd name="T70" fmla="*/ 59 w 94"/>
              <a:gd name="T71" fmla="*/ 59 h 96"/>
              <a:gd name="T72" fmla="*/ 60 w 94"/>
              <a:gd name="T73" fmla="*/ 59 h 96"/>
              <a:gd name="T74" fmla="*/ 60 w 94"/>
              <a:gd name="T75" fmla="*/ 59 h 96"/>
              <a:gd name="T76" fmla="*/ 63 w 94"/>
              <a:gd name="T77" fmla="*/ 55 h 96"/>
              <a:gd name="T78" fmla="*/ 86 w 94"/>
              <a:gd name="T79" fmla="*/ 79 h 96"/>
              <a:gd name="T80" fmla="*/ 86 w 94"/>
              <a:gd name="T81" fmla="*/ 86 h 96"/>
              <a:gd name="T82" fmla="*/ 34 w 94"/>
              <a:gd name="T83" fmla="*/ 22 h 96"/>
              <a:gd name="T84" fmla="*/ 34 w 94"/>
              <a:gd name="T85" fmla="*/ 22 h 96"/>
              <a:gd name="T86" fmla="*/ 22 w 94"/>
              <a:gd name="T87" fmla="*/ 34 h 96"/>
              <a:gd name="T88" fmla="*/ 34 w 94"/>
              <a:gd name="T89" fmla="*/ 47 h 96"/>
              <a:gd name="T90" fmla="*/ 47 w 94"/>
              <a:gd name="T91" fmla="*/ 34 h 96"/>
              <a:gd name="T92" fmla="*/ 34 w 94"/>
              <a:gd name="T93" fmla="*/ 22 h 96"/>
              <a:gd name="T94" fmla="*/ 34 w 94"/>
              <a:gd name="T95" fmla="*/ 43 h 96"/>
              <a:gd name="T96" fmla="*/ 34 w 94"/>
              <a:gd name="T97" fmla="*/ 43 h 96"/>
              <a:gd name="T98" fmla="*/ 26 w 94"/>
              <a:gd name="T99" fmla="*/ 34 h 96"/>
              <a:gd name="T100" fmla="*/ 34 w 94"/>
              <a:gd name="T101" fmla="*/ 26 h 96"/>
              <a:gd name="T102" fmla="*/ 43 w 94"/>
              <a:gd name="T103" fmla="*/ 34 h 96"/>
              <a:gd name="T104" fmla="*/ 34 w 94"/>
              <a:gd name="T105" fmla="*/ 43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94" h="96">
                <a:moveTo>
                  <a:pt x="93" y="75"/>
                </a:moveTo>
                <a:cubicBezTo>
                  <a:pt x="66" y="48"/>
                  <a:pt x="66" y="48"/>
                  <a:pt x="66" y="48"/>
                </a:cubicBezTo>
                <a:cubicBezTo>
                  <a:pt x="68" y="44"/>
                  <a:pt x="69" y="39"/>
                  <a:pt x="69" y="34"/>
                </a:cubicBezTo>
                <a:cubicBezTo>
                  <a:pt x="69" y="26"/>
                  <a:pt x="66" y="17"/>
                  <a:pt x="59" y="10"/>
                </a:cubicBezTo>
                <a:cubicBezTo>
                  <a:pt x="52" y="3"/>
                  <a:pt x="43" y="0"/>
                  <a:pt x="34" y="0"/>
                </a:cubicBezTo>
                <a:cubicBezTo>
                  <a:pt x="26" y="0"/>
                  <a:pt x="17" y="3"/>
                  <a:pt x="10" y="10"/>
                </a:cubicBezTo>
                <a:cubicBezTo>
                  <a:pt x="3" y="17"/>
                  <a:pt x="0" y="26"/>
                  <a:pt x="0" y="34"/>
                </a:cubicBezTo>
                <a:cubicBezTo>
                  <a:pt x="0" y="43"/>
                  <a:pt x="3" y="52"/>
                  <a:pt x="10" y="59"/>
                </a:cubicBezTo>
                <a:cubicBezTo>
                  <a:pt x="17" y="66"/>
                  <a:pt x="26" y="69"/>
                  <a:pt x="34" y="69"/>
                </a:cubicBezTo>
                <a:cubicBezTo>
                  <a:pt x="38" y="69"/>
                  <a:pt x="41" y="69"/>
                  <a:pt x="45" y="68"/>
                </a:cubicBezTo>
                <a:cubicBezTo>
                  <a:pt x="72" y="95"/>
                  <a:pt x="72" y="95"/>
                  <a:pt x="72" y="95"/>
                </a:cubicBezTo>
                <a:cubicBezTo>
                  <a:pt x="73" y="96"/>
                  <a:pt x="74" y="96"/>
                  <a:pt x="75" y="96"/>
                </a:cubicBezTo>
                <a:cubicBezTo>
                  <a:pt x="90" y="96"/>
                  <a:pt x="90" y="96"/>
                  <a:pt x="90" y="96"/>
                </a:cubicBezTo>
                <a:cubicBezTo>
                  <a:pt x="92" y="96"/>
                  <a:pt x="94" y="95"/>
                  <a:pt x="94" y="93"/>
                </a:cubicBezTo>
                <a:cubicBezTo>
                  <a:pt x="94" y="77"/>
                  <a:pt x="94" y="77"/>
                  <a:pt x="94" y="77"/>
                </a:cubicBezTo>
                <a:cubicBezTo>
                  <a:pt x="94" y="76"/>
                  <a:pt x="93" y="75"/>
                  <a:pt x="93" y="75"/>
                </a:cubicBezTo>
                <a:close/>
                <a:moveTo>
                  <a:pt x="44" y="60"/>
                </a:moveTo>
                <a:cubicBezTo>
                  <a:pt x="44" y="60"/>
                  <a:pt x="44" y="60"/>
                  <a:pt x="44" y="60"/>
                </a:cubicBezTo>
                <a:cubicBezTo>
                  <a:pt x="44" y="60"/>
                  <a:pt x="44" y="60"/>
                  <a:pt x="44" y="60"/>
                </a:cubicBezTo>
                <a:cubicBezTo>
                  <a:pt x="41" y="61"/>
                  <a:pt x="38" y="62"/>
                  <a:pt x="34" y="62"/>
                </a:cubicBezTo>
                <a:cubicBezTo>
                  <a:pt x="27" y="62"/>
                  <a:pt x="20" y="59"/>
                  <a:pt x="15" y="54"/>
                </a:cubicBezTo>
                <a:cubicBezTo>
                  <a:pt x="10" y="49"/>
                  <a:pt x="7" y="42"/>
                  <a:pt x="7" y="34"/>
                </a:cubicBezTo>
                <a:cubicBezTo>
                  <a:pt x="7" y="27"/>
                  <a:pt x="10" y="20"/>
                  <a:pt x="15" y="15"/>
                </a:cubicBezTo>
                <a:cubicBezTo>
                  <a:pt x="20" y="10"/>
                  <a:pt x="27" y="7"/>
                  <a:pt x="34" y="7"/>
                </a:cubicBezTo>
                <a:cubicBezTo>
                  <a:pt x="41" y="7"/>
                  <a:pt x="49" y="10"/>
                  <a:pt x="54" y="15"/>
                </a:cubicBezTo>
                <a:cubicBezTo>
                  <a:pt x="59" y="20"/>
                  <a:pt x="62" y="27"/>
                  <a:pt x="62" y="34"/>
                </a:cubicBezTo>
                <a:cubicBezTo>
                  <a:pt x="62" y="46"/>
                  <a:pt x="55" y="56"/>
                  <a:pt x="44" y="60"/>
                </a:cubicBezTo>
                <a:close/>
                <a:moveTo>
                  <a:pt x="76" y="89"/>
                </a:moveTo>
                <a:cubicBezTo>
                  <a:pt x="76" y="89"/>
                  <a:pt x="76" y="89"/>
                  <a:pt x="76" y="89"/>
                </a:cubicBezTo>
                <a:cubicBezTo>
                  <a:pt x="52" y="65"/>
                  <a:pt x="52" y="65"/>
                  <a:pt x="52" y="65"/>
                </a:cubicBezTo>
                <a:cubicBezTo>
                  <a:pt x="53" y="64"/>
                  <a:pt x="55" y="63"/>
                  <a:pt x="56" y="62"/>
                </a:cubicBezTo>
                <a:cubicBezTo>
                  <a:pt x="83" y="89"/>
                  <a:pt x="83" y="89"/>
                  <a:pt x="83" y="89"/>
                </a:cubicBezTo>
                <a:cubicBezTo>
                  <a:pt x="76" y="89"/>
                  <a:pt x="76" y="89"/>
                  <a:pt x="76" y="89"/>
                </a:cubicBezTo>
                <a:close/>
                <a:moveTo>
                  <a:pt x="86" y="86"/>
                </a:moveTo>
                <a:cubicBezTo>
                  <a:pt x="86" y="86"/>
                  <a:pt x="86" y="86"/>
                  <a:pt x="86" y="86"/>
                </a:cubicBezTo>
                <a:cubicBezTo>
                  <a:pt x="59" y="59"/>
                  <a:pt x="59" y="59"/>
                  <a:pt x="59" y="59"/>
                </a:cubicBezTo>
                <a:cubicBezTo>
                  <a:pt x="60" y="59"/>
                  <a:pt x="60" y="59"/>
                  <a:pt x="60" y="59"/>
                </a:cubicBezTo>
                <a:cubicBezTo>
                  <a:pt x="60" y="59"/>
                  <a:pt x="60" y="59"/>
                  <a:pt x="60" y="59"/>
                </a:cubicBezTo>
                <a:cubicBezTo>
                  <a:pt x="61" y="57"/>
                  <a:pt x="62" y="56"/>
                  <a:pt x="63" y="55"/>
                </a:cubicBezTo>
                <a:cubicBezTo>
                  <a:pt x="86" y="79"/>
                  <a:pt x="86" y="79"/>
                  <a:pt x="86" y="79"/>
                </a:cubicBezTo>
                <a:cubicBezTo>
                  <a:pt x="86" y="86"/>
                  <a:pt x="86" y="86"/>
                  <a:pt x="86" y="86"/>
                </a:cubicBezTo>
                <a:close/>
                <a:moveTo>
                  <a:pt x="34" y="22"/>
                </a:moveTo>
                <a:cubicBezTo>
                  <a:pt x="34" y="22"/>
                  <a:pt x="34" y="22"/>
                  <a:pt x="34" y="22"/>
                </a:cubicBezTo>
                <a:cubicBezTo>
                  <a:pt x="27" y="22"/>
                  <a:pt x="22" y="28"/>
                  <a:pt x="22" y="34"/>
                </a:cubicBezTo>
                <a:cubicBezTo>
                  <a:pt x="22" y="41"/>
                  <a:pt x="27" y="47"/>
                  <a:pt x="34" y="47"/>
                </a:cubicBezTo>
                <a:cubicBezTo>
                  <a:pt x="41" y="47"/>
                  <a:pt x="47" y="41"/>
                  <a:pt x="47" y="34"/>
                </a:cubicBezTo>
                <a:cubicBezTo>
                  <a:pt x="47" y="28"/>
                  <a:pt x="41" y="22"/>
                  <a:pt x="34" y="22"/>
                </a:cubicBezTo>
                <a:close/>
                <a:moveTo>
                  <a:pt x="34" y="43"/>
                </a:moveTo>
                <a:cubicBezTo>
                  <a:pt x="34" y="43"/>
                  <a:pt x="34" y="43"/>
                  <a:pt x="34" y="43"/>
                </a:cubicBezTo>
                <a:cubicBezTo>
                  <a:pt x="30" y="43"/>
                  <a:pt x="26" y="39"/>
                  <a:pt x="26" y="34"/>
                </a:cubicBezTo>
                <a:cubicBezTo>
                  <a:pt x="26" y="30"/>
                  <a:pt x="30" y="26"/>
                  <a:pt x="34" y="26"/>
                </a:cubicBezTo>
                <a:cubicBezTo>
                  <a:pt x="39" y="26"/>
                  <a:pt x="43" y="30"/>
                  <a:pt x="43" y="34"/>
                </a:cubicBezTo>
                <a:cubicBezTo>
                  <a:pt x="43" y="39"/>
                  <a:pt x="39" y="43"/>
                  <a:pt x="34" y="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3" name="Freeform 51"/>
          <p:cNvSpPr>
            <a:spLocks noEditPoints="1"/>
          </p:cNvSpPr>
          <p:nvPr/>
        </p:nvSpPr>
        <p:spPr bwMode="auto">
          <a:xfrm>
            <a:off x="3512683" y="2771591"/>
            <a:ext cx="182898" cy="162442"/>
          </a:xfrm>
          <a:custGeom>
            <a:avLst/>
            <a:gdLst>
              <a:gd name="T0" fmla="*/ 8 w 93"/>
              <a:gd name="T1" fmla="*/ 73 h 83"/>
              <a:gd name="T2" fmla="*/ 5 w 93"/>
              <a:gd name="T3" fmla="*/ 71 h 83"/>
              <a:gd name="T4" fmla="*/ 8 w 93"/>
              <a:gd name="T5" fmla="*/ 69 h 83"/>
              <a:gd name="T6" fmla="*/ 11 w 93"/>
              <a:gd name="T7" fmla="*/ 69 h 83"/>
              <a:gd name="T8" fmla="*/ 11 w 93"/>
              <a:gd name="T9" fmla="*/ 29 h 83"/>
              <a:gd name="T10" fmla="*/ 4 w 93"/>
              <a:gd name="T11" fmla="*/ 29 h 83"/>
              <a:gd name="T12" fmla="*/ 0 w 93"/>
              <a:gd name="T13" fmla="*/ 25 h 83"/>
              <a:gd name="T14" fmla="*/ 2 w 93"/>
              <a:gd name="T15" fmla="*/ 21 h 83"/>
              <a:gd name="T16" fmla="*/ 44 w 93"/>
              <a:gd name="T17" fmla="*/ 0 h 83"/>
              <a:gd name="T18" fmla="*/ 48 w 93"/>
              <a:gd name="T19" fmla="*/ 0 h 83"/>
              <a:gd name="T20" fmla="*/ 90 w 93"/>
              <a:gd name="T21" fmla="*/ 22 h 83"/>
              <a:gd name="T22" fmla="*/ 92 w 93"/>
              <a:gd name="T23" fmla="*/ 27 h 83"/>
              <a:gd name="T24" fmla="*/ 88 w 93"/>
              <a:gd name="T25" fmla="*/ 29 h 83"/>
              <a:gd name="T26" fmla="*/ 88 w 93"/>
              <a:gd name="T27" fmla="*/ 29 h 83"/>
              <a:gd name="T28" fmla="*/ 81 w 93"/>
              <a:gd name="T29" fmla="*/ 29 h 83"/>
              <a:gd name="T30" fmla="*/ 81 w 93"/>
              <a:gd name="T31" fmla="*/ 69 h 83"/>
              <a:gd name="T32" fmla="*/ 84 w 93"/>
              <a:gd name="T33" fmla="*/ 69 h 83"/>
              <a:gd name="T34" fmla="*/ 87 w 93"/>
              <a:gd name="T35" fmla="*/ 71 h 83"/>
              <a:gd name="T36" fmla="*/ 84 w 93"/>
              <a:gd name="T37" fmla="*/ 73 h 83"/>
              <a:gd name="T38" fmla="*/ 8 w 93"/>
              <a:gd name="T39" fmla="*/ 73 h 83"/>
              <a:gd name="T40" fmla="*/ 19 w 93"/>
              <a:gd name="T41" fmla="*/ 29 h 83"/>
              <a:gd name="T42" fmla="*/ 19 w 93"/>
              <a:gd name="T43" fmla="*/ 29 h 83"/>
              <a:gd name="T44" fmla="*/ 19 w 93"/>
              <a:gd name="T45" fmla="*/ 69 h 83"/>
              <a:gd name="T46" fmla="*/ 32 w 93"/>
              <a:gd name="T47" fmla="*/ 69 h 83"/>
              <a:gd name="T48" fmla="*/ 32 w 93"/>
              <a:gd name="T49" fmla="*/ 29 h 83"/>
              <a:gd name="T50" fmla="*/ 19 w 93"/>
              <a:gd name="T51" fmla="*/ 29 h 83"/>
              <a:gd name="T52" fmla="*/ 39 w 93"/>
              <a:gd name="T53" fmla="*/ 29 h 83"/>
              <a:gd name="T54" fmla="*/ 39 w 93"/>
              <a:gd name="T55" fmla="*/ 29 h 83"/>
              <a:gd name="T56" fmla="*/ 39 w 93"/>
              <a:gd name="T57" fmla="*/ 69 h 83"/>
              <a:gd name="T58" fmla="*/ 53 w 93"/>
              <a:gd name="T59" fmla="*/ 69 h 83"/>
              <a:gd name="T60" fmla="*/ 53 w 93"/>
              <a:gd name="T61" fmla="*/ 29 h 83"/>
              <a:gd name="T62" fmla="*/ 39 w 93"/>
              <a:gd name="T63" fmla="*/ 29 h 83"/>
              <a:gd name="T64" fmla="*/ 60 w 93"/>
              <a:gd name="T65" fmla="*/ 29 h 83"/>
              <a:gd name="T66" fmla="*/ 60 w 93"/>
              <a:gd name="T67" fmla="*/ 29 h 83"/>
              <a:gd name="T68" fmla="*/ 60 w 93"/>
              <a:gd name="T69" fmla="*/ 69 h 83"/>
              <a:gd name="T70" fmla="*/ 73 w 93"/>
              <a:gd name="T71" fmla="*/ 69 h 83"/>
              <a:gd name="T72" fmla="*/ 73 w 93"/>
              <a:gd name="T73" fmla="*/ 29 h 83"/>
              <a:gd name="T74" fmla="*/ 60 w 93"/>
              <a:gd name="T75" fmla="*/ 29 h 83"/>
              <a:gd name="T76" fmla="*/ 73 w 93"/>
              <a:gd name="T77" fmla="*/ 21 h 83"/>
              <a:gd name="T78" fmla="*/ 73 w 93"/>
              <a:gd name="T79" fmla="*/ 21 h 83"/>
              <a:gd name="T80" fmla="*/ 46 w 93"/>
              <a:gd name="T81" fmla="*/ 8 h 83"/>
              <a:gd name="T82" fmla="*/ 19 w 93"/>
              <a:gd name="T83" fmla="*/ 21 h 83"/>
              <a:gd name="T84" fmla="*/ 73 w 93"/>
              <a:gd name="T85" fmla="*/ 21 h 83"/>
              <a:gd name="T86" fmla="*/ 4 w 93"/>
              <a:gd name="T87" fmla="*/ 83 h 83"/>
              <a:gd name="T88" fmla="*/ 4 w 93"/>
              <a:gd name="T89" fmla="*/ 83 h 83"/>
              <a:gd name="T90" fmla="*/ 0 w 93"/>
              <a:gd name="T91" fmla="*/ 79 h 83"/>
              <a:gd name="T92" fmla="*/ 4 w 93"/>
              <a:gd name="T93" fmla="*/ 76 h 83"/>
              <a:gd name="T94" fmla="*/ 88 w 93"/>
              <a:gd name="T95" fmla="*/ 76 h 83"/>
              <a:gd name="T96" fmla="*/ 92 w 93"/>
              <a:gd name="T97" fmla="*/ 79 h 83"/>
              <a:gd name="T98" fmla="*/ 88 w 93"/>
              <a:gd name="T99" fmla="*/ 83 h 83"/>
              <a:gd name="T100" fmla="*/ 4 w 93"/>
              <a:gd name="T101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93" h="83">
                <a:moveTo>
                  <a:pt x="8" y="73"/>
                </a:moveTo>
                <a:cubicBezTo>
                  <a:pt x="6" y="73"/>
                  <a:pt x="5" y="72"/>
                  <a:pt x="5" y="71"/>
                </a:cubicBezTo>
                <a:cubicBezTo>
                  <a:pt x="5" y="70"/>
                  <a:pt x="6" y="69"/>
                  <a:pt x="8" y="69"/>
                </a:cubicBezTo>
                <a:cubicBezTo>
                  <a:pt x="11" y="69"/>
                  <a:pt x="11" y="69"/>
                  <a:pt x="11" y="69"/>
                </a:cubicBezTo>
                <a:cubicBezTo>
                  <a:pt x="11" y="29"/>
                  <a:pt x="11" y="29"/>
                  <a:pt x="11" y="29"/>
                </a:cubicBezTo>
                <a:cubicBezTo>
                  <a:pt x="4" y="29"/>
                  <a:pt x="4" y="29"/>
                  <a:pt x="4" y="29"/>
                </a:cubicBezTo>
                <a:cubicBezTo>
                  <a:pt x="2" y="29"/>
                  <a:pt x="0" y="27"/>
                  <a:pt x="0" y="25"/>
                </a:cubicBezTo>
                <a:cubicBezTo>
                  <a:pt x="0" y="23"/>
                  <a:pt x="1" y="22"/>
                  <a:pt x="2" y="21"/>
                </a:cubicBezTo>
                <a:cubicBezTo>
                  <a:pt x="44" y="0"/>
                  <a:pt x="44" y="0"/>
                  <a:pt x="44" y="0"/>
                </a:cubicBezTo>
                <a:cubicBezTo>
                  <a:pt x="45" y="0"/>
                  <a:pt x="47" y="0"/>
                  <a:pt x="48" y="0"/>
                </a:cubicBezTo>
                <a:cubicBezTo>
                  <a:pt x="90" y="22"/>
                  <a:pt x="90" y="22"/>
                  <a:pt x="90" y="22"/>
                </a:cubicBezTo>
                <a:cubicBezTo>
                  <a:pt x="92" y="23"/>
                  <a:pt x="93" y="25"/>
                  <a:pt x="92" y="27"/>
                </a:cubicBezTo>
                <a:cubicBezTo>
                  <a:pt x="91" y="28"/>
                  <a:pt x="90" y="29"/>
                  <a:pt x="88" y="29"/>
                </a:cubicBezTo>
                <a:cubicBezTo>
                  <a:pt x="88" y="29"/>
                  <a:pt x="88" y="29"/>
                  <a:pt x="88" y="29"/>
                </a:cubicBezTo>
                <a:cubicBezTo>
                  <a:pt x="81" y="29"/>
                  <a:pt x="81" y="29"/>
                  <a:pt x="81" y="29"/>
                </a:cubicBezTo>
                <a:cubicBezTo>
                  <a:pt x="81" y="69"/>
                  <a:pt x="81" y="69"/>
                  <a:pt x="81" y="69"/>
                </a:cubicBezTo>
                <a:cubicBezTo>
                  <a:pt x="84" y="69"/>
                  <a:pt x="84" y="69"/>
                  <a:pt x="84" y="69"/>
                </a:cubicBezTo>
                <a:cubicBezTo>
                  <a:pt x="86" y="69"/>
                  <a:pt x="87" y="70"/>
                  <a:pt x="87" y="71"/>
                </a:cubicBezTo>
                <a:cubicBezTo>
                  <a:pt x="87" y="72"/>
                  <a:pt x="86" y="73"/>
                  <a:pt x="84" y="73"/>
                </a:cubicBezTo>
                <a:cubicBezTo>
                  <a:pt x="8" y="73"/>
                  <a:pt x="8" y="73"/>
                  <a:pt x="8" y="73"/>
                </a:cubicBezTo>
                <a:close/>
                <a:moveTo>
                  <a:pt x="19" y="29"/>
                </a:moveTo>
                <a:cubicBezTo>
                  <a:pt x="19" y="29"/>
                  <a:pt x="19" y="29"/>
                  <a:pt x="19" y="29"/>
                </a:cubicBezTo>
                <a:cubicBezTo>
                  <a:pt x="19" y="69"/>
                  <a:pt x="19" y="69"/>
                  <a:pt x="19" y="69"/>
                </a:cubicBezTo>
                <a:cubicBezTo>
                  <a:pt x="32" y="69"/>
                  <a:pt x="32" y="69"/>
                  <a:pt x="32" y="69"/>
                </a:cubicBezTo>
                <a:cubicBezTo>
                  <a:pt x="32" y="29"/>
                  <a:pt x="32" y="29"/>
                  <a:pt x="32" y="29"/>
                </a:cubicBezTo>
                <a:cubicBezTo>
                  <a:pt x="19" y="29"/>
                  <a:pt x="19" y="29"/>
                  <a:pt x="19" y="29"/>
                </a:cubicBezTo>
                <a:close/>
                <a:moveTo>
                  <a:pt x="39" y="29"/>
                </a:moveTo>
                <a:cubicBezTo>
                  <a:pt x="39" y="29"/>
                  <a:pt x="39" y="29"/>
                  <a:pt x="39" y="29"/>
                </a:cubicBezTo>
                <a:cubicBezTo>
                  <a:pt x="39" y="69"/>
                  <a:pt x="39" y="69"/>
                  <a:pt x="39" y="69"/>
                </a:cubicBezTo>
                <a:cubicBezTo>
                  <a:pt x="53" y="69"/>
                  <a:pt x="53" y="69"/>
                  <a:pt x="53" y="69"/>
                </a:cubicBezTo>
                <a:cubicBezTo>
                  <a:pt x="53" y="29"/>
                  <a:pt x="53" y="29"/>
                  <a:pt x="53" y="29"/>
                </a:cubicBezTo>
                <a:cubicBezTo>
                  <a:pt x="39" y="29"/>
                  <a:pt x="39" y="29"/>
                  <a:pt x="39" y="29"/>
                </a:cubicBezTo>
                <a:close/>
                <a:moveTo>
                  <a:pt x="60" y="29"/>
                </a:moveTo>
                <a:cubicBezTo>
                  <a:pt x="60" y="29"/>
                  <a:pt x="60" y="29"/>
                  <a:pt x="60" y="29"/>
                </a:cubicBezTo>
                <a:cubicBezTo>
                  <a:pt x="60" y="69"/>
                  <a:pt x="60" y="69"/>
                  <a:pt x="60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9"/>
                  <a:pt x="73" y="29"/>
                  <a:pt x="73" y="29"/>
                </a:cubicBezTo>
                <a:cubicBezTo>
                  <a:pt x="60" y="29"/>
                  <a:pt x="60" y="29"/>
                  <a:pt x="60" y="29"/>
                </a:cubicBezTo>
                <a:close/>
                <a:moveTo>
                  <a:pt x="73" y="21"/>
                </a:moveTo>
                <a:cubicBezTo>
                  <a:pt x="73" y="21"/>
                  <a:pt x="73" y="21"/>
                  <a:pt x="73" y="21"/>
                </a:cubicBezTo>
                <a:cubicBezTo>
                  <a:pt x="46" y="8"/>
                  <a:pt x="46" y="8"/>
                  <a:pt x="46" y="8"/>
                </a:cubicBezTo>
                <a:cubicBezTo>
                  <a:pt x="19" y="21"/>
                  <a:pt x="19" y="21"/>
                  <a:pt x="19" y="21"/>
                </a:cubicBezTo>
                <a:cubicBezTo>
                  <a:pt x="73" y="21"/>
                  <a:pt x="73" y="21"/>
                  <a:pt x="73" y="21"/>
                </a:cubicBezTo>
                <a:close/>
                <a:moveTo>
                  <a:pt x="4" y="83"/>
                </a:moveTo>
                <a:cubicBezTo>
                  <a:pt x="4" y="83"/>
                  <a:pt x="4" y="83"/>
                  <a:pt x="4" y="83"/>
                </a:cubicBezTo>
                <a:cubicBezTo>
                  <a:pt x="2" y="83"/>
                  <a:pt x="0" y="81"/>
                  <a:pt x="0" y="79"/>
                </a:cubicBezTo>
                <a:cubicBezTo>
                  <a:pt x="0" y="77"/>
                  <a:pt x="2" y="76"/>
                  <a:pt x="4" y="76"/>
                </a:cubicBezTo>
                <a:cubicBezTo>
                  <a:pt x="88" y="76"/>
                  <a:pt x="88" y="76"/>
                  <a:pt x="88" y="76"/>
                </a:cubicBezTo>
                <a:cubicBezTo>
                  <a:pt x="90" y="76"/>
                  <a:pt x="92" y="77"/>
                  <a:pt x="92" y="79"/>
                </a:cubicBezTo>
                <a:cubicBezTo>
                  <a:pt x="92" y="81"/>
                  <a:pt x="90" y="83"/>
                  <a:pt x="88" y="83"/>
                </a:cubicBezTo>
                <a:cubicBezTo>
                  <a:pt x="4" y="83"/>
                  <a:pt x="4" y="83"/>
                  <a:pt x="4" y="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5" name="Freeform 52"/>
          <p:cNvSpPr>
            <a:spLocks noEditPoints="1"/>
          </p:cNvSpPr>
          <p:nvPr/>
        </p:nvSpPr>
        <p:spPr bwMode="auto">
          <a:xfrm>
            <a:off x="3507678" y="1708299"/>
            <a:ext cx="191322" cy="174476"/>
          </a:xfrm>
          <a:custGeom>
            <a:avLst/>
            <a:gdLst>
              <a:gd name="T0" fmla="*/ 7 w 97"/>
              <a:gd name="T1" fmla="*/ 55 h 89"/>
              <a:gd name="T2" fmla="*/ 52 w 97"/>
              <a:gd name="T3" fmla="*/ 55 h 89"/>
              <a:gd name="T4" fmla="*/ 56 w 97"/>
              <a:gd name="T5" fmla="*/ 59 h 89"/>
              <a:gd name="T6" fmla="*/ 56 w 97"/>
              <a:gd name="T7" fmla="*/ 59 h 89"/>
              <a:gd name="T8" fmla="*/ 56 w 97"/>
              <a:gd name="T9" fmla="*/ 77 h 89"/>
              <a:gd name="T10" fmla="*/ 87 w 97"/>
              <a:gd name="T11" fmla="*/ 45 h 89"/>
              <a:gd name="T12" fmla="*/ 56 w 97"/>
              <a:gd name="T13" fmla="*/ 13 h 89"/>
              <a:gd name="T14" fmla="*/ 56 w 97"/>
              <a:gd name="T15" fmla="*/ 31 h 89"/>
              <a:gd name="T16" fmla="*/ 52 w 97"/>
              <a:gd name="T17" fmla="*/ 35 h 89"/>
              <a:gd name="T18" fmla="*/ 52 w 97"/>
              <a:gd name="T19" fmla="*/ 35 h 89"/>
              <a:gd name="T20" fmla="*/ 7 w 97"/>
              <a:gd name="T21" fmla="*/ 35 h 89"/>
              <a:gd name="T22" fmla="*/ 7 w 97"/>
              <a:gd name="T23" fmla="*/ 55 h 89"/>
              <a:gd name="T24" fmla="*/ 48 w 97"/>
              <a:gd name="T25" fmla="*/ 63 h 89"/>
              <a:gd name="T26" fmla="*/ 48 w 97"/>
              <a:gd name="T27" fmla="*/ 63 h 89"/>
              <a:gd name="T28" fmla="*/ 3 w 97"/>
              <a:gd name="T29" fmla="*/ 63 h 89"/>
              <a:gd name="T30" fmla="*/ 0 w 97"/>
              <a:gd name="T31" fmla="*/ 59 h 89"/>
              <a:gd name="T32" fmla="*/ 0 w 97"/>
              <a:gd name="T33" fmla="*/ 31 h 89"/>
              <a:gd name="T34" fmla="*/ 0 w 97"/>
              <a:gd name="T35" fmla="*/ 31 h 89"/>
              <a:gd name="T36" fmla="*/ 3 w 97"/>
              <a:gd name="T37" fmla="*/ 27 h 89"/>
              <a:gd name="T38" fmla="*/ 48 w 97"/>
              <a:gd name="T39" fmla="*/ 27 h 89"/>
              <a:gd name="T40" fmla="*/ 48 w 97"/>
              <a:gd name="T41" fmla="*/ 4 h 89"/>
              <a:gd name="T42" fmla="*/ 49 w 97"/>
              <a:gd name="T43" fmla="*/ 2 h 89"/>
              <a:gd name="T44" fmla="*/ 55 w 97"/>
              <a:gd name="T45" fmla="*/ 2 h 89"/>
              <a:gd name="T46" fmla="*/ 95 w 97"/>
              <a:gd name="T47" fmla="*/ 42 h 89"/>
              <a:gd name="T48" fmla="*/ 95 w 97"/>
              <a:gd name="T49" fmla="*/ 42 h 89"/>
              <a:gd name="T50" fmla="*/ 95 w 97"/>
              <a:gd name="T51" fmla="*/ 42 h 89"/>
              <a:gd name="T52" fmla="*/ 95 w 97"/>
              <a:gd name="T53" fmla="*/ 48 h 89"/>
              <a:gd name="T54" fmla="*/ 55 w 97"/>
              <a:gd name="T55" fmla="*/ 88 h 89"/>
              <a:gd name="T56" fmla="*/ 52 w 97"/>
              <a:gd name="T57" fmla="*/ 89 h 89"/>
              <a:gd name="T58" fmla="*/ 48 w 97"/>
              <a:gd name="T59" fmla="*/ 86 h 89"/>
              <a:gd name="T60" fmla="*/ 48 w 97"/>
              <a:gd name="T61" fmla="*/ 63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7" h="89">
                <a:moveTo>
                  <a:pt x="7" y="55"/>
                </a:moveTo>
                <a:cubicBezTo>
                  <a:pt x="52" y="55"/>
                  <a:pt x="52" y="55"/>
                  <a:pt x="52" y="55"/>
                </a:cubicBezTo>
                <a:cubicBezTo>
                  <a:pt x="54" y="55"/>
                  <a:pt x="56" y="57"/>
                  <a:pt x="56" y="59"/>
                </a:cubicBezTo>
                <a:cubicBezTo>
                  <a:pt x="56" y="59"/>
                  <a:pt x="56" y="59"/>
                  <a:pt x="56" y="59"/>
                </a:cubicBezTo>
                <a:cubicBezTo>
                  <a:pt x="56" y="77"/>
                  <a:pt x="56" y="77"/>
                  <a:pt x="56" y="77"/>
                </a:cubicBezTo>
                <a:cubicBezTo>
                  <a:pt x="87" y="45"/>
                  <a:pt x="87" y="45"/>
                  <a:pt x="87" y="45"/>
                </a:cubicBezTo>
                <a:cubicBezTo>
                  <a:pt x="56" y="13"/>
                  <a:pt x="56" y="13"/>
                  <a:pt x="56" y="13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3"/>
                  <a:pt x="54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55"/>
                  <a:pt x="7" y="55"/>
                  <a:pt x="7" y="55"/>
                </a:cubicBezTo>
                <a:close/>
                <a:moveTo>
                  <a:pt x="48" y="63"/>
                </a:moveTo>
                <a:cubicBezTo>
                  <a:pt x="48" y="63"/>
                  <a:pt x="48" y="63"/>
                  <a:pt x="48" y="63"/>
                </a:cubicBezTo>
                <a:cubicBezTo>
                  <a:pt x="3" y="63"/>
                  <a:pt x="3" y="63"/>
                  <a:pt x="3" y="63"/>
                </a:cubicBezTo>
                <a:cubicBezTo>
                  <a:pt x="1" y="63"/>
                  <a:pt x="0" y="61"/>
                  <a:pt x="0" y="59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1" y="27"/>
                  <a:pt x="3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4"/>
                  <a:pt x="48" y="4"/>
                  <a:pt x="48" y="4"/>
                </a:cubicBezTo>
                <a:cubicBezTo>
                  <a:pt x="48" y="3"/>
                  <a:pt x="49" y="2"/>
                  <a:pt x="49" y="2"/>
                </a:cubicBezTo>
                <a:cubicBezTo>
                  <a:pt x="51" y="0"/>
                  <a:pt x="53" y="0"/>
                  <a:pt x="55" y="2"/>
                </a:cubicBezTo>
                <a:cubicBezTo>
                  <a:pt x="95" y="42"/>
                  <a:pt x="95" y="42"/>
                  <a:pt x="95" y="42"/>
                </a:cubicBezTo>
                <a:cubicBezTo>
                  <a:pt x="95" y="42"/>
                  <a:pt x="95" y="42"/>
                  <a:pt x="95" y="42"/>
                </a:cubicBezTo>
                <a:cubicBezTo>
                  <a:pt x="95" y="42"/>
                  <a:pt x="95" y="42"/>
                  <a:pt x="95" y="42"/>
                </a:cubicBezTo>
                <a:cubicBezTo>
                  <a:pt x="97" y="44"/>
                  <a:pt x="97" y="46"/>
                  <a:pt x="95" y="48"/>
                </a:cubicBezTo>
                <a:cubicBezTo>
                  <a:pt x="55" y="88"/>
                  <a:pt x="55" y="88"/>
                  <a:pt x="55" y="88"/>
                </a:cubicBezTo>
                <a:cubicBezTo>
                  <a:pt x="54" y="89"/>
                  <a:pt x="53" y="89"/>
                  <a:pt x="52" y="89"/>
                </a:cubicBezTo>
                <a:cubicBezTo>
                  <a:pt x="50" y="89"/>
                  <a:pt x="48" y="88"/>
                  <a:pt x="48" y="86"/>
                </a:cubicBezTo>
                <a:cubicBezTo>
                  <a:pt x="48" y="63"/>
                  <a:pt x="48" y="63"/>
                  <a:pt x="48" y="6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6" name="Freeform 54"/>
          <p:cNvSpPr>
            <a:spLocks noEditPoints="1"/>
          </p:cNvSpPr>
          <p:nvPr/>
        </p:nvSpPr>
        <p:spPr bwMode="auto">
          <a:xfrm>
            <a:off x="5426055" y="1702668"/>
            <a:ext cx="175680" cy="188914"/>
          </a:xfrm>
          <a:custGeom>
            <a:avLst/>
            <a:gdLst>
              <a:gd name="T0" fmla="*/ 74 w 90"/>
              <a:gd name="T1" fmla="*/ 63 h 96"/>
              <a:gd name="T2" fmla="*/ 85 w 90"/>
              <a:gd name="T3" fmla="*/ 68 h 96"/>
              <a:gd name="T4" fmla="*/ 85 w 90"/>
              <a:gd name="T5" fmla="*/ 68 h 96"/>
              <a:gd name="T6" fmla="*/ 90 w 90"/>
              <a:gd name="T7" fmla="*/ 80 h 96"/>
              <a:gd name="T8" fmla="*/ 74 w 90"/>
              <a:gd name="T9" fmla="*/ 96 h 96"/>
              <a:gd name="T10" fmla="*/ 57 w 90"/>
              <a:gd name="T11" fmla="*/ 80 h 96"/>
              <a:gd name="T12" fmla="*/ 58 w 90"/>
              <a:gd name="T13" fmla="*/ 74 h 96"/>
              <a:gd name="T14" fmla="*/ 40 w 90"/>
              <a:gd name="T15" fmla="*/ 63 h 96"/>
              <a:gd name="T16" fmla="*/ 39 w 90"/>
              <a:gd name="T17" fmla="*/ 64 h 96"/>
              <a:gd name="T18" fmla="*/ 39 w 90"/>
              <a:gd name="T19" fmla="*/ 64 h 96"/>
              <a:gd name="T20" fmla="*/ 23 w 90"/>
              <a:gd name="T21" fmla="*/ 71 h 96"/>
              <a:gd name="T22" fmla="*/ 0 w 90"/>
              <a:gd name="T23" fmla="*/ 48 h 96"/>
              <a:gd name="T24" fmla="*/ 23 w 90"/>
              <a:gd name="T25" fmla="*/ 25 h 96"/>
              <a:gd name="T26" fmla="*/ 39 w 90"/>
              <a:gd name="T27" fmla="*/ 32 h 96"/>
              <a:gd name="T28" fmla="*/ 39 w 90"/>
              <a:gd name="T29" fmla="*/ 32 h 96"/>
              <a:gd name="T30" fmla="*/ 39 w 90"/>
              <a:gd name="T31" fmla="*/ 32 h 96"/>
              <a:gd name="T32" fmla="*/ 40 w 90"/>
              <a:gd name="T33" fmla="*/ 33 h 96"/>
              <a:gd name="T34" fmla="*/ 58 w 90"/>
              <a:gd name="T35" fmla="*/ 22 h 96"/>
              <a:gd name="T36" fmla="*/ 57 w 90"/>
              <a:gd name="T37" fmla="*/ 16 h 96"/>
              <a:gd name="T38" fmla="*/ 74 w 90"/>
              <a:gd name="T39" fmla="*/ 0 h 96"/>
              <a:gd name="T40" fmla="*/ 90 w 90"/>
              <a:gd name="T41" fmla="*/ 16 h 96"/>
              <a:gd name="T42" fmla="*/ 74 w 90"/>
              <a:gd name="T43" fmla="*/ 33 h 96"/>
              <a:gd name="T44" fmla="*/ 62 w 90"/>
              <a:gd name="T45" fmla="*/ 28 h 96"/>
              <a:gd name="T46" fmla="*/ 62 w 90"/>
              <a:gd name="T47" fmla="*/ 28 h 96"/>
              <a:gd name="T48" fmla="*/ 44 w 90"/>
              <a:gd name="T49" fmla="*/ 39 h 96"/>
              <a:gd name="T50" fmla="*/ 46 w 90"/>
              <a:gd name="T51" fmla="*/ 48 h 96"/>
              <a:gd name="T52" fmla="*/ 44 w 90"/>
              <a:gd name="T53" fmla="*/ 57 h 96"/>
              <a:gd name="T54" fmla="*/ 62 w 90"/>
              <a:gd name="T55" fmla="*/ 68 h 96"/>
              <a:gd name="T56" fmla="*/ 62 w 90"/>
              <a:gd name="T57" fmla="*/ 68 h 96"/>
              <a:gd name="T58" fmla="*/ 62 w 90"/>
              <a:gd name="T59" fmla="*/ 68 h 96"/>
              <a:gd name="T60" fmla="*/ 62 w 90"/>
              <a:gd name="T61" fmla="*/ 68 h 96"/>
              <a:gd name="T62" fmla="*/ 74 w 90"/>
              <a:gd name="T63" fmla="*/ 63 h 96"/>
              <a:gd name="T64" fmla="*/ 80 w 90"/>
              <a:gd name="T65" fmla="*/ 73 h 96"/>
              <a:gd name="T66" fmla="*/ 80 w 90"/>
              <a:gd name="T67" fmla="*/ 73 h 96"/>
              <a:gd name="T68" fmla="*/ 74 w 90"/>
              <a:gd name="T69" fmla="*/ 70 h 96"/>
              <a:gd name="T70" fmla="*/ 67 w 90"/>
              <a:gd name="T71" fmla="*/ 73 h 96"/>
              <a:gd name="T72" fmla="*/ 67 w 90"/>
              <a:gd name="T73" fmla="*/ 73 h 96"/>
              <a:gd name="T74" fmla="*/ 64 w 90"/>
              <a:gd name="T75" fmla="*/ 80 h 96"/>
              <a:gd name="T76" fmla="*/ 74 w 90"/>
              <a:gd name="T77" fmla="*/ 89 h 96"/>
              <a:gd name="T78" fmla="*/ 83 w 90"/>
              <a:gd name="T79" fmla="*/ 80 h 96"/>
              <a:gd name="T80" fmla="*/ 80 w 90"/>
              <a:gd name="T81" fmla="*/ 73 h 96"/>
              <a:gd name="T82" fmla="*/ 80 w 90"/>
              <a:gd name="T83" fmla="*/ 73 h 96"/>
              <a:gd name="T84" fmla="*/ 34 w 90"/>
              <a:gd name="T85" fmla="*/ 37 h 96"/>
              <a:gd name="T86" fmla="*/ 34 w 90"/>
              <a:gd name="T87" fmla="*/ 37 h 96"/>
              <a:gd name="T88" fmla="*/ 23 w 90"/>
              <a:gd name="T89" fmla="*/ 32 h 96"/>
              <a:gd name="T90" fmla="*/ 7 w 90"/>
              <a:gd name="T91" fmla="*/ 48 h 96"/>
              <a:gd name="T92" fmla="*/ 23 w 90"/>
              <a:gd name="T93" fmla="*/ 64 h 96"/>
              <a:gd name="T94" fmla="*/ 33 w 90"/>
              <a:gd name="T95" fmla="*/ 59 h 96"/>
              <a:gd name="T96" fmla="*/ 34 w 90"/>
              <a:gd name="T97" fmla="*/ 59 h 96"/>
              <a:gd name="T98" fmla="*/ 38 w 90"/>
              <a:gd name="T99" fmla="*/ 48 h 96"/>
              <a:gd name="T100" fmla="*/ 34 w 90"/>
              <a:gd name="T101" fmla="*/ 37 h 96"/>
              <a:gd name="T102" fmla="*/ 34 w 90"/>
              <a:gd name="T103" fmla="*/ 37 h 96"/>
              <a:gd name="T104" fmla="*/ 74 w 90"/>
              <a:gd name="T105" fmla="*/ 7 h 96"/>
              <a:gd name="T106" fmla="*/ 74 w 90"/>
              <a:gd name="T107" fmla="*/ 7 h 96"/>
              <a:gd name="T108" fmla="*/ 64 w 90"/>
              <a:gd name="T109" fmla="*/ 16 h 96"/>
              <a:gd name="T110" fmla="*/ 66 w 90"/>
              <a:gd name="T111" fmla="*/ 21 h 96"/>
              <a:gd name="T112" fmla="*/ 66 w 90"/>
              <a:gd name="T113" fmla="*/ 21 h 96"/>
              <a:gd name="T114" fmla="*/ 66 w 90"/>
              <a:gd name="T115" fmla="*/ 21 h 96"/>
              <a:gd name="T116" fmla="*/ 67 w 90"/>
              <a:gd name="T117" fmla="*/ 23 h 96"/>
              <a:gd name="T118" fmla="*/ 67 w 90"/>
              <a:gd name="T119" fmla="*/ 23 h 96"/>
              <a:gd name="T120" fmla="*/ 74 w 90"/>
              <a:gd name="T121" fmla="*/ 26 h 96"/>
              <a:gd name="T122" fmla="*/ 83 w 90"/>
              <a:gd name="T123" fmla="*/ 16 h 96"/>
              <a:gd name="T124" fmla="*/ 74 w 90"/>
              <a:gd name="T125" fmla="*/ 7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0" h="96">
                <a:moveTo>
                  <a:pt x="74" y="63"/>
                </a:moveTo>
                <a:cubicBezTo>
                  <a:pt x="78" y="63"/>
                  <a:pt x="82" y="65"/>
                  <a:pt x="85" y="68"/>
                </a:cubicBezTo>
                <a:cubicBezTo>
                  <a:pt x="85" y="68"/>
                  <a:pt x="85" y="68"/>
                  <a:pt x="85" y="68"/>
                </a:cubicBezTo>
                <a:cubicBezTo>
                  <a:pt x="88" y="71"/>
                  <a:pt x="90" y="75"/>
                  <a:pt x="90" y="80"/>
                </a:cubicBezTo>
                <a:cubicBezTo>
                  <a:pt x="90" y="89"/>
                  <a:pt x="83" y="96"/>
                  <a:pt x="74" y="96"/>
                </a:cubicBezTo>
                <a:cubicBezTo>
                  <a:pt x="64" y="96"/>
                  <a:pt x="57" y="89"/>
                  <a:pt x="57" y="80"/>
                </a:cubicBezTo>
                <a:cubicBezTo>
                  <a:pt x="57" y="78"/>
                  <a:pt x="57" y="76"/>
                  <a:pt x="58" y="74"/>
                </a:cubicBezTo>
                <a:cubicBezTo>
                  <a:pt x="40" y="63"/>
                  <a:pt x="40" y="63"/>
                  <a:pt x="40" y="63"/>
                </a:cubicBezTo>
                <a:cubicBezTo>
                  <a:pt x="39" y="64"/>
                  <a:pt x="39" y="64"/>
                  <a:pt x="39" y="64"/>
                </a:cubicBezTo>
                <a:cubicBezTo>
                  <a:pt x="39" y="64"/>
                  <a:pt x="39" y="64"/>
                  <a:pt x="39" y="64"/>
                </a:cubicBezTo>
                <a:cubicBezTo>
                  <a:pt x="34" y="69"/>
                  <a:pt x="29" y="71"/>
                  <a:pt x="23" y="71"/>
                </a:cubicBezTo>
                <a:cubicBezTo>
                  <a:pt x="10" y="71"/>
                  <a:pt x="0" y="61"/>
                  <a:pt x="0" y="48"/>
                </a:cubicBezTo>
                <a:cubicBezTo>
                  <a:pt x="0" y="35"/>
                  <a:pt x="10" y="25"/>
                  <a:pt x="23" y="25"/>
                </a:cubicBezTo>
                <a:cubicBezTo>
                  <a:pt x="29" y="25"/>
                  <a:pt x="35" y="28"/>
                  <a:pt x="39" y="32"/>
                </a:cubicBezTo>
                <a:cubicBezTo>
                  <a:pt x="39" y="32"/>
                  <a:pt x="39" y="32"/>
                  <a:pt x="39" y="32"/>
                </a:cubicBezTo>
                <a:cubicBezTo>
                  <a:pt x="39" y="32"/>
                  <a:pt x="39" y="32"/>
                  <a:pt x="39" y="32"/>
                </a:cubicBezTo>
                <a:cubicBezTo>
                  <a:pt x="39" y="32"/>
                  <a:pt x="39" y="32"/>
                  <a:pt x="40" y="33"/>
                </a:cubicBezTo>
                <a:cubicBezTo>
                  <a:pt x="58" y="22"/>
                  <a:pt x="58" y="22"/>
                  <a:pt x="58" y="22"/>
                </a:cubicBezTo>
                <a:cubicBezTo>
                  <a:pt x="57" y="20"/>
                  <a:pt x="57" y="18"/>
                  <a:pt x="57" y="16"/>
                </a:cubicBezTo>
                <a:cubicBezTo>
                  <a:pt x="57" y="7"/>
                  <a:pt x="64" y="0"/>
                  <a:pt x="74" y="0"/>
                </a:cubicBezTo>
                <a:cubicBezTo>
                  <a:pt x="83" y="0"/>
                  <a:pt x="90" y="7"/>
                  <a:pt x="90" y="16"/>
                </a:cubicBezTo>
                <a:cubicBezTo>
                  <a:pt x="90" y="26"/>
                  <a:pt x="83" y="33"/>
                  <a:pt x="74" y="33"/>
                </a:cubicBezTo>
                <a:cubicBezTo>
                  <a:pt x="69" y="33"/>
                  <a:pt x="65" y="31"/>
                  <a:pt x="62" y="28"/>
                </a:cubicBezTo>
                <a:cubicBezTo>
                  <a:pt x="62" y="28"/>
                  <a:pt x="62" y="28"/>
                  <a:pt x="62" y="28"/>
                </a:cubicBezTo>
                <a:cubicBezTo>
                  <a:pt x="44" y="39"/>
                  <a:pt x="44" y="39"/>
                  <a:pt x="44" y="39"/>
                </a:cubicBezTo>
                <a:cubicBezTo>
                  <a:pt x="45" y="42"/>
                  <a:pt x="46" y="45"/>
                  <a:pt x="46" y="48"/>
                </a:cubicBezTo>
                <a:cubicBezTo>
                  <a:pt x="46" y="51"/>
                  <a:pt x="45" y="54"/>
                  <a:pt x="44" y="57"/>
                </a:cubicBezTo>
                <a:cubicBezTo>
                  <a:pt x="62" y="68"/>
                  <a:pt x="62" y="68"/>
                  <a:pt x="62" y="68"/>
                </a:cubicBezTo>
                <a:cubicBezTo>
                  <a:pt x="62" y="68"/>
                  <a:pt x="62" y="68"/>
                  <a:pt x="62" y="68"/>
                </a:cubicBezTo>
                <a:cubicBezTo>
                  <a:pt x="62" y="68"/>
                  <a:pt x="62" y="68"/>
                  <a:pt x="62" y="68"/>
                </a:cubicBezTo>
                <a:cubicBezTo>
                  <a:pt x="62" y="68"/>
                  <a:pt x="62" y="68"/>
                  <a:pt x="62" y="68"/>
                </a:cubicBezTo>
                <a:cubicBezTo>
                  <a:pt x="65" y="65"/>
                  <a:pt x="69" y="63"/>
                  <a:pt x="74" y="63"/>
                </a:cubicBezTo>
                <a:close/>
                <a:moveTo>
                  <a:pt x="80" y="73"/>
                </a:moveTo>
                <a:cubicBezTo>
                  <a:pt x="80" y="73"/>
                  <a:pt x="80" y="73"/>
                  <a:pt x="80" y="73"/>
                </a:cubicBezTo>
                <a:cubicBezTo>
                  <a:pt x="79" y="71"/>
                  <a:pt x="76" y="70"/>
                  <a:pt x="74" y="70"/>
                </a:cubicBezTo>
                <a:cubicBezTo>
                  <a:pt x="71" y="70"/>
                  <a:pt x="69" y="71"/>
                  <a:pt x="67" y="73"/>
                </a:cubicBezTo>
                <a:cubicBezTo>
                  <a:pt x="67" y="73"/>
                  <a:pt x="67" y="73"/>
                  <a:pt x="67" y="73"/>
                </a:cubicBezTo>
                <a:cubicBezTo>
                  <a:pt x="65" y="75"/>
                  <a:pt x="64" y="77"/>
                  <a:pt x="64" y="80"/>
                </a:cubicBezTo>
                <a:cubicBezTo>
                  <a:pt x="64" y="85"/>
                  <a:pt x="68" y="89"/>
                  <a:pt x="74" y="89"/>
                </a:cubicBezTo>
                <a:cubicBezTo>
                  <a:pt x="79" y="89"/>
                  <a:pt x="83" y="85"/>
                  <a:pt x="83" y="80"/>
                </a:cubicBezTo>
                <a:cubicBezTo>
                  <a:pt x="83" y="77"/>
                  <a:pt x="82" y="75"/>
                  <a:pt x="80" y="73"/>
                </a:cubicBezTo>
                <a:cubicBezTo>
                  <a:pt x="80" y="73"/>
                  <a:pt x="80" y="73"/>
                  <a:pt x="80" y="73"/>
                </a:cubicBezTo>
                <a:close/>
                <a:moveTo>
                  <a:pt x="34" y="37"/>
                </a:moveTo>
                <a:cubicBezTo>
                  <a:pt x="34" y="37"/>
                  <a:pt x="34" y="37"/>
                  <a:pt x="34" y="37"/>
                </a:cubicBezTo>
                <a:cubicBezTo>
                  <a:pt x="31" y="34"/>
                  <a:pt x="27" y="32"/>
                  <a:pt x="23" y="32"/>
                </a:cubicBezTo>
                <a:cubicBezTo>
                  <a:pt x="14" y="32"/>
                  <a:pt x="7" y="39"/>
                  <a:pt x="7" y="48"/>
                </a:cubicBezTo>
                <a:cubicBezTo>
                  <a:pt x="7" y="57"/>
                  <a:pt x="14" y="64"/>
                  <a:pt x="23" y="64"/>
                </a:cubicBezTo>
                <a:cubicBezTo>
                  <a:pt x="27" y="64"/>
                  <a:pt x="31" y="62"/>
                  <a:pt x="33" y="59"/>
                </a:cubicBezTo>
                <a:cubicBezTo>
                  <a:pt x="34" y="59"/>
                  <a:pt x="34" y="59"/>
                  <a:pt x="34" y="59"/>
                </a:cubicBezTo>
                <a:cubicBezTo>
                  <a:pt x="36" y="56"/>
                  <a:pt x="38" y="52"/>
                  <a:pt x="38" y="48"/>
                </a:cubicBezTo>
                <a:cubicBezTo>
                  <a:pt x="38" y="44"/>
                  <a:pt x="36" y="40"/>
                  <a:pt x="34" y="37"/>
                </a:cubicBezTo>
                <a:cubicBezTo>
                  <a:pt x="34" y="37"/>
                  <a:pt x="34" y="37"/>
                  <a:pt x="34" y="37"/>
                </a:cubicBezTo>
                <a:close/>
                <a:moveTo>
                  <a:pt x="74" y="7"/>
                </a:moveTo>
                <a:cubicBezTo>
                  <a:pt x="74" y="7"/>
                  <a:pt x="74" y="7"/>
                  <a:pt x="74" y="7"/>
                </a:cubicBezTo>
                <a:cubicBezTo>
                  <a:pt x="68" y="7"/>
                  <a:pt x="64" y="11"/>
                  <a:pt x="64" y="16"/>
                </a:cubicBezTo>
                <a:cubicBezTo>
                  <a:pt x="64" y="18"/>
                  <a:pt x="65" y="20"/>
                  <a:pt x="66" y="21"/>
                </a:cubicBezTo>
                <a:cubicBezTo>
                  <a:pt x="66" y="21"/>
                  <a:pt x="66" y="21"/>
                  <a:pt x="66" y="21"/>
                </a:cubicBezTo>
                <a:cubicBezTo>
                  <a:pt x="66" y="21"/>
                  <a:pt x="66" y="21"/>
                  <a:pt x="66" y="21"/>
                </a:cubicBezTo>
                <a:cubicBezTo>
                  <a:pt x="66" y="22"/>
                  <a:pt x="66" y="22"/>
                  <a:pt x="67" y="23"/>
                </a:cubicBezTo>
                <a:cubicBezTo>
                  <a:pt x="67" y="23"/>
                  <a:pt x="67" y="23"/>
                  <a:pt x="67" y="23"/>
                </a:cubicBezTo>
                <a:cubicBezTo>
                  <a:pt x="69" y="25"/>
                  <a:pt x="71" y="26"/>
                  <a:pt x="74" y="26"/>
                </a:cubicBezTo>
                <a:cubicBezTo>
                  <a:pt x="79" y="26"/>
                  <a:pt x="83" y="22"/>
                  <a:pt x="83" y="16"/>
                </a:cubicBezTo>
                <a:cubicBezTo>
                  <a:pt x="83" y="11"/>
                  <a:pt x="79" y="7"/>
                  <a:pt x="74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7" name="Freeform 55"/>
          <p:cNvSpPr>
            <a:spLocks noEditPoints="1"/>
          </p:cNvSpPr>
          <p:nvPr/>
        </p:nvSpPr>
        <p:spPr bwMode="auto">
          <a:xfrm>
            <a:off x="3507485" y="3865327"/>
            <a:ext cx="190120" cy="172070"/>
          </a:xfrm>
          <a:custGeom>
            <a:avLst/>
            <a:gdLst>
              <a:gd name="T0" fmla="*/ 85 w 96"/>
              <a:gd name="T1" fmla="*/ 57 h 88"/>
              <a:gd name="T2" fmla="*/ 89 w 96"/>
              <a:gd name="T3" fmla="*/ 48 h 88"/>
              <a:gd name="T4" fmla="*/ 79 w 96"/>
              <a:gd name="T5" fmla="*/ 36 h 88"/>
              <a:gd name="T6" fmla="*/ 76 w 96"/>
              <a:gd name="T7" fmla="*/ 33 h 88"/>
              <a:gd name="T8" fmla="*/ 50 w 96"/>
              <a:gd name="T9" fmla="*/ 7 h 88"/>
              <a:gd name="T10" fmla="*/ 27 w 96"/>
              <a:gd name="T11" fmla="*/ 23 h 88"/>
              <a:gd name="T12" fmla="*/ 12 w 96"/>
              <a:gd name="T13" fmla="*/ 30 h 88"/>
              <a:gd name="T14" fmla="*/ 12 w 96"/>
              <a:gd name="T15" fmla="*/ 55 h 88"/>
              <a:gd name="T16" fmla="*/ 25 w 96"/>
              <a:gd name="T17" fmla="*/ 60 h 88"/>
              <a:gd name="T18" fmla="*/ 26 w 96"/>
              <a:gd name="T19" fmla="*/ 60 h 88"/>
              <a:gd name="T20" fmla="*/ 37 w 96"/>
              <a:gd name="T21" fmla="*/ 60 h 88"/>
              <a:gd name="T22" fmla="*/ 37 w 96"/>
              <a:gd name="T23" fmla="*/ 68 h 88"/>
              <a:gd name="T24" fmla="*/ 26 w 96"/>
              <a:gd name="T25" fmla="*/ 68 h 88"/>
              <a:gd name="T26" fmla="*/ 25 w 96"/>
              <a:gd name="T27" fmla="*/ 68 h 88"/>
              <a:gd name="T28" fmla="*/ 7 w 96"/>
              <a:gd name="T29" fmla="*/ 60 h 88"/>
              <a:gd name="T30" fmla="*/ 6 w 96"/>
              <a:gd name="T31" fmla="*/ 25 h 88"/>
              <a:gd name="T32" fmla="*/ 32 w 96"/>
              <a:gd name="T33" fmla="*/ 5 h 88"/>
              <a:gd name="T34" fmla="*/ 74 w 96"/>
              <a:gd name="T35" fmla="*/ 9 h 88"/>
              <a:gd name="T36" fmla="*/ 92 w 96"/>
              <a:gd name="T37" fmla="*/ 36 h 88"/>
              <a:gd name="T38" fmla="*/ 91 w 96"/>
              <a:gd name="T39" fmla="*/ 62 h 88"/>
              <a:gd name="T40" fmla="*/ 79 w 96"/>
              <a:gd name="T41" fmla="*/ 67 h 88"/>
              <a:gd name="T42" fmla="*/ 77 w 96"/>
              <a:gd name="T43" fmla="*/ 68 h 88"/>
              <a:gd name="T44" fmla="*/ 60 w 96"/>
              <a:gd name="T45" fmla="*/ 68 h 88"/>
              <a:gd name="T46" fmla="*/ 57 w 96"/>
              <a:gd name="T47" fmla="*/ 64 h 88"/>
              <a:gd name="T48" fmla="*/ 60 w 96"/>
              <a:gd name="T49" fmla="*/ 60 h 88"/>
              <a:gd name="T50" fmla="*/ 46 w 96"/>
              <a:gd name="T51" fmla="*/ 28 h 88"/>
              <a:gd name="T52" fmla="*/ 47 w 96"/>
              <a:gd name="T53" fmla="*/ 28 h 88"/>
              <a:gd name="T54" fmla="*/ 47 w 96"/>
              <a:gd name="T55" fmla="*/ 28 h 88"/>
              <a:gd name="T56" fmla="*/ 47 w 96"/>
              <a:gd name="T57" fmla="*/ 28 h 88"/>
              <a:gd name="T58" fmla="*/ 47 w 96"/>
              <a:gd name="T59" fmla="*/ 28 h 88"/>
              <a:gd name="T60" fmla="*/ 47 w 96"/>
              <a:gd name="T61" fmla="*/ 27 h 88"/>
              <a:gd name="T62" fmla="*/ 48 w 96"/>
              <a:gd name="T63" fmla="*/ 27 h 88"/>
              <a:gd name="T64" fmla="*/ 48 w 96"/>
              <a:gd name="T65" fmla="*/ 27 h 88"/>
              <a:gd name="T66" fmla="*/ 48 w 96"/>
              <a:gd name="T67" fmla="*/ 27 h 88"/>
              <a:gd name="T68" fmla="*/ 48 w 96"/>
              <a:gd name="T69" fmla="*/ 27 h 88"/>
              <a:gd name="T70" fmla="*/ 49 w 96"/>
              <a:gd name="T71" fmla="*/ 27 h 88"/>
              <a:gd name="T72" fmla="*/ 49 w 96"/>
              <a:gd name="T73" fmla="*/ 28 h 88"/>
              <a:gd name="T74" fmla="*/ 49 w 96"/>
              <a:gd name="T75" fmla="*/ 28 h 88"/>
              <a:gd name="T76" fmla="*/ 49 w 96"/>
              <a:gd name="T77" fmla="*/ 28 h 88"/>
              <a:gd name="T78" fmla="*/ 50 w 96"/>
              <a:gd name="T79" fmla="*/ 28 h 88"/>
              <a:gd name="T80" fmla="*/ 67 w 96"/>
              <a:gd name="T81" fmla="*/ 49 h 88"/>
              <a:gd name="T82" fmla="*/ 50 w 96"/>
              <a:gd name="T83" fmla="*/ 35 h 88"/>
              <a:gd name="T84" fmla="*/ 48 w 96"/>
              <a:gd name="T85" fmla="*/ 88 h 88"/>
              <a:gd name="T86" fmla="*/ 46 w 96"/>
              <a:gd name="T87" fmla="*/ 35 h 88"/>
              <a:gd name="T88" fmla="*/ 29 w 96"/>
              <a:gd name="T89" fmla="*/ 49 h 88"/>
              <a:gd name="T90" fmla="*/ 46 w 96"/>
              <a:gd name="T91" fmla="*/ 28 h 88"/>
              <a:gd name="T92" fmla="*/ 48 w 96"/>
              <a:gd name="T93" fmla="*/ 27 h 88"/>
              <a:gd name="T94" fmla="*/ 48 w 96"/>
              <a:gd name="T95" fmla="*/ 27 h 88"/>
              <a:gd name="T96" fmla="*/ 48 w 96"/>
              <a:gd name="T97" fmla="*/ 27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6" h="88">
                <a:moveTo>
                  <a:pt x="77" y="60"/>
                </a:moveTo>
                <a:cubicBezTo>
                  <a:pt x="80" y="60"/>
                  <a:pt x="83" y="59"/>
                  <a:pt x="85" y="57"/>
                </a:cubicBezTo>
                <a:cubicBezTo>
                  <a:pt x="85" y="57"/>
                  <a:pt x="85" y="57"/>
                  <a:pt x="85" y="57"/>
                </a:cubicBezTo>
                <a:cubicBezTo>
                  <a:pt x="88" y="54"/>
                  <a:pt x="89" y="51"/>
                  <a:pt x="89" y="48"/>
                </a:cubicBezTo>
                <a:cubicBezTo>
                  <a:pt x="89" y="45"/>
                  <a:pt x="88" y="42"/>
                  <a:pt x="86" y="40"/>
                </a:cubicBezTo>
                <a:cubicBezTo>
                  <a:pt x="84" y="38"/>
                  <a:pt x="82" y="37"/>
                  <a:pt x="79" y="36"/>
                </a:cubicBezTo>
                <a:cubicBezTo>
                  <a:pt x="77" y="36"/>
                  <a:pt x="76" y="35"/>
                  <a:pt x="76" y="33"/>
                </a:cubicBezTo>
                <a:cubicBezTo>
                  <a:pt x="76" y="33"/>
                  <a:pt x="76" y="33"/>
                  <a:pt x="76" y="33"/>
                </a:cubicBezTo>
                <a:cubicBezTo>
                  <a:pt x="76" y="26"/>
                  <a:pt x="73" y="19"/>
                  <a:pt x="68" y="15"/>
                </a:cubicBezTo>
                <a:cubicBezTo>
                  <a:pt x="64" y="10"/>
                  <a:pt x="57" y="7"/>
                  <a:pt x="50" y="7"/>
                </a:cubicBezTo>
                <a:cubicBezTo>
                  <a:pt x="45" y="7"/>
                  <a:pt x="40" y="9"/>
                  <a:pt x="36" y="11"/>
                </a:cubicBezTo>
                <a:cubicBezTo>
                  <a:pt x="32" y="14"/>
                  <a:pt x="29" y="18"/>
                  <a:pt x="27" y="23"/>
                </a:cubicBezTo>
                <a:cubicBezTo>
                  <a:pt x="26" y="24"/>
                  <a:pt x="25" y="25"/>
                  <a:pt x="23" y="25"/>
                </a:cubicBezTo>
                <a:cubicBezTo>
                  <a:pt x="19" y="25"/>
                  <a:pt x="15" y="27"/>
                  <a:pt x="12" y="30"/>
                </a:cubicBezTo>
                <a:cubicBezTo>
                  <a:pt x="9" y="33"/>
                  <a:pt x="7" y="38"/>
                  <a:pt x="7" y="42"/>
                </a:cubicBezTo>
                <a:cubicBezTo>
                  <a:pt x="7" y="47"/>
                  <a:pt x="9" y="52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5" y="58"/>
                  <a:pt x="20" y="60"/>
                  <a:pt x="25" y="60"/>
                </a:cubicBezTo>
                <a:cubicBezTo>
                  <a:pt x="26" y="60"/>
                  <a:pt x="26" y="60"/>
                  <a:pt x="26" y="60"/>
                </a:cubicBezTo>
                <a:cubicBezTo>
                  <a:pt x="26" y="60"/>
                  <a:pt x="26" y="60"/>
                  <a:pt x="26" y="60"/>
                </a:cubicBezTo>
                <a:cubicBezTo>
                  <a:pt x="36" y="60"/>
                  <a:pt x="36" y="60"/>
                  <a:pt x="36" y="60"/>
                </a:cubicBezTo>
                <a:cubicBezTo>
                  <a:pt x="37" y="60"/>
                  <a:pt x="37" y="60"/>
                  <a:pt x="37" y="60"/>
                </a:cubicBezTo>
                <a:cubicBezTo>
                  <a:pt x="39" y="60"/>
                  <a:pt x="41" y="62"/>
                  <a:pt x="41" y="64"/>
                </a:cubicBezTo>
                <a:cubicBezTo>
                  <a:pt x="41" y="66"/>
                  <a:pt x="39" y="68"/>
                  <a:pt x="37" y="68"/>
                </a:cubicBezTo>
                <a:cubicBezTo>
                  <a:pt x="36" y="68"/>
                  <a:pt x="36" y="68"/>
                  <a:pt x="3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8"/>
                  <a:pt x="25" y="68"/>
                  <a:pt x="25" y="68"/>
                </a:cubicBezTo>
                <a:cubicBezTo>
                  <a:pt x="18" y="68"/>
                  <a:pt x="11" y="65"/>
                  <a:pt x="7" y="60"/>
                </a:cubicBezTo>
                <a:cubicBezTo>
                  <a:pt x="7" y="60"/>
                  <a:pt x="7" y="60"/>
                  <a:pt x="7" y="60"/>
                </a:cubicBezTo>
                <a:cubicBezTo>
                  <a:pt x="2" y="56"/>
                  <a:pt x="0" y="49"/>
                  <a:pt x="0" y="42"/>
                </a:cubicBezTo>
                <a:cubicBezTo>
                  <a:pt x="0" y="36"/>
                  <a:pt x="2" y="30"/>
                  <a:pt x="6" y="25"/>
                </a:cubicBezTo>
                <a:cubicBezTo>
                  <a:pt x="10" y="21"/>
                  <a:pt x="15" y="19"/>
                  <a:pt x="21" y="18"/>
                </a:cubicBezTo>
                <a:cubicBezTo>
                  <a:pt x="24" y="13"/>
                  <a:pt x="27" y="8"/>
                  <a:pt x="32" y="5"/>
                </a:cubicBezTo>
                <a:cubicBezTo>
                  <a:pt x="37" y="2"/>
                  <a:pt x="44" y="0"/>
                  <a:pt x="50" y="0"/>
                </a:cubicBezTo>
                <a:cubicBezTo>
                  <a:pt x="59" y="0"/>
                  <a:pt x="68" y="3"/>
                  <a:pt x="74" y="9"/>
                </a:cubicBezTo>
                <a:cubicBezTo>
                  <a:pt x="79" y="15"/>
                  <a:pt x="83" y="22"/>
                  <a:pt x="83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5" y="39"/>
                  <a:pt x="96" y="43"/>
                  <a:pt x="96" y="48"/>
                </a:cubicBezTo>
                <a:cubicBezTo>
                  <a:pt x="96" y="53"/>
                  <a:pt x="94" y="58"/>
                  <a:pt x="91" y="62"/>
                </a:cubicBezTo>
                <a:cubicBezTo>
                  <a:pt x="91" y="62"/>
                  <a:pt x="91" y="62"/>
                  <a:pt x="91" y="62"/>
                </a:cubicBezTo>
                <a:cubicBezTo>
                  <a:pt x="88" y="65"/>
                  <a:pt x="84" y="67"/>
                  <a:pt x="79" y="67"/>
                </a:cubicBezTo>
                <a:cubicBezTo>
                  <a:pt x="79" y="67"/>
                  <a:pt x="78" y="68"/>
                  <a:pt x="78" y="68"/>
                </a:cubicBezTo>
                <a:cubicBezTo>
                  <a:pt x="77" y="68"/>
                  <a:pt x="77" y="68"/>
                  <a:pt x="77" y="68"/>
                </a:cubicBezTo>
                <a:cubicBezTo>
                  <a:pt x="77" y="68"/>
                  <a:pt x="77" y="68"/>
                  <a:pt x="77" y="68"/>
                </a:cubicBezTo>
                <a:cubicBezTo>
                  <a:pt x="60" y="68"/>
                  <a:pt x="60" y="68"/>
                  <a:pt x="60" y="68"/>
                </a:cubicBezTo>
                <a:cubicBezTo>
                  <a:pt x="60" y="68"/>
                  <a:pt x="60" y="68"/>
                  <a:pt x="60" y="68"/>
                </a:cubicBezTo>
                <a:cubicBezTo>
                  <a:pt x="58" y="68"/>
                  <a:pt x="57" y="66"/>
                  <a:pt x="57" y="64"/>
                </a:cubicBezTo>
                <a:cubicBezTo>
                  <a:pt x="57" y="62"/>
                  <a:pt x="58" y="60"/>
                  <a:pt x="60" y="60"/>
                </a:cubicBezTo>
                <a:cubicBezTo>
                  <a:pt x="60" y="60"/>
                  <a:pt x="60" y="60"/>
                  <a:pt x="60" y="60"/>
                </a:cubicBezTo>
                <a:cubicBezTo>
                  <a:pt x="77" y="60"/>
                  <a:pt x="77" y="60"/>
                  <a:pt x="77" y="60"/>
                </a:cubicBezTo>
                <a:close/>
                <a:moveTo>
                  <a:pt x="46" y="28"/>
                </a:moveTo>
                <a:cubicBezTo>
                  <a:pt x="46" y="28"/>
                  <a:pt x="46" y="28"/>
                  <a:pt x="46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7"/>
                  <a:pt x="47" y="27"/>
                  <a:pt x="47" y="27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9" y="27"/>
                  <a:pt x="49" y="27"/>
                  <a:pt x="49" y="27"/>
                </a:cubicBezTo>
                <a:cubicBezTo>
                  <a:pt x="49" y="27"/>
                  <a:pt x="49" y="27"/>
                  <a:pt x="49" y="27"/>
                </a:cubicBezTo>
                <a:cubicBezTo>
                  <a:pt x="49" y="27"/>
                  <a:pt x="49" y="27"/>
                  <a:pt x="49" y="28"/>
                </a:cubicBezTo>
                <a:cubicBezTo>
                  <a:pt x="49" y="28"/>
                  <a:pt x="49" y="28"/>
                  <a:pt x="49" y="28"/>
                </a:cubicBezTo>
                <a:cubicBezTo>
                  <a:pt x="49" y="28"/>
                  <a:pt x="49" y="28"/>
                  <a:pt x="49" y="28"/>
                </a:cubicBezTo>
                <a:cubicBezTo>
                  <a:pt x="49" y="28"/>
                  <a:pt x="49" y="28"/>
                  <a:pt x="49" y="28"/>
                </a:cubicBezTo>
                <a:cubicBezTo>
                  <a:pt x="49" y="28"/>
                  <a:pt x="49" y="28"/>
                  <a:pt x="49" y="28"/>
                </a:cubicBezTo>
                <a:cubicBezTo>
                  <a:pt x="49" y="28"/>
                  <a:pt x="49" y="28"/>
                  <a:pt x="49" y="28"/>
                </a:cubicBezTo>
                <a:cubicBezTo>
                  <a:pt x="50" y="28"/>
                  <a:pt x="50" y="28"/>
                  <a:pt x="50" y="28"/>
                </a:cubicBezTo>
                <a:cubicBezTo>
                  <a:pt x="50" y="28"/>
                  <a:pt x="50" y="28"/>
                  <a:pt x="50" y="28"/>
                </a:cubicBezTo>
                <a:cubicBezTo>
                  <a:pt x="67" y="46"/>
                  <a:pt x="67" y="46"/>
                  <a:pt x="67" y="46"/>
                </a:cubicBezTo>
                <a:cubicBezTo>
                  <a:pt x="68" y="47"/>
                  <a:pt x="68" y="48"/>
                  <a:pt x="67" y="49"/>
                </a:cubicBezTo>
                <a:cubicBezTo>
                  <a:pt x="67" y="50"/>
                  <a:pt x="65" y="50"/>
                  <a:pt x="64" y="49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86"/>
                  <a:pt x="50" y="86"/>
                  <a:pt x="50" y="86"/>
                </a:cubicBezTo>
                <a:cubicBezTo>
                  <a:pt x="50" y="87"/>
                  <a:pt x="49" y="88"/>
                  <a:pt x="48" y="88"/>
                </a:cubicBezTo>
                <a:cubicBezTo>
                  <a:pt x="47" y="88"/>
                  <a:pt x="46" y="87"/>
                  <a:pt x="46" y="86"/>
                </a:cubicBezTo>
                <a:cubicBezTo>
                  <a:pt x="46" y="35"/>
                  <a:pt x="46" y="35"/>
                  <a:pt x="46" y="35"/>
                </a:cubicBezTo>
                <a:cubicBezTo>
                  <a:pt x="32" y="49"/>
                  <a:pt x="32" y="49"/>
                  <a:pt x="32" y="49"/>
                </a:cubicBezTo>
                <a:cubicBezTo>
                  <a:pt x="31" y="50"/>
                  <a:pt x="29" y="50"/>
                  <a:pt x="29" y="49"/>
                </a:cubicBezTo>
                <a:cubicBezTo>
                  <a:pt x="28" y="48"/>
                  <a:pt x="28" y="47"/>
                  <a:pt x="29" y="46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8"/>
                  <a:pt x="46" y="28"/>
                  <a:pt x="46" y="28"/>
                </a:cubicBezTo>
                <a:close/>
                <a:moveTo>
                  <a:pt x="48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27"/>
                  <a:pt x="48" y="27"/>
                  <a:pt x="48" y="2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5244020" y="3682281"/>
            <a:ext cx="538162" cy="538162"/>
            <a:chOff x="5259388" y="3770313"/>
            <a:chExt cx="538162" cy="538162"/>
          </a:xfrm>
          <a:solidFill>
            <a:srgbClr val="BDBEC0"/>
          </a:solidFill>
        </p:grpSpPr>
        <p:sp>
          <p:nvSpPr>
            <p:cNvPr id="79" name="Oval 42"/>
            <p:cNvSpPr>
              <a:spLocks noChangeArrowheads="1"/>
            </p:cNvSpPr>
            <p:nvPr/>
          </p:nvSpPr>
          <p:spPr bwMode="auto">
            <a:xfrm>
              <a:off x="5326856" y="3836987"/>
              <a:ext cx="414338" cy="414338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Oval 49"/>
            <p:cNvSpPr>
              <a:spLocks noChangeArrowheads="1"/>
            </p:cNvSpPr>
            <p:nvPr/>
          </p:nvSpPr>
          <p:spPr bwMode="auto">
            <a:xfrm>
              <a:off x="5259388" y="3770313"/>
              <a:ext cx="538162" cy="538162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1" name="Freeform 53"/>
          <p:cNvSpPr>
            <a:spLocks noEditPoints="1"/>
          </p:cNvSpPr>
          <p:nvPr/>
        </p:nvSpPr>
        <p:spPr bwMode="auto">
          <a:xfrm>
            <a:off x="5419028" y="3863932"/>
            <a:ext cx="191322" cy="173272"/>
          </a:xfrm>
          <a:custGeom>
            <a:avLst/>
            <a:gdLst>
              <a:gd name="T0" fmla="*/ 7 w 97"/>
              <a:gd name="T1" fmla="*/ 55 h 89"/>
              <a:gd name="T2" fmla="*/ 52 w 97"/>
              <a:gd name="T3" fmla="*/ 55 h 89"/>
              <a:gd name="T4" fmla="*/ 56 w 97"/>
              <a:gd name="T5" fmla="*/ 59 h 89"/>
              <a:gd name="T6" fmla="*/ 56 w 97"/>
              <a:gd name="T7" fmla="*/ 59 h 89"/>
              <a:gd name="T8" fmla="*/ 56 w 97"/>
              <a:gd name="T9" fmla="*/ 77 h 89"/>
              <a:gd name="T10" fmla="*/ 87 w 97"/>
              <a:gd name="T11" fmla="*/ 45 h 89"/>
              <a:gd name="T12" fmla="*/ 56 w 97"/>
              <a:gd name="T13" fmla="*/ 13 h 89"/>
              <a:gd name="T14" fmla="*/ 56 w 97"/>
              <a:gd name="T15" fmla="*/ 31 h 89"/>
              <a:gd name="T16" fmla="*/ 52 w 97"/>
              <a:gd name="T17" fmla="*/ 35 h 89"/>
              <a:gd name="T18" fmla="*/ 52 w 97"/>
              <a:gd name="T19" fmla="*/ 35 h 89"/>
              <a:gd name="T20" fmla="*/ 7 w 97"/>
              <a:gd name="T21" fmla="*/ 35 h 89"/>
              <a:gd name="T22" fmla="*/ 7 w 97"/>
              <a:gd name="T23" fmla="*/ 55 h 89"/>
              <a:gd name="T24" fmla="*/ 48 w 97"/>
              <a:gd name="T25" fmla="*/ 63 h 89"/>
              <a:gd name="T26" fmla="*/ 48 w 97"/>
              <a:gd name="T27" fmla="*/ 63 h 89"/>
              <a:gd name="T28" fmla="*/ 3 w 97"/>
              <a:gd name="T29" fmla="*/ 63 h 89"/>
              <a:gd name="T30" fmla="*/ 0 w 97"/>
              <a:gd name="T31" fmla="*/ 59 h 89"/>
              <a:gd name="T32" fmla="*/ 0 w 97"/>
              <a:gd name="T33" fmla="*/ 31 h 89"/>
              <a:gd name="T34" fmla="*/ 0 w 97"/>
              <a:gd name="T35" fmla="*/ 31 h 89"/>
              <a:gd name="T36" fmla="*/ 3 w 97"/>
              <a:gd name="T37" fmla="*/ 27 h 89"/>
              <a:gd name="T38" fmla="*/ 48 w 97"/>
              <a:gd name="T39" fmla="*/ 27 h 89"/>
              <a:gd name="T40" fmla="*/ 48 w 97"/>
              <a:gd name="T41" fmla="*/ 4 h 89"/>
              <a:gd name="T42" fmla="*/ 49 w 97"/>
              <a:gd name="T43" fmla="*/ 2 h 89"/>
              <a:gd name="T44" fmla="*/ 55 w 97"/>
              <a:gd name="T45" fmla="*/ 2 h 89"/>
              <a:gd name="T46" fmla="*/ 95 w 97"/>
              <a:gd name="T47" fmla="*/ 42 h 89"/>
              <a:gd name="T48" fmla="*/ 95 w 97"/>
              <a:gd name="T49" fmla="*/ 42 h 89"/>
              <a:gd name="T50" fmla="*/ 95 w 97"/>
              <a:gd name="T51" fmla="*/ 42 h 89"/>
              <a:gd name="T52" fmla="*/ 95 w 97"/>
              <a:gd name="T53" fmla="*/ 48 h 89"/>
              <a:gd name="T54" fmla="*/ 55 w 97"/>
              <a:gd name="T55" fmla="*/ 88 h 89"/>
              <a:gd name="T56" fmla="*/ 52 w 97"/>
              <a:gd name="T57" fmla="*/ 89 h 89"/>
              <a:gd name="T58" fmla="*/ 48 w 97"/>
              <a:gd name="T59" fmla="*/ 86 h 89"/>
              <a:gd name="T60" fmla="*/ 48 w 97"/>
              <a:gd name="T61" fmla="*/ 63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7" h="89">
                <a:moveTo>
                  <a:pt x="7" y="55"/>
                </a:moveTo>
                <a:cubicBezTo>
                  <a:pt x="52" y="55"/>
                  <a:pt x="52" y="55"/>
                  <a:pt x="52" y="55"/>
                </a:cubicBezTo>
                <a:cubicBezTo>
                  <a:pt x="54" y="55"/>
                  <a:pt x="56" y="57"/>
                  <a:pt x="56" y="59"/>
                </a:cubicBezTo>
                <a:cubicBezTo>
                  <a:pt x="56" y="59"/>
                  <a:pt x="56" y="59"/>
                  <a:pt x="56" y="59"/>
                </a:cubicBezTo>
                <a:cubicBezTo>
                  <a:pt x="56" y="77"/>
                  <a:pt x="56" y="77"/>
                  <a:pt x="56" y="77"/>
                </a:cubicBezTo>
                <a:cubicBezTo>
                  <a:pt x="87" y="45"/>
                  <a:pt x="87" y="45"/>
                  <a:pt x="87" y="45"/>
                </a:cubicBezTo>
                <a:cubicBezTo>
                  <a:pt x="56" y="13"/>
                  <a:pt x="56" y="13"/>
                  <a:pt x="56" y="13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3"/>
                  <a:pt x="54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55"/>
                  <a:pt x="7" y="55"/>
                  <a:pt x="7" y="55"/>
                </a:cubicBezTo>
                <a:close/>
                <a:moveTo>
                  <a:pt x="48" y="63"/>
                </a:moveTo>
                <a:cubicBezTo>
                  <a:pt x="48" y="63"/>
                  <a:pt x="48" y="63"/>
                  <a:pt x="48" y="63"/>
                </a:cubicBezTo>
                <a:cubicBezTo>
                  <a:pt x="3" y="63"/>
                  <a:pt x="3" y="63"/>
                  <a:pt x="3" y="63"/>
                </a:cubicBezTo>
                <a:cubicBezTo>
                  <a:pt x="1" y="63"/>
                  <a:pt x="0" y="61"/>
                  <a:pt x="0" y="59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1" y="27"/>
                  <a:pt x="3" y="27"/>
                </a:cubicBezTo>
                <a:cubicBezTo>
                  <a:pt x="48" y="27"/>
                  <a:pt x="48" y="27"/>
                  <a:pt x="48" y="27"/>
                </a:cubicBezTo>
                <a:cubicBezTo>
                  <a:pt x="48" y="4"/>
                  <a:pt x="48" y="4"/>
                  <a:pt x="48" y="4"/>
                </a:cubicBezTo>
                <a:cubicBezTo>
                  <a:pt x="48" y="3"/>
                  <a:pt x="49" y="3"/>
                  <a:pt x="49" y="2"/>
                </a:cubicBezTo>
                <a:cubicBezTo>
                  <a:pt x="51" y="0"/>
                  <a:pt x="53" y="0"/>
                  <a:pt x="55" y="2"/>
                </a:cubicBezTo>
                <a:cubicBezTo>
                  <a:pt x="95" y="42"/>
                  <a:pt x="95" y="42"/>
                  <a:pt x="95" y="42"/>
                </a:cubicBezTo>
                <a:cubicBezTo>
                  <a:pt x="95" y="42"/>
                  <a:pt x="95" y="42"/>
                  <a:pt x="95" y="42"/>
                </a:cubicBezTo>
                <a:cubicBezTo>
                  <a:pt x="95" y="42"/>
                  <a:pt x="95" y="42"/>
                  <a:pt x="95" y="42"/>
                </a:cubicBezTo>
                <a:cubicBezTo>
                  <a:pt x="97" y="44"/>
                  <a:pt x="97" y="46"/>
                  <a:pt x="95" y="48"/>
                </a:cubicBezTo>
                <a:cubicBezTo>
                  <a:pt x="55" y="88"/>
                  <a:pt x="55" y="88"/>
                  <a:pt x="55" y="88"/>
                </a:cubicBezTo>
                <a:cubicBezTo>
                  <a:pt x="54" y="89"/>
                  <a:pt x="53" y="89"/>
                  <a:pt x="52" y="89"/>
                </a:cubicBezTo>
                <a:cubicBezTo>
                  <a:pt x="50" y="89"/>
                  <a:pt x="48" y="88"/>
                  <a:pt x="48" y="86"/>
                </a:cubicBezTo>
                <a:cubicBezTo>
                  <a:pt x="48" y="63"/>
                  <a:pt x="48" y="63"/>
                  <a:pt x="48" y="6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-396552" y="-453380"/>
            <a:ext cx="1050653" cy="1050652"/>
          </a:xfrm>
          <a:prstGeom prst="ellips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186990" y="152103"/>
            <a:ext cx="514943" cy="514943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TextBox 49"/>
          <p:cNvSpPr txBox="1"/>
          <p:nvPr/>
        </p:nvSpPr>
        <p:spPr>
          <a:xfrm>
            <a:off x="186989" y="209520"/>
            <a:ext cx="514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05</a:t>
            </a:r>
            <a:endParaRPr lang="zh-CN" altLang="en-US" sz="20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51" name="Rectangle 39"/>
          <p:cNvSpPr>
            <a:spLocks noChangeArrowheads="1"/>
          </p:cNvSpPr>
          <p:nvPr/>
        </p:nvSpPr>
        <p:spPr bwMode="auto">
          <a:xfrm>
            <a:off x="915988" y="301852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400" dirty="0" smtClean="0">
                <a:solidFill>
                  <a:srgbClr val="06C5B3"/>
                </a:solidFill>
                <a:latin typeface="Impact" pitchFamily="34" charset="0"/>
              </a:rPr>
              <a:t>Write your great  title here</a:t>
            </a:r>
            <a:endParaRPr lang="en-US" altLang="zh-CN" sz="1400" dirty="0">
              <a:solidFill>
                <a:srgbClr val="06C5B3"/>
              </a:solidFill>
              <a:latin typeface="Impact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0">
        <p14:switch dir="r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7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grpId="0" nodeType="withEffect" p14:presetBounceEnd="6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1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2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7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2" fill="hold" grpId="0" nodeType="withEffect" p14:presetBounceEnd="66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2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3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1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6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 p14:presetBounceEnd="66000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3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4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2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8" fill="hold" grpId="0" nodeType="withEffect" p14:presetBounceEnd="66000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4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5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1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8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7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8" fill="hold" grpId="0" nodeType="withEffect" p14:presetBounceEnd="66000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05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06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2" presetClass="entr" presetSubtype="8" fill="hold" grpId="0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nodeType="withEffect">
                                      <p:stCondLst>
                                        <p:cond delay="51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nodeType="withEffect">
                                      <p:stCondLst>
                                        <p:cond delay="54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7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8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2" presetClass="entr" presetSubtype="2" fill="hold" grpId="0" nodeType="withEffect" p14:presetBounceEnd="66000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26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27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28" grpId="0" animBg="1"/>
          <p:bldP spid="29" grpId="0" animBg="1"/>
          <p:bldP spid="30" grpId="0"/>
          <p:bldP spid="31" grpId="0"/>
          <p:bldP spid="32" grpId="0"/>
          <p:bldP spid="33" grpId="0"/>
          <p:bldP spid="34" grpId="0"/>
          <p:bldP spid="35" grpId="0"/>
          <p:bldP spid="36" grpId="0" animBg="1"/>
          <p:bldP spid="37" grpId="0" animBg="1"/>
          <p:bldP spid="62" grpId="0" animBg="1"/>
          <p:bldP spid="62" grpId="1" animBg="1"/>
          <p:bldP spid="63" grpId="0" animBg="1"/>
          <p:bldP spid="63" grpId="1" animBg="1"/>
          <p:bldP spid="75" grpId="0" animBg="1"/>
          <p:bldP spid="75" grpId="1" animBg="1"/>
          <p:bldP spid="76" grpId="0" animBg="1"/>
          <p:bldP spid="76" grpId="1" animBg="1"/>
          <p:bldP spid="77" grpId="0" animBg="1"/>
          <p:bldP spid="77" grpId="1" animBg="1"/>
          <p:bldP spid="81" grpId="0" animBg="1"/>
          <p:bldP spid="81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7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6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7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2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6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1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6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6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2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2" presetClass="entr" presetSubtype="8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1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8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43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7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8" fill="hold" grpId="0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6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2" presetClass="entr" presetSubtype="8" fill="hold" grpId="0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nodeType="withEffect">
                                      <p:stCondLst>
                                        <p:cond delay="51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nodeType="withEffect">
                                      <p:stCondLst>
                                        <p:cond delay="54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7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52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8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2" presetClass="entr" presetSubtype="2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6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7" dur="6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 animBg="1"/>
          <p:bldP spid="28" grpId="0" animBg="1"/>
          <p:bldP spid="29" grpId="0" animBg="1"/>
          <p:bldP spid="30" grpId="0"/>
          <p:bldP spid="31" grpId="0"/>
          <p:bldP spid="32" grpId="0"/>
          <p:bldP spid="33" grpId="0"/>
          <p:bldP spid="34" grpId="0"/>
          <p:bldP spid="35" grpId="0"/>
          <p:bldP spid="36" grpId="0" animBg="1"/>
          <p:bldP spid="37" grpId="0" animBg="1"/>
          <p:bldP spid="62" grpId="0" animBg="1"/>
          <p:bldP spid="62" grpId="1" animBg="1"/>
          <p:bldP spid="63" grpId="0" animBg="1"/>
          <p:bldP spid="63" grpId="1" animBg="1"/>
          <p:bldP spid="75" grpId="0" animBg="1"/>
          <p:bldP spid="75" grpId="1" animBg="1"/>
          <p:bldP spid="76" grpId="0" animBg="1"/>
          <p:bldP spid="76" grpId="1" animBg="1"/>
          <p:bldP spid="77" grpId="0" animBg="1"/>
          <p:bldP spid="77" grpId="1" animBg="1"/>
          <p:bldP spid="81" grpId="0" animBg="1"/>
          <p:bldP spid="81" grpId="1" animBg="1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Oval 5"/>
          <p:cNvSpPr>
            <a:spLocks noChangeArrowheads="1"/>
          </p:cNvSpPr>
          <p:nvPr/>
        </p:nvSpPr>
        <p:spPr bwMode="auto">
          <a:xfrm>
            <a:off x="519113" y="2616610"/>
            <a:ext cx="381000" cy="381000"/>
          </a:xfrm>
          <a:prstGeom prst="ellipse">
            <a:avLst/>
          </a:prstGeom>
          <a:solidFill>
            <a:srgbClr val="BDBEC0">
              <a:alpha val="1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949599"/>
              </a:solidFill>
            </a:endParaRPr>
          </a:p>
        </p:txBody>
      </p:sp>
      <p:sp>
        <p:nvSpPr>
          <p:cNvPr id="58" name="Oval 2"/>
          <p:cNvSpPr>
            <a:spLocks noChangeArrowheads="1"/>
          </p:cNvSpPr>
          <p:nvPr/>
        </p:nvSpPr>
        <p:spPr bwMode="auto">
          <a:xfrm>
            <a:off x="3843338" y="2478498"/>
            <a:ext cx="269875" cy="266700"/>
          </a:xfrm>
          <a:prstGeom prst="ellipse">
            <a:avLst/>
          </a:prstGeom>
          <a:solidFill>
            <a:srgbClr val="BDBEC0">
              <a:alpha val="1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949599"/>
              </a:solidFill>
            </a:endParaRPr>
          </a:p>
        </p:txBody>
      </p:sp>
      <p:sp>
        <p:nvSpPr>
          <p:cNvPr id="59" name="Oval 3"/>
          <p:cNvSpPr>
            <a:spLocks noChangeArrowheads="1"/>
          </p:cNvSpPr>
          <p:nvPr/>
        </p:nvSpPr>
        <p:spPr bwMode="auto">
          <a:xfrm>
            <a:off x="2776538" y="1737135"/>
            <a:ext cx="269875" cy="269875"/>
          </a:xfrm>
          <a:prstGeom prst="ellipse">
            <a:avLst/>
          </a:prstGeom>
          <a:solidFill>
            <a:srgbClr val="BDBEC0">
              <a:alpha val="1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949599"/>
              </a:solidFill>
            </a:endParaRPr>
          </a:p>
        </p:txBody>
      </p:sp>
      <p:sp>
        <p:nvSpPr>
          <p:cNvPr id="60" name="Oval 4"/>
          <p:cNvSpPr>
            <a:spLocks noChangeArrowheads="1"/>
          </p:cNvSpPr>
          <p:nvPr/>
        </p:nvSpPr>
        <p:spPr bwMode="auto">
          <a:xfrm>
            <a:off x="1390968" y="1584371"/>
            <a:ext cx="203200" cy="203200"/>
          </a:xfrm>
          <a:prstGeom prst="ellipse">
            <a:avLst/>
          </a:prstGeom>
          <a:solidFill>
            <a:srgbClr val="BDBEC0">
              <a:alpha val="1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949599"/>
              </a:solidFill>
            </a:endParaRPr>
          </a:p>
        </p:txBody>
      </p:sp>
      <p:sp>
        <p:nvSpPr>
          <p:cNvPr id="61" name="Oval 6"/>
          <p:cNvSpPr>
            <a:spLocks noChangeArrowheads="1"/>
          </p:cNvSpPr>
          <p:nvPr/>
        </p:nvSpPr>
        <p:spPr bwMode="auto">
          <a:xfrm>
            <a:off x="884238" y="3284948"/>
            <a:ext cx="163512" cy="163512"/>
          </a:xfrm>
          <a:prstGeom prst="ellipse">
            <a:avLst/>
          </a:prstGeom>
          <a:solidFill>
            <a:srgbClr val="BDBEC0">
              <a:alpha val="1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949599"/>
              </a:solidFill>
            </a:endParaRPr>
          </a:p>
        </p:txBody>
      </p:sp>
      <p:sp>
        <p:nvSpPr>
          <p:cNvPr id="62" name="Oval 7"/>
          <p:cNvSpPr>
            <a:spLocks noChangeArrowheads="1"/>
          </p:cNvSpPr>
          <p:nvPr/>
        </p:nvSpPr>
        <p:spPr bwMode="auto">
          <a:xfrm>
            <a:off x="2524125" y="3818348"/>
            <a:ext cx="222250" cy="222250"/>
          </a:xfrm>
          <a:prstGeom prst="ellipse">
            <a:avLst/>
          </a:prstGeom>
          <a:solidFill>
            <a:srgbClr val="BDBEC0">
              <a:alpha val="1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949599"/>
              </a:solidFill>
            </a:endParaRPr>
          </a:p>
        </p:txBody>
      </p:sp>
      <p:sp>
        <p:nvSpPr>
          <p:cNvPr id="63" name="Oval 12"/>
          <p:cNvSpPr>
            <a:spLocks noChangeArrowheads="1"/>
          </p:cNvSpPr>
          <p:nvPr/>
        </p:nvSpPr>
        <p:spPr bwMode="auto">
          <a:xfrm>
            <a:off x="1104900" y="3359560"/>
            <a:ext cx="419100" cy="419100"/>
          </a:xfrm>
          <a:prstGeom prst="ellipse">
            <a:avLst/>
          </a:prstGeom>
          <a:solidFill>
            <a:srgbClr val="BDBEC0">
              <a:alpha val="10000"/>
            </a:srgb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949599"/>
              </a:solidFill>
            </a:endParaRPr>
          </a:p>
        </p:txBody>
      </p:sp>
      <p:sp>
        <p:nvSpPr>
          <p:cNvPr id="81" name="Rectangle 31"/>
          <p:cNvSpPr>
            <a:spLocks noChangeArrowheads="1"/>
          </p:cNvSpPr>
          <p:nvPr/>
        </p:nvSpPr>
        <p:spPr bwMode="auto">
          <a:xfrm>
            <a:off x="5220072" y="1793875"/>
            <a:ext cx="1728192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zh-CN" altLang="en-US" sz="1400" b="1" dirty="0" smtClean="0">
                <a:solidFill>
                  <a:srgbClr val="06C5B3"/>
                </a:solidFill>
                <a:latin typeface="微软雅黑" pitchFamily="34" charset="-122"/>
                <a:ea typeface="微软雅黑" pitchFamily="34" charset="-122"/>
              </a:rPr>
              <a:t>此处添加标题文本</a:t>
            </a:r>
            <a:endParaRPr lang="zh-CN" altLang="zh-CN" sz="1400" b="1" dirty="0">
              <a:solidFill>
                <a:srgbClr val="06C5B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2" name="Line 32"/>
          <p:cNvSpPr>
            <a:spLocks noChangeShapeType="1"/>
          </p:cNvSpPr>
          <p:nvPr/>
        </p:nvSpPr>
        <p:spPr bwMode="auto">
          <a:xfrm>
            <a:off x="5329238" y="2436405"/>
            <a:ext cx="931862" cy="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3" name="Rectangle 33"/>
          <p:cNvSpPr>
            <a:spLocks noChangeArrowheads="1"/>
          </p:cNvSpPr>
          <p:nvPr/>
        </p:nvSpPr>
        <p:spPr bwMode="auto">
          <a:xfrm>
            <a:off x="5329238" y="2632075"/>
            <a:ext cx="3024187" cy="1329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r>
              <a:rPr lang="zh-CN" altLang="en-US" sz="800" dirty="0">
                <a:solidFill>
                  <a:schemeClr val="bg1"/>
                </a:solidFill>
              </a:rPr>
              <a:t> </a:t>
            </a: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endParaRPr lang="zh-CN" altLang="en-US" sz="8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800" dirty="0">
                <a:solidFill>
                  <a:schemeClr val="bg1"/>
                </a:solidFill>
              </a:rPr>
              <a:t>templates</a:t>
            </a:r>
            <a:r>
              <a:rPr lang="en-US" altLang="zh-CN" sz="800" dirty="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84" name="Rectangle 34"/>
          <p:cNvSpPr>
            <a:spLocks noChangeArrowheads="1"/>
          </p:cNvSpPr>
          <p:nvPr/>
        </p:nvSpPr>
        <p:spPr bwMode="auto">
          <a:xfrm>
            <a:off x="5329238" y="2131917"/>
            <a:ext cx="151209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00" dirty="0">
                <a:solidFill>
                  <a:schemeClr val="bg1"/>
                </a:solidFill>
              </a:rPr>
              <a:t>Marketing Information</a:t>
            </a:r>
          </a:p>
        </p:txBody>
      </p:sp>
      <p:grpSp>
        <p:nvGrpSpPr>
          <p:cNvPr id="85" name="组合 84"/>
          <p:cNvGrpSpPr/>
          <p:nvPr/>
        </p:nvGrpSpPr>
        <p:grpSpPr>
          <a:xfrm>
            <a:off x="744538" y="1960973"/>
            <a:ext cx="1298575" cy="1301750"/>
            <a:chOff x="744538" y="2065338"/>
            <a:chExt cx="1298575" cy="1301750"/>
          </a:xfrm>
          <a:solidFill>
            <a:srgbClr val="F3A259"/>
          </a:solidFill>
        </p:grpSpPr>
        <p:sp>
          <p:nvSpPr>
            <p:cNvPr id="92" name="Oval 11"/>
            <p:cNvSpPr>
              <a:spLocks noChangeArrowheads="1"/>
            </p:cNvSpPr>
            <p:nvPr/>
          </p:nvSpPr>
          <p:spPr bwMode="auto">
            <a:xfrm>
              <a:off x="777875" y="2100263"/>
              <a:ext cx="1230313" cy="1231900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Oval 14"/>
            <p:cNvSpPr>
              <a:spLocks noChangeArrowheads="1"/>
            </p:cNvSpPr>
            <p:nvPr/>
          </p:nvSpPr>
          <p:spPr bwMode="auto">
            <a:xfrm>
              <a:off x="744538" y="2065338"/>
              <a:ext cx="1298575" cy="1301750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1800225" y="1457735"/>
            <a:ext cx="755650" cy="752475"/>
            <a:chOff x="1831975" y="1600200"/>
            <a:chExt cx="755650" cy="752475"/>
          </a:xfrm>
          <a:solidFill>
            <a:srgbClr val="C0D647"/>
          </a:solidFill>
        </p:grpSpPr>
        <p:sp>
          <p:nvSpPr>
            <p:cNvPr id="108" name="Oval 23"/>
            <p:cNvSpPr>
              <a:spLocks noChangeArrowheads="1"/>
            </p:cNvSpPr>
            <p:nvPr/>
          </p:nvSpPr>
          <p:spPr bwMode="auto">
            <a:xfrm>
              <a:off x="1866900" y="1633538"/>
              <a:ext cx="688975" cy="685800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Oval 24"/>
            <p:cNvSpPr>
              <a:spLocks noChangeArrowheads="1"/>
            </p:cNvSpPr>
            <p:nvPr/>
          </p:nvSpPr>
          <p:spPr bwMode="auto">
            <a:xfrm>
              <a:off x="1831975" y="1600200"/>
              <a:ext cx="755650" cy="752475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1" name="Rectangle 29"/>
          <p:cNvSpPr>
            <a:spLocks noChangeArrowheads="1"/>
          </p:cNvSpPr>
          <p:nvPr/>
        </p:nvSpPr>
        <p:spPr bwMode="auto">
          <a:xfrm>
            <a:off x="914400" y="2272123"/>
            <a:ext cx="952500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9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900" dirty="0">
                <a:solidFill>
                  <a:schemeClr val="bg1"/>
                </a:solidFill>
              </a:rPr>
              <a:t>templates</a:t>
            </a:r>
            <a:r>
              <a:rPr lang="en-US" altLang="zh-CN" sz="9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9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12" name="Rectangle 26"/>
          <p:cNvSpPr>
            <a:spLocks noChangeArrowheads="1"/>
          </p:cNvSpPr>
          <p:nvPr/>
        </p:nvSpPr>
        <p:spPr bwMode="auto">
          <a:xfrm>
            <a:off x="1811338" y="1691911"/>
            <a:ext cx="74453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zh-CN" sz="1200" b="1" dirty="0">
                <a:solidFill>
                  <a:schemeClr val="bg1"/>
                </a:solidFill>
              </a:rPr>
              <a:t>10%</a:t>
            </a:r>
          </a:p>
        </p:txBody>
      </p:sp>
      <p:sp>
        <p:nvSpPr>
          <p:cNvPr id="48" name="椭圆 47"/>
          <p:cNvSpPr/>
          <p:nvPr/>
        </p:nvSpPr>
        <p:spPr>
          <a:xfrm>
            <a:off x="-396552" y="-453380"/>
            <a:ext cx="1050653" cy="1050652"/>
          </a:xfrm>
          <a:prstGeom prst="ellips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186990" y="152103"/>
            <a:ext cx="514943" cy="514943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TextBox 49"/>
          <p:cNvSpPr txBox="1"/>
          <p:nvPr/>
        </p:nvSpPr>
        <p:spPr>
          <a:xfrm>
            <a:off x="186989" y="209520"/>
            <a:ext cx="514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05</a:t>
            </a:r>
            <a:endParaRPr lang="zh-CN" altLang="en-US" sz="20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51" name="Rectangle 39"/>
          <p:cNvSpPr>
            <a:spLocks noChangeArrowheads="1"/>
          </p:cNvSpPr>
          <p:nvPr/>
        </p:nvSpPr>
        <p:spPr bwMode="auto">
          <a:xfrm>
            <a:off x="915988" y="301852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400" dirty="0" smtClean="0">
                <a:solidFill>
                  <a:srgbClr val="06C5B3"/>
                </a:solidFill>
                <a:latin typeface="Impact" pitchFamily="34" charset="0"/>
              </a:rPr>
              <a:t>Write your great  title here</a:t>
            </a:r>
            <a:endParaRPr lang="en-US" altLang="zh-CN" sz="1400" dirty="0">
              <a:solidFill>
                <a:srgbClr val="06C5B3"/>
              </a:solidFill>
              <a:latin typeface="Impact" pitchFamily="34" charset="0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1662113" y="3091273"/>
            <a:ext cx="909637" cy="911225"/>
            <a:chOff x="1643063" y="3189288"/>
            <a:chExt cx="909637" cy="911225"/>
          </a:xfrm>
          <a:solidFill>
            <a:srgbClr val="949599"/>
          </a:solidFill>
        </p:grpSpPr>
        <p:sp>
          <p:nvSpPr>
            <p:cNvPr id="79" name="Oval 21"/>
            <p:cNvSpPr>
              <a:spLocks noChangeArrowheads="1"/>
            </p:cNvSpPr>
            <p:nvPr/>
          </p:nvSpPr>
          <p:spPr bwMode="auto">
            <a:xfrm>
              <a:off x="1676400" y="3224213"/>
              <a:ext cx="842963" cy="841375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Oval 22"/>
            <p:cNvSpPr>
              <a:spLocks noChangeArrowheads="1"/>
            </p:cNvSpPr>
            <p:nvPr/>
          </p:nvSpPr>
          <p:spPr bwMode="auto">
            <a:xfrm>
              <a:off x="1643063" y="3189288"/>
              <a:ext cx="909637" cy="911225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2154238" y="2175285"/>
            <a:ext cx="982662" cy="984250"/>
            <a:chOff x="2154238" y="2279650"/>
            <a:chExt cx="982662" cy="984250"/>
          </a:xfrm>
          <a:solidFill>
            <a:srgbClr val="6C7F7D"/>
          </a:solidFill>
        </p:grpSpPr>
        <p:sp>
          <p:nvSpPr>
            <p:cNvPr id="99" name="Oval 15"/>
            <p:cNvSpPr>
              <a:spLocks noChangeArrowheads="1"/>
            </p:cNvSpPr>
            <p:nvPr/>
          </p:nvSpPr>
          <p:spPr bwMode="auto">
            <a:xfrm>
              <a:off x="2192338" y="2317750"/>
              <a:ext cx="908050" cy="908050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Oval 16"/>
            <p:cNvSpPr>
              <a:spLocks noChangeArrowheads="1"/>
            </p:cNvSpPr>
            <p:nvPr/>
          </p:nvSpPr>
          <p:spPr bwMode="auto">
            <a:xfrm>
              <a:off x="2154238" y="2279650"/>
              <a:ext cx="982662" cy="984250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2984500" y="2722973"/>
            <a:ext cx="1257300" cy="1254125"/>
            <a:chOff x="2984500" y="2827338"/>
            <a:chExt cx="1257300" cy="1254125"/>
          </a:xfrm>
          <a:solidFill>
            <a:srgbClr val="BDBEC0"/>
          </a:solidFill>
        </p:grpSpPr>
        <p:sp>
          <p:nvSpPr>
            <p:cNvPr id="102" name="Oval 17"/>
            <p:cNvSpPr>
              <a:spLocks noChangeArrowheads="1"/>
            </p:cNvSpPr>
            <p:nvPr/>
          </p:nvSpPr>
          <p:spPr bwMode="auto">
            <a:xfrm>
              <a:off x="3019425" y="2859088"/>
              <a:ext cx="1187450" cy="1192212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Oval 18"/>
            <p:cNvSpPr>
              <a:spLocks noChangeArrowheads="1"/>
            </p:cNvSpPr>
            <p:nvPr/>
          </p:nvSpPr>
          <p:spPr bwMode="auto">
            <a:xfrm>
              <a:off x="2984500" y="2827338"/>
              <a:ext cx="1257300" cy="1254125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0" name="Rectangle 25"/>
          <p:cNvSpPr>
            <a:spLocks noChangeArrowheads="1"/>
          </p:cNvSpPr>
          <p:nvPr/>
        </p:nvSpPr>
        <p:spPr bwMode="auto">
          <a:xfrm>
            <a:off x="2270125" y="2397535"/>
            <a:ext cx="744538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zh-CN" sz="1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Insert  content in this area</a:t>
            </a:r>
          </a:p>
        </p:txBody>
      </p:sp>
      <p:sp>
        <p:nvSpPr>
          <p:cNvPr id="113" name="Rectangle 27"/>
          <p:cNvSpPr>
            <a:spLocks noChangeArrowheads="1"/>
          </p:cNvSpPr>
          <p:nvPr/>
        </p:nvSpPr>
        <p:spPr bwMode="auto">
          <a:xfrm>
            <a:off x="1743075" y="3393145"/>
            <a:ext cx="74453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zh-CN" b="1" dirty="0">
                <a:solidFill>
                  <a:schemeClr val="bg1"/>
                </a:solidFill>
              </a:rPr>
              <a:t>20%</a:t>
            </a:r>
          </a:p>
        </p:txBody>
      </p:sp>
      <p:sp>
        <p:nvSpPr>
          <p:cNvPr id="115" name="Rectangle 30"/>
          <p:cNvSpPr>
            <a:spLocks noChangeArrowheads="1"/>
          </p:cNvSpPr>
          <p:nvPr/>
        </p:nvSpPr>
        <p:spPr bwMode="auto">
          <a:xfrm>
            <a:off x="3143250" y="3015073"/>
            <a:ext cx="952500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900" dirty="0">
                <a:solidFill>
                  <a:schemeClr val="bg1"/>
                </a:solidFill>
              </a:rPr>
              <a:t>We have many PowerPoint </a:t>
            </a:r>
            <a:r>
              <a:rPr lang="zh-CN" altLang="en-US" sz="900" dirty="0">
                <a:solidFill>
                  <a:schemeClr val="bg1"/>
                </a:solidFill>
              </a:rPr>
              <a:t>templates</a:t>
            </a:r>
            <a:r>
              <a:rPr lang="en-US" altLang="zh-CN" sz="9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900" dirty="0">
                <a:solidFill>
                  <a:schemeClr val="bg1"/>
                </a:solidFill>
              </a:rPr>
              <a:t>.</a:t>
            </a:r>
          </a:p>
        </p:txBody>
      </p:sp>
      <p:grpSp>
        <p:nvGrpSpPr>
          <p:cNvPr id="104" name="组合 103"/>
          <p:cNvGrpSpPr/>
          <p:nvPr/>
        </p:nvGrpSpPr>
        <p:grpSpPr>
          <a:xfrm>
            <a:off x="3073400" y="1686335"/>
            <a:ext cx="911225" cy="911225"/>
            <a:chOff x="3048000" y="1841500"/>
            <a:chExt cx="911225" cy="911225"/>
          </a:xfrm>
          <a:solidFill>
            <a:srgbClr val="6D6E72"/>
          </a:solidFill>
        </p:grpSpPr>
        <p:sp>
          <p:nvSpPr>
            <p:cNvPr id="105" name="Oval 19"/>
            <p:cNvSpPr>
              <a:spLocks noChangeArrowheads="1"/>
            </p:cNvSpPr>
            <p:nvPr/>
          </p:nvSpPr>
          <p:spPr bwMode="auto">
            <a:xfrm>
              <a:off x="3082925" y="1876425"/>
              <a:ext cx="841375" cy="842963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Oval 20"/>
            <p:cNvSpPr>
              <a:spLocks noChangeArrowheads="1"/>
            </p:cNvSpPr>
            <p:nvPr/>
          </p:nvSpPr>
          <p:spPr bwMode="auto">
            <a:xfrm>
              <a:off x="3048000" y="1841500"/>
              <a:ext cx="911225" cy="911225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4" name="Rectangle 28"/>
          <p:cNvSpPr>
            <a:spLocks noChangeArrowheads="1"/>
          </p:cNvSpPr>
          <p:nvPr/>
        </p:nvSpPr>
        <p:spPr bwMode="auto">
          <a:xfrm>
            <a:off x="3163888" y="2004241"/>
            <a:ext cx="74453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zh-CN" sz="1200" b="1" dirty="0">
                <a:solidFill>
                  <a:schemeClr val="bg1"/>
                </a:solidFill>
              </a:rPr>
              <a:t>$50M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0">
        <p14:switch dir="r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10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1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10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1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9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1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8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1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7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1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10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1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6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150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6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3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15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3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37" dur="15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8" presetID="2" presetClass="entr" presetSubtype="2" fill="hold" grpId="0" nodeType="withEffect" p14:presetBounceEnd="66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40" dur="6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41" dur="6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2" presetID="2" presetClass="entr" presetSubtype="2" fill="hold" grpId="0" nodeType="withEffect" p14:presetBounceEnd="66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44" dur="6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45" dur="6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6" presetID="2" presetClass="entr" presetSubtype="2" fill="hold" grpId="0" nodeType="withEffect" p14:presetBounceEnd="66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48" dur="6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49" dur="6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0" presetID="2" presetClass="entr" presetSubtype="2" fill="hold" grpId="0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52" dur="6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53" dur="6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5" grpId="0" animBg="1"/>
          <p:bldP spid="55" grpId="1" animBg="1"/>
          <p:bldP spid="58" grpId="0" animBg="1"/>
          <p:bldP spid="58" grpId="1" animBg="1"/>
          <p:bldP spid="59" grpId="0" animBg="1"/>
          <p:bldP spid="59" grpId="1" animBg="1"/>
          <p:bldP spid="60" grpId="0" animBg="1"/>
          <p:bldP spid="60" grpId="1" animBg="1"/>
          <p:bldP spid="61" grpId="0" animBg="1"/>
          <p:bldP spid="61" grpId="1" animBg="1"/>
          <p:bldP spid="62" grpId="0" animBg="1"/>
          <p:bldP spid="62" grpId="1" animBg="1"/>
          <p:bldP spid="63" grpId="0" animBg="1"/>
          <p:bldP spid="63" grpId="1" animBg="1"/>
          <p:bldP spid="81" grpId="0"/>
          <p:bldP spid="82" grpId="0" animBg="1"/>
          <p:bldP spid="83" grpId="0"/>
          <p:bldP spid="84" grpId="0"/>
          <p:bldP spid="111" grpId="0"/>
          <p:bldP spid="111" grpId="1"/>
          <p:bldP spid="112" grpId="0"/>
          <p:bldP spid="112" grpId="1"/>
          <p:bldP spid="110" grpId="0"/>
          <p:bldP spid="110" grpId="1"/>
          <p:bldP spid="113" grpId="0"/>
          <p:bldP spid="113" grpId="1"/>
          <p:bldP spid="115" grpId="0"/>
          <p:bldP spid="115" grpId="1"/>
          <p:bldP spid="114" grpId="0"/>
          <p:bldP spid="114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10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1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10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1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11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9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11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8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1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7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3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300"/>
                                            <p:tgtEl>
                                              <p:spTgt spid="1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74" dur="150" fill="hold"/>
                                            <p:tgtEl>
                                              <p:spTgt spid="1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3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3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6" presetClass="emph" presetSubtype="0" autoRev="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81" dur="150" fill="hold"/>
                                            <p:tgtEl>
                                              <p:spTgt spid="10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1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6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09" dur="150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0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3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16" dur="150" fill="hold"/>
                                            <p:tgtEl>
                                              <p:spTgt spid="6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7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1" dur="3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2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123" dur="150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4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8" dur="3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30" dur="15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3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37" dur="15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8" presetID="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0" dur="6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1" dur="6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2" presetID="2" presetClass="entr" presetSubtype="2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4" dur="6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5" dur="6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6" presetID="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8" dur="6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9" dur="6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0" presetID="2" presetClass="entr" presetSubtype="2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2" dur="6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3" dur="6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5" grpId="0" animBg="1"/>
          <p:bldP spid="55" grpId="1" animBg="1"/>
          <p:bldP spid="58" grpId="0" animBg="1"/>
          <p:bldP spid="58" grpId="1" animBg="1"/>
          <p:bldP spid="59" grpId="0" animBg="1"/>
          <p:bldP spid="59" grpId="1" animBg="1"/>
          <p:bldP spid="60" grpId="0" animBg="1"/>
          <p:bldP spid="60" grpId="1" animBg="1"/>
          <p:bldP spid="61" grpId="0" animBg="1"/>
          <p:bldP spid="61" grpId="1" animBg="1"/>
          <p:bldP spid="62" grpId="0" animBg="1"/>
          <p:bldP spid="62" grpId="1" animBg="1"/>
          <p:bldP spid="63" grpId="0" animBg="1"/>
          <p:bldP spid="63" grpId="1" animBg="1"/>
          <p:bldP spid="81" grpId="0"/>
          <p:bldP spid="82" grpId="0" animBg="1"/>
          <p:bldP spid="83" grpId="0"/>
          <p:bldP spid="84" grpId="0"/>
          <p:bldP spid="111" grpId="0"/>
          <p:bldP spid="111" grpId="1"/>
          <p:bldP spid="112" grpId="0"/>
          <p:bldP spid="112" grpId="1"/>
          <p:bldP spid="110" grpId="0"/>
          <p:bldP spid="110" grpId="1"/>
          <p:bldP spid="113" grpId="0"/>
          <p:bldP spid="113" grpId="1"/>
          <p:bldP spid="115" grpId="0"/>
          <p:bldP spid="115" grpId="1"/>
          <p:bldP spid="114" grpId="0"/>
          <p:bldP spid="114" grpId="1"/>
        </p:bldLst>
      </p:timing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333694" y="1966624"/>
            <a:ext cx="1730375" cy="1731962"/>
          </a:xfrm>
          <a:prstGeom prst="ellips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3700464" y="2073237"/>
            <a:ext cx="1730375" cy="1731962"/>
          </a:xfrm>
          <a:prstGeom prst="ellips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7019926" y="2073237"/>
            <a:ext cx="1730375" cy="1731962"/>
          </a:xfrm>
          <a:prstGeom prst="ellips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2041526" y="1246149"/>
            <a:ext cx="1730375" cy="1730375"/>
          </a:xfrm>
          <a:prstGeom prst="ellips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>
            <a:off x="5359401" y="1254087"/>
            <a:ext cx="1730375" cy="1730375"/>
          </a:xfrm>
          <a:prstGeom prst="ellips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307783" y="3391187"/>
            <a:ext cx="826136" cy="828024"/>
            <a:chOff x="1299844" y="3197550"/>
            <a:chExt cx="826136" cy="828024"/>
          </a:xfrm>
        </p:grpSpPr>
        <p:sp>
          <p:nvSpPr>
            <p:cNvPr id="13" name="Oval 5"/>
            <p:cNvSpPr>
              <a:spLocks noChangeArrowheads="1"/>
            </p:cNvSpPr>
            <p:nvPr/>
          </p:nvSpPr>
          <p:spPr bwMode="auto">
            <a:xfrm>
              <a:off x="1370330" y="3263900"/>
              <a:ext cx="693738" cy="695325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Oval 5"/>
            <p:cNvSpPr>
              <a:spLocks noChangeArrowheads="1"/>
            </p:cNvSpPr>
            <p:nvPr/>
          </p:nvSpPr>
          <p:spPr bwMode="auto">
            <a:xfrm>
              <a:off x="1299844" y="3197550"/>
              <a:ext cx="826136" cy="828024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725421" y="2671256"/>
            <a:ext cx="826136" cy="828024"/>
            <a:chOff x="2725420" y="2517307"/>
            <a:chExt cx="826136" cy="828024"/>
          </a:xfrm>
          <a:solidFill>
            <a:srgbClr val="C0D647"/>
          </a:solidFill>
        </p:grpSpPr>
        <p:sp>
          <p:nvSpPr>
            <p:cNvPr id="17" name="Oval 5"/>
            <p:cNvSpPr>
              <a:spLocks noChangeArrowheads="1"/>
            </p:cNvSpPr>
            <p:nvPr/>
          </p:nvSpPr>
          <p:spPr bwMode="auto">
            <a:xfrm>
              <a:off x="2795906" y="2583657"/>
              <a:ext cx="693738" cy="695325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Oval 5"/>
            <p:cNvSpPr>
              <a:spLocks noChangeArrowheads="1"/>
            </p:cNvSpPr>
            <p:nvPr/>
          </p:nvSpPr>
          <p:spPr bwMode="auto">
            <a:xfrm>
              <a:off x="2725420" y="2517307"/>
              <a:ext cx="826136" cy="828024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143058" y="3434811"/>
            <a:ext cx="826136" cy="828024"/>
            <a:chOff x="4143057" y="3280862"/>
            <a:chExt cx="826136" cy="828024"/>
          </a:xfrm>
          <a:solidFill>
            <a:srgbClr val="6C7F7D"/>
          </a:solidFill>
        </p:grpSpPr>
        <p:sp>
          <p:nvSpPr>
            <p:cNvPr id="21" name="Oval 5"/>
            <p:cNvSpPr>
              <a:spLocks noChangeArrowheads="1"/>
            </p:cNvSpPr>
            <p:nvPr/>
          </p:nvSpPr>
          <p:spPr bwMode="auto">
            <a:xfrm>
              <a:off x="4213543" y="3347212"/>
              <a:ext cx="693738" cy="695325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Oval 5"/>
            <p:cNvSpPr>
              <a:spLocks noChangeArrowheads="1"/>
            </p:cNvSpPr>
            <p:nvPr/>
          </p:nvSpPr>
          <p:spPr bwMode="auto">
            <a:xfrm>
              <a:off x="4143057" y="3280862"/>
              <a:ext cx="826136" cy="828024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562283" y="2724112"/>
            <a:ext cx="826136" cy="828024"/>
            <a:chOff x="5562282" y="2570163"/>
            <a:chExt cx="826136" cy="828024"/>
          </a:xfrm>
          <a:solidFill>
            <a:srgbClr val="6D6E72"/>
          </a:solidFill>
        </p:grpSpPr>
        <p:sp>
          <p:nvSpPr>
            <p:cNvPr id="25" name="Oval 5"/>
            <p:cNvSpPr>
              <a:spLocks noChangeArrowheads="1"/>
            </p:cNvSpPr>
            <p:nvPr/>
          </p:nvSpPr>
          <p:spPr bwMode="auto">
            <a:xfrm>
              <a:off x="5632768" y="2636513"/>
              <a:ext cx="693738" cy="695325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Oval 5"/>
            <p:cNvSpPr>
              <a:spLocks noChangeArrowheads="1"/>
            </p:cNvSpPr>
            <p:nvPr/>
          </p:nvSpPr>
          <p:spPr bwMode="auto">
            <a:xfrm>
              <a:off x="5562282" y="2570163"/>
              <a:ext cx="826136" cy="828024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973571" y="3432931"/>
            <a:ext cx="826136" cy="828024"/>
            <a:chOff x="6973570" y="3278982"/>
            <a:chExt cx="826136" cy="828024"/>
          </a:xfrm>
          <a:solidFill>
            <a:srgbClr val="949599"/>
          </a:solidFill>
        </p:grpSpPr>
        <p:sp>
          <p:nvSpPr>
            <p:cNvPr id="29" name="Oval 5"/>
            <p:cNvSpPr>
              <a:spLocks noChangeArrowheads="1"/>
            </p:cNvSpPr>
            <p:nvPr/>
          </p:nvSpPr>
          <p:spPr bwMode="auto">
            <a:xfrm>
              <a:off x="7044056" y="3345332"/>
              <a:ext cx="693738" cy="695325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Oval 5"/>
            <p:cNvSpPr>
              <a:spLocks noChangeArrowheads="1"/>
            </p:cNvSpPr>
            <p:nvPr/>
          </p:nvSpPr>
          <p:spPr bwMode="auto">
            <a:xfrm>
              <a:off x="6973570" y="3278982"/>
              <a:ext cx="826136" cy="828024"/>
            </a:xfrm>
            <a:prstGeom prst="ellipse">
              <a:avLst/>
            </a:prstGeom>
            <a:gradFill>
              <a:gsLst>
                <a:gs pos="417">
                  <a:srgbClr val="06C5B3"/>
                </a:gs>
                <a:gs pos="100000">
                  <a:srgbClr val="0073C7"/>
                </a:gs>
              </a:gsLst>
              <a:lin ang="2700000" scaled="0"/>
            </a:gradFill>
            <a:ln w="12700">
              <a:solidFill>
                <a:srgbClr val="06C5B3"/>
              </a:solidFill>
            </a:ln>
            <a:effectLst>
              <a:outerShdw blurRad="152400" dist="127000" dir="2700000" algn="tl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Rectangle 14"/>
          <p:cNvSpPr>
            <a:spLocks noChangeArrowheads="1"/>
          </p:cNvSpPr>
          <p:nvPr/>
        </p:nvSpPr>
        <p:spPr bwMode="auto">
          <a:xfrm>
            <a:off x="482919" y="2295236"/>
            <a:ext cx="1428750" cy="107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1000" b="1" dirty="0" smtClean="0">
                <a:solidFill>
                  <a:srgbClr val="06C5B3"/>
                </a:solidFill>
                <a:latin typeface="Arial" pitchFamily="34" charset="0"/>
              </a:rPr>
              <a:t>OPTION 01</a:t>
            </a: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800" dirty="0" smtClean="0">
                <a:solidFill>
                  <a:schemeClr val="bg1"/>
                </a:solidFill>
                <a:latin typeface="Arial" pitchFamily="34" charset="0"/>
              </a:rPr>
              <a:t>We have many PowerPoint </a:t>
            </a:r>
            <a:r>
              <a:rPr lang="zh-CN" altLang="en-US" sz="800" dirty="0" smtClean="0">
                <a:solidFill>
                  <a:schemeClr val="bg1"/>
                </a:solidFill>
                <a:latin typeface="Arial" pitchFamily="34" charset="0"/>
              </a:rPr>
              <a:t>templates</a:t>
            </a:r>
            <a:r>
              <a:rPr lang="en-US" altLang="zh-CN" sz="800" dirty="0" smtClean="0">
                <a:solidFill>
                  <a:schemeClr val="bg1"/>
                </a:solidFill>
                <a:latin typeface="Arial" pitchFamily="34" charset="0"/>
              </a:rPr>
              <a:t> that has been specifically designed to help anyone that is stepping into the world of PowerPoint for the very first time. </a:t>
            </a:r>
            <a:endParaRPr lang="zh-CN" altLang="en-US" sz="800" dirty="0" smtClean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33" name="Rectangle 15"/>
          <p:cNvSpPr>
            <a:spLocks noChangeArrowheads="1"/>
          </p:cNvSpPr>
          <p:nvPr/>
        </p:nvSpPr>
        <p:spPr bwMode="auto">
          <a:xfrm>
            <a:off x="3854451" y="2297074"/>
            <a:ext cx="1428750" cy="107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1000" b="1" dirty="0" smtClean="0">
                <a:solidFill>
                  <a:srgbClr val="06C5B3"/>
                </a:solidFill>
                <a:latin typeface="Arial" pitchFamily="34" charset="0"/>
              </a:rPr>
              <a:t>OPTION 03</a:t>
            </a: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800" dirty="0" smtClean="0">
                <a:solidFill>
                  <a:schemeClr val="bg1"/>
                </a:solidFill>
                <a:latin typeface="Arial" pitchFamily="34" charset="0"/>
              </a:rPr>
              <a:t>We have many PowerPoint </a:t>
            </a:r>
            <a:r>
              <a:rPr lang="zh-CN" altLang="en-US" sz="800" dirty="0" smtClean="0">
                <a:solidFill>
                  <a:schemeClr val="bg1"/>
                </a:solidFill>
                <a:latin typeface="Arial" pitchFamily="34" charset="0"/>
              </a:rPr>
              <a:t>templates</a:t>
            </a:r>
            <a:r>
              <a:rPr lang="en-US" altLang="zh-CN" sz="800" dirty="0" smtClean="0">
                <a:solidFill>
                  <a:schemeClr val="bg1"/>
                </a:solidFill>
                <a:latin typeface="Arial" pitchFamily="34" charset="0"/>
              </a:rPr>
              <a:t> that has been specifically designed to help anyone that is stepping into the world of PowerPoint for the very first time. </a:t>
            </a:r>
            <a:endParaRPr lang="zh-CN" altLang="en-US" sz="800" dirty="0" smtClean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7170739" y="2363749"/>
            <a:ext cx="1428750" cy="107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1000" b="1" dirty="0" smtClean="0">
                <a:solidFill>
                  <a:srgbClr val="06C5B3"/>
                </a:solidFill>
                <a:latin typeface="Arial" pitchFamily="34" charset="0"/>
              </a:rPr>
              <a:t>OPTION 05</a:t>
            </a: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800" dirty="0" smtClean="0">
                <a:solidFill>
                  <a:schemeClr val="bg1"/>
                </a:solidFill>
                <a:latin typeface="Arial" pitchFamily="34" charset="0"/>
              </a:rPr>
              <a:t>We have many PowerPoint </a:t>
            </a:r>
            <a:r>
              <a:rPr lang="zh-CN" altLang="en-US" sz="800" dirty="0" smtClean="0">
                <a:solidFill>
                  <a:schemeClr val="bg1"/>
                </a:solidFill>
                <a:latin typeface="Arial" pitchFamily="34" charset="0"/>
              </a:rPr>
              <a:t>templates</a:t>
            </a:r>
            <a:r>
              <a:rPr lang="en-US" altLang="zh-CN" sz="800" dirty="0" smtClean="0">
                <a:solidFill>
                  <a:schemeClr val="bg1"/>
                </a:solidFill>
                <a:latin typeface="Arial" pitchFamily="34" charset="0"/>
              </a:rPr>
              <a:t> that has been specifically designed to help anyone that is stepping into the world of PowerPoint for the very first time. </a:t>
            </a:r>
            <a:endParaRPr lang="zh-CN" altLang="en-US" sz="800" dirty="0" smtClean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35" name="Rectangle 17"/>
          <p:cNvSpPr>
            <a:spLocks noChangeArrowheads="1"/>
          </p:cNvSpPr>
          <p:nvPr/>
        </p:nvSpPr>
        <p:spPr bwMode="auto">
          <a:xfrm>
            <a:off x="5492751" y="1563649"/>
            <a:ext cx="1428750" cy="107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1000" b="1" dirty="0" smtClean="0">
                <a:solidFill>
                  <a:srgbClr val="06C5B3"/>
                </a:solidFill>
                <a:latin typeface="Arial" pitchFamily="34" charset="0"/>
              </a:rPr>
              <a:t>OPTION 04</a:t>
            </a: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800" dirty="0" smtClean="0">
                <a:solidFill>
                  <a:schemeClr val="bg1"/>
                </a:solidFill>
                <a:latin typeface="Arial" pitchFamily="34" charset="0"/>
              </a:rPr>
              <a:t>We have many PowerPoint </a:t>
            </a:r>
            <a:r>
              <a:rPr lang="zh-CN" altLang="en-US" sz="800" dirty="0" smtClean="0">
                <a:solidFill>
                  <a:schemeClr val="bg1"/>
                </a:solidFill>
                <a:latin typeface="Arial" pitchFamily="34" charset="0"/>
              </a:rPr>
              <a:t>templates</a:t>
            </a:r>
            <a:r>
              <a:rPr lang="en-US" altLang="zh-CN" sz="800" dirty="0" smtClean="0">
                <a:solidFill>
                  <a:schemeClr val="bg1"/>
                </a:solidFill>
                <a:latin typeface="Arial" pitchFamily="34" charset="0"/>
              </a:rPr>
              <a:t> that has been specifically designed to help anyone that is stepping into the world of PowerPoint for the very first time. </a:t>
            </a:r>
            <a:endParaRPr lang="zh-CN" altLang="en-US" sz="800" dirty="0" smtClean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36" name="Rectangle 18"/>
          <p:cNvSpPr>
            <a:spLocks noChangeArrowheads="1"/>
          </p:cNvSpPr>
          <p:nvPr/>
        </p:nvSpPr>
        <p:spPr bwMode="auto">
          <a:xfrm>
            <a:off x="2179639" y="1563649"/>
            <a:ext cx="1428750" cy="107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1000" b="1" dirty="0" smtClean="0">
                <a:solidFill>
                  <a:srgbClr val="06C5B3"/>
                </a:solidFill>
                <a:latin typeface="Arial" pitchFamily="34" charset="0"/>
              </a:rPr>
              <a:t>OPTION 02</a:t>
            </a: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800" dirty="0" smtClean="0">
                <a:solidFill>
                  <a:schemeClr val="bg1"/>
                </a:solidFill>
                <a:latin typeface="Arial" pitchFamily="34" charset="0"/>
              </a:rPr>
              <a:t>We have many PowerPoint </a:t>
            </a:r>
            <a:r>
              <a:rPr lang="zh-CN" altLang="en-US" sz="800" dirty="0" smtClean="0">
                <a:solidFill>
                  <a:schemeClr val="bg1"/>
                </a:solidFill>
                <a:latin typeface="Arial" pitchFamily="34" charset="0"/>
              </a:rPr>
              <a:t>templates</a:t>
            </a:r>
            <a:r>
              <a:rPr lang="en-US" altLang="zh-CN" sz="800" dirty="0" smtClean="0">
                <a:solidFill>
                  <a:schemeClr val="bg1"/>
                </a:solidFill>
                <a:latin typeface="Arial" pitchFamily="34" charset="0"/>
              </a:rPr>
              <a:t> that has been specifically designed to help anyone that is stepping into the world of PowerPoint for the very first time. </a:t>
            </a:r>
            <a:endParaRPr lang="zh-CN" altLang="en-US" sz="800" dirty="0" smtClean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37" name="Text Box 19"/>
          <p:cNvSpPr txBox="1">
            <a:spLocks noChangeArrowheads="1"/>
          </p:cNvSpPr>
          <p:nvPr/>
        </p:nvSpPr>
        <p:spPr bwMode="auto">
          <a:xfrm>
            <a:off x="1408522" y="3603269"/>
            <a:ext cx="62465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zh-CN" sz="1600" b="1" dirty="0" smtClean="0">
                <a:solidFill>
                  <a:schemeClr val="bg1"/>
                </a:solidFill>
                <a:latin typeface="Arial" pitchFamily="34" charset="0"/>
              </a:rPr>
              <a:t>2011</a:t>
            </a:r>
          </a:p>
        </p:txBody>
      </p:sp>
      <p:sp>
        <p:nvSpPr>
          <p:cNvPr id="38" name="Text Box 20"/>
          <p:cNvSpPr txBox="1">
            <a:spLocks noChangeArrowheads="1"/>
          </p:cNvSpPr>
          <p:nvPr/>
        </p:nvSpPr>
        <p:spPr bwMode="auto">
          <a:xfrm>
            <a:off x="2818530" y="2915564"/>
            <a:ext cx="63991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600" b="1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r>
              <a:rPr lang="zh-CN" altLang="zh-CN" dirty="0"/>
              <a:t>2012</a:t>
            </a:r>
          </a:p>
        </p:txBody>
      </p:sp>
      <p:sp>
        <p:nvSpPr>
          <p:cNvPr id="39" name="Text Box 21"/>
          <p:cNvSpPr txBox="1">
            <a:spLocks noChangeArrowheads="1"/>
          </p:cNvSpPr>
          <p:nvPr/>
        </p:nvSpPr>
        <p:spPr bwMode="auto">
          <a:xfrm>
            <a:off x="4240454" y="3682361"/>
            <a:ext cx="63991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600" b="1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r>
              <a:rPr lang="zh-CN" altLang="zh-CN" dirty="0"/>
              <a:t>2013</a:t>
            </a:r>
          </a:p>
        </p:txBody>
      </p:sp>
      <p:sp>
        <p:nvSpPr>
          <p:cNvPr id="40" name="Text Box 22"/>
          <p:cNvSpPr txBox="1">
            <a:spLocks noChangeArrowheads="1"/>
          </p:cNvSpPr>
          <p:nvPr/>
        </p:nvSpPr>
        <p:spPr bwMode="auto">
          <a:xfrm>
            <a:off x="5655392" y="2970325"/>
            <a:ext cx="63991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600" b="1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r>
              <a:rPr lang="zh-CN" altLang="zh-CN" dirty="0"/>
              <a:t>2014</a:t>
            </a:r>
          </a:p>
        </p:txBody>
      </p:sp>
      <p:sp>
        <p:nvSpPr>
          <p:cNvPr id="41" name="Text Box 23"/>
          <p:cNvSpPr txBox="1">
            <a:spLocks noChangeArrowheads="1"/>
          </p:cNvSpPr>
          <p:nvPr/>
        </p:nvSpPr>
        <p:spPr bwMode="auto">
          <a:xfrm>
            <a:off x="7066680" y="3688644"/>
            <a:ext cx="63991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sz="1600" b="1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r>
              <a:rPr lang="zh-CN" altLang="zh-CN" dirty="0"/>
              <a:t>2015</a:t>
            </a:r>
          </a:p>
        </p:txBody>
      </p:sp>
      <p:sp>
        <p:nvSpPr>
          <p:cNvPr id="47" name="椭圆 46"/>
          <p:cNvSpPr/>
          <p:nvPr/>
        </p:nvSpPr>
        <p:spPr>
          <a:xfrm>
            <a:off x="-396552" y="-453380"/>
            <a:ext cx="1050653" cy="1050652"/>
          </a:xfrm>
          <a:prstGeom prst="ellips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186990" y="152103"/>
            <a:ext cx="514943" cy="514943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TextBox 48"/>
          <p:cNvSpPr txBox="1"/>
          <p:nvPr/>
        </p:nvSpPr>
        <p:spPr>
          <a:xfrm>
            <a:off x="186989" y="209520"/>
            <a:ext cx="514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05</a:t>
            </a:r>
            <a:endParaRPr lang="zh-CN" altLang="en-US" sz="20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50" name="Rectangle 39"/>
          <p:cNvSpPr>
            <a:spLocks noChangeArrowheads="1"/>
          </p:cNvSpPr>
          <p:nvPr/>
        </p:nvSpPr>
        <p:spPr bwMode="auto">
          <a:xfrm>
            <a:off x="915988" y="301852"/>
            <a:ext cx="277805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400" dirty="0" smtClean="0">
                <a:solidFill>
                  <a:srgbClr val="06C5B3"/>
                </a:solidFill>
                <a:latin typeface="Impact" pitchFamily="34" charset="0"/>
              </a:rPr>
              <a:t>Write your great  title here</a:t>
            </a:r>
            <a:endParaRPr lang="en-US" altLang="zh-CN" sz="1400" dirty="0">
              <a:solidFill>
                <a:srgbClr val="06C5B3"/>
              </a:solidFill>
              <a:latin typeface="Impact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 advTm="0">
        <p14:switch dir="r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6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11" dur="6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12" dur="6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1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1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5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26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 p14:presetBounceEnd="66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29" dur="6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0" dur="6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1" presetClass="entr" presetSubtype="1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nodeType="withEffect" p14:presetBounceEnd="66000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3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4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 p14:presetBounceEnd="66000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47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48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1" presetClass="entr" presetSubtype="1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autoRev="1" fill="hold" grpId="1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1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4" fill="hold" nodeType="withEffect" p14:presetBounceEnd="66000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1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2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4" fill="hold" grpId="0" nodeType="withEffect" p14:presetBounceEnd="66000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65" dur="6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66" dur="6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1" presetClass="entr" presetSubtype="1" fill="hold" grpId="0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6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grpId="0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utoRev="1" fill="hold" grpId="1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nodeType="withEffect" p14:presetBounceEnd="66000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9" dur="6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0" dur="6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grpId="0" nodeType="withEffect" p14:presetBounceEnd="66000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83" dur="6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4" dur="6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1" presetClass="entr" presetSubtype="1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8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grpId="0" nodeType="withEffect">
                                      <p:stCondLst>
                                        <p:cond delay="57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6" presetClass="emph" presetSubtype="0" autoRev="1" fill="hold" grpId="1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Scale>
                                          <p:cBhvr>
                                            <p:cTn id="94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 animBg="1"/>
          <p:bldP spid="10" grpId="0" animBg="1"/>
          <p:bldP spid="11" grpId="0" animBg="1"/>
          <p:bldP spid="32" grpId="0"/>
          <p:bldP spid="32" grpId="1"/>
          <p:bldP spid="33" grpId="0"/>
          <p:bldP spid="33" grpId="1"/>
          <p:bldP spid="34" grpId="0"/>
          <p:bldP spid="34" grpId="1"/>
          <p:bldP spid="35" grpId="0"/>
          <p:bldP spid="35" grpId="1"/>
          <p:bldP spid="36" grpId="0"/>
          <p:bldP spid="36" grpId="1"/>
          <p:bldP spid="37" grpId="0"/>
          <p:bldP spid="38" grpId="0"/>
          <p:bldP spid="39" grpId="0"/>
          <p:bldP spid="40" grpId="0"/>
          <p:bldP spid="4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6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6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1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22" dur="1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6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6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1" presetClass="entr" presetSubtype="1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4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6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6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1" presetClass="entr" presetSubtype="1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6" presetClass="emph" presetSubtype="0" autoRev="1" fill="hold" grpId="1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1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4" fill="hold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6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4" fill="hold" grpId="0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6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6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1" presetClass="entr" presetSubtype="1" fill="hold" grpId="0" nodeType="withEffect">
                                      <p:stCondLst>
                                        <p:cond delay="44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6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grpId="0" nodeType="withEffect">
                                      <p:stCondLst>
                                        <p:cond delay="46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6" presetClass="emph" presetSubtype="0" autoRev="1" fill="hold" grpId="1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animScale>
                                          <p:cBhvr>
                                            <p:cTn id="76" dur="15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6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6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grpId="0" nodeType="withEffect">
                                      <p:stCondLst>
                                        <p:cond delay="49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6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6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1" presetClass="entr" presetSubtype="1" fill="hold" grpId="0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8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53" presetClass="entr" presetSubtype="16" fill="hold" grpId="0" nodeType="withEffect">
                                      <p:stCondLst>
                                        <p:cond delay="57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6" presetClass="emph" presetSubtype="0" autoRev="1" fill="hold" grpId="1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animScale>
                                          <p:cBhvr>
                                            <p:cTn id="94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 animBg="1"/>
          <p:bldP spid="10" grpId="0" animBg="1"/>
          <p:bldP spid="11" grpId="0" animBg="1"/>
          <p:bldP spid="32" grpId="0"/>
          <p:bldP spid="32" grpId="1"/>
          <p:bldP spid="33" grpId="0"/>
          <p:bldP spid="33" grpId="1"/>
          <p:bldP spid="34" grpId="0"/>
          <p:bldP spid="34" grpId="1"/>
          <p:bldP spid="35" grpId="0"/>
          <p:bldP spid="35" grpId="1"/>
          <p:bldP spid="36" grpId="0"/>
          <p:bldP spid="36" grpId="1"/>
          <p:bldP spid="37" grpId="0"/>
          <p:bldP spid="38" grpId="0"/>
          <p:bldP spid="39" grpId="0"/>
          <p:bldP spid="40" grpId="0"/>
          <p:bldP spid="41" grpId="0"/>
        </p:bldLst>
      </p:timing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椭圆 51"/>
          <p:cNvSpPr/>
          <p:nvPr/>
        </p:nvSpPr>
        <p:spPr>
          <a:xfrm>
            <a:off x="4601467" y="1465368"/>
            <a:ext cx="1605718" cy="1605716"/>
          </a:xfrm>
          <a:prstGeom prst="ellips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2833439" y="1130950"/>
            <a:ext cx="2093677" cy="2093677"/>
          </a:xfrm>
          <a:prstGeom prst="ellipse">
            <a:avLst/>
          </a:prstGeom>
          <a:noFill/>
          <a:ln w="635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3491880" y="604753"/>
            <a:ext cx="1676844" cy="1676844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4471957" y="2434794"/>
            <a:ext cx="619925" cy="619924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5639971" y="1297185"/>
            <a:ext cx="792088" cy="792088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6711870" y="2071905"/>
            <a:ext cx="312649" cy="312649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5450549" y="1035564"/>
            <a:ext cx="222967" cy="222967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2475392" y="1294026"/>
            <a:ext cx="197864" cy="197863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5560390" y="2500341"/>
            <a:ext cx="279733" cy="279732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6271226" y="569315"/>
            <a:ext cx="200401" cy="200400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2367968" y="1955258"/>
            <a:ext cx="937102" cy="937102"/>
          </a:xfrm>
          <a:prstGeom prst="ellipse">
            <a:avLst/>
          </a:prstGeom>
          <a:gradFill>
            <a:gsLst>
              <a:gs pos="417">
                <a:srgbClr val="06C5B3"/>
              </a:gs>
              <a:gs pos="100000">
                <a:srgbClr val="0073C7"/>
              </a:gs>
            </a:gsLst>
            <a:lin ang="2700000" scaled="0"/>
          </a:gradFill>
          <a:ln w="12700">
            <a:solidFill>
              <a:srgbClr val="06C5B3"/>
            </a:solidFill>
          </a:ln>
          <a:effectLst>
            <a:outerShdw blurRad="152400" dist="127000" dir="2700000" algn="tl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TextBox 50"/>
          <p:cNvSpPr txBox="1"/>
          <p:nvPr/>
        </p:nvSpPr>
        <p:spPr>
          <a:xfrm>
            <a:off x="3675424" y="1004327"/>
            <a:ext cx="13260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Impact" pitchFamily="34" charset="0"/>
              </a:rPr>
              <a:t>201x</a:t>
            </a:r>
            <a:endParaRPr lang="zh-CN" altLang="en-US" sz="48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53" name="Rectangle 40"/>
          <p:cNvSpPr>
            <a:spLocks noChangeArrowheads="1"/>
          </p:cNvSpPr>
          <p:nvPr/>
        </p:nvSpPr>
        <p:spPr bwMode="auto">
          <a:xfrm>
            <a:off x="1547813" y="3723084"/>
            <a:ext cx="60483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dist"/>
            <a:r>
              <a:rPr lang="zh-CN" altLang="en-US" sz="3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感谢观看，欢迎合作</a:t>
            </a:r>
            <a:endParaRPr lang="zh-CN" altLang="zh-CN" sz="3600" dirty="0">
              <a:solidFill>
                <a:schemeClr val="bg1"/>
              </a:solidFill>
              <a:ea typeface="微软雅黑" pitchFamily="34" charset="-122"/>
            </a:endParaRPr>
          </a:p>
        </p:txBody>
      </p:sp>
      <p:sp>
        <p:nvSpPr>
          <p:cNvPr id="54" name="Rectangle 40"/>
          <p:cNvSpPr>
            <a:spLocks noChangeArrowheads="1"/>
          </p:cNvSpPr>
          <p:nvPr/>
        </p:nvSpPr>
        <p:spPr bwMode="auto">
          <a:xfrm>
            <a:off x="2693464" y="4384308"/>
            <a:ext cx="374332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Business Report PowerPoint Template</a:t>
            </a:r>
            <a:endParaRPr lang="zh-CN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4661605" y="2603619"/>
            <a:ext cx="253296" cy="296470"/>
            <a:chOff x="-271462" y="-2203450"/>
            <a:chExt cx="698500" cy="817563"/>
          </a:xfrm>
        </p:grpSpPr>
        <p:sp>
          <p:nvSpPr>
            <p:cNvPr id="4" name="Oval 6"/>
            <p:cNvSpPr>
              <a:spLocks noChangeArrowheads="1"/>
            </p:cNvSpPr>
            <p:nvPr/>
          </p:nvSpPr>
          <p:spPr bwMode="auto">
            <a:xfrm>
              <a:off x="-106362" y="-2203450"/>
              <a:ext cx="127000" cy="1587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-271462" y="-2030412"/>
              <a:ext cx="454025" cy="641350"/>
            </a:xfrm>
            <a:custGeom>
              <a:avLst/>
              <a:gdLst>
                <a:gd name="T0" fmla="*/ 120 w 121"/>
                <a:gd name="T1" fmla="*/ 26 h 171"/>
                <a:gd name="T2" fmla="*/ 120 w 121"/>
                <a:gd name="T3" fmla="*/ 26 h 171"/>
                <a:gd name="T4" fmla="*/ 114 w 121"/>
                <a:gd name="T5" fmla="*/ 21 h 171"/>
                <a:gd name="T6" fmla="*/ 90 w 121"/>
                <a:gd name="T7" fmla="*/ 3 h 171"/>
                <a:gd name="T8" fmla="*/ 84 w 121"/>
                <a:gd name="T9" fmla="*/ 1 h 171"/>
                <a:gd name="T10" fmla="*/ 75 w 121"/>
                <a:gd name="T11" fmla="*/ 1 h 171"/>
                <a:gd name="T12" fmla="*/ 74 w 121"/>
                <a:gd name="T13" fmla="*/ 11 h 171"/>
                <a:gd name="T14" fmla="*/ 67 w 121"/>
                <a:gd name="T15" fmla="*/ 42 h 171"/>
                <a:gd name="T16" fmla="*/ 67 w 121"/>
                <a:gd name="T17" fmla="*/ 7 h 171"/>
                <a:gd name="T18" fmla="*/ 58 w 121"/>
                <a:gd name="T19" fmla="*/ 0 h 171"/>
                <a:gd name="T20" fmla="*/ 57 w 121"/>
                <a:gd name="T21" fmla="*/ 9 h 171"/>
                <a:gd name="T22" fmla="*/ 45 w 121"/>
                <a:gd name="T23" fmla="*/ 18 h 171"/>
                <a:gd name="T24" fmla="*/ 40 w 121"/>
                <a:gd name="T25" fmla="*/ 7 h 171"/>
                <a:gd name="T26" fmla="*/ 47 w 121"/>
                <a:gd name="T27" fmla="*/ 0 h 171"/>
                <a:gd name="T28" fmla="*/ 38 w 121"/>
                <a:gd name="T29" fmla="*/ 1 h 171"/>
                <a:gd name="T30" fmla="*/ 3 w 121"/>
                <a:gd name="T31" fmla="*/ 35 h 171"/>
                <a:gd name="T32" fmla="*/ 2 w 121"/>
                <a:gd name="T33" fmla="*/ 35 h 171"/>
                <a:gd name="T34" fmla="*/ 1 w 121"/>
                <a:gd name="T35" fmla="*/ 48 h 171"/>
                <a:gd name="T36" fmla="*/ 1 w 121"/>
                <a:gd name="T37" fmla="*/ 48 h 171"/>
                <a:gd name="T38" fmla="*/ 2 w 121"/>
                <a:gd name="T39" fmla="*/ 50 h 171"/>
                <a:gd name="T40" fmla="*/ 6 w 121"/>
                <a:gd name="T41" fmla="*/ 57 h 171"/>
                <a:gd name="T42" fmla="*/ 20 w 121"/>
                <a:gd name="T43" fmla="*/ 84 h 171"/>
                <a:gd name="T44" fmla="*/ 32 w 121"/>
                <a:gd name="T45" fmla="*/ 90 h 171"/>
                <a:gd name="T46" fmla="*/ 35 w 121"/>
                <a:gd name="T47" fmla="*/ 90 h 171"/>
                <a:gd name="T48" fmla="*/ 60 w 121"/>
                <a:gd name="T49" fmla="*/ 171 h 171"/>
                <a:gd name="T50" fmla="*/ 56 w 121"/>
                <a:gd name="T51" fmla="*/ 110 h 171"/>
                <a:gd name="T52" fmla="*/ 89 w 121"/>
                <a:gd name="T53" fmla="*/ 33 h 171"/>
                <a:gd name="T54" fmla="*/ 93 w 121"/>
                <a:gd name="T55" fmla="*/ 31 h 171"/>
                <a:gd name="T56" fmla="*/ 75 w 121"/>
                <a:gd name="T57" fmla="*/ 45 h 171"/>
                <a:gd name="T58" fmla="*/ 89 w 121"/>
                <a:gd name="T59" fmla="*/ 33 h 171"/>
                <a:gd name="T60" fmla="*/ 30 w 121"/>
                <a:gd name="T61" fmla="*/ 55 h 171"/>
                <a:gd name="T62" fmla="*/ 23 w 121"/>
                <a:gd name="T63" fmla="*/ 44 h 171"/>
                <a:gd name="T64" fmla="*/ 33 w 121"/>
                <a:gd name="T65" fmla="*/ 6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1" h="171">
                  <a:moveTo>
                    <a:pt x="120" y="42"/>
                  </a:moveTo>
                  <a:cubicBezTo>
                    <a:pt x="120" y="35"/>
                    <a:pt x="121" y="24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14" y="21"/>
                    <a:pt x="114" y="21"/>
                    <a:pt x="114" y="21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88" y="2"/>
                    <a:pt x="86" y="1"/>
                    <a:pt x="84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1" y="1"/>
                    <a:pt x="78" y="0"/>
                    <a:pt x="75" y="0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4" y="0"/>
                    <a:pt x="42" y="1"/>
                    <a:pt x="39" y="1"/>
                  </a:cubicBezTo>
                  <a:cubicBezTo>
                    <a:pt x="39" y="1"/>
                    <a:pt x="38" y="1"/>
                    <a:pt x="38" y="1"/>
                  </a:cubicBezTo>
                  <a:cubicBezTo>
                    <a:pt x="36" y="1"/>
                    <a:pt x="33" y="3"/>
                    <a:pt x="31" y="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60"/>
                    <a:pt x="2" y="42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4" y="82"/>
                    <a:pt x="28" y="80"/>
                    <a:pt x="33" y="78"/>
                  </a:cubicBezTo>
                  <a:cubicBezTo>
                    <a:pt x="32" y="82"/>
                    <a:pt x="32" y="86"/>
                    <a:pt x="32" y="90"/>
                  </a:cubicBezTo>
                  <a:cubicBezTo>
                    <a:pt x="32" y="90"/>
                    <a:pt x="32" y="90"/>
                    <a:pt x="32" y="90"/>
                  </a:cubicBezTo>
                  <a:cubicBezTo>
                    <a:pt x="33" y="90"/>
                    <a:pt x="34" y="90"/>
                    <a:pt x="35" y="90"/>
                  </a:cubicBezTo>
                  <a:cubicBezTo>
                    <a:pt x="37" y="171"/>
                    <a:pt x="37" y="171"/>
                    <a:pt x="37" y="171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60" y="161"/>
                    <a:pt x="60" y="147"/>
                    <a:pt x="60" y="134"/>
                  </a:cubicBezTo>
                  <a:cubicBezTo>
                    <a:pt x="57" y="127"/>
                    <a:pt x="56" y="118"/>
                    <a:pt x="56" y="110"/>
                  </a:cubicBezTo>
                  <a:cubicBezTo>
                    <a:pt x="56" y="73"/>
                    <a:pt x="84" y="44"/>
                    <a:pt x="120" y="42"/>
                  </a:cubicBezTo>
                  <a:close/>
                  <a:moveTo>
                    <a:pt x="89" y="33"/>
                  </a:moveTo>
                  <a:cubicBezTo>
                    <a:pt x="89" y="31"/>
                    <a:pt x="89" y="29"/>
                    <a:pt x="89" y="27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5" y="33"/>
                    <a:pt x="95" y="33"/>
                    <a:pt x="95" y="33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3" y="42"/>
                    <a:pt x="73" y="42"/>
                    <a:pt x="73" y="42"/>
                  </a:cubicBezTo>
                  <a:lnTo>
                    <a:pt x="89" y="33"/>
                  </a:lnTo>
                  <a:close/>
                  <a:moveTo>
                    <a:pt x="33" y="60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41"/>
                    <a:pt x="33" y="50"/>
                    <a:pt x="33" y="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8"/>
            <p:cNvSpPr/>
            <p:nvPr/>
          </p:nvSpPr>
          <p:spPr bwMode="auto">
            <a:xfrm>
              <a:off x="-31750" y="-1498600"/>
              <a:ext cx="90488" cy="109538"/>
            </a:xfrm>
            <a:custGeom>
              <a:avLst/>
              <a:gdLst>
                <a:gd name="T0" fmla="*/ 0 w 24"/>
                <a:gd name="T1" fmla="*/ 0 h 29"/>
                <a:gd name="T2" fmla="*/ 1 w 24"/>
                <a:gd name="T3" fmla="*/ 29 h 29"/>
                <a:gd name="T4" fmla="*/ 24 w 24"/>
                <a:gd name="T5" fmla="*/ 29 h 29"/>
                <a:gd name="T6" fmla="*/ 24 w 24"/>
                <a:gd name="T7" fmla="*/ 26 h 29"/>
                <a:gd name="T8" fmla="*/ 0 w 24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9">
                  <a:moveTo>
                    <a:pt x="0" y="0"/>
                  </a:moveTo>
                  <a:cubicBezTo>
                    <a:pt x="1" y="29"/>
                    <a:pt x="1" y="29"/>
                    <a:pt x="1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8"/>
                    <a:pt x="24" y="27"/>
                    <a:pt x="24" y="26"/>
                  </a:cubicBezTo>
                  <a:cubicBezTo>
                    <a:pt x="14" y="19"/>
                    <a:pt x="6" y="11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9"/>
            <p:cNvSpPr>
              <a:spLocks noEditPoints="1"/>
            </p:cNvSpPr>
            <p:nvPr/>
          </p:nvSpPr>
          <p:spPr bwMode="auto">
            <a:xfrm>
              <a:off x="-38100" y="-1851025"/>
              <a:ext cx="465138" cy="465138"/>
            </a:xfrm>
            <a:custGeom>
              <a:avLst/>
              <a:gdLst>
                <a:gd name="T0" fmla="*/ 62 w 124"/>
                <a:gd name="T1" fmla="*/ 0 h 124"/>
                <a:gd name="T2" fmla="*/ 0 w 124"/>
                <a:gd name="T3" fmla="*/ 62 h 124"/>
                <a:gd name="T4" fmla="*/ 62 w 124"/>
                <a:gd name="T5" fmla="*/ 124 h 124"/>
                <a:gd name="T6" fmla="*/ 124 w 124"/>
                <a:gd name="T7" fmla="*/ 62 h 124"/>
                <a:gd name="T8" fmla="*/ 62 w 124"/>
                <a:gd name="T9" fmla="*/ 0 h 124"/>
                <a:gd name="T10" fmla="*/ 68 w 124"/>
                <a:gd name="T11" fmla="*/ 112 h 124"/>
                <a:gd name="T12" fmla="*/ 68 w 124"/>
                <a:gd name="T13" fmla="*/ 100 h 124"/>
                <a:gd name="T14" fmla="*/ 62 w 124"/>
                <a:gd name="T15" fmla="*/ 101 h 124"/>
                <a:gd name="T16" fmla="*/ 56 w 124"/>
                <a:gd name="T17" fmla="*/ 100 h 124"/>
                <a:gd name="T18" fmla="*/ 56 w 124"/>
                <a:gd name="T19" fmla="*/ 112 h 124"/>
                <a:gd name="T20" fmla="*/ 12 w 124"/>
                <a:gd name="T21" fmla="*/ 67 h 124"/>
                <a:gd name="T22" fmla="*/ 24 w 124"/>
                <a:gd name="T23" fmla="*/ 67 h 124"/>
                <a:gd name="T24" fmla="*/ 23 w 124"/>
                <a:gd name="T25" fmla="*/ 62 h 124"/>
                <a:gd name="T26" fmla="*/ 24 w 124"/>
                <a:gd name="T27" fmla="*/ 56 h 124"/>
                <a:gd name="T28" fmla="*/ 12 w 124"/>
                <a:gd name="T29" fmla="*/ 56 h 124"/>
                <a:gd name="T30" fmla="*/ 56 w 124"/>
                <a:gd name="T31" fmla="*/ 11 h 124"/>
                <a:gd name="T32" fmla="*/ 56 w 124"/>
                <a:gd name="T33" fmla="*/ 23 h 124"/>
                <a:gd name="T34" fmla="*/ 62 w 124"/>
                <a:gd name="T35" fmla="*/ 23 h 124"/>
                <a:gd name="T36" fmla="*/ 68 w 124"/>
                <a:gd name="T37" fmla="*/ 23 h 124"/>
                <a:gd name="T38" fmla="*/ 68 w 124"/>
                <a:gd name="T39" fmla="*/ 11 h 124"/>
                <a:gd name="T40" fmla="*/ 112 w 124"/>
                <a:gd name="T41" fmla="*/ 56 h 124"/>
                <a:gd name="T42" fmla="*/ 101 w 124"/>
                <a:gd name="T43" fmla="*/ 56 h 124"/>
                <a:gd name="T44" fmla="*/ 101 w 124"/>
                <a:gd name="T45" fmla="*/ 62 h 124"/>
                <a:gd name="T46" fmla="*/ 101 w 124"/>
                <a:gd name="T47" fmla="*/ 67 h 124"/>
                <a:gd name="T48" fmla="*/ 112 w 124"/>
                <a:gd name="T49" fmla="*/ 67 h 124"/>
                <a:gd name="T50" fmla="*/ 68 w 124"/>
                <a:gd name="T51" fmla="*/ 11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4" h="124">
                  <a:moveTo>
                    <a:pt x="62" y="0"/>
                  </a:moveTo>
                  <a:cubicBezTo>
                    <a:pt x="28" y="0"/>
                    <a:pt x="0" y="27"/>
                    <a:pt x="0" y="62"/>
                  </a:cubicBezTo>
                  <a:cubicBezTo>
                    <a:pt x="0" y="96"/>
                    <a:pt x="28" y="124"/>
                    <a:pt x="62" y="124"/>
                  </a:cubicBezTo>
                  <a:cubicBezTo>
                    <a:pt x="96" y="124"/>
                    <a:pt x="124" y="96"/>
                    <a:pt x="124" y="62"/>
                  </a:cubicBezTo>
                  <a:cubicBezTo>
                    <a:pt x="124" y="27"/>
                    <a:pt x="96" y="0"/>
                    <a:pt x="62" y="0"/>
                  </a:cubicBezTo>
                  <a:close/>
                  <a:moveTo>
                    <a:pt x="68" y="112"/>
                  </a:moveTo>
                  <a:cubicBezTo>
                    <a:pt x="68" y="100"/>
                    <a:pt x="68" y="100"/>
                    <a:pt x="68" y="100"/>
                  </a:cubicBezTo>
                  <a:cubicBezTo>
                    <a:pt x="66" y="100"/>
                    <a:pt x="64" y="101"/>
                    <a:pt x="62" y="101"/>
                  </a:cubicBezTo>
                  <a:cubicBezTo>
                    <a:pt x="60" y="101"/>
                    <a:pt x="58" y="100"/>
                    <a:pt x="56" y="100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33" y="109"/>
                    <a:pt x="15" y="91"/>
                    <a:pt x="12" y="67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3" y="66"/>
                    <a:pt x="23" y="64"/>
                    <a:pt x="23" y="62"/>
                  </a:cubicBezTo>
                  <a:cubicBezTo>
                    <a:pt x="23" y="60"/>
                    <a:pt x="23" y="58"/>
                    <a:pt x="24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5" y="33"/>
                    <a:pt x="33" y="14"/>
                    <a:pt x="56" y="1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8" y="23"/>
                    <a:pt x="60" y="23"/>
                    <a:pt x="62" y="23"/>
                  </a:cubicBezTo>
                  <a:cubicBezTo>
                    <a:pt x="64" y="23"/>
                    <a:pt x="66" y="23"/>
                    <a:pt x="68" y="23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91" y="14"/>
                    <a:pt x="109" y="33"/>
                    <a:pt x="112" y="56"/>
                  </a:cubicBezTo>
                  <a:cubicBezTo>
                    <a:pt x="101" y="56"/>
                    <a:pt x="101" y="56"/>
                    <a:pt x="101" y="56"/>
                  </a:cubicBezTo>
                  <a:cubicBezTo>
                    <a:pt x="101" y="58"/>
                    <a:pt x="101" y="60"/>
                    <a:pt x="101" y="62"/>
                  </a:cubicBezTo>
                  <a:cubicBezTo>
                    <a:pt x="101" y="64"/>
                    <a:pt x="101" y="66"/>
                    <a:pt x="101" y="67"/>
                  </a:cubicBezTo>
                  <a:cubicBezTo>
                    <a:pt x="112" y="67"/>
                    <a:pt x="112" y="67"/>
                    <a:pt x="112" y="67"/>
                  </a:cubicBezTo>
                  <a:cubicBezTo>
                    <a:pt x="109" y="91"/>
                    <a:pt x="91" y="109"/>
                    <a:pt x="68" y="1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0"/>
            <p:cNvSpPr/>
            <p:nvPr/>
          </p:nvSpPr>
          <p:spPr bwMode="auto">
            <a:xfrm>
              <a:off x="100013" y="-1779587"/>
              <a:ext cx="33338" cy="38100"/>
            </a:xfrm>
            <a:custGeom>
              <a:avLst/>
              <a:gdLst>
                <a:gd name="T0" fmla="*/ 3 w 9"/>
                <a:gd name="T1" fmla="*/ 10 h 10"/>
                <a:gd name="T2" fmla="*/ 9 w 9"/>
                <a:gd name="T3" fmla="*/ 7 h 10"/>
                <a:gd name="T4" fmla="*/ 6 w 9"/>
                <a:gd name="T5" fmla="*/ 2 h 10"/>
                <a:gd name="T6" fmla="*/ 3 w 9"/>
                <a:gd name="T7" fmla="*/ 0 h 10"/>
                <a:gd name="T8" fmla="*/ 2 w 9"/>
                <a:gd name="T9" fmla="*/ 1 h 10"/>
                <a:gd name="T10" fmla="*/ 0 w 9"/>
                <a:gd name="T11" fmla="*/ 3 h 10"/>
                <a:gd name="T12" fmla="*/ 1 w 9"/>
                <a:gd name="T13" fmla="*/ 5 h 10"/>
                <a:gd name="T14" fmla="*/ 3 w 9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5" y="9"/>
                    <a:pt x="7" y="8"/>
                    <a:pt x="9" y="7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0" y="4"/>
                    <a:pt x="1" y="5"/>
                  </a:cubicBezTo>
                  <a:lnTo>
                    <a:pt x="3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1"/>
            <p:cNvSpPr/>
            <p:nvPr/>
          </p:nvSpPr>
          <p:spPr bwMode="auto">
            <a:xfrm>
              <a:off x="254000" y="-1779587"/>
              <a:ext cx="33338" cy="38100"/>
            </a:xfrm>
            <a:custGeom>
              <a:avLst/>
              <a:gdLst>
                <a:gd name="T0" fmla="*/ 7 w 9"/>
                <a:gd name="T1" fmla="*/ 1 h 10"/>
                <a:gd name="T2" fmla="*/ 6 w 9"/>
                <a:gd name="T3" fmla="*/ 0 h 10"/>
                <a:gd name="T4" fmla="*/ 3 w 9"/>
                <a:gd name="T5" fmla="*/ 2 h 10"/>
                <a:gd name="T6" fmla="*/ 0 w 9"/>
                <a:gd name="T7" fmla="*/ 7 h 10"/>
                <a:gd name="T8" fmla="*/ 6 w 9"/>
                <a:gd name="T9" fmla="*/ 10 h 10"/>
                <a:gd name="T10" fmla="*/ 9 w 9"/>
                <a:gd name="T11" fmla="*/ 5 h 10"/>
                <a:gd name="T12" fmla="*/ 7 w 9"/>
                <a:gd name="T13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7" y="1"/>
                  </a:moveTo>
                  <a:cubicBezTo>
                    <a:pt x="7" y="1"/>
                    <a:pt x="7" y="0"/>
                    <a:pt x="6" y="0"/>
                  </a:cubicBezTo>
                  <a:cubicBezTo>
                    <a:pt x="5" y="0"/>
                    <a:pt x="4" y="1"/>
                    <a:pt x="3" y="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8"/>
                    <a:pt x="4" y="9"/>
                    <a:pt x="6" y="10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3"/>
                    <a:pt x="9" y="2"/>
                    <a:pt x="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2"/>
            <p:cNvSpPr/>
            <p:nvPr/>
          </p:nvSpPr>
          <p:spPr bwMode="auto">
            <a:xfrm>
              <a:off x="314325" y="-1716087"/>
              <a:ext cx="33338" cy="30163"/>
            </a:xfrm>
            <a:custGeom>
              <a:avLst/>
              <a:gdLst>
                <a:gd name="T0" fmla="*/ 8 w 9"/>
                <a:gd name="T1" fmla="*/ 6 h 8"/>
                <a:gd name="T2" fmla="*/ 9 w 9"/>
                <a:gd name="T3" fmla="*/ 4 h 8"/>
                <a:gd name="T4" fmla="*/ 9 w 9"/>
                <a:gd name="T5" fmla="*/ 1 h 8"/>
                <a:gd name="T6" fmla="*/ 6 w 9"/>
                <a:gd name="T7" fmla="*/ 0 h 8"/>
                <a:gd name="T8" fmla="*/ 5 w 9"/>
                <a:gd name="T9" fmla="*/ 0 h 8"/>
                <a:gd name="T10" fmla="*/ 0 w 9"/>
                <a:gd name="T11" fmla="*/ 3 h 8"/>
                <a:gd name="T12" fmla="*/ 3 w 9"/>
                <a:gd name="T13" fmla="*/ 8 h 8"/>
                <a:gd name="T14" fmla="*/ 8 w 9"/>
                <a:gd name="T1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8" y="6"/>
                  </a:moveTo>
                  <a:cubicBezTo>
                    <a:pt x="8" y="5"/>
                    <a:pt x="9" y="5"/>
                    <a:pt x="9" y="4"/>
                  </a:cubicBezTo>
                  <a:cubicBezTo>
                    <a:pt x="9" y="3"/>
                    <a:pt x="9" y="2"/>
                    <a:pt x="9" y="1"/>
                  </a:cubicBezTo>
                  <a:cubicBezTo>
                    <a:pt x="8" y="1"/>
                    <a:pt x="7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5"/>
                    <a:pt x="2" y="7"/>
                    <a:pt x="3" y="8"/>
                  </a:cubicBezTo>
                  <a:lnTo>
                    <a:pt x="8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13"/>
            <p:cNvSpPr/>
            <p:nvPr/>
          </p:nvSpPr>
          <p:spPr bwMode="auto">
            <a:xfrm>
              <a:off x="39688" y="-1716087"/>
              <a:ext cx="33338" cy="30163"/>
            </a:xfrm>
            <a:custGeom>
              <a:avLst/>
              <a:gdLst>
                <a:gd name="T0" fmla="*/ 3 w 9"/>
                <a:gd name="T1" fmla="*/ 0 h 8"/>
                <a:gd name="T2" fmla="*/ 0 w 9"/>
                <a:gd name="T3" fmla="*/ 1 h 8"/>
                <a:gd name="T4" fmla="*/ 0 w 9"/>
                <a:gd name="T5" fmla="*/ 4 h 8"/>
                <a:gd name="T6" fmla="*/ 1 w 9"/>
                <a:gd name="T7" fmla="*/ 6 h 8"/>
                <a:gd name="T8" fmla="*/ 6 w 9"/>
                <a:gd name="T9" fmla="*/ 8 h 8"/>
                <a:gd name="T10" fmla="*/ 9 w 9"/>
                <a:gd name="T11" fmla="*/ 3 h 8"/>
                <a:gd name="T12" fmla="*/ 4 w 9"/>
                <a:gd name="T13" fmla="*/ 0 h 8"/>
                <a:gd name="T14" fmla="*/ 3 w 9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3" y="0"/>
                  </a:moveTo>
                  <a:cubicBezTo>
                    <a:pt x="2" y="0"/>
                    <a:pt x="1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5"/>
                    <a:pt x="1" y="5"/>
                    <a:pt x="1" y="6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7"/>
                    <a:pt x="8" y="5"/>
                    <a:pt x="9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14"/>
            <p:cNvSpPr/>
            <p:nvPr/>
          </p:nvSpPr>
          <p:spPr bwMode="auto">
            <a:xfrm>
              <a:off x="314325" y="-1554162"/>
              <a:ext cx="33338" cy="30163"/>
            </a:xfrm>
            <a:custGeom>
              <a:avLst/>
              <a:gdLst>
                <a:gd name="T0" fmla="*/ 0 w 9"/>
                <a:gd name="T1" fmla="*/ 5 h 8"/>
                <a:gd name="T2" fmla="*/ 5 w 9"/>
                <a:gd name="T3" fmla="*/ 8 h 8"/>
                <a:gd name="T4" fmla="*/ 6 w 9"/>
                <a:gd name="T5" fmla="*/ 8 h 8"/>
                <a:gd name="T6" fmla="*/ 9 w 9"/>
                <a:gd name="T7" fmla="*/ 7 h 8"/>
                <a:gd name="T8" fmla="*/ 9 w 9"/>
                <a:gd name="T9" fmla="*/ 5 h 8"/>
                <a:gd name="T10" fmla="*/ 8 w 9"/>
                <a:gd name="T11" fmla="*/ 3 h 8"/>
                <a:gd name="T12" fmla="*/ 3 w 9"/>
                <a:gd name="T13" fmla="*/ 0 h 8"/>
                <a:gd name="T14" fmla="*/ 0 w 9"/>
                <a:gd name="T1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0" y="5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7" y="8"/>
                    <a:pt x="8" y="8"/>
                    <a:pt x="9" y="7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4"/>
                    <a:pt x="8" y="3"/>
                    <a:pt x="8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2"/>
                    <a:pt x="1" y="3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15"/>
            <p:cNvSpPr/>
            <p:nvPr/>
          </p:nvSpPr>
          <p:spPr bwMode="auto">
            <a:xfrm>
              <a:off x="39688" y="-1554162"/>
              <a:ext cx="33338" cy="30163"/>
            </a:xfrm>
            <a:custGeom>
              <a:avLst/>
              <a:gdLst>
                <a:gd name="T0" fmla="*/ 1 w 9"/>
                <a:gd name="T1" fmla="*/ 3 h 8"/>
                <a:gd name="T2" fmla="*/ 0 w 9"/>
                <a:gd name="T3" fmla="*/ 5 h 8"/>
                <a:gd name="T4" fmla="*/ 0 w 9"/>
                <a:gd name="T5" fmla="*/ 7 h 8"/>
                <a:gd name="T6" fmla="*/ 3 w 9"/>
                <a:gd name="T7" fmla="*/ 8 h 8"/>
                <a:gd name="T8" fmla="*/ 4 w 9"/>
                <a:gd name="T9" fmla="*/ 8 h 8"/>
                <a:gd name="T10" fmla="*/ 9 w 9"/>
                <a:gd name="T11" fmla="*/ 5 h 8"/>
                <a:gd name="T12" fmla="*/ 6 w 9"/>
                <a:gd name="T13" fmla="*/ 0 h 8"/>
                <a:gd name="T14" fmla="*/ 1 w 9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8">
                  <a:moveTo>
                    <a:pt x="1" y="3"/>
                  </a:moveTo>
                  <a:cubicBezTo>
                    <a:pt x="1" y="3"/>
                    <a:pt x="0" y="4"/>
                    <a:pt x="0" y="5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3"/>
                    <a:pt x="7" y="2"/>
                    <a:pt x="6" y="0"/>
                  </a:cubicBezTo>
                  <a:lnTo>
                    <a:pt x="1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16"/>
            <p:cNvSpPr/>
            <p:nvPr/>
          </p:nvSpPr>
          <p:spPr bwMode="auto">
            <a:xfrm>
              <a:off x="254000" y="-1498600"/>
              <a:ext cx="33338" cy="38100"/>
            </a:xfrm>
            <a:custGeom>
              <a:avLst/>
              <a:gdLst>
                <a:gd name="T0" fmla="*/ 6 w 9"/>
                <a:gd name="T1" fmla="*/ 0 h 10"/>
                <a:gd name="T2" fmla="*/ 0 w 9"/>
                <a:gd name="T3" fmla="*/ 3 h 10"/>
                <a:gd name="T4" fmla="*/ 3 w 9"/>
                <a:gd name="T5" fmla="*/ 8 h 10"/>
                <a:gd name="T6" fmla="*/ 6 w 9"/>
                <a:gd name="T7" fmla="*/ 10 h 10"/>
                <a:gd name="T8" fmla="*/ 7 w 9"/>
                <a:gd name="T9" fmla="*/ 9 h 10"/>
                <a:gd name="T10" fmla="*/ 9 w 9"/>
                <a:gd name="T11" fmla="*/ 5 h 10"/>
                <a:gd name="T12" fmla="*/ 6 w 9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6" y="0"/>
                  </a:moveTo>
                  <a:cubicBezTo>
                    <a:pt x="4" y="1"/>
                    <a:pt x="2" y="2"/>
                    <a:pt x="0" y="3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9"/>
                    <a:pt x="5" y="10"/>
                    <a:pt x="6" y="10"/>
                  </a:cubicBezTo>
                  <a:cubicBezTo>
                    <a:pt x="7" y="10"/>
                    <a:pt x="7" y="10"/>
                    <a:pt x="7" y="9"/>
                  </a:cubicBezTo>
                  <a:cubicBezTo>
                    <a:pt x="9" y="9"/>
                    <a:pt x="9" y="7"/>
                    <a:pt x="9" y="5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17"/>
            <p:cNvSpPr/>
            <p:nvPr/>
          </p:nvSpPr>
          <p:spPr bwMode="auto">
            <a:xfrm>
              <a:off x="100013" y="-1498600"/>
              <a:ext cx="33338" cy="38100"/>
            </a:xfrm>
            <a:custGeom>
              <a:avLst/>
              <a:gdLst>
                <a:gd name="T0" fmla="*/ 1 w 9"/>
                <a:gd name="T1" fmla="*/ 5 h 10"/>
                <a:gd name="T2" fmla="*/ 0 w 9"/>
                <a:gd name="T3" fmla="*/ 8 h 10"/>
                <a:gd name="T4" fmla="*/ 2 w 9"/>
                <a:gd name="T5" fmla="*/ 9 h 10"/>
                <a:gd name="T6" fmla="*/ 3 w 9"/>
                <a:gd name="T7" fmla="*/ 10 h 10"/>
                <a:gd name="T8" fmla="*/ 6 w 9"/>
                <a:gd name="T9" fmla="*/ 8 h 10"/>
                <a:gd name="T10" fmla="*/ 9 w 9"/>
                <a:gd name="T11" fmla="*/ 3 h 10"/>
                <a:gd name="T12" fmla="*/ 3 w 9"/>
                <a:gd name="T13" fmla="*/ 0 h 10"/>
                <a:gd name="T14" fmla="*/ 1 w 9"/>
                <a:gd name="T1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1" y="5"/>
                  </a:moveTo>
                  <a:cubicBezTo>
                    <a:pt x="0" y="6"/>
                    <a:pt x="0" y="7"/>
                    <a:pt x="0" y="8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2" y="10"/>
                    <a:pt x="3" y="10"/>
                    <a:pt x="3" y="10"/>
                  </a:cubicBezTo>
                  <a:cubicBezTo>
                    <a:pt x="4" y="10"/>
                    <a:pt x="5" y="9"/>
                    <a:pt x="6" y="8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7" y="2"/>
                    <a:pt x="5" y="1"/>
                    <a:pt x="3" y="0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Oval 18"/>
            <p:cNvSpPr>
              <a:spLocks noChangeArrowheads="1"/>
            </p:cNvSpPr>
            <p:nvPr/>
          </p:nvSpPr>
          <p:spPr bwMode="auto">
            <a:xfrm>
              <a:off x="174625" y="-1636712"/>
              <a:ext cx="33338" cy="38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19"/>
            <p:cNvSpPr/>
            <p:nvPr/>
          </p:nvSpPr>
          <p:spPr bwMode="auto">
            <a:xfrm>
              <a:off x="125413" y="-1733550"/>
              <a:ext cx="82550" cy="96838"/>
            </a:xfrm>
            <a:custGeom>
              <a:avLst/>
              <a:gdLst>
                <a:gd name="T0" fmla="*/ 22 w 22"/>
                <a:gd name="T1" fmla="*/ 25 h 26"/>
                <a:gd name="T2" fmla="*/ 21 w 22"/>
                <a:gd name="T3" fmla="*/ 7 h 26"/>
                <a:gd name="T4" fmla="*/ 18 w 22"/>
                <a:gd name="T5" fmla="*/ 3 h 26"/>
                <a:gd name="T6" fmla="*/ 14 w 22"/>
                <a:gd name="T7" fmla="*/ 7 h 26"/>
                <a:gd name="T8" fmla="*/ 14 w 22"/>
                <a:gd name="T9" fmla="*/ 17 h 26"/>
                <a:gd name="T10" fmla="*/ 5 w 22"/>
                <a:gd name="T11" fmla="*/ 1 h 26"/>
                <a:gd name="T12" fmla="*/ 2 w 22"/>
                <a:gd name="T13" fmla="*/ 1 h 26"/>
                <a:gd name="T14" fmla="*/ 1 w 22"/>
                <a:gd name="T15" fmla="*/ 4 h 26"/>
                <a:gd name="T16" fmla="*/ 13 w 22"/>
                <a:gd name="T17" fmla="*/ 26 h 26"/>
                <a:gd name="T18" fmla="*/ 18 w 22"/>
                <a:gd name="T19" fmla="*/ 24 h 26"/>
                <a:gd name="T20" fmla="*/ 22 w 22"/>
                <a:gd name="T21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26">
                  <a:moveTo>
                    <a:pt x="22" y="25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5"/>
                    <a:pt x="20" y="3"/>
                    <a:pt x="18" y="3"/>
                  </a:cubicBezTo>
                  <a:cubicBezTo>
                    <a:pt x="15" y="3"/>
                    <a:pt x="14" y="5"/>
                    <a:pt x="14" y="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1" y="1"/>
                    <a:pt x="0" y="3"/>
                    <a:pt x="1" y="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4" y="24"/>
                    <a:pt x="16" y="24"/>
                    <a:pt x="18" y="24"/>
                  </a:cubicBezTo>
                  <a:cubicBezTo>
                    <a:pt x="19" y="24"/>
                    <a:pt x="21" y="24"/>
                    <a:pt x="22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861674" y="1522795"/>
            <a:ext cx="348882" cy="340868"/>
            <a:chOff x="-285750" y="-369887"/>
            <a:chExt cx="760413" cy="742950"/>
          </a:xfrm>
        </p:grpSpPr>
        <p:sp>
          <p:nvSpPr>
            <p:cNvPr id="36" name="Freeform 20"/>
            <p:cNvSpPr/>
            <p:nvPr/>
          </p:nvSpPr>
          <p:spPr bwMode="auto">
            <a:xfrm>
              <a:off x="25400" y="-369887"/>
              <a:ext cx="104775" cy="123825"/>
            </a:xfrm>
            <a:custGeom>
              <a:avLst/>
              <a:gdLst>
                <a:gd name="T0" fmla="*/ 11 w 28"/>
                <a:gd name="T1" fmla="*/ 32 h 33"/>
                <a:gd name="T2" fmla="*/ 26 w 28"/>
                <a:gd name="T3" fmla="*/ 19 h 33"/>
                <a:gd name="T4" fmla="*/ 17 w 28"/>
                <a:gd name="T5" fmla="*/ 1 h 33"/>
                <a:gd name="T6" fmla="*/ 1 w 28"/>
                <a:gd name="T7" fmla="*/ 14 h 33"/>
                <a:gd name="T8" fmla="*/ 11 w 28"/>
                <a:gd name="T9" fmla="*/ 3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3">
                  <a:moveTo>
                    <a:pt x="11" y="32"/>
                  </a:moveTo>
                  <a:cubicBezTo>
                    <a:pt x="18" y="33"/>
                    <a:pt x="24" y="27"/>
                    <a:pt x="26" y="19"/>
                  </a:cubicBezTo>
                  <a:cubicBezTo>
                    <a:pt x="28" y="10"/>
                    <a:pt x="24" y="2"/>
                    <a:pt x="17" y="1"/>
                  </a:cubicBezTo>
                  <a:cubicBezTo>
                    <a:pt x="10" y="0"/>
                    <a:pt x="3" y="6"/>
                    <a:pt x="1" y="14"/>
                  </a:cubicBezTo>
                  <a:cubicBezTo>
                    <a:pt x="0" y="22"/>
                    <a:pt x="4" y="30"/>
                    <a:pt x="11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21"/>
            <p:cNvSpPr/>
            <p:nvPr/>
          </p:nvSpPr>
          <p:spPr bwMode="auto">
            <a:xfrm>
              <a:off x="-200025" y="-260350"/>
              <a:ext cx="473075" cy="490538"/>
            </a:xfrm>
            <a:custGeom>
              <a:avLst/>
              <a:gdLst>
                <a:gd name="T0" fmla="*/ 27 w 126"/>
                <a:gd name="T1" fmla="*/ 32 h 131"/>
                <a:gd name="T2" fmla="*/ 40 w 126"/>
                <a:gd name="T3" fmla="*/ 22 h 131"/>
                <a:gd name="T4" fmla="*/ 26 w 126"/>
                <a:gd name="T5" fmla="*/ 62 h 131"/>
                <a:gd name="T6" fmla="*/ 26 w 126"/>
                <a:gd name="T7" fmla="*/ 62 h 131"/>
                <a:gd name="T8" fmla="*/ 36 w 126"/>
                <a:gd name="T9" fmla="*/ 66 h 131"/>
                <a:gd name="T10" fmla="*/ 31 w 126"/>
                <a:gd name="T11" fmla="*/ 91 h 131"/>
                <a:gd name="T12" fmla="*/ 17 w 126"/>
                <a:gd name="T13" fmla="*/ 123 h 131"/>
                <a:gd name="T14" fmla="*/ 32 w 126"/>
                <a:gd name="T15" fmla="*/ 131 h 131"/>
                <a:gd name="T16" fmla="*/ 51 w 126"/>
                <a:gd name="T17" fmla="*/ 88 h 131"/>
                <a:gd name="T18" fmla="*/ 54 w 126"/>
                <a:gd name="T19" fmla="*/ 74 h 131"/>
                <a:gd name="T20" fmla="*/ 75 w 126"/>
                <a:gd name="T21" fmla="*/ 75 h 131"/>
                <a:gd name="T22" fmla="*/ 73 w 126"/>
                <a:gd name="T23" fmla="*/ 79 h 131"/>
                <a:gd name="T24" fmla="*/ 70 w 126"/>
                <a:gd name="T25" fmla="*/ 96 h 131"/>
                <a:gd name="T26" fmla="*/ 86 w 126"/>
                <a:gd name="T27" fmla="*/ 100 h 131"/>
                <a:gd name="T28" fmla="*/ 92 w 126"/>
                <a:gd name="T29" fmla="*/ 80 h 131"/>
                <a:gd name="T30" fmla="*/ 95 w 126"/>
                <a:gd name="T31" fmla="*/ 69 h 131"/>
                <a:gd name="T32" fmla="*/ 86 w 126"/>
                <a:gd name="T33" fmla="*/ 57 h 131"/>
                <a:gd name="T34" fmla="*/ 86 w 126"/>
                <a:gd name="T35" fmla="*/ 57 h 131"/>
                <a:gd name="T36" fmla="*/ 85 w 126"/>
                <a:gd name="T37" fmla="*/ 57 h 131"/>
                <a:gd name="T38" fmla="*/ 84 w 126"/>
                <a:gd name="T39" fmla="*/ 57 h 131"/>
                <a:gd name="T40" fmla="*/ 81 w 126"/>
                <a:gd name="T41" fmla="*/ 56 h 131"/>
                <a:gd name="T42" fmla="*/ 76 w 126"/>
                <a:gd name="T43" fmla="*/ 56 h 131"/>
                <a:gd name="T44" fmla="*/ 66 w 126"/>
                <a:gd name="T45" fmla="*/ 55 h 131"/>
                <a:gd name="T46" fmla="*/ 74 w 126"/>
                <a:gd name="T47" fmla="*/ 27 h 131"/>
                <a:gd name="T48" fmla="*/ 78 w 126"/>
                <a:gd name="T49" fmla="*/ 33 h 131"/>
                <a:gd name="T50" fmla="*/ 83 w 126"/>
                <a:gd name="T51" fmla="*/ 39 h 131"/>
                <a:gd name="T52" fmla="*/ 84 w 126"/>
                <a:gd name="T53" fmla="*/ 40 h 131"/>
                <a:gd name="T54" fmla="*/ 91 w 126"/>
                <a:gd name="T55" fmla="*/ 45 h 131"/>
                <a:gd name="T56" fmla="*/ 91 w 126"/>
                <a:gd name="T57" fmla="*/ 45 h 131"/>
                <a:gd name="T58" fmla="*/ 91 w 126"/>
                <a:gd name="T59" fmla="*/ 45 h 131"/>
                <a:gd name="T60" fmla="*/ 92 w 126"/>
                <a:gd name="T61" fmla="*/ 45 h 131"/>
                <a:gd name="T62" fmla="*/ 95 w 126"/>
                <a:gd name="T63" fmla="*/ 45 h 131"/>
                <a:gd name="T64" fmla="*/ 126 w 126"/>
                <a:gd name="T65" fmla="*/ 45 h 131"/>
                <a:gd name="T66" fmla="*/ 126 w 126"/>
                <a:gd name="T67" fmla="*/ 28 h 131"/>
                <a:gd name="T68" fmla="*/ 95 w 126"/>
                <a:gd name="T69" fmla="*/ 29 h 131"/>
                <a:gd name="T70" fmla="*/ 94 w 126"/>
                <a:gd name="T71" fmla="*/ 29 h 131"/>
                <a:gd name="T72" fmla="*/ 91 w 126"/>
                <a:gd name="T73" fmla="*/ 24 h 131"/>
                <a:gd name="T74" fmla="*/ 81 w 126"/>
                <a:gd name="T75" fmla="*/ 12 h 131"/>
                <a:gd name="T76" fmla="*/ 75 w 126"/>
                <a:gd name="T77" fmla="*/ 9 h 131"/>
                <a:gd name="T78" fmla="*/ 74 w 126"/>
                <a:gd name="T79" fmla="*/ 8 h 131"/>
                <a:gd name="T80" fmla="*/ 76 w 126"/>
                <a:gd name="T81" fmla="*/ 14 h 131"/>
                <a:gd name="T82" fmla="*/ 71 w 126"/>
                <a:gd name="T83" fmla="*/ 16 h 131"/>
                <a:gd name="T84" fmla="*/ 71 w 126"/>
                <a:gd name="T85" fmla="*/ 21 h 131"/>
                <a:gd name="T86" fmla="*/ 61 w 126"/>
                <a:gd name="T87" fmla="*/ 37 h 131"/>
                <a:gd name="T88" fmla="*/ 68 w 126"/>
                <a:gd name="T89" fmla="*/ 12 h 131"/>
                <a:gd name="T90" fmla="*/ 69 w 126"/>
                <a:gd name="T91" fmla="*/ 11 h 131"/>
                <a:gd name="T92" fmla="*/ 70 w 126"/>
                <a:gd name="T93" fmla="*/ 6 h 131"/>
                <a:gd name="T94" fmla="*/ 68 w 126"/>
                <a:gd name="T95" fmla="*/ 5 h 131"/>
                <a:gd name="T96" fmla="*/ 65 w 126"/>
                <a:gd name="T97" fmla="*/ 10 h 131"/>
                <a:gd name="T98" fmla="*/ 65 w 126"/>
                <a:gd name="T99" fmla="*/ 11 h 131"/>
                <a:gd name="T100" fmla="*/ 57 w 126"/>
                <a:gd name="T101" fmla="*/ 35 h 131"/>
                <a:gd name="T102" fmla="*/ 58 w 126"/>
                <a:gd name="T103" fmla="*/ 17 h 131"/>
                <a:gd name="T104" fmla="*/ 61 w 126"/>
                <a:gd name="T105" fmla="*/ 12 h 131"/>
                <a:gd name="T106" fmla="*/ 59 w 126"/>
                <a:gd name="T107" fmla="*/ 8 h 131"/>
                <a:gd name="T108" fmla="*/ 63 w 126"/>
                <a:gd name="T109" fmla="*/ 4 h 131"/>
                <a:gd name="T110" fmla="*/ 53 w 126"/>
                <a:gd name="T111" fmla="*/ 1 h 131"/>
                <a:gd name="T112" fmla="*/ 44 w 126"/>
                <a:gd name="T113" fmla="*/ 1 h 131"/>
                <a:gd name="T114" fmla="*/ 18 w 126"/>
                <a:gd name="T115" fmla="*/ 19 h 131"/>
                <a:gd name="T116" fmla="*/ 0 w 126"/>
                <a:gd name="T117" fmla="*/ 49 h 131"/>
                <a:gd name="T118" fmla="*/ 15 w 126"/>
                <a:gd name="T119" fmla="*/ 57 h 131"/>
                <a:gd name="T120" fmla="*/ 27 w 126"/>
                <a:gd name="T121" fmla="*/ 32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" h="131">
                  <a:moveTo>
                    <a:pt x="27" y="32"/>
                  </a:moveTo>
                  <a:cubicBezTo>
                    <a:pt x="40" y="22"/>
                    <a:pt x="40" y="22"/>
                    <a:pt x="40" y="22"/>
                  </a:cubicBezTo>
                  <a:cubicBezTo>
                    <a:pt x="35" y="36"/>
                    <a:pt x="30" y="49"/>
                    <a:pt x="26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9" y="64"/>
                    <a:pt x="33" y="65"/>
                    <a:pt x="36" y="66"/>
                  </a:cubicBezTo>
                  <a:cubicBezTo>
                    <a:pt x="35" y="75"/>
                    <a:pt x="33" y="85"/>
                    <a:pt x="31" y="91"/>
                  </a:cubicBezTo>
                  <a:cubicBezTo>
                    <a:pt x="17" y="123"/>
                    <a:pt x="17" y="123"/>
                    <a:pt x="17" y="123"/>
                  </a:cubicBezTo>
                  <a:cubicBezTo>
                    <a:pt x="32" y="131"/>
                    <a:pt x="32" y="131"/>
                    <a:pt x="32" y="131"/>
                  </a:cubicBezTo>
                  <a:cubicBezTo>
                    <a:pt x="37" y="119"/>
                    <a:pt x="46" y="107"/>
                    <a:pt x="51" y="88"/>
                  </a:cubicBezTo>
                  <a:cubicBezTo>
                    <a:pt x="52" y="83"/>
                    <a:pt x="53" y="78"/>
                    <a:pt x="54" y="74"/>
                  </a:cubicBezTo>
                  <a:cubicBezTo>
                    <a:pt x="75" y="75"/>
                    <a:pt x="75" y="75"/>
                    <a:pt x="75" y="75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0" y="96"/>
                    <a:pt x="70" y="96"/>
                    <a:pt x="70" y="96"/>
                  </a:cubicBezTo>
                  <a:cubicBezTo>
                    <a:pt x="86" y="100"/>
                    <a:pt x="86" y="100"/>
                    <a:pt x="86" y="100"/>
                  </a:cubicBezTo>
                  <a:cubicBezTo>
                    <a:pt x="88" y="95"/>
                    <a:pt x="90" y="88"/>
                    <a:pt x="92" y="80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5" y="57"/>
                    <a:pt x="85" y="57"/>
                    <a:pt x="85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76" y="56"/>
                    <a:pt x="76" y="56"/>
                    <a:pt x="76" y="56"/>
                  </a:cubicBezTo>
                  <a:cubicBezTo>
                    <a:pt x="72" y="56"/>
                    <a:pt x="69" y="56"/>
                    <a:pt x="66" y="55"/>
                  </a:cubicBezTo>
                  <a:cubicBezTo>
                    <a:pt x="69" y="46"/>
                    <a:pt x="72" y="36"/>
                    <a:pt x="74" y="27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5" y="45"/>
                    <a:pt x="95" y="45"/>
                    <a:pt x="95" y="45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39"/>
                    <a:pt x="126" y="34"/>
                    <a:pt x="126" y="28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0" y="10"/>
                    <a:pt x="78" y="9"/>
                    <a:pt x="75" y="9"/>
                  </a:cubicBezTo>
                  <a:cubicBezTo>
                    <a:pt x="75" y="8"/>
                    <a:pt x="75" y="8"/>
                    <a:pt x="74" y="8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0" y="3"/>
                    <a:pt x="56" y="2"/>
                    <a:pt x="53" y="1"/>
                  </a:cubicBezTo>
                  <a:cubicBezTo>
                    <a:pt x="48" y="0"/>
                    <a:pt x="47" y="0"/>
                    <a:pt x="44" y="1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7" y="34"/>
                    <a:pt x="6" y="39"/>
                    <a:pt x="0" y="49"/>
                  </a:cubicBezTo>
                  <a:cubicBezTo>
                    <a:pt x="5" y="52"/>
                    <a:pt x="10" y="55"/>
                    <a:pt x="15" y="57"/>
                  </a:cubicBezTo>
                  <a:cubicBezTo>
                    <a:pt x="19" y="49"/>
                    <a:pt x="27" y="35"/>
                    <a:pt x="27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22"/>
            <p:cNvSpPr>
              <a:spLocks noEditPoints="1"/>
            </p:cNvSpPr>
            <p:nvPr/>
          </p:nvSpPr>
          <p:spPr bwMode="auto">
            <a:xfrm>
              <a:off x="-285750" y="-53975"/>
              <a:ext cx="168275" cy="153988"/>
            </a:xfrm>
            <a:custGeom>
              <a:avLst/>
              <a:gdLst>
                <a:gd name="T0" fmla="*/ 5 w 45"/>
                <a:gd name="T1" fmla="*/ 33 h 41"/>
                <a:gd name="T2" fmla="*/ 7 w 45"/>
                <a:gd name="T3" fmla="*/ 32 h 41"/>
                <a:gd name="T4" fmla="*/ 7 w 45"/>
                <a:gd name="T5" fmla="*/ 32 h 41"/>
                <a:gd name="T6" fmla="*/ 29 w 45"/>
                <a:gd name="T7" fmla="*/ 39 h 41"/>
                <a:gd name="T8" fmla="*/ 29 w 45"/>
                <a:gd name="T9" fmla="*/ 39 h 41"/>
                <a:gd name="T10" fmla="*/ 30 w 45"/>
                <a:gd name="T11" fmla="*/ 41 h 41"/>
                <a:gd name="T12" fmla="*/ 32 w 45"/>
                <a:gd name="T13" fmla="*/ 41 h 41"/>
                <a:gd name="T14" fmla="*/ 33 w 45"/>
                <a:gd name="T15" fmla="*/ 40 h 41"/>
                <a:gd name="T16" fmla="*/ 33 w 45"/>
                <a:gd name="T17" fmla="*/ 40 h 41"/>
                <a:gd name="T18" fmla="*/ 38 w 45"/>
                <a:gd name="T19" fmla="*/ 37 h 41"/>
                <a:gd name="T20" fmla="*/ 44 w 45"/>
                <a:gd name="T21" fmla="*/ 18 h 41"/>
                <a:gd name="T22" fmla="*/ 41 w 45"/>
                <a:gd name="T23" fmla="*/ 13 h 41"/>
                <a:gd name="T24" fmla="*/ 36 w 45"/>
                <a:gd name="T25" fmla="*/ 11 h 41"/>
                <a:gd name="T26" fmla="*/ 36 w 45"/>
                <a:gd name="T27" fmla="*/ 11 h 41"/>
                <a:gd name="T28" fmla="*/ 32 w 45"/>
                <a:gd name="T29" fmla="*/ 4 h 41"/>
                <a:gd name="T30" fmla="*/ 25 w 45"/>
                <a:gd name="T31" fmla="*/ 1 h 41"/>
                <a:gd name="T32" fmla="*/ 17 w 45"/>
                <a:gd name="T33" fmla="*/ 5 h 41"/>
                <a:gd name="T34" fmla="*/ 17 w 45"/>
                <a:gd name="T35" fmla="*/ 6 h 41"/>
                <a:gd name="T36" fmla="*/ 12 w 45"/>
                <a:gd name="T37" fmla="*/ 4 h 41"/>
                <a:gd name="T38" fmla="*/ 7 w 45"/>
                <a:gd name="T39" fmla="*/ 7 h 41"/>
                <a:gd name="T40" fmla="*/ 1 w 45"/>
                <a:gd name="T41" fmla="*/ 25 h 41"/>
                <a:gd name="T42" fmla="*/ 3 w 45"/>
                <a:gd name="T43" fmla="*/ 30 h 41"/>
                <a:gd name="T44" fmla="*/ 3 w 45"/>
                <a:gd name="T45" fmla="*/ 31 h 41"/>
                <a:gd name="T46" fmla="*/ 3 w 45"/>
                <a:gd name="T47" fmla="*/ 32 h 41"/>
                <a:gd name="T48" fmla="*/ 5 w 45"/>
                <a:gd name="T49" fmla="*/ 33 h 41"/>
                <a:gd name="T50" fmla="*/ 20 w 45"/>
                <a:gd name="T51" fmla="*/ 6 h 41"/>
                <a:gd name="T52" fmla="*/ 24 w 45"/>
                <a:gd name="T53" fmla="*/ 4 h 41"/>
                <a:gd name="T54" fmla="*/ 31 w 45"/>
                <a:gd name="T55" fmla="*/ 7 h 41"/>
                <a:gd name="T56" fmla="*/ 33 w 45"/>
                <a:gd name="T57" fmla="*/ 10 h 41"/>
                <a:gd name="T58" fmla="*/ 33 w 45"/>
                <a:gd name="T59" fmla="*/ 10 h 41"/>
                <a:gd name="T60" fmla="*/ 20 w 45"/>
                <a:gd name="T61" fmla="*/ 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" h="41">
                  <a:moveTo>
                    <a:pt x="5" y="33"/>
                  </a:moveTo>
                  <a:cubicBezTo>
                    <a:pt x="6" y="33"/>
                    <a:pt x="7" y="33"/>
                    <a:pt x="7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40"/>
                    <a:pt x="29" y="40"/>
                    <a:pt x="30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3" y="41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5" y="40"/>
                    <a:pt x="37" y="39"/>
                    <a:pt x="38" y="37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5" y="16"/>
                    <a:pt x="43" y="14"/>
                    <a:pt x="41" y="13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8"/>
                    <a:pt x="35" y="4"/>
                    <a:pt x="32" y="4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2" y="0"/>
                    <a:pt x="18" y="2"/>
                    <a:pt x="17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0" y="3"/>
                    <a:pt x="7" y="4"/>
                    <a:pt x="7" y="7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7"/>
                    <a:pt x="1" y="30"/>
                    <a:pt x="3" y="30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2" y="31"/>
                    <a:pt x="3" y="32"/>
                    <a:pt x="3" y="32"/>
                  </a:cubicBezTo>
                  <a:lnTo>
                    <a:pt x="5" y="33"/>
                  </a:lnTo>
                  <a:close/>
                  <a:moveTo>
                    <a:pt x="20" y="6"/>
                  </a:moveTo>
                  <a:cubicBezTo>
                    <a:pt x="21" y="4"/>
                    <a:pt x="22" y="4"/>
                    <a:pt x="24" y="4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3" y="7"/>
                    <a:pt x="33" y="8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0" y="6"/>
                    <a:pt x="20" y="6"/>
                    <a:pt x="20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23"/>
            <p:cNvSpPr/>
            <p:nvPr/>
          </p:nvSpPr>
          <p:spPr bwMode="auto">
            <a:xfrm>
              <a:off x="-274637" y="-84137"/>
              <a:ext cx="749300" cy="457200"/>
            </a:xfrm>
            <a:custGeom>
              <a:avLst/>
              <a:gdLst>
                <a:gd name="T0" fmla="*/ 472 w 472"/>
                <a:gd name="T1" fmla="*/ 0 h 288"/>
                <a:gd name="T2" fmla="*/ 390 w 472"/>
                <a:gd name="T3" fmla="*/ 33 h 288"/>
                <a:gd name="T4" fmla="*/ 406 w 472"/>
                <a:gd name="T5" fmla="*/ 45 h 288"/>
                <a:gd name="T6" fmla="*/ 302 w 472"/>
                <a:gd name="T7" fmla="*/ 156 h 288"/>
                <a:gd name="T8" fmla="*/ 210 w 472"/>
                <a:gd name="T9" fmla="*/ 146 h 288"/>
                <a:gd name="T10" fmla="*/ 137 w 472"/>
                <a:gd name="T11" fmla="*/ 222 h 288"/>
                <a:gd name="T12" fmla="*/ 61 w 472"/>
                <a:gd name="T13" fmla="*/ 184 h 288"/>
                <a:gd name="T14" fmla="*/ 0 w 472"/>
                <a:gd name="T15" fmla="*/ 262 h 288"/>
                <a:gd name="T16" fmla="*/ 33 w 472"/>
                <a:gd name="T17" fmla="*/ 288 h 288"/>
                <a:gd name="T18" fmla="*/ 73 w 472"/>
                <a:gd name="T19" fmla="*/ 238 h 288"/>
                <a:gd name="T20" fmla="*/ 146 w 472"/>
                <a:gd name="T21" fmla="*/ 274 h 288"/>
                <a:gd name="T22" fmla="*/ 226 w 472"/>
                <a:gd name="T23" fmla="*/ 191 h 288"/>
                <a:gd name="T24" fmla="*/ 319 w 472"/>
                <a:gd name="T25" fmla="*/ 201 h 288"/>
                <a:gd name="T26" fmla="*/ 442 w 472"/>
                <a:gd name="T27" fmla="*/ 71 h 288"/>
                <a:gd name="T28" fmla="*/ 465 w 472"/>
                <a:gd name="T29" fmla="*/ 87 h 288"/>
                <a:gd name="T30" fmla="*/ 472 w 472"/>
                <a:gd name="T31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2" h="288">
                  <a:moveTo>
                    <a:pt x="472" y="0"/>
                  </a:moveTo>
                  <a:lnTo>
                    <a:pt x="390" y="33"/>
                  </a:lnTo>
                  <a:lnTo>
                    <a:pt x="406" y="45"/>
                  </a:lnTo>
                  <a:lnTo>
                    <a:pt x="302" y="156"/>
                  </a:lnTo>
                  <a:lnTo>
                    <a:pt x="210" y="146"/>
                  </a:lnTo>
                  <a:lnTo>
                    <a:pt x="137" y="222"/>
                  </a:lnTo>
                  <a:lnTo>
                    <a:pt x="61" y="184"/>
                  </a:lnTo>
                  <a:lnTo>
                    <a:pt x="0" y="262"/>
                  </a:lnTo>
                  <a:lnTo>
                    <a:pt x="33" y="288"/>
                  </a:lnTo>
                  <a:lnTo>
                    <a:pt x="73" y="238"/>
                  </a:lnTo>
                  <a:lnTo>
                    <a:pt x="146" y="274"/>
                  </a:lnTo>
                  <a:lnTo>
                    <a:pt x="226" y="191"/>
                  </a:lnTo>
                  <a:lnTo>
                    <a:pt x="319" y="201"/>
                  </a:lnTo>
                  <a:lnTo>
                    <a:pt x="442" y="71"/>
                  </a:lnTo>
                  <a:lnTo>
                    <a:pt x="465" y="87"/>
                  </a:lnTo>
                  <a:lnTo>
                    <a:pt x="4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2574324" y="2268226"/>
            <a:ext cx="521298" cy="360670"/>
            <a:chOff x="-5087938" y="1543050"/>
            <a:chExt cx="839788" cy="581025"/>
          </a:xfrm>
        </p:grpSpPr>
        <p:sp>
          <p:nvSpPr>
            <p:cNvPr id="40" name="Freeform 24"/>
            <p:cNvSpPr/>
            <p:nvPr/>
          </p:nvSpPr>
          <p:spPr bwMode="auto">
            <a:xfrm>
              <a:off x="-4859338" y="1831975"/>
              <a:ext cx="509588" cy="292100"/>
            </a:xfrm>
            <a:custGeom>
              <a:avLst/>
              <a:gdLst>
                <a:gd name="T0" fmla="*/ 101 w 136"/>
                <a:gd name="T1" fmla="*/ 0 h 78"/>
                <a:gd name="T2" fmla="*/ 0 w 136"/>
                <a:gd name="T3" fmla="*/ 75 h 78"/>
                <a:gd name="T4" fmla="*/ 10 w 136"/>
                <a:gd name="T5" fmla="*/ 76 h 78"/>
                <a:gd name="T6" fmla="*/ 136 w 136"/>
                <a:gd name="T7" fmla="*/ 0 h 78"/>
                <a:gd name="T8" fmla="*/ 101 w 136"/>
                <a:gd name="T9" fmla="*/ 0 h 78"/>
                <a:gd name="T10" fmla="*/ 101 w 136"/>
                <a:gd name="T1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6" h="78">
                  <a:moveTo>
                    <a:pt x="101" y="0"/>
                  </a:moveTo>
                  <a:cubicBezTo>
                    <a:pt x="81" y="38"/>
                    <a:pt x="49" y="64"/>
                    <a:pt x="0" y="75"/>
                  </a:cubicBezTo>
                  <a:cubicBezTo>
                    <a:pt x="3" y="76"/>
                    <a:pt x="7" y="76"/>
                    <a:pt x="10" y="76"/>
                  </a:cubicBezTo>
                  <a:cubicBezTo>
                    <a:pt x="65" y="78"/>
                    <a:pt x="114" y="47"/>
                    <a:pt x="136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1" y="0"/>
                    <a:pt x="101" y="0"/>
                    <a:pt x="10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25"/>
            <p:cNvSpPr/>
            <p:nvPr/>
          </p:nvSpPr>
          <p:spPr bwMode="auto">
            <a:xfrm>
              <a:off x="-4937125" y="1543050"/>
              <a:ext cx="85725" cy="104775"/>
            </a:xfrm>
            <a:custGeom>
              <a:avLst/>
              <a:gdLst>
                <a:gd name="T0" fmla="*/ 10 w 23"/>
                <a:gd name="T1" fmla="*/ 28 h 28"/>
                <a:gd name="T2" fmla="*/ 23 w 23"/>
                <a:gd name="T3" fmla="*/ 15 h 28"/>
                <a:gd name="T4" fmla="*/ 13 w 23"/>
                <a:gd name="T5" fmla="*/ 1 h 28"/>
                <a:gd name="T6" fmla="*/ 1 w 23"/>
                <a:gd name="T7" fmla="*/ 13 h 28"/>
                <a:gd name="T8" fmla="*/ 10 w 23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8">
                  <a:moveTo>
                    <a:pt x="10" y="28"/>
                  </a:moveTo>
                  <a:cubicBezTo>
                    <a:pt x="16" y="28"/>
                    <a:pt x="22" y="23"/>
                    <a:pt x="23" y="15"/>
                  </a:cubicBezTo>
                  <a:cubicBezTo>
                    <a:pt x="23" y="8"/>
                    <a:pt x="19" y="1"/>
                    <a:pt x="13" y="1"/>
                  </a:cubicBezTo>
                  <a:cubicBezTo>
                    <a:pt x="7" y="0"/>
                    <a:pt x="2" y="6"/>
                    <a:pt x="1" y="13"/>
                  </a:cubicBezTo>
                  <a:cubicBezTo>
                    <a:pt x="0" y="20"/>
                    <a:pt x="4" y="27"/>
                    <a:pt x="10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26"/>
            <p:cNvSpPr/>
            <p:nvPr/>
          </p:nvSpPr>
          <p:spPr bwMode="auto">
            <a:xfrm>
              <a:off x="-4495800" y="1562100"/>
              <a:ext cx="247650" cy="201613"/>
            </a:xfrm>
            <a:custGeom>
              <a:avLst/>
              <a:gdLst>
                <a:gd name="T0" fmla="*/ 12 w 66"/>
                <a:gd name="T1" fmla="*/ 54 h 54"/>
                <a:gd name="T2" fmla="*/ 46 w 66"/>
                <a:gd name="T3" fmla="*/ 54 h 54"/>
                <a:gd name="T4" fmla="*/ 49 w 66"/>
                <a:gd name="T5" fmla="*/ 42 h 54"/>
                <a:gd name="T6" fmla="*/ 66 w 66"/>
                <a:gd name="T7" fmla="*/ 42 h 54"/>
                <a:gd name="T8" fmla="*/ 33 w 66"/>
                <a:gd name="T9" fmla="*/ 0 h 54"/>
                <a:gd name="T10" fmla="*/ 0 w 66"/>
                <a:gd name="T11" fmla="*/ 42 h 54"/>
                <a:gd name="T12" fmla="*/ 17 w 66"/>
                <a:gd name="T13" fmla="*/ 42 h 54"/>
                <a:gd name="T14" fmla="*/ 12 w 66"/>
                <a:gd name="T1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54">
                  <a:moveTo>
                    <a:pt x="12" y="54"/>
                  </a:moveTo>
                  <a:cubicBezTo>
                    <a:pt x="46" y="54"/>
                    <a:pt x="46" y="54"/>
                    <a:pt x="46" y="54"/>
                  </a:cubicBezTo>
                  <a:cubicBezTo>
                    <a:pt x="48" y="50"/>
                    <a:pt x="49" y="46"/>
                    <a:pt x="49" y="42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5" y="46"/>
                    <a:pt x="14" y="50"/>
                    <a:pt x="12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27"/>
            <p:cNvSpPr>
              <a:spLocks noEditPoints="1"/>
            </p:cNvSpPr>
            <p:nvPr/>
          </p:nvSpPr>
          <p:spPr bwMode="auto">
            <a:xfrm>
              <a:off x="-5087938" y="1651000"/>
              <a:ext cx="792163" cy="439738"/>
            </a:xfrm>
            <a:custGeom>
              <a:avLst/>
              <a:gdLst>
                <a:gd name="T0" fmla="*/ 164 w 211"/>
                <a:gd name="T1" fmla="*/ 32 h 117"/>
                <a:gd name="T2" fmla="*/ 160 w 211"/>
                <a:gd name="T3" fmla="*/ 37 h 117"/>
                <a:gd name="T4" fmla="*/ 90 w 211"/>
                <a:gd name="T5" fmla="*/ 33 h 117"/>
                <a:gd name="T6" fmla="*/ 57 w 211"/>
                <a:gd name="T7" fmla="*/ 6 h 117"/>
                <a:gd name="T8" fmla="*/ 56 w 211"/>
                <a:gd name="T9" fmla="*/ 13 h 117"/>
                <a:gd name="T10" fmla="*/ 51 w 211"/>
                <a:gd name="T11" fmla="*/ 6 h 117"/>
                <a:gd name="T12" fmla="*/ 51 w 211"/>
                <a:gd name="T13" fmla="*/ 0 h 117"/>
                <a:gd name="T14" fmla="*/ 47 w 211"/>
                <a:gd name="T15" fmla="*/ 5 h 117"/>
                <a:gd name="T16" fmla="*/ 47 w 211"/>
                <a:gd name="T17" fmla="*/ 28 h 117"/>
                <a:gd name="T18" fmla="*/ 45 w 211"/>
                <a:gd name="T19" fmla="*/ 8 h 117"/>
                <a:gd name="T20" fmla="*/ 44 w 211"/>
                <a:gd name="T21" fmla="*/ 1 h 117"/>
                <a:gd name="T22" fmla="*/ 34 w 211"/>
                <a:gd name="T23" fmla="*/ 1 h 117"/>
                <a:gd name="T24" fmla="*/ 17 w 211"/>
                <a:gd name="T25" fmla="*/ 14 h 117"/>
                <a:gd name="T26" fmla="*/ 9 w 211"/>
                <a:gd name="T27" fmla="*/ 21 h 117"/>
                <a:gd name="T28" fmla="*/ 8 w 211"/>
                <a:gd name="T29" fmla="*/ 22 h 117"/>
                <a:gd name="T30" fmla="*/ 8 w 211"/>
                <a:gd name="T31" fmla="*/ 22 h 117"/>
                <a:gd name="T32" fmla="*/ 11 w 211"/>
                <a:gd name="T33" fmla="*/ 34 h 117"/>
                <a:gd name="T34" fmla="*/ 11 w 211"/>
                <a:gd name="T35" fmla="*/ 34 h 117"/>
                <a:gd name="T36" fmla="*/ 19 w 211"/>
                <a:gd name="T37" fmla="*/ 37 h 117"/>
                <a:gd name="T38" fmla="*/ 8 w 211"/>
                <a:gd name="T39" fmla="*/ 72 h 117"/>
                <a:gd name="T40" fmla="*/ 10 w 211"/>
                <a:gd name="T41" fmla="*/ 101 h 117"/>
                <a:gd name="T42" fmla="*/ 2 w 211"/>
                <a:gd name="T43" fmla="*/ 110 h 117"/>
                <a:gd name="T44" fmla="*/ 8 w 211"/>
                <a:gd name="T45" fmla="*/ 115 h 117"/>
                <a:gd name="T46" fmla="*/ 16 w 211"/>
                <a:gd name="T47" fmla="*/ 109 h 117"/>
                <a:gd name="T48" fmla="*/ 39 w 211"/>
                <a:gd name="T49" fmla="*/ 111 h 117"/>
                <a:gd name="T50" fmla="*/ 20 w 211"/>
                <a:gd name="T51" fmla="*/ 100 h 117"/>
                <a:gd name="T52" fmla="*/ 16 w 211"/>
                <a:gd name="T53" fmla="*/ 67 h 117"/>
                <a:gd name="T54" fmla="*/ 25 w 211"/>
                <a:gd name="T55" fmla="*/ 45 h 117"/>
                <a:gd name="T56" fmla="*/ 24 w 211"/>
                <a:gd name="T57" fmla="*/ 59 h 117"/>
                <a:gd name="T58" fmla="*/ 53 w 211"/>
                <a:gd name="T59" fmla="*/ 117 h 117"/>
                <a:gd name="T60" fmla="*/ 51 w 211"/>
                <a:gd name="T61" fmla="*/ 65 h 117"/>
                <a:gd name="T62" fmla="*/ 82 w 211"/>
                <a:gd name="T63" fmla="*/ 107 h 117"/>
                <a:gd name="T64" fmla="*/ 73 w 211"/>
                <a:gd name="T65" fmla="*/ 61 h 117"/>
                <a:gd name="T66" fmla="*/ 58 w 211"/>
                <a:gd name="T67" fmla="*/ 45 h 117"/>
                <a:gd name="T68" fmla="*/ 83 w 211"/>
                <a:gd name="T69" fmla="*/ 47 h 117"/>
                <a:gd name="T70" fmla="*/ 204 w 211"/>
                <a:gd name="T71" fmla="*/ 45 h 117"/>
                <a:gd name="T72" fmla="*/ 208 w 211"/>
                <a:gd name="T73" fmla="*/ 40 h 117"/>
                <a:gd name="T74" fmla="*/ 207 w 211"/>
                <a:gd name="T75" fmla="*/ 32 h 117"/>
                <a:gd name="T76" fmla="*/ 57 w 211"/>
                <a:gd name="T77" fmla="*/ 29 h 117"/>
                <a:gd name="T78" fmla="*/ 64 w 211"/>
                <a:gd name="T79" fmla="*/ 3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11" h="117">
                  <a:moveTo>
                    <a:pt x="207" y="32"/>
                  </a:moveTo>
                  <a:cubicBezTo>
                    <a:pt x="164" y="32"/>
                    <a:pt x="164" y="32"/>
                    <a:pt x="164" y="32"/>
                  </a:cubicBezTo>
                  <a:cubicBezTo>
                    <a:pt x="162" y="32"/>
                    <a:pt x="160" y="34"/>
                    <a:pt x="160" y="36"/>
                  </a:cubicBezTo>
                  <a:cubicBezTo>
                    <a:pt x="160" y="36"/>
                    <a:pt x="160" y="36"/>
                    <a:pt x="160" y="37"/>
                  </a:cubicBezTo>
                  <a:cubicBezTo>
                    <a:pt x="88" y="37"/>
                    <a:pt x="88" y="37"/>
                    <a:pt x="88" y="37"/>
                  </a:cubicBezTo>
                  <a:cubicBezTo>
                    <a:pt x="89" y="35"/>
                    <a:pt x="89" y="34"/>
                    <a:pt x="90" y="33"/>
                  </a:cubicBezTo>
                  <a:cubicBezTo>
                    <a:pt x="84" y="31"/>
                    <a:pt x="71" y="25"/>
                    <a:pt x="71" y="25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1" y="1"/>
                    <a:pt x="39" y="1"/>
                    <a:pt x="34" y="1"/>
                  </a:cubicBezTo>
                  <a:cubicBezTo>
                    <a:pt x="33" y="1"/>
                    <a:pt x="29" y="3"/>
                    <a:pt x="27" y="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7"/>
                    <a:pt x="6" y="10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4" y="39"/>
                    <a:pt x="8" y="42"/>
                    <a:pt x="5" y="49"/>
                  </a:cubicBezTo>
                  <a:cubicBezTo>
                    <a:pt x="0" y="59"/>
                    <a:pt x="5" y="66"/>
                    <a:pt x="8" y="72"/>
                  </a:cubicBezTo>
                  <a:cubicBezTo>
                    <a:pt x="10" y="75"/>
                    <a:pt x="12" y="79"/>
                    <a:pt x="13" y="82"/>
                  </a:cubicBezTo>
                  <a:cubicBezTo>
                    <a:pt x="14" y="88"/>
                    <a:pt x="12" y="96"/>
                    <a:pt x="10" y="101"/>
                  </a:cubicBezTo>
                  <a:cubicBezTo>
                    <a:pt x="8" y="102"/>
                    <a:pt x="7" y="103"/>
                    <a:pt x="5" y="104"/>
                  </a:cubicBezTo>
                  <a:cubicBezTo>
                    <a:pt x="2" y="106"/>
                    <a:pt x="1" y="109"/>
                    <a:pt x="2" y="110"/>
                  </a:cubicBezTo>
                  <a:cubicBezTo>
                    <a:pt x="2" y="111"/>
                    <a:pt x="2" y="114"/>
                    <a:pt x="6" y="115"/>
                  </a:cubicBezTo>
                  <a:cubicBezTo>
                    <a:pt x="6" y="115"/>
                    <a:pt x="7" y="115"/>
                    <a:pt x="8" y="115"/>
                  </a:cubicBezTo>
                  <a:cubicBezTo>
                    <a:pt x="10" y="115"/>
                    <a:pt x="11" y="115"/>
                    <a:pt x="13" y="113"/>
                  </a:cubicBezTo>
                  <a:cubicBezTo>
                    <a:pt x="14" y="112"/>
                    <a:pt x="15" y="111"/>
                    <a:pt x="16" y="109"/>
                  </a:cubicBezTo>
                  <a:cubicBezTo>
                    <a:pt x="21" y="108"/>
                    <a:pt x="27" y="109"/>
                    <a:pt x="33" y="112"/>
                  </a:cubicBezTo>
                  <a:cubicBezTo>
                    <a:pt x="35" y="113"/>
                    <a:pt x="38" y="113"/>
                    <a:pt x="39" y="111"/>
                  </a:cubicBezTo>
                  <a:cubicBezTo>
                    <a:pt x="40" y="109"/>
                    <a:pt x="39" y="106"/>
                    <a:pt x="37" y="105"/>
                  </a:cubicBezTo>
                  <a:cubicBezTo>
                    <a:pt x="32" y="101"/>
                    <a:pt x="25" y="100"/>
                    <a:pt x="20" y="100"/>
                  </a:cubicBezTo>
                  <a:cubicBezTo>
                    <a:pt x="22" y="93"/>
                    <a:pt x="22" y="86"/>
                    <a:pt x="21" y="81"/>
                  </a:cubicBezTo>
                  <a:cubicBezTo>
                    <a:pt x="21" y="76"/>
                    <a:pt x="18" y="71"/>
                    <a:pt x="16" y="67"/>
                  </a:cubicBezTo>
                  <a:cubicBezTo>
                    <a:pt x="12" y="61"/>
                    <a:pt x="10" y="58"/>
                    <a:pt x="12" y="53"/>
                  </a:cubicBezTo>
                  <a:cubicBezTo>
                    <a:pt x="15" y="47"/>
                    <a:pt x="21" y="45"/>
                    <a:pt x="25" y="45"/>
                  </a:cubicBezTo>
                  <a:cubicBezTo>
                    <a:pt x="25" y="50"/>
                    <a:pt x="24" y="54"/>
                    <a:pt x="24" y="59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7" y="59"/>
                    <a:pt x="29" y="59"/>
                    <a:pt x="32" y="60"/>
                  </a:cubicBezTo>
                  <a:cubicBezTo>
                    <a:pt x="39" y="79"/>
                    <a:pt x="46" y="98"/>
                    <a:pt x="53" y="117"/>
                  </a:cubicBezTo>
                  <a:cubicBezTo>
                    <a:pt x="67" y="113"/>
                    <a:pt x="67" y="113"/>
                    <a:pt x="67" y="113"/>
                  </a:cubicBezTo>
                  <a:cubicBezTo>
                    <a:pt x="64" y="100"/>
                    <a:pt x="56" y="78"/>
                    <a:pt x="51" y="65"/>
                  </a:cubicBezTo>
                  <a:cubicBezTo>
                    <a:pt x="57" y="70"/>
                    <a:pt x="64" y="74"/>
                    <a:pt x="65" y="78"/>
                  </a:cubicBezTo>
                  <a:cubicBezTo>
                    <a:pt x="82" y="107"/>
                    <a:pt x="82" y="107"/>
                    <a:pt x="82" y="107"/>
                  </a:cubicBezTo>
                  <a:cubicBezTo>
                    <a:pt x="95" y="100"/>
                    <a:pt x="95" y="100"/>
                    <a:pt x="95" y="100"/>
                  </a:cubicBezTo>
                  <a:cubicBezTo>
                    <a:pt x="88" y="89"/>
                    <a:pt x="84" y="77"/>
                    <a:pt x="73" y="61"/>
                  </a:cubicBezTo>
                  <a:cubicBezTo>
                    <a:pt x="67" y="56"/>
                    <a:pt x="62" y="52"/>
                    <a:pt x="58" y="49"/>
                  </a:cubicBezTo>
                  <a:cubicBezTo>
                    <a:pt x="58" y="48"/>
                    <a:pt x="58" y="46"/>
                    <a:pt x="58" y="45"/>
                  </a:cubicBezTo>
                  <a:cubicBezTo>
                    <a:pt x="80" y="45"/>
                    <a:pt x="80" y="45"/>
                    <a:pt x="80" y="45"/>
                  </a:cubicBezTo>
                  <a:cubicBezTo>
                    <a:pt x="81" y="46"/>
                    <a:pt x="82" y="46"/>
                    <a:pt x="83" y="47"/>
                  </a:cubicBezTo>
                  <a:cubicBezTo>
                    <a:pt x="83" y="46"/>
                    <a:pt x="84" y="46"/>
                    <a:pt x="84" y="45"/>
                  </a:cubicBezTo>
                  <a:cubicBezTo>
                    <a:pt x="204" y="45"/>
                    <a:pt x="204" y="45"/>
                    <a:pt x="204" y="45"/>
                  </a:cubicBezTo>
                  <a:cubicBezTo>
                    <a:pt x="206" y="45"/>
                    <a:pt x="208" y="43"/>
                    <a:pt x="208" y="41"/>
                  </a:cubicBezTo>
                  <a:cubicBezTo>
                    <a:pt x="208" y="41"/>
                    <a:pt x="208" y="40"/>
                    <a:pt x="208" y="40"/>
                  </a:cubicBezTo>
                  <a:cubicBezTo>
                    <a:pt x="210" y="40"/>
                    <a:pt x="211" y="38"/>
                    <a:pt x="211" y="36"/>
                  </a:cubicBezTo>
                  <a:cubicBezTo>
                    <a:pt x="211" y="34"/>
                    <a:pt x="209" y="32"/>
                    <a:pt x="207" y="32"/>
                  </a:cubicBezTo>
                  <a:close/>
                  <a:moveTo>
                    <a:pt x="57" y="37"/>
                  </a:moveTo>
                  <a:cubicBezTo>
                    <a:pt x="57" y="34"/>
                    <a:pt x="57" y="31"/>
                    <a:pt x="57" y="29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61" y="34"/>
                    <a:pt x="62" y="36"/>
                    <a:pt x="64" y="37"/>
                  </a:cubicBezTo>
                  <a:lnTo>
                    <a:pt x="57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6000">
        <p:checker/>
      </p:transition>
    </mc:Choice>
    <mc:Fallback xmlns="">
      <p:transition spd="slow" advClick="0" advTm="6000">
        <p:checker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7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8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8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1" dur="7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2" dur="7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82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89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03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4" presetID="41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0" dur="500" tmFilter="0,0; .5, 1; 1, 1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4" fill="hold" grpId="0" nodeType="withEffect" p14:presetBounceEnd="60000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3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14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2" grpId="0" animBg="1"/>
          <p:bldP spid="49" grpId="0" animBg="1"/>
          <p:bldP spid="11" grpId="0" animBg="1"/>
          <p:bldP spid="11" grpId="1" animBg="1"/>
          <p:bldP spid="13" grpId="0" animBg="1"/>
          <p:bldP spid="13" grpId="1" animBg="1"/>
          <p:bldP spid="15" grpId="0" animBg="1"/>
          <p:bldP spid="15" grpId="1" animBg="1"/>
          <p:bldP spid="17" grpId="0" animBg="1"/>
          <p:bldP spid="17" grpId="1" animBg="1"/>
          <p:bldP spid="21" grpId="0" animBg="1"/>
          <p:bldP spid="21" grpId="1" animBg="1"/>
          <p:bldP spid="24" grpId="0" animBg="1"/>
          <p:bldP spid="24" grpId="1" animBg="1"/>
          <p:bldP spid="27" grpId="0" animBg="1"/>
          <p:bldP spid="27" grpId="1" animBg="1"/>
          <p:bldP spid="30" grpId="0" animBg="1"/>
          <p:bldP spid="30" grpId="1" animBg="1"/>
          <p:bldP spid="8" grpId="0" animBg="1"/>
          <p:bldP spid="8" grpId="1" animBg="1"/>
          <p:bldP spid="51" grpId="0"/>
          <p:bldP spid="51" grpId="1"/>
          <p:bldP spid="53" grpId="0"/>
          <p:bldP spid="5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3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3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6" presetClass="emph" presetSubtype="0" autoRev="1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9" dur="15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26" dur="150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3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3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15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3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15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2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3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6" presetClass="emph" presetSubtype="0" autoRev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75" dur="15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3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autoRev="1" fill="hold" grpId="1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82" dur="150" fill="hold"/>
                                            <p:tgtEl>
                                              <p:spTgt spid="2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7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6" presetClass="emph" presetSubtype="0" autoRev="1" fill="hold" grpId="1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89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3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96" dur="15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3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103" dur="150" fill="hold"/>
                                            <p:tgtEl>
                                              <p:spTgt spid="2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4" presetID="41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0" dur="500" tmFilter="0,0; .5, 1; 1, 1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4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4" dur="7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2" grpId="0" animBg="1"/>
          <p:bldP spid="49" grpId="0" animBg="1"/>
          <p:bldP spid="11" grpId="0" animBg="1"/>
          <p:bldP spid="11" grpId="1" animBg="1"/>
          <p:bldP spid="13" grpId="0" animBg="1"/>
          <p:bldP spid="13" grpId="1" animBg="1"/>
          <p:bldP spid="15" grpId="0" animBg="1"/>
          <p:bldP spid="15" grpId="1" animBg="1"/>
          <p:bldP spid="17" grpId="0" animBg="1"/>
          <p:bldP spid="17" grpId="1" animBg="1"/>
          <p:bldP spid="21" grpId="0" animBg="1"/>
          <p:bldP spid="21" grpId="1" animBg="1"/>
          <p:bldP spid="24" grpId="0" animBg="1"/>
          <p:bldP spid="24" grpId="1" animBg="1"/>
          <p:bldP spid="27" grpId="0" animBg="1"/>
          <p:bldP spid="27" grpId="1" animBg="1"/>
          <p:bldP spid="30" grpId="0" animBg="1"/>
          <p:bldP spid="30" grpId="1" animBg="1"/>
          <p:bldP spid="8" grpId="0" animBg="1"/>
          <p:bldP spid="8" grpId="1" animBg="1"/>
          <p:bldP spid="51" grpId="0"/>
          <p:bldP spid="51" grpId="1"/>
          <p:bldP spid="53" grpId="0"/>
          <p:bldP spid="54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36C551CE-2568-400F-98B2-B3281A480FA4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Content List"/>
  <p:tag name="ISPRING_PLAYERS_CUSTOMIZATION" val="UEsDBBQAAgAIACqGsUg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AqhrFI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CqGsUi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KoaxSC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KoaxSG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KoaxSD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KoaxSJr5lmRrAAAAawAAABwAAAB1bml2ZXJzYWwvbG9jYWxfc2V0dGluZ3MueG1ss7GvyM1RKEstKs7Mz7NVMtQzUFJIzUvOT8nMS7dVCg1x07VQUiguScxLSczJz0u1VcrLV1Kwt+OyyclPTswJTi0pASosVijISaxMLQpJzQUySlL9EnOBKp/tmfJ8ya5n09qfr9ivpG/HBQ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KoaxSLCHI/RsAQAA9wIAACkAAAB1bml2ZXJzYWwvc2tpbl9jdXN0b21pemF0aW9uX3NldHRpbmdzLnhtbI1S20okMRB99yuCPzBJKreGdiC3lnlR0QGfm+ns0qyml07EZcnHm3Z3GEdHNPVUdU6doiqnTb/GaJ9Snh7Hv30ep3gXch7jz7Q+Q6jdTQ/TfDOHFHJaHSr3Yxym5038MS21Wk25j0M/D3ZB0xqj7vUhJbVyqmbMMIok89Qr5Dy3FWvANWAr5iix7eqdxD/dOexCzKdV29UR+rFhE1OY8yYO4c8ajtlvoeMNLud+GCsvrQVbouynFseWQIxwyX2hGgAEstwRh4uUjdQEecw4hmIUBQqIcE4aUYikHGrWNaKqMN8IxCRj1BXqae1GWhtHbZHQEKLrNK8aW7rOSIwRIQSYK1xAZzCqbKgaGtRyQHBgQBRtNFGAOtuZjhXvvLAcKeoFxoUZAxgfjnvY7u25DtVvr7M/5xeCJ7/gJLp4a3XCXO3uaZ4reRsefz/0OaBxuDi/ufV3/mqrt5vrq/P/vnz18J61mLVu/am3XwBQSwMEFAACAAgAK4axSAXZichKDQAA1SEAABcAAAB1bml2ZXJzYWwvdW5pdmVyc2FsLnBuZ+2a+VdS6/rAqdNpVvNU15xLvXmuOZQnp+NAmROna6UNZk61zLxhgqhoKGLTdUiJopaWiZ6sk+KAqZm6EbBDSR5E6jig4lBxFAXBgRAVkbupzr1r3fVd3z/gLn5gb57ns9/9Ps+73+d5n/1C7rEj/jobjTZCIBAdWIBPMASyBgaBfINcvxbU7Gq6MQGeViUF+3tDKF0mk6CwJvZg4EEIpI6wafnct6C8ISEgNAkC0WVqPqtYyIrzYDs4zOfgicuRkuGjebbyAdYHWdHc6rnV9Trn9ev1U78jntz8/fe7cy7o5+8MWPOuevNPOectLV79c+3W9Tt8bm8pM1Zf+Vn69/0bVNjpLpn7IulHxafSBxc9jydtD/9UTKmUUkRSt4hSSmVL3YMsLlSNla0op5EjGYrhmqZRnDFo0lknP1nFSpDpeTOEH1EPuvyMZKjR1lRm558zhnmpPnWneIOKK41V9vV4qyjsrK/7KlBuQwdl/OFner0bvwaUmu0rCUML4ij14K1/ixN+4DdIuIvFBvB0IMdKI+0iao43AlaDxy1aoAVaoAVaoAVaoAVaoAVaoAVaoAVaoAVaoAVa8L8HUAJz9QJLs2X6HtgK02i8rTRbiuvvaPYOd/p8p9lu3PL/g4/hd/5o4HrxWz/9fvihdSk2UfbGknAJtywwH0WJUL2CKlYooSlMF7yyDzmSJXlhXnszbXmsiaGSBPFbnOI5P4xPI5SVFazM3yTLjy07/M0znmNmXq7jr0svr2SFEahhZpqmYppihBrNGGLkDHbVxIgLMKe6wxvjFw71JKW9mTMXTwTMDSVxG/VmjoSALUryljhIXEMvPgxQryhdpulKaTxP/UEvs99j9tXWMK6Xcipe4EZqGkkTjwOZi2OFSEMXqIPTsAfiFHfgvlRAgNJjhppX3grl1bw3MUMs+qRZxqd3JDYmKInGyFc/mbJbC2nzkscsGn3TMdP5A/c527PqIoDh/VzCZ4/s+jgRkHhy0wlPKQJjX+bszJjFIy+5eFBnD6eOZijieSfPksVx11ux4rDRwUj7csF++HCICRm9wjRfmbnwPXnLvpK8OdI0VtjZdlLWG8MJ68aj5EDFzDFBO1fWSpI6JRoq6uKAM32AKs2Ot4ChsxNFnm9FLyQam6rpAelTdaxBLiHudztl9cPYQJEbvdMhkHDLavg6YAOMudUOVlTje4FqfBeiKDT+bKrxs0ZhW+u5M03oNxIUqnFE+P5YetCJHeTSwl2Prp32DJEn/bNmthj/xvFpFY/Z31BRxmzlsVwYixzn55tjaX5d6eaNmwXCiO5eRwJPRrboCKlbN0ie/8s3kPfwSs9bVC4+rvuzIfGiFmmBysOHmGSU/VcTIye4ZfrIW888Txj9R3mxbSn15gZ0S36IXNbPfuzdnrNtu3H7/phWM5sDtoqN5MzpNAQ3DV+s8BIJ00jSh4hXxEWAPX9y6mrKTdprCKS5SBS+fTi23UlUkNnHaXButEsIFVrrw+z/celZiuCCPFC1HIgrd+5kjWwsjlQM4QPqN6+Vyxz339un2otoeIiLuuEqdkp8p3RNBjII0xaAQvC3ZIUOpE0enB1ZvehhdXj4x/toWXWQaUq3nbrOh7jJyLh6uHkg0RJ9yrjdKXLnIhzNHeYZwgC+g0XHB0C5FvI+LVSW+5P7l3YnVQ8ECFOTQ1YtP9e9HMQbi7bcbHhKPhAsvDbR5fvyYu+uH5LuF3FhwTzCIfhv2CPE0ECobsjfBNhd6OHmmnM8N1gKzc8+zTz7iDUYxgm9tNl2Y4nwlZO4jwmOK2cEK+OkeJqI4vKs2B/eogze2XF9Tb+D2VwplpefjGOmF+9NOo1oTTRqLNnzl3zh05I8fW8b7x5ZsH7cjWr9QFHiqxuYEoDk5nXi/n1haNbNATrvDUb6OLKQ5VHgbkdsnfttj0ROxVl/GZAEEaPicrmo77WmZ/ulQgdf4qZKna66WUzB2CNdpmvnhYujEhQGHsH7YBvjc2cf5ddXO0LSkfli4damW1ccnz4spervFy0BQ9t3ijDTFAchjQBw9CN1MbZUb44veprV0OPQyFCrpmPpCi5A/9rpHagiLOqtnUoUwgDc6F57uAKcgjoaj1tkRyFws3lRUzTS3LKMO9qKX8KUlPfE9zYD4bf45WEGDYiSDFFdj2MXD886zQ5SU8YqMlPh2BrGEiaS8AuiiVLLVck8DgtDDZi+XUctiBBrHs3cXZ43I+NC1erUFQnDYJx9JHUUAqmOIuWVKbGXKxqy9DeKkkShTD6SQVOkiA63GUG9xPaKy4vvr+u94BEgqHxERieAmTdkmtjYhHfy8A7O1EftIQcqHxVgbJHf3jVqX+p36lH17heiR2R3c6zaOkC3z/GeFSPoU5/9BWiyLndJLDO6Z6/z0OHXdxYBfdi4jmKjUSluaXJ+Sd8Ffh8ZO8nNXJGlFGEc8EVNWRv/KnueLerrAB9K6b6eOby466ZVNDa28zg74tF5n7KYzUbiVB7gTkiLTxafN7izxrVFqnKdMmpfkNZ3D7tAIOIUw0zO06yxtUv91Mc4qQUMI2nkgb4kHGNSdFR1qa9NfPxuT+oy3XyajlwY9lB2Mk+Py3yIjn2C+7gWXTbZAkZzBtD1eQGri8MVOJMUnWhs6sCk1BhyBS32MjCryhq8X4uXO370lyweEwjxC4NvHNgX2yXJTJO17SPWAuxuSwtbvZduJ77cvecY+wyhpqB2ftl1D9E2O2Zix7mKLAz33gDYz2Rfh71Fh26mkj/qfNRT3jP/7b4qMTzcRS+B+l8u9WXYe/SFMl0nJ/pzzK8+zrq5Du1FHPQrRpZTavGqgdbCNzl70KGyvmPZj/NnWV8Hz0iEIoxRxjz2EDvZofCWcX6RXgN5VtZ80Cp3LGGiOW+ioPz4qieR1dCFl3rOUOUA15kAXVmwM8MtfOB4KoYaSH62V1Vg+ngWt0NA/Tpx+JYEj99xzh5+OrISK8s1m6MtcVP6jtdeOq7veYY8lOn1aNK158Kiwdlb72ruhrpwvZzyx3YIg8iZvL19nAWFR1T56sM6lns5wmjD9iXaVEBwLR5BmrIg2mLnOqwfmqsm/Plbgh16GjxUn7r5F+GDReVUu/eMzzacPuISlaLJRmeHIzPkvfMNH/bB+xuv0vOtYkx2NyyLnbMvTXDTnxSj1//2CEA7iscHyrPqTGQlO51MtsLgekVG8EE3XfwhfNZxX+LXqXP+0fy2FnA5Hdz7O/liXIn0xRW1aIRACvqDtZdgrDYrJEnpqyCnGWAVUK8Cg8UoJf7n1DvnTWyOM9evc0rO5tsi06cOBjMTkfei0eJoMFcf1ZFFU+JH99ladrTmH/K9fQbaaP+TKlyWP0Zp24+gFlsQe+LKwsyVOVZ3wdU6Ln0Hx/HGlIw2nYGUfcxzQKzMFTISXrfO/LqJz6x0DVNdE484sCZGCLHkqNuPT6QK/swhSxnzA7FCr9mLZLwsoq7MaytvP5tx4LixCq3KsZbLQscXbYzyxf4HXGu/BC+Z1Rhuju4PjIDOrybPRhsWwIvOgNfNzRSh3BvtPCnGYkXZy39U8LxpuwF5HSHAkby1vs8toED/SckQLyozowoXeUs9eTQTwEw8yh7EJ0ixETvenxpWju0YVqIKl345xbCiov6dVWe63Kefl+rzKJ8zVmO6jOPCR6Nyau2IWFNg7EGGWjk6isvzXHe7MpKNFwGIkqcpgkVpKiOdnxyuE7HtzxvPbvu89CxdnvylcJCbG9dXkw1OqCJwYiZJ0lzvBTi2KKVUZK75L/wKe/YkXSVBNnWjhOIySJPoy6iVv9WEDo8dTfDsw50Kr0KYgmPRV7lSxMHoNRj6EHMDEj3RQVfC0NOF0cnTrOMTmhAXjz0meAFvF2GUoi/Xi8BKLY73cp8PEZbaHEi6fr4liObhkMuMp7yw35hQJVUl5td+hJIBgmauNONExdv+s3T7IVtn/ajLrO9gu+XlWOrWppUVBYPRcjAC6sDi5YaJj67iGo+Em/7pMzr8rKKk9e8GnvNbwFyzaON1fWQDEFMKrrmcGMQmE1MYRYQ4nI1lL7OgKyjqweb8ncohNC/iYZR6iSdZ65r6AqqaPNr07SoEepqmeAF6VZxWyAIkX02jw2vVUpngTI+bKzBW0rt/uDUuiItqGhKik61aKp2kb+s/tX2jd0kT/c5ZyV9DL1O00HZ82fpkE8aQZbYa8swrDgrt2MVviRt5PL4tqsAMtOlj3tT97QrNj//cwLm7pctP8BbM7qNQGunp0xoMwAeL9Pfik1EVNfvumQAkat+xE+zkmw6HwRJu7MTo+tJfMfQYykSQ0JrM3CxKNAzArchKkXqHKlCrwbq+jSSxiWeafeyXDInpyyzXEKsWe03sczTPSNXd1gBQ2tEyTdUecvf/ehsoVS/Huq/+/DpQ4ZUoYDswLvlrxHCDXn/EshCqvvgf8ZJj/8PP/zCgVOb1PMNbOS2Lo9Rwa43qdJVoV3SzIQy+oGCoaYtgpA4+0HTQV7bkj76t1nnIUa/KjXsT7L356opGD/M94kPxPnvtX1BLAwQUAAIACAArhrFIKwvAbUoAAABrAAAAGwAAAHVuaXZlcnNhbC91bml2ZXJzYWwucG5nLnhtbLOxr8jNUShLLSrOzM+zVTLUM1Cyt+PlsikoSi3LTC1XqACKGekZQICSQiUqtzwzpSQDKGRgbowQzEjNTM8osVWyMDCFC+oDzQQAUEsBAgAAFAACAAgAKoaxSBUOrShkBAAABxEAAB0AAAAAAAAAAQAAAAAAAAAAAHVuaXZlcnNhbC9jb21tb25fbWVzc2FnZXMubG5nUEsBAgAAFAACAAgAKoaxSAh+CyMpAwAAhgwAACcAAAAAAAAAAQAAAAAAnwQAAHVuaXZlcnNhbC9mbGFzaF9wdWJsaXNoaW5nX3NldHRpbmdzLnhtbFBLAQIAABQAAgAIACqGsUi1/AlkugIAAFUKAAAhAAAAAAAAAAEAAAAAAA0IAAB1bml2ZXJzYWwvZmxhc2hfc2tpbl9zZXR0aW5ncy54bWxQSwECAAAUAAIACAAqhrFIKpYPZ/4CAACXCwAAJgAAAAAAAAABAAAAAAAGCwAAdW5pdmVyc2FsL2h0bWxfcHVibGlzaGluZ19zZXR0aW5ncy54bWxQSwECAAAUAAIACAAqhrFIaHFSkZoBAAAfBgAAHwAAAAAAAAABAAAAAABIDgAAdW5pdmVyc2FsL2h0bWxfc2tpbl9zZXR0aW5ncy5qc1BLAQIAABQAAgAIACqGsUg9PC/RwQAAAOUBAAAaAAAAAAAAAAEAAAAAAB8QAAB1bml2ZXJzYWwvaTE4bl9wcmVzZXRzLnhtbFBLAQIAABQAAgAIACqGsUia+ZZkawAAAGsAAAAcAAAAAAAAAAEAAAAAABgRAAB1bml2ZXJzYWwvbG9jYWxfc2V0dGluZ3MueG1sUEsBAgAAFAACAAgARJRXRyO0Tvv7AgAAsAgAABQAAAAAAAAAAQAAAAAAvREAAHVuaXZlcnNhbC9wbGF5ZXIueG1sUEsBAgAAFAACAAgAKoaxSLCHI/RsAQAA9wIAACkAAAAAAAAAAQAAAAAA6hQAAHVuaXZlcnNhbC9za2luX2N1c3RvbWl6YXRpb25fc2V0dGluZ3MueG1sUEsBAgAAFAACAAgAK4axSAXZichKDQAA1SEAABcAAAAAAAAAAAAAAAAAnRYAAHVuaXZlcnNhbC91bml2ZXJzYWwucG5nUEsBAgAAFAACAAgAK4axSCsLwG1KAAAAawAAABsAAAAAAAAAAQAAAAAAHCQAAHVuaXZlcnNhbC91bml2ZXJzYWwucG5nLnhtbFBLBQYAAAAACwALAEkDAACfJAAAAAA="/>
  <p:tag name="ISPRING_PRESENTATION_TITLE" val="大侠素材铺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2655</Words>
  <Application>Microsoft Office PowerPoint</Application>
  <PresentationFormat>自定义</PresentationFormat>
  <Paragraphs>327</Paragraphs>
  <Slides>28</Slides>
  <Notes>28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4" baseType="lpstr">
      <vt:lpstr>宋体</vt:lpstr>
      <vt:lpstr>微软雅黑</vt:lpstr>
      <vt:lpstr>Arial</vt:lpstr>
      <vt:lpstr>Calibri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大侠素材铺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大侠素材铺</dc:title>
  <dc:creator>大侠素材铺</dc:creator>
  <dc:description>大侠素材铺_x000d_
淘宝店：https://dxpu.taobao.com/</dc:description>
  <cp:lastModifiedBy>faith123</cp:lastModifiedBy>
  <cp:revision>87</cp:revision>
  <dcterms:created xsi:type="dcterms:W3CDTF">2015-11-03T06:57:00Z</dcterms:created>
  <dcterms:modified xsi:type="dcterms:W3CDTF">2018-08-17T01:59:55Z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2052-10.1.0.5603</vt:lpwstr>
  </property>
</Properties>
</file>