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931" r:id="rId2"/>
    <p:sldId id="897" r:id="rId3"/>
    <p:sldId id="782" r:id="rId4"/>
    <p:sldId id="737" r:id="rId5"/>
    <p:sldId id="932" r:id="rId6"/>
    <p:sldId id="933" r:id="rId7"/>
    <p:sldId id="934" r:id="rId8"/>
    <p:sldId id="935" r:id="rId9"/>
    <p:sldId id="936" r:id="rId10"/>
    <p:sldId id="937" r:id="rId11"/>
    <p:sldId id="938" r:id="rId12"/>
    <p:sldId id="939" r:id="rId13"/>
    <p:sldId id="940" r:id="rId14"/>
    <p:sldId id="941" r:id="rId15"/>
    <p:sldId id="945" r:id="rId16"/>
    <p:sldId id="942" r:id="rId17"/>
    <p:sldId id="943" r:id="rId18"/>
    <p:sldId id="944" r:id="rId19"/>
    <p:sldId id="946" r:id="rId20"/>
    <p:sldId id="947" r:id="rId21"/>
    <p:sldId id="948" r:id="rId22"/>
    <p:sldId id="949" r:id="rId23"/>
    <p:sldId id="950" r:id="rId24"/>
    <p:sldId id="951" r:id="rId25"/>
    <p:sldId id="952" r:id="rId26"/>
    <p:sldId id="953" r:id="rId27"/>
    <p:sldId id="954" r:id="rId28"/>
    <p:sldId id="955" r:id="rId29"/>
    <p:sldId id="899" r:id="rId30"/>
    <p:sldId id="900" r:id="rId31"/>
    <p:sldId id="901" r:id="rId32"/>
    <p:sldId id="902" r:id="rId33"/>
    <p:sldId id="903" r:id="rId34"/>
    <p:sldId id="904" r:id="rId35"/>
    <p:sldId id="914" r:id="rId36"/>
    <p:sldId id="958" r:id="rId37"/>
  </p:sldIdLst>
  <p:sldSz cx="12196763" cy="6858000"/>
  <p:notesSz cx="6858000" cy="9144000"/>
  <p:custDataLst>
    <p:tags r:id="rId39"/>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6BBC"/>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87" d="100"/>
          <a:sy n="87" d="100"/>
        </p:scale>
        <p:origin x="666" y="84"/>
      </p:cViewPr>
      <p:guideLst>
        <p:guide orient="horz" pos="2142"/>
        <p:guide pos="3841"/>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8194" name="Rectangle 2"/>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p>
        </p:txBody>
      </p:sp>
      <p:sp>
        <p:nvSpPr>
          <p:cNvPr id="8195" name="Rectangle 3"/>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8196" name="Rectangle 4"/>
          <p:cNvSpPr>
            <a:spLocks noGrp="1" noRot="1" noChangeAspect="1"/>
          </p:cNvSpPr>
          <p:nvPr>
            <p:ph type="sldImg" idx="2"/>
          </p:nvPr>
        </p:nvSpPr>
        <p:spPr>
          <a:xfrm>
            <a:off x="1143000" y="685800"/>
            <a:ext cx="4572000" cy="3429000"/>
          </a:xfrm>
          <a:prstGeom prst="rect">
            <a:avLst/>
          </a:prstGeom>
          <a:noFill/>
          <a:ln w="9525">
            <a:noFill/>
          </a:ln>
        </p:spPr>
      </p:sp>
      <p:sp>
        <p:nvSpPr>
          <p:cNvPr id="8197"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8198" name="Rectangle 6"/>
          <p:cNvSpPr>
            <a:spLocks noGrp="1"/>
          </p:cNvSpPr>
          <p:nvPr>
            <p:ph type="ftr" sz="quarter" idx="4"/>
          </p:nvPr>
        </p:nvSpPr>
        <p:spPr>
          <a:xfrm>
            <a:off x="0" y="8685213"/>
            <a:ext cx="2971800" cy="457200"/>
          </a:xfrm>
          <a:prstGeom prst="rect">
            <a:avLst/>
          </a:prstGeom>
          <a:noFill/>
          <a:ln w="9525">
            <a:noFill/>
          </a:ln>
        </p:spPr>
        <p:txBody>
          <a:bodyPr anchor="b"/>
          <a:lstStyle/>
          <a:p>
            <a:pPr lvl="0"/>
            <a:endParaRPr lang="en-US" altLang="x-none" sz="1200" dirty="0"/>
          </a:p>
        </p:txBody>
      </p:sp>
      <p:sp>
        <p:nvSpPr>
          <p:cNvPr id="8199"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2446977819"/>
      </p:ext>
    </p:extLst>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90485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76891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9374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6202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0356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30032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3284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57030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33969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33491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43368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88357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88601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56338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16601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2261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32967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87948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61074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31049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01231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15296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145949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2278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245285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49951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60507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98821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82864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679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936570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500887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73205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736361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39020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1710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208157"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a:t>单击此处编辑母版标题样式</a:t>
            </a:r>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矩形 7"/>
          <p:cNvSpPr/>
          <p:nvPr userDrawn="1"/>
        </p:nvSpPr>
        <p:spPr>
          <a:xfrm>
            <a:off x="8325228" y="6545425"/>
            <a:ext cx="775136" cy="246221"/>
          </a:xfrm>
          <a:prstGeom prst="rect">
            <a:avLst/>
          </a:prstGeom>
        </p:spPr>
        <p:txBody>
          <a:bodyPr wrap="square">
            <a:spAutoFit/>
          </a:bodyPr>
          <a:lstStyle/>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模板下载：</a:t>
            </a:r>
            <a:r>
              <a:rPr lang="en-US" altLang="zh-CN" sz="100" dirty="0">
                <a:solidFill>
                  <a:prstClr val="white"/>
                </a:solidFill>
                <a:latin typeface="Calibri"/>
                <a:ea typeface="宋体"/>
                <a:cs typeface="+mn-cs"/>
              </a:rPr>
              <a:t>www.1ppt.com/moban/     </a:t>
            </a:r>
            <a:r>
              <a:rPr lang="zh-CN" altLang="en-US" sz="100" dirty="0">
                <a:solidFill>
                  <a:prstClr val="white"/>
                </a:solidFill>
                <a:latin typeface="Calibri"/>
                <a:ea typeface="宋体"/>
                <a:cs typeface="+mn-cs"/>
              </a:rPr>
              <a:t>行业</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www.1ppt.com/hangye/ </a:t>
            </a:r>
          </a:p>
          <a:p>
            <a:pPr rtl="0" fontAlgn="auto">
              <a:spcBef>
                <a:spcPts val="0"/>
              </a:spcBef>
              <a:spcAft>
                <a:spcPts val="0"/>
              </a:spcAft>
              <a:buFontTx/>
              <a:buNone/>
            </a:pPr>
            <a:r>
              <a:rPr lang="zh-CN" altLang="en-US" sz="100" dirty="0">
                <a:solidFill>
                  <a:prstClr val="white"/>
                </a:solidFill>
                <a:latin typeface="Calibri"/>
                <a:ea typeface="宋体"/>
                <a:cs typeface="+mn-cs"/>
              </a:rPr>
              <a:t>节日</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www.1ppt.com/jieri/           PPT</a:t>
            </a:r>
            <a:r>
              <a:rPr lang="zh-CN" altLang="en-US" sz="100" dirty="0">
                <a:solidFill>
                  <a:prstClr val="white"/>
                </a:solidFill>
                <a:latin typeface="Calibri"/>
                <a:ea typeface="宋体"/>
                <a:cs typeface="+mn-cs"/>
              </a:rPr>
              <a:t>素材下载：</a:t>
            </a:r>
            <a:r>
              <a:rPr lang="en-US" altLang="zh-CN" sz="100" dirty="0">
                <a:solidFill>
                  <a:prstClr val="white"/>
                </a:solidFill>
                <a:latin typeface="Calibri"/>
                <a:ea typeface="宋体"/>
                <a:cs typeface="+mn-cs"/>
              </a:rPr>
              <a:t>www.1ppt.com/sucai/</a:t>
            </a:r>
          </a:p>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背景图片：</a:t>
            </a:r>
            <a:r>
              <a:rPr lang="en-US" altLang="zh-CN" sz="100" dirty="0">
                <a:solidFill>
                  <a:prstClr val="white"/>
                </a:solidFill>
                <a:latin typeface="Calibri"/>
                <a:ea typeface="宋体"/>
                <a:cs typeface="+mn-cs"/>
              </a:rPr>
              <a:t>www.1ppt.com/beijing/      PPT</a:t>
            </a:r>
            <a:r>
              <a:rPr lang="zh-CN" altLang="en-US" sz="100" dirty="0">
                <a:solidFill>
                  <a:prstClr val="white"/>
                </a:solidFill>
                <a:latin typeface="Calibri"/>
                <a:ea typeface="宋体"/>
                <a:cs typeface="+mn-cs"/>
              </a:rPr>
              <a:t>图表下载：</a:t>
            </a:r>
            <a:r>
              <a:rPr lang="en-US" altLang="zh-CN" sz="100" dirty="0">
                <a:solidFill>
                  <a:prstClr val="white"/>
                </a:solidFill>
                <a:latin typeface="Calibri"/>
                <a:ea typeface="宋体"/>
                <a:cs typeface="+mn-cs"/>
              </a:rPr>
              <a:t>www.1ppt.com/tubiao/      </a:t>
            </a:r>
          </a:p>
          <a:p>
            <a:pPr rtl="0" fontAlgn="auto">
              <a:spcBef>
                <a:spcPts val="0"/>
              </a:spcBef>
              <a:spcAft>
                <a:spcPts val="0"/>
              </a:spcAft>
              <a:buFontTx/>
              <a:buNone/>
            </a:pPr>
            <a:r>
              <a:rPr lang="zh-CN" altLang="en-US" sz="100" dirty="0">
                <a:solidFill>
                  <a:prstClr val="white"/>
                </a:solidFill>
                <a:latin typeface="Calibri"/>
                <a:ea typeface="宋体"/>
                <a:cs typeface="+mn-cs"/>
              </a:rPr>
              <a:t>优秀</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下载：</a:t>
            </a:r>
            <a:r>
              <a:rPr lang="en-US" altLang="zh-CN" sz="100" dirty="0">
                <a:solidFill>
                  <a:prstClr val="white"/>
                </a:solidFill>
                <a:latin typeface="Calibri"/>
                <a:ea typeface="宋体"/>
                <a:cs typeface="+mn-cs"/>
              </a:rPr>
              <a:t>www.1ppt.com/xiazai/        PPT</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www.1ppt.com/powerpoint/      </a:t>
            </a:r>
          </a:p>
          <a:p>
            <a:pPr rtl="0" fontAlgn="auto">
              <a:spcBef>
                <a:spcPts val="0"/>
              </a:spcBef>
              <a:spcAft>
                <a:spcPts val="0"/>
              </a:spcAft>
              <a:buFontTx/>
              <a:buNone/>
            </a:pPr>
            <a:r>
              <a:rPr lang="en-US" altLang="zh-CN" sz="100" dirty="0">
                <a:solidFill>
                  <a:prstClr val="white"/>
                </a:solidFill>
                <a:latin typeface="Calibri"/>
                <a:ea typeface="宋体"/>
                <a:cs typeface="+mn-cs"/>
              </a:rPr>
              <a:t>Word</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www.1ppt.com/word/              Excel</a:t>
            </a:r>
            <a:r>
              <a:rPr lang="zh-CN" altLang="en-US" sz="100" dirty="0">
                <a:solidFill>
                  <a:prstClr val="white"/>
                </a:solidFill>
                <a:latin typeface="Calibri"/>
                <a:ea typeface="宋体"/>
                <a:cs typeface="+mn-cs"/>
              </a:rPr>
              <a:t>教程：</a:t>
            </a:r>
            <a:r>
              <a:rPr lang="en-US" altLang="zh-CN" sz="100" dirty="0">
                <a:solidFill>
                  <a:prstClr val="white"/>
                </a:solidFill>
                <a:latin typeface="Calibri"/>
                <a:ea typeface="宋体"/>
                <a:cs typeface="+mn-cs"/>
              </a:rPr>
              <a:t>www.1ppt.com/excel/  </a:t>
            </a:r>
          </a:p>
          <a:p>
            <a:pPr rtl="0" fontAlgn="auto">
              <a:spcBef>
                <a:spcPts val="0"/>
              </a:spcBef>
              <a:spcAft>
                <a:spcPts val="0"/>
              </a:spcAft>
              <a:buFontTx/>
              <a:buNone/>
            </a:pPr>
            <a:r>
              <a:rPr lang="zh-CN" altLang="en-US" sz="100" dirty="0">
                <a:solidFill>
                  <a:prstClr val="white"/>
                </a:solidFill>
                <a:latin typeface="Calibri"/>
                <a:ea typeface="宋体"/>
                <a:cs typeface="+mn-cs"/>
              </a:rPr>
              <a:t>资料下载：</a:t>
            </a:r>
            <a:r>
              <a:rPr lang="en-US" altLang="zh-CN" sz="100" dirty="0">
                <a:solidFill>
                  <a:prstClr val="white"/>
                </a:solidFill>
                <a:latin typeface="Calibri"/>
                <a:ea typeface="宋体"/>
                <a:cs typeface="+mn-cs"/>
              </a:rPr>
              <a:t>www.1ppt.com/ziliao/                PPT</a:t>
            </a:r>
            <a:r>
              <a:rPr lang="zh-CN" altLang="en-US" sz="100" dirty="0">
                <a:solidFill>
                  <a:prstClr val="white"/>
                </a:solidFill>
                <a:latin typeface="Calibri"/>
                <a:ea typeface="宋体"/>
                <a:cs typeface="+mn-cs"/>
              </a:rPr>
              <a:t>课件下载：</a:t>
            </a:r>
            <a:r>
              <a:rPr lang="en-US" altLang="zh-CN" sz="100" dirty="0">
                <a:solidFill>
                  <a:prstClr val="white"/>
                </a:solidFill>
                <a:latin typeface="Calibri"/>
                <a:ea typeface="宋体"/>
                <a:cs typeface="+mn-cs"/>
              </a:rPr>
              <a:t>www.1ppt.com/kejian/ </a:t>
            </a:r>
          </a:p>
          <a:p>
            <a:pPr rtl="0" fontAlgn="auto">
              <a:spcBef>
                <a:spcPts val="0"/>
              </a:spcBef>
              <a:spcAft>
                <a:spcPts val="0"/>
              </a:spcAft>
              <a:buFontTx/>
              <a:buNone/>
            </a:pPr>
            <a:r>
              <a:rPr lang="zh-CN" altLang="en-US" sz="100" dirty="0">
                <a:solidFill>
                  <a:prstClr val="white"/>
                </a:solidFill>
                <a:latin typeface="Calibri"/>
                <a:ea typeface="宋体"/>
                <a:cs typeface="+mn-cs"/>
              </a:rPr>
              <a:t>范文下载：</a:t>
            </a:r>
            <a:r>
              <a:rPr lang="en-US" altLang="zh-CN" sz="100" dirty="0">
                <a:solidFill>
                  <a:prstClr val="white"/>
                </a:solidFill>
                <a:latin typeface="Calibri"/>
                <a:ea typeface="宋体"/>
                <a:cs typeface="+mn-cs"/>
              </a:rPr>
              <a:t>www.1ppt.com/fanwen/             </a:t>
            </a:r>
            <a:r>
              <a:rPr lang="zh-CN" altLang="en-US" sz="100" dirty="0">
                <a:solidFill>
                  <a:prstClr val="white"/>
                </a:solidFill>
                <a:latin typeface="Calibri"/>
                <a:ea typeface="宋体"/>
                <a:cs typeface="+mn-cs"/>
              </a:rPr>
              <a:t>试卷下载：</a:t>
            </a:r>
            <a:r>
              <a:rPr lang="en-US" altLang="zh-CN" sz="100" dirty="0">
                <a:solidFill>
                  <a:prstClr val="white"/>
                </a:solidFill>
                <a:latin typeface="Calibri"/>
                <a:ea typeface="宋体"/>
                <a:cs typeface="+mn-cs"/>
              </a:rPr>
              <a:t>www.1ppt.com/shiti/  </a:t>
            </a:r>
          </a:p>
          <a:p>
            <a:pPr rtl="0" fontAlgn="auto">
              <a:spcBef>
                <a:spcPts val="0"/>
              </a:spcBef>
              <a:spcAft>
                <a:spcPts val="0"/>
              </a:spcAft>
              <a:buFontTx/>
              <a:buNone/>
            </a:pPr>
            <a:r>
              <a:rPr lang="zh-CN" altLang="en-US" sz="100" dirty="0">
                <a:solidFill>
                  <a:prstClr val="white"/>
                </a:solidFill>
                <a:latin typeface="Calibri"/>
                <a:ea typeface="宋体"/>
                <a:cs typeface="+mn-cs"/>
              </a:rPr>
              <a:t>教案下载：</a:t>
            </a:r>
            <a:r>
              <a:rPr lang="en-US" altLang="zh-CN" sz="100" dirty="0">
                <a:solidFill>
                  <a:prstClr val="white"/>
                </a:solidFill>
                <a:latin typeface="Calibri"/>
                <a:ea typeface="宋体"/>
                <a:cs typeface="+mn-cs"/>
              </a:rPr>
              <a:t>www.1ppt.com/jiaoan/  </a:t>
            </a:r>
            <a:r>
              <a:rPr lang="en-US" altLang="zh-CN" sz="100" dirty="0" smtClean="0">
                <a:solidFill>
                  <a:prstClr val="white"/>
                </a:solidFill>
                <a:latin typeface="Calibri"/>
                <a:ea typeface="宋体"/>
                <a:cs typeface="+mn-cs"/>
              </a:rPr>
              <a:t>      </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zh-CN" altLang="en-US" sz="100" dirty="0" smtClean="0">
                <a:solidFill>
                  <a:prstClr val="white"/>
                </a:solidFill>
                <a:latin typeface="Calibri"/>
                <a:ea typeface="宋体"/>
                <a:cs typeface="+mn-cs"/>
              </a:rPr>
              <a:t>字体下载：</a:t>
            </a:r>
            <a:r>
              <a:rPr lang="en-US" altLang="zh-CN" sz="100" dirty="0" smtClean="0">
                <a:solidFill>
                  <a:prstClr val="white"/>
                </a:solidFill>
                <a:latin typeface="Calibri"/>
                <a:ea typeface="宋体"/>
                <a:cs typeface="+mn-cs"/>
              </a:rPr>
              <a:t>www.1ppt.com/ziti/</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en-US" altLang="zh-CN" sz="100" dirty="0">
                <a:solidFill>
                  <a:prstClr val="white"/>
                </a:solidFill>
                <a:latin typeface="Calibri"/>
                <a:ea typeface="宋体"/>
                <a:cs typeface="+mn-cs"/>
              </a:rPr>
              <a:t> </a:t>
            </a:r>
            <a:endParaRPr lang="zh-CN" altLang="en-US" sz="100" dirty="0">
              <a:solidFill>
                <a:prstClr val="white"/>
              </a:solidFill>
              <a:latin typeface="Calibri"/>
              <a:ea typeface="宋体"/>
              <a:cs typeface="+mn-cs"/>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63.jpeg"/></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10" Type="http://schemas.openxmlformats.org/officeDocument/2006/relationships/image" Target="../media/image73.jpeg"/><Relationship Id="rId4" Type="http://schemas.openxmlformats.org/officeDocument/2006/relationships/image" Target="../media/image67.jpeg"/><Relationship Id="rId9" Type="http://schemas.openxmlformats.org/officeDocument/2006/relationships/image" Target="../media/image7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7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9218" name="Rectangle 5"/>
          <p:cNvSpPr/>
          <p:nvPr/>
        </p:nvSpPr>
        <p:spPr>
          <a:xfrm>
            <a:off x="4763" y="884238"/>
            <a:ext cx="12196762" cy="3552825"/>
          </a:xfrm>
          <a:prstGeom prst="rect">
            <a:avLst/>
          </a:prstGeom>
          <a:solidFill>
            <a:srgbClr val="FFC000"/>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19" name="Rectangle 6"/>
          <p:cNvSpPr/>
          <p:nvPr/>
        </p:nvSpPr>
        <p:spPr>
          <a:xfrm>
            <a:off x="4763" y="927100"/>
            <a:ext cx="12196762" cy="3467100"/>
          </a:xfrm>
          <a:prstGeom prst="rect">
            <a:avLst/>
          </a:prstGeom>
          <a:blipFill rotWithShape="1">
            <a:blip r:embed="rId4"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nvGrpSpPr>
          <p:cNvPr id="9220" name="组合 32"/>
          <p:cNvGrpSpPr/>
          <p:nvPr/>
        </p:nvGrpSpPr>
        <p:grpSpPr>
          <a:xfrm>
            <a:off x="8493125" y="327025"/>
            <a:ext cx="420688" cy="438150"/>
            <a:chOff x="0" y="0"/>
            <a:chExt cx="420096" cy="437973"/>
          </a:xfrm>
        </p:grpSpPr>
        <p:sp>
          <p:nvSpPr>
            <p:cNvPr id="9221" name="Oval 11"/>
            <p:cNvSpPr/>
            <p:nvPr/>
          </p:nvSpPr>
          <p:spPr>
            <a:xfrm>
              <a:off x="0" y="0"/>
              <a:ext cx="420096" cy="43797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2" name="Freeform 14"/>
            <p:cNvSpPr>
              <a:spLocks noEditPoints="1"/>
            </p:cNvSpPr>
            <p:nvPr/>
          </p:nvSpPr>
          <p:spPr>
            <a:xfrm>
              <a:off x="72783" y="76613"/>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chemeClr val="tx1">
                <a:alpha val="100000"/>
              </a:schemeClr>
            </a:solidFill>
            <a:ln w="9525">
              <a:noFill/>
            </a:ln>
          </p:spPr>
          <p:txBody>
            <a:bodyPr/>
            <a:lstStyle/>
            <a:p>
              <a:endParaRPr lang="zh-CN" altLang="en-US"/>
            </a:p>
          </p:txBody>
        </p:sp>
      </p:grpSp>
      <p:grpSp>
        <p:nvGrpSpPr>
          <p:cNvPr id="9223" name="组合 35"/>
          <p:cNvGrpSpPr/>
          <p:nvPr/>
        </p:nvGrpSpPr>
        <p:grpSpPr>
          <a:xfrm>
            <a:off x="10798175" y="327025"/>
            <a:ext cx="422275" cy="438150"/>
            <a:chOff x="0" y="0"/>
            <a:chExt cx="421373" cy="437973"/>
          </a:xfrm>
        </p:grpSpPr>
        <p:sp>
          <p:nvSpPr>
            <p:cNvPr id="9224" name="Oval 13"/>
            <p:cNvSpPr/>
            <p:nvPr/>
          </p:nvSpPr>
          <p:spPr>
            <a:xfrm>
              <a:off x="0" y="0"/>
              <a:ext cx="421373" cy="43797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5" name="Freeform 15"/>
            <p:cNvSpPr>
              <a:spLocks noEditPoints="1"/>
            </p:cNvSpPr>
            <p:nvPr/>
          </p:nvSpPr>
          <p:spPr>
            <a:xfrm>
              <a:off x="45968" y="63844"/>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chemeClr val="tx1">
                <a:alpha val="100000"/>
              </a:schemeClr>
            </a:solidFill>
            <a:ln w="9525">
              <a:noFill/>
            </a:ln>
          </p:spPr>
          <p:txBody>
            <a:bodyPr/>
            <a:lstStyle/>
            <a:p>
              <a:endParaRPr lang="zh-CN" altLang="en-US"/>
            </a:p>
          </p:txBody>
        </p:sp>
      </p:grpSp>
      <p:sp>
        <p:nvSpPr>
          <p:cNvPr id="9226" name="Freeform 16"/>
          <p:cNvSpPr>
            <a:spLocks noEditPoints="1"/>
          </p:cNvSpPr>
          <p:nvPr/>
        </p:nvSpPr>
        <p:spPr>
          <a:xfrm>
            <a:off x="8955088" y="415925"/>
            <a:ext cx="514350" cy="258763"/>
          </a:xfrm>
          <a:custGeom>
            <a:avLst/>
            <a:gdLst/>
            <a:ahLst/>
            <a:cxnLst>
              <a:cxn ang="0">
                <a:pos x="49324" y="162581"/>
              </a:cxn>
              <a:cxn ang="0">
                <a:pos x="49324" y="143409"/>
              </a:cxn>
              <a:cxn ang="0">
                <a:pos x="60366" y="110432"/>
              </a:cxn>
              <a:cxn ang="0">
                <a:pos x="0" y="110432"/>
              </a:cxn>
              <a:cxn ang="0">
                <a:pos x="0" y="91260"/>
              </a:cxn>
              <a:cxn ang="0">
                <a:pos x="68464" y="91260"/>
              </a:cxn>
              <a:cxn ang="0">
                <a:pos x="82452" y="55216"/>
              </a:cxn>
              <a:cxn ang="0">
                <a:pos x="15460" y="55216"/>
              </a:cxn>
              <a:cxn ang="0">
                <a:pos x="15460" y="34510"/>
              </a:cxn>
              <a:cxn ang="0">
                <a:pos x="89813" y="34510"/>
              </a:cxn>
              <a:cxn ang="0">
                <a:pos x="103064" y="0"/>
              </a:cxn>
              <a:cxn ang="0">
                <a:pos x="125150" y="0"/>
              </a:cxn>
              <a:cxn ang="0">
                <a:pos x="111899" y="34510"/>
              </a:cxn>
              <a:cxn ang="0">
                <a:pos x="231159" y="34510"/>
              </a:cxn>
              <a:cxn ang="0">
                <a:pos x="231159" y="55216"/>
              </a:cxn>
              <a:cxn ang="0">
                <a:pos x="103064" y="55216"/>
              </a:cxn>
              <a:cxn ang="0">
                <a:pos x="89813" y="91260"/>
              </a:cxn>
              <a:cxn ang="0">
                <a:pos x="248091" y="91260"/>
              </a:cxn>
              <a:cxn ang="0">
                <a:pos x="248091" y="110432"/>
              </a:cxn>
              <a:cxn ang="0">
                <a:pos x="82452" y="110432"/>
              </a:cxn>
              <a:cxn ang="0">
                <a:pos x="69937" y="143409"/>
              </a:cxn>
              <a:cxn ang="0">
                <a:pos x="217908" y="143409"/>
              </a:cxn>
              <a:cxn ang="0">
                <a:pos x="217908" y="164115"/>
              </a:cxn>
              <a:cxn ang="0">
                <a:pos x="150916" y="223932"/>
              </a:cxn>
              <a:cxn ang="0">
                <a:pos x="185516" y="240037"/>
              </a:cxn>
              <a:cxn ang="0">
                <a:pos x="173001" y="259209"/>
              </a:cxn>
              <a:cxn ang="0">
                <a:pos x="50060" y="197858"/>
              </a:cxn>
              <a:cxn ang="0">
                <a:pos x="60366" y="180219"/>
              </a:cxn>
              <a:cxn ang="0">
                <a:pos x="132511" y="214729"/>
              </a:cxn>
              <a:cxn ang="0">
                <a:pos x="189933" y="162581"/>
              </a:cxn>
              <a:cxn ang="0">
                <a:pos x="49324" y="162581"/>
              </a:cxn>
              <a:cxn ang="0">
                <a:pos x="411522" y="4601"/>
              </a:cxn>
              <a:cxn ang="0">
                <a:pos x="432134" y="4601"/>
              </a:cxn>
              <a:cxn ang="0">
                <a:pos x="432134" y="221631"/>
              </a:cxn>
              <a:cxn ang="0">
                <a:pos x="514586" y="221631"/>
              </a:cxn>
              <a:cxn ang="0">
                <a:pos x="514586" y="240037"/>
              </a:cxn>
              <a:cxn ang="0">
                <a:pos x="265759" y="240037"/>
              </a:cxn>
              <a:cxn ang="0">
                <a:pos x="265759" y="221631"/>
              </a:cxn>
              <a:cxn ang="0">
                <a:pos x="346738" y="221631"/>
              </a:cxn>
              <a:cxn ang="0">
                <a:pos x="346738" y="4601"/>
              </a:cxn>
              <a:cxn ang="0">
                <a:pos x="368087" y="4601"/>
              </a:cxn>
              <a:cxn ang="0">
                <a:pos x="368087" y="221631"/>
              </a:cxn>
              <a:cxn ang="0">
                <a:pos x="411522" y="221631"/>
              </a:cxn>
              <a:cxn ang="0">
                <a:pos x="411522" y="4601"/>
              </a:cxn>
              <a:cxn ang="0">
                <a:pos x="295206" y="56750"/>
              </a:cxn>
              <a:cxn ang="0">
                <a:pos x="334223" y="164115"/>
              </a:cxn>
              <a:cxn ang="0">
                <a:pos x="315083" y="172550"/>
              </a:cxn>
              <a:cxn ang="0">
                <a:pos x="276065" y="62885"/>
              </a:cxn>
              <a:cxn ang="0">
                <a:pos x="295206" y="56750"/>
              </a:cxn>
              <a:cxn ang="0">
                <a:pos x="441705" y="164115"/>
              </a:cxn>
              <a:cxn ang="0">
                <a:pos x="484403" y="56750"/>
              </a:cxn>
              <a:cxn ang="0">
                <a:pos x="504280" y="65186"/>
              </a:cxn>
              <a:cxn ang="0">
                <a:pos x="459373" y="172550"/>
              </a:cxn>
              <a:cxn ang="0">
                <a:pos x="441705" y="164115"/>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rgbClr val="FFFFFF">
              <a:alpha val="100000"/>
            </a:srgbClr>
          </a:solidFill>
          <a:ln w="9525">
            <a:noFill/>
          </a:ln>
        </p:spPr>
        <p:txBody>
          <a:bodyPr/>
          <a:lstStyle/>
          <a:p>
            <a:endParaRPr lang="zh-CN" altLang="en-US"/>
          </a:p>
        </p:txBody>
      </p:sp>
      <p:sp>
        <p:nvSpPr>
          <p:cNvPr id="9227" name="Freeform 17"/>
          <p:cNvSpPr>
            <a:spLocks noEditPoints="1"/>
          </p:cNvSpPr>
          <p:nvPr/>
        </p:nvSpPr>
        <p:spPr>
          <a:xfrm>
            <a:off x="10137775" y="419100"/>
            <a:ext cx="503238" cy="254000"/>
          </a:xfrm>
          <a:custGeom>
            <a:avLst/>
            <a:gdLst/>
            <a:ahLst/>
            <a:cxnLst>
              <a:cxn ang="0">
                <a:pos x="197931" y="6930"/>
              </a:cxn>
              <a:cxn ang="0">
                <a:pos x="25017" y="102410"/>
              </a:cxn>
              <a:cxn ang="0">
                <a:pos x="0" y="132441"/>
              </a:cxn>
              <a:cxn ang="0">
                <a:pos x="95654" y="251791"/>
              </a:cxn>
              <a:cxn ang="0">
                <a:pos x="75788" y="234851"/>
              </a:cxn>
              <a:cxn ang="0">
                <a:pos x="18395" y="251791"/>
              </a:cxn>
              <a:cxn ang="0">
                <a:pos x="0" y="132441"/>
              </a:cxn>
              <a:cxn ang="0">
                <a:pos x="222948" y="132441"/>
              </a:cxn>
              <a:cxn ang="0">
                <a:pos x="203817" y="251791"/>
              </a:cxn>
              <a:cxn ang="0">
                <a:pos x="146425" y="234851"/>
              </a:cxn>
              <a:cxn ang="0">
                <a:pos x="126558" y="251791"/>
              </a:cxn>
              <a:cxn ang="0">
                <a:pos x="44884" y="25410"/>
              </a:cxn>
              <a:cxn ang="0">
                <a:pos x="178064" y="83930"/>
              </a:cxn>
              <a:cxn ang="0">
                <a:pos x="44884" y="25410"/>
              </a:cxn>
              <a:cxn ang="0">
                <a:pos x="146425" y="219451"/>
              </a:cxn>
              <a:cxn ang="0">
                <a:pos x="203817" y="150921"/>
              </a:cxn>
              <a:cxn ang="0">
                <a:pos x="18395" y="150921"/>
              </a:cxn>
              <a:cxn ang="0">
                <a:pos x="75788" y="217911"/>
              </a:cxn>
              <a:cxn ang="0">
                <a:pos x="18395" y="150921"/>
              </a:cxn>
              <a:cxn ang="0">
                <a:pos x="409106" y="29260"/>
              </a:cxn>
              <a:cxn ang="0">
                <a:pos x="495195" y="59290"/>
              </a:cxn>
              <a:cxn ang="0">
                <a:pos x="409106" y="76230"/>
              </a:cxn>
              <a:cxn ang="0">
                <a:pos x="477536" y="107800"/>
              </a:cxn>
              <a:cxn ang="0">
                <a:pos x="459140" y="200971"/>
              </a:cxn>
              <a:cxn ang="0">
                <a:pos x="341412" y="125510"/>
              </a:cxn>
              <a:cxn ang="0">
                <a:pos x="323017" y="200971"/>
              </a:cxn>
              <a:cxn ang="0">
                <a:pos x="390711" y="107800"/>
              </a:cxn>
              <a:cxn ang="0">
                <a:pos x="306829" y="76230"/>
              </a:cxn>
              <a:cxn ang="0">
                <a:pos x="390711" y="59290"/>
              </a:cxn>
              <a:cxn ang="0">
                <a:pos x="276662" y="10010"/>
              </a:cxn>
              <a:cxn ang="0">
                <a:pos x="497402" y="20020"/>
              </a:cxn>
              <a:cxn ang="0">
                <a:pos x="296528" y="97020"/>
              </a:cxn>
              <a:cxn ang="0">
                <a:pos x="265625" y="253331"/>
              </a:cxn>
              <a:cxn ang="0">
                <a:pos x="276662" y="97020"/>
              </a:cxn>
              <a:cxn ang="0">
                <a:pos x="409842" y="139371"/>
              </a:cxn>
              <a:cxn ang="0">
                <a:pos x="437066" y="201741"/>
              </a:cxn>
              <a:cxn ang="0">
                <a:pos x="491516" y="251791"/>
              </a:cxn>
              <a:cxn ang="0">
                <a:pos x="303150" y="254101"/>
              </a:cxn>
              <a:cxn ang="0">
                <a:pos x="391447" y="139371"/>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rgbClr val="FFFFFF">
              <a:alpha val="100000"/>
            </a:srgbClr>
          </a:solidFill>
          <a:ln w="9525">
            <a:noFill/>
          </a:ln>
        </p:spPr>
        <p:txBody>
          <a:bodyPr/>
          <a:lstStyle/>
          <a:p>
            <a:endParaRPr lang="zh-CN" altLang="en-US"/>
          </a:p>
        </p:txBody>
      </p:sp>
      <p:sp>
        <p:nvSpPr>
          <p:cNvPr id="9228" name="Freeform 18"/>
          <p:cNvSpPr>
            <a:spLocks noEditPoints="1"/>
          </p:cNvSpPr>
          <p:nvPr/>
        </p:nvSpPr>
        <p:spPr>
          <a:xfrm>
            <a:off x="11268075" y="414338"/>
            <a:ext cx="519113" cy="261937"/>
          </a:xfrm>
          <a:custGeom>
            <a:avLst/>
            <a:gdLst/>
            <a:ahLst/>
            <a:cxnLst>
              <a:cxn ang="0">
                <a:pos x="235152" y="19135"/>
              </a:cxn>
              <a:cxn ang="0">
                <a:pos x="193135" y="93377"/>
              </a:cxn>
              <a:cxn ang="0">
                <a:pos x="158488" y="81896"/>
              </a:cxn>
              <a:cxn ang="0">
                <a:pos x="190186" y="73477"/>
              </a:cxn>
              <a:cxn ang="0">
                <a:pos x="215249" y="37504"/>
              </a:cxn>
              <a:cxn ang="0">
                <a:pos x="129739" y="112512"/>
              </a:cxn>
              <a:cxn ang="0">
                <a:pos x="235889" y="127819"/>
              </a:cxn>
              <a:cxn ang="0">
                <a:pos x="252844" y="240331"/>
              </a:cxn>
              <a:cxn ang="0">
                <a:pos x="185763" y="222727"/>
              </a:cxn>
              <a:cxn ang="0">
                <a:pos x="129739" y="239566"/>
              </a:cxn>
              <a:cxn ang="0">
                <a:pos x="140797" y="130116"/>
              </a:cxn>
              <a:cxn ang="0">
                <a:pos x="129739" y="258700"/>
              </a:cxn>
              <a:cxn ang="0">
                <a:pos x="109836" y="19135"/>
              </a:cxn>
              <a:cxn ang="0">
                <a:pos x="89196" y="17604"/>
              </a:cxn>
              <a:cxn ang="0">
                <a:pos x="64870" y="255639"/>
              </a:cxn>
              <a:cxn ang="0">
                <a:pos x="39069" y="237270"/>
              </a:cxn>
              <a:cxn ang="0">
                <a:pos x="71504" y="227320"/>
              </a:cxn>
              <a:cxn ang="0">
                <a:pos x="35383" y="169150"/>
              </a:cxn>
              <a:cxn ang="0">
                <a:pos x="0" y="244924"/>
              </a:cxn>
              <a:cxn ang="0">
                <a:pos x="17692" y="17604"/>
              </a:cxn>
              <a:cxn ang="0">
                <a:pos x="157751" y="130116"/>
              </a:cxn>
              <a:cxn ang="0">
                <a:pos x="215986" y="130116"/>
              </a:cxn>
              <a:cxn ang="0">
                <a:pos x="35383" y="152312"/>
              </a:cxn>
              <a:cxn ang="0">
                <a:pos x="71504" y="101796"/>
              </a:cxn>
              <a:cxn ang="0">
                <a:pos x="35383" y="34442"/>
              </a:cxn>
              <a:cxn ang="0">
                <a:pos x="71504" y="84192"/>
              </a:cxn>
              <a:cxn ang="0">
                <a:pos x="35383" y="34442"/>
              </a:cxn>
              <a:cxn ang="0">
                <a:pos x="363417" y="8419"/>
              </a:cxn>
              <a:cxn ang="0">
                <a:pos x="349411" y="26789"/>
              </a:cxn>
              <a:cxn ang="0">
                <a:pos x="484311" y="45158"/>
              </a:cxn>
              <a:cxn ang="0">
                <a:pos x="519694" y="117104"/>
              </a:cxn>
              <a:cxn ang="0">
                <a:pos x="396589" y="107919"/>
              </a:cxn>
              <a:cxn ang="0">
                <a:pos x="263901" y="124758"/>
              </a:cxn>
              <a:cxn ang="0">
                <a:pos x="328771" y="52812"/>
              </a:cxn>
              <a:cxn ang="0">
                <a:pos x="271273" y="83427"/>
              </a:cxn>
              <a:cxn ang="0">
                <a:pos x="287490" y="153843"/>
              </a:cxn>
              <a:cxn ang="0">
                <a:pos x="361206" y="151546"/>
              </a:cxn>
              <a:cxn ang="0">
                <a:pos x="384058" y="125523"/>
              </a:cxn>
              <a:cxn ang="0">
                <a:pos x="482099" y="153843"/>
              </a:cxn>
              <a:cxn ang="0">
                <a:pos x="479150" y="205889"/>
              </a:cxn>
              <a:cxn ang="0">
                <a:pos x="390692" y="254108"/>
              </a:cxn>
              <a:cxn ang="0">
                <a:pos x="387006" y="232677"/>
              </a:cxn>
              <a:cxn ang="0">
                <a:pos x="429024" y="234973"/>
              </a:cxn>
              <a:cxn ang="0">
                <a:pos x="461459" y="188285"/>
              </a:cxn>
              <a:cxn ang="0">
                <a:pos x="378160" y="172212"/>
              </a:cxn>
              <a:cxn ang="0">
                <a:pos x="271273" y="244924"/>
              </a:cxn>
              <a:cxn ang="0">
                <a:pos x="287490" y="172212"/>
              </a:cxn>
              <a:cxn ang="0">
                <a:pos x="456299" y="45158"/>
              </a:cxn>
              <a:cxn ang="0">
                <a:pos x="396589" y="86489"/>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rgbClr val="FFFFFF">
              <a:alpha val="100000"/>
            </a:srgbClr>
          </a:solidFill>
          <a:ln w="9525">
            <a:noFill/>
          </a:ln>
        </p:spPr>
        <p:txBody>
          <a:bodyPr/>
          <a:lstStyle/>
          <a:p>
            <a:endParaRPr lang="zh-CN" altLang="en-US"/>
          </a:p>
        </p:txBody>
      </p:sp>
      <p:grpSp>
        <p:nvGrpSpPr>
          <p:cNvPr id="9229" name="组合 41"/>
          <p:cNvGrpSpPr/>
          <p:nvPr/>
        </p:nvGrpSpPr>
        <p:grpSpPr>
          <a:xfrm>
            <a:off x="9650413" y="327025"/>
            <a:ext cx="420687" cy="438150"/>
            <a:chOff x="0" y="0"/>
            <a:chExt cx="420096" cy="437973"/>
          </a:xfrm>
        </p:grpSpPr>
        <p:sp>
          <p:nvSpPr>
            <p:cNvPr id="9230" name="Oval 12"/>
            <p:cNvSpPr/>
            <p:nvPr/>
          </p:nvSpPr>
          <p:spPr>
            <a:xfrm>
              <a:off x="0" y="0"/>
              <a:ext cx="420096" cy="43797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31" name="Freeform 19"/>
            <p:cNvSpPr>
              <a:spLocks noEditPoints="1"/>
            </p:cNvSpPr>
            <p:nvPr/>
          </p:nvSpPr>
          <p:spPr>
            <a:xfrm>
              <a:off x="60014" y="103428"/>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chemeClr val="tx1">
                <a:alpha val="100000"/>
              </a:schemeClr>
            </a:solidFill>
            <a:ln w="9525">
              <a:noFill/>
            </a:ln>
          </p:spPr>
          <p:txBody>
            <a:bodyPr/>
            <a:lstStyle/>
            <a:p>
              <a:endParaRPr lang="zh-CN" altLang="en-US"/>
            </a:p>
          </p:txBody>
        </p:sp>
      </p:grpSp>
      <p:sp>
        <p:nvSpPr>
          <p:cNvPr id="9232" name="Freeform 19"/>
          <p:cNvSpPr>
            <a:spLocks noEditPoints="1"/>
          </p:cNvSpPr>
          <p:nvPr/>
        </p:nvSpPr>
        <p:spPr>
          <a:xfrm>
            <a:off x="447675" y="204788"/>
            <a:ext cx="1433513" cy="582612"/>
          </a:xfrm>
          <a:custGeom>
            <a:avLst/>
            <a:gdLst/>
            <a:ahLst/>
            <a:cxnLst>
              <a:cxn ang="0">
                <a:pos x="12107" y="6379"/>
              </a:cxn>
              <a:cxn ang="0">
                <a:pos x="479826" y="0"/>
              </a:cxn>
              <a:cxn ang="0">
                <a:pos x="518059" y="320880"/>
              </a:cxn>
              <a:cxn ang="0">
                <a:pos x="1020189" y="377656"/>
              </a:cxn>
              <a:cxn ang="0">
                <a:pos x="754468" y="54224"/>
              </a:cxn>
              <a:cxn ang="0">
                <a:pos x="894019" y="33810"/>
              </a:cxn>
              <a:cxn ang="0">
                <a:pos x="921419" y="214346"/>
              </a:cxn>
              <a:cxn ang="0">
                <a:pos x="1090283" y="187552"/>
              </a:cxn>
              <a:cxn ang="0">
                <a:pos x="1255323" y="354053"/>
              </a:cxn>
              <a:cxn ang="0">
                <a:pos x="1433744" y="414657"/>
              </a:cxn>
              <a:cxn ang="0">
                <a:pos x="118523" y="465053"/>
              </a:cxn>
              <a:cxn ang="0">
                <a:pos x="93671" y="481640"/>
              </a:cxn>
              <a:cxn ang="0">
                <a:pos x="95583" y="560743"/>
              </a:cxn>
              <a:cxn ang="0">
                <a:pos x="149109" y="445277"/>
              </a:cxn>
              <a:cxn ang="0">
                <a:pos x="149109" y="445277"/>
              </a:cxn>
              <a:cxn ang="0">
                <a:pos x="220478" y="487381"/>
              </a:cxn>
              <a:cxn ang="0">
                <a:pos x="202636" y="507157"/>
              </a:cxn>
              <a:cxn ang="0">
                <a:pos x="131267" y="567123"/>
              </a:cxn>
              <a:cxn ang="0">
                <a:pos x="214106" y="565847"/>
              </a:cxn>
              <a:cxn ang="0">
                <a:pos x="265083" y="510984"/>
              </a:cxn>
              <a:cxn ang="0">
                <a:pos x="265721" y="529484"/>
              </a:cxn>
              <a:cxn ang="0">
                <a:pos x="265083" y="479726"/>
              </a:cxn>
              <a:cxn ang="0">
                <a:pos x="344736" y="481640"/>
              </a:cxn>
              <a:cxn ang="0">
                <a:pos x="338364" y="549260"/>
              </a:cxn>
              <a:cxn ang="0">
                <a:pos x="236408" y="456122"/>
              </a:cxn>
              <a:cxn ang="0">
                <a:pos x="447328" y="558191"/>
              </a:cxn>
              <a:cxn ang="0">
                <a:pos x="447328" y="558191"/>
              </a:cxn>
              <a:cxn ang="0">
                <a:pos x="512325" y="559467"/>
              </a:cxn>
              <a:cxn ang="0">
                <a:pos x="681188" y="501415"/>
              </a:cxn>
              <a:cxn ang="0">
                <a:pos x="666532" y="482277"/>
              </a:cxn>
              <a:cxn ang="0">
                <a:pos x="634033" y="512260"/>
              </a:cxn>
              <a:cxn ang="0">
                <a:pos x="750007" y="458036"/>
              </a:cxn>
              <a:cxn ang="0">
                <a:pos x="815004" y="449105"/>
              </a:cxn>
              <a:cxn ang="0">
                <a:pos x="920782" y="454846"/>
              </a:cxn>
              <a:cxn ang="0">
                <a:pos x="912498" y="545433"/>
              </a:cxn>
              <a:cxn ang="0">
                <a:pos x="829023" y="478450"/>
              </a:cxn>
              <a:cxn ang="0">
                <a:pos x="876814" y="478450"/>
              </a:cxn>
              <a:cxn ang="0">
                <a:pos x="880637" y="522467"/>
              </a:cxn>
              <a:cxn ang="0">
                <a:pos x="1016365" y="475260"/>
              </a:cxn>
              <a:cxn ang="0">
                <a:pos x="1044403" y="528847"/>
              </a:cxn>
              <a:cxn ang="0">
                <a:pos x="1009993" y="527571"/>
              </a:cxn>
              <a:cxn ang="0">
                <a:pos x="1053324" y="441450"/>
              </a:cxn>
              <a:cxn ang="0">
                <a:pos x="1041854" y="523105"/>
              </a:cxn>
              <a:cxn ang="0">
                <a:pos x="1187140" y="535226"/>
              </a:cxn>
              <a:cxn ang="0">
                <a:pos x="1189052" y="564571"/>
              </a:cxn>
              <a:cxn ang="0">
                <a:pos x="1182679" y="495036"/>
              </a:cxn>
              <a:cxn ang="0">
                <a:pos x="1127879" y="451657"/>
              </a:cxn>
              <a:cxn ang="0">
                <a:pos x="1123418" y="561381"/>
              </a:cxn>
              <a:cxn ang="0">
                <a:pos x="1103664" y="444639"/>
              </a:cxn>
              <a:cxn ang="0">
                <a:pos x="1103664" y="444639"/>
              </a:cxn>
              <a:cxn ang="0">
                <a:pos x="1168661" y="444639"/>
              </a:cxn>
              <a:cxn ang="0">
                <a:pos x="1162926" y="555640"/>
              </a:cxn>
              <a:cxn ang="0">
                <a:pos x="1140623" y="565847"/>
              </a:cxn>
              <a:cxn ang="0">
                <a:pos x="1247039" y="566485"/>
              </a:cxn>
              <a:cxn ang="0">
                <a:pos x="1264881" y="491208"/>
              </a:cxn>
              <a:cxn ang="0">
                <a:pos x="1268067" y="522467"/>
              </a:cxn>
              <a:cxn ang="0">
                <a:pos x="1345170" y="481640"/>
              </a:cxn>
              <a:cxn ang="0">
                <a:pos x="1358552" y="514812"/>
              </a:cxn>
              <a:cxn ang="0">
                <a:pos x="1309486" y="563933"/>
              </a:cxn>
              <a:cxn ang="0">
                <a:pos x="1293556" y="524381"/>
              </a:cxn>
              <a:cxn ang="0">
                <a:pos x="1362375" y="552450"/>
              </a:cxn>
              <a:cxn ang="0">
                <a:pos x="1365562" y="482277"/>
              </a:cxn>
              <a:cxn ang="0">
                <a:pos x="1323505" y="438898"/>
              </a:cxn>
            </a:cxnLst>
            <a:rect l="0" t="0" r="0" b="0"/>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alpha val="100000"/>
            </a:schemeClr>
          </a:solidFill>
          <a:ln w="9525">
            <a:noFill/>
          </a:ln>
        </p:spPr>
        <p:txBody>
          <a:bodyPr/>
          <a:lstStyle/>
          <a:p>
            <a:endParaRPr lang="zh-CN" altLang="en-US"/>
          </a:p>
        </p:txBody>
      </p:sp>
      <p:sp>
        <p:nvSpPr>
          <p:cNvPr id="9233" name="Freeform 10"/>
          <p:cNvSpPr>
            <a:spLocks noEditPoints="1"/>
          </p:cNvSpPr>
          <p:nvPr/>
        </p:nvSpPr>
        <p:spPr>
          <a:xfrm>
            <a:off x="4000500" y="6208713"/>
            <a:ext cx="455613" cy="458787"/>
          </a:xfrm>
          <a:custGeom>
            <a:avLst/>
            <a:gdLst/>
            <a:ahLst/>
            <a:cxnLst>
              <a:cxn ang="0">
                <a:pos x="228065" y="0"/>
              </a:cxn>
              <a:cxn ang="0">
                <a:pos x="456130" y="229022"/>
              </a:cxn>
              <a:cxn ang="0">
                <a:pos x="228065" y="458044"/>
              </a:cxn>
              <a:cxn ang="0">
                <a:pos x="0" y="229022"/>
              </a:cxn>
              <a:cxn ang="0">
                <a:pos x="228065" y="0"/>
              </a:cxn>
              <a:cxn ang="0">
                <a:pos x="405863" y="233696"/>
              </a:cxn>
              <a:cxn ang="0">
                <a:pos x="397485" y="239305"/>
              </a:cxn>
              <a:cxn ang="0">
                <a:pos x="366766" y="239305"/>
              </a:cxn>
              <a:cxn ang="0">
                <a:pos x="359319" y="236500"/>
              </a:cxn>
              <a:cxn ang="0">
                <a:pos x="228065" y="98152"/>
              </a:cxn>
              <a:cxn ang="0">
                <a:pos x="96811" y="236500"/>
              </a:cxn>
              <a:cxn ang="0">
                <a:pos x="89364" y="239305"/>
              </a:cxn>
              <a:cxn ang="0">
                <a:pos x="58645" y="239305"/>
              </a:cxn>
              <a:cxn ang="0">
                <a:pos x="50267" y="233696"/>
              </a:cxn>
              <a:cxn ang="0">
                <a:pos x="52129" y="223413"/>
              </a:cxn>
              <a:cxn ang="0">
                <a:pos x="219687" y="48609"/>
              </a:cxn>
              <a:cxn ang="0">
                <a:pos x="228065" y="44870"/>
              </a:cxn>
              <a:cxn ang="0">
                <a:pos x="236443" y="48609"/>
              </a:cxn>
              <a:cxn ang="0">
                <a:pos x="404001" y="223413"/>
              </a:cxn>
              <a:cxn ang="0">
                <a:pos x="405863" y="233696"/>
              </a:cxn>
              <a:cxn ang="0">
                <a:pos x="105189" y="249587"/>
              </a:cxn>
              <a:cxn ang="0">
                <a:pos x="105189" y="249587"/>
              </a:cxn>
              <a:cxn ang="0">
                <a:pos x="105189" y="354283"/>
              </a:cxn>
              <a:cxn ang="0">
                <a:pos x="120083" y="372044"/>
              </a:cxn>
              <a:cxn ang="0">
                <a:pos x="188037" y="372044"/>
              </a:cxn>
              <a:cxn ang="0">
                <a:pos x="188037" y="258000"/>
              </a:cxn>
              <a:cxn ang="0">
                <a:pos x="205724" y="240239"/>
              </a:cxn>
              <a:cxn ang="0">
                <a:pos x="250406" y="240239"/>
              </a:cxn>
              <a:cxn ang="0">
                <a:pos x="268093" y="258000"/>
              </a:cxn>
              <a:cxn ang="0">
                <a:pos x="268093" y="372044"/>
              </a:cxn>
              <a:cxn ang="0">
                <a:pos x="336047" y="372044"/>
              </a:cxn>
              <a:cxn ang="0">
                <a:pos x="350941" y="354283"/>
              </a:cxn>
              <a:cxn ang="0">
                <a:pos x="350941" y="250522"/>
              </a:cxn>
              <a:cxn ang="0">
                <a:pos x="228065" y="121522"/>
              </a:cxn>
              <a:cxn ang="0">
                <a:pos x="105189" y="249587"/>
              </a:cxn>
            </a:cxnLst>
            <a:rect l="0" t="0" r="0" b="0"/>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2">
              <a:alpha val="100000"/>
            </a:schemeClr>
          </a:solidFill>
          <a:ln w="9525">
            <a:noFill/>
          </a:ln>
        </p:spPr>
        <p:txBody>
          <a:bodyPr/>
          <a:lstStyle/>
          <a:p>
            <a:endParaRPr lang="zh-CN" altLang="en-US"/>
          </a:p>
        </p:txBody>
      </p:sp>
      <p:sp>
        <p:nvSpPr>
          <p:cNvPr id="9234" name="Rectangle 3"/>
          <p:cNvSpPr txBox="1"/>
          <p:nvPr/>
        </p:nvSpPr>
        <p:spPr>
          <a:xfrm>
            <a:off x="1417862" y="5113338"/>
            <a:ext cx="9170764" cy="790575"/>
          </a:xfrm>
          <a:prstGeom prst="rect">
            <a:avLst/>
          </a:prstGeom>
          <a:noFill/>
          <a:ln w="9525">
            <a:noFill/>
          </a:ln>
        </p:spPr>
        <p:txBody>
          <a:bodyPr anchor="ctr"/>
          <a:lstStyle/>
          <a:p>
            <a:pPr lvl="0" algn="dist"/>
            <a:r>
              <a:rPr lang="zh-CN" altLang="en-US" sz="5400" b="1" dirty="0">
                <a:solidFill>
                  <a:srgbClr val="F8F8F8"/>
                </a:solidFill>
                <a:effectLst>
                  <a:outerShdw blurRad="38100" dist="38100" dir="2700000" algn="tl">
                    <a:srgbClr val="000000">
                      <a:alpha val="43137"/>
                    </a:srgbClr>
                  </a:outerShdw>
                </a:effectLst>
                <a:latin typeface="微软雅黑" panose="020B0503020204020204" pitchFamily="2" charset="-122"/>
                <a:ea typeface="微软雅黑" panose="020B0503020204020204" pitchFamily="2" charset="-122"/>
              </a:rPr>
              <a:t>设备销售方案</a:t>
            </a:r>
            <a:r>
              <a:rPr lang="en-US" altLang="zh-CN" sz="5400" b="1" dirty="0" err="1">
                <a:solidFill>
                  <a:srgbClr val="F8F8F8"/>
                </a:solidFill>
                <a:effectLst>
                  <a:outerShdw blurRad="38100" dist="38100" dir="2700000" algn="tl">
                    <a:srgbClr val="000000">
                      <a:alpha val="43137"/>
                    </a:srgbClr>
                  </a:outerShdw>
                </a:effectLst>
                <a:latin typeface="微软雅黑" panose="020B0503020204020204" pitchFamily="2" charset="-122"/>
                <a:ea typeface="微软雅黑" panose="020B0503020204020204" pitchFamily="2" charset="-122"/>
              </a:rPr>
              <a:t>ppt</a:t>
            </a:r>
            <a:r>
              <a:rPr lang="zh-CN" altLang="en-US" sz="5400" b="1" dirty="0">
                <a:solidFill>
                  <a:srgbClr val="F8F8F8"/>
                </a:solidFill>
                <a:effectLst>
                  <a:outerShdw blurRad="38100" dist="38100" dir="2700000" algn="tl">
                    <a:srgbClr val="000000">
                      <a:alpha val="43137"/>
                    </a:srgbClr>
                  </a:outerShdw>
                </a:effectLst>
                <a:latin typeface="微软雅黑" panose="020B0503020204020204" pitchFamily="2" charset="-122"/>
                <a:ea typeface="微软雅黑" panose="020B0503020204020204" pitchFamily="2" charset="-122"/>
              </a:rPr>
              <a:t>模板</a:t>
            </a:r>
            <a:endParaRPr lang="zh-CN" altLang="en-US" sz="5400" b="1" dirty="0">
              <a:solidFill>
                <a:srgbClr val="F8F8F8"/>
              </a:solidFill>
              <a:effectLst>
                <a:outerShdw blurRad="38100" dist="38100" dir="2700000" algn="tl">
                  <a:srgbClr val="000000">
                    <a:alpha val="43137"/>
                  </a:srgbClr>
                </a:outerShdw>
              </a:effectLst>
              <a:latin typeface="微软雅黑" panose="020B0503020204020204" pitchFamily="2" charset="-122"/>
              <a:ea typeface="微软雅黑" panose="020B0503020204020204" pitchFamily="2" charset="-122"/>
            </a:endParaRPr>
          </a:p>
        </p:txBody>
      </p:sp>
      <p:sp>
        <p:nvSpPr>
          <p:cNvPr id="9235" name="Rectangle 4"/>
          <p:cNvSpPr txBox="1"/>
          <p:nvPr/>
        </p:nvSpPr>
        <p:spPr>
          <a:xfrm>
            <a:off x="4441825" y="6276975"/>
            <a:ext cx="3830638" cy="341313"/>
          </a:xfrm>
          <a:prstGeom prst="rect">
            <a:avLst/>
          </a:prstGeom>
          <a:noFill/>
          <a:ln w="9525">
            <a:noFill/>
          </a:ln>
        </p:spPr>
        <p:txBody>
          <a:bodyPr anchor="ctr"/>
          <a:lstStyle/>
          <a:p>
            <a:pPr lvl="0" eaLnBrk="1" hangingPunct="1"/>
            <a:r>
              <a:rPr lang="zh-CN" altLang="en-US" sz="2800" dirty="0">
                <a:solidFill>
                  <a:schemeClr val="accent2"/>
                </a:solidFill>
                <a:latin typeface="Arial" panose="020B0604020202020204" pitchFamily="34" charset="0"/>
                <a:ea typeface="微软雅黑" panose="020B0503020204020204" pitchFamily="2" charset="-122"/>
              </a:rPr>
              <a:t>这里可以输入公司名称</a:t>
            </a:r>
          </a:p>
        </p:txBody>
      </p:sp>
      <p:sp>
        <p:nvSpPr>
          <p:cNvPr id="9236" name="Rectangle 4"/>
          <p:cNvSpPr txBox="1"/>
          <p:nvPr/>
        </p:nvSpPr>
        <p:spPr>
          <a:xfrm>
            <a:off x="1881188" y="4711700"/>
            <a:ext cx="8707437" cy="365125"/>
          </a:xfrm>
          <a:prstGeom prst="rect">
            <a:avLst/>
          </a:prstGeom>
          <a:noFill/>
          <a:ln w="9525">
            <a:noFill/>
          </a:ln>
        </p:spPr>
        <p:txBody>
          <a:bodyPr anchor="ct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本模板结构框架完整，文字内容详实，更贴近实用，上方图片和企业口号均可替换。</a:t>
            </a:r>
          </a:p>
        </p:txBody>
      </p:sp>
      <p:sp>
        <p:nvSpPr>
          <p:cNvPr id="9237" name="Rectangle 4"/>
          <p:cNvSpPr txBox="1"/>
          <p:nvPr/>
        </p:nvSpPr>
        <p:spPr>
          <a:xfrm>
            <a:off x="2257425" y="2120900"/>
            <a:ext cx="4397375" cy="365125"/>
          </a:xfrm>
          <a:prstGeom prst="rect">
            <a:avLst/>
          </a:prstGeom>
          <a:noFill/>
          <a:ln w="9525">
            <a:noFill/>
          </a:ln>
        </p:spPr>
        <p:txBody>
          <a:bodyPr anchor="ctr"/>
          <a:lstStyle/>
          <a:p>
            <a:pPr lvl="0" eaLnBrk="1" hangingPunct="1"/>
            <a:r>
              <a:rPr lang="zh-CN" altLang="en-US" sz="2400" dirty="0">
                <a:solidFill>
                  <a:schemeClr val="accent1"/>
                </a:solidFill>
                <a:latin typeface="楷体" panose="02010609060101010101" pitchFamily="1" charset="-122"/>
                <a:ea typeface="楷体" panose="02010609060101010101" pitchFamily="1" charset="-122"/>
              </a:rPr>
              <a:t> 持诚信互利共荣，以厚德载物</a:t>
            </a:r>
          </a:p>
        </p:txBody>
      </p:sp>
    </p:spTree>
  </p:cSld>
  <p:clrMapOvr>
    <a:masterClrMapping/>
  </p:clrMapOvr>
  <p:transition spd="slow" advTm="2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ppt_w</p:attrName>
                                        </p:attrNameLst>
                                      </p:cBhvr>
                                      <p:tavLst>
                                        <p:tav tm="0">
                                          <p:val>
                                            <p:fltVal val="0"/>
                                          </p:val>
                                        </p:tav>
                                        <p:tav tm="100000">
                                          <p:val>
                                            <p:strVal val="#ppt_w"/>
                                          </p:val>
                                        </p:tav>
                                      </p:tavLst>
                                    </p:anim>
                                    <p:anim calcmode="lin" valueType="num">
                                      <p:cBhvr>
                                        <p:cTn id="8" dur="500" fill="hold"/>
                                        <p:tgtEl>
                                          <p:spTgt spid="9220"/>
                                        </p:tgtEl>
                                        <p:attrNameLst>
                                          <p:attrName>ppt_h</p:attrName>
                                        </p:attrNameLst>
                                      </p:cBhvr>
                                      <p:tavLst>
                                        <p:tav tm="0">
                                          <p:val>
                                            <p:fltVal val="0"/>
                                          </p:val>
                                        </p:tav>
                                        <p:tav tm="100000">
                                          <p:val>
                                            <p:strVal val="#ppt_h"/>
                                          </p:val>
                                        </p:tav>
                                      </p:tavLst>
                                    </p:anim>
                                    <p:animEffect transition="in" filter="fade">
                                      <p:cBhvr>
                                        <p:cTn id="9" dur="500"/>
                                        <p:tgtEl>
                                          <p:spTgt spid="9220"/>
                                        </p:tgtEl>
                                      </p:cBhvr>
                                    </p:animEffect>
                                  </p:childTnLst>
                                </p:cTn>
                              </p:par>
                              <p:par>
                                <p:cTn id="10" presetID="10" presetClass="entr" presetSubtype="0" fill="hold" nodeType="withEffect">
                                  <p:stCondLst>
                                    <p:cond delay="100"/>
                                  </p:stCondLst>
                                  <p:childTnLst>
                                    <p:set>
                                      <p:cBhvr>
                                        <p:cTn id="11" dur="1" fill="hold">
                                          <p:stCondLst>
                                            <p:cond delay="0"/>
                                          </p:stCondLst>
                                        </p:cTn>
                                        <p:tgtEl>
                                          <p:spTgt spid="9229"/>
                                        </p:tgtEl>
                                        <p:attrNameLst>
                                          <p:attrName>style.visibility</p:attrName>
                                        </p:attrNameLst>
                                      </p:cBhvr>
                                      <p:to>
                                        <p:strVal val="visible"/>
                                      </p:to>
                                    </p:set>
                                    <p:anim calcmode="lin" valueType="num">
                                      <p:cBhvr>
                                        <p:cTn id="12" dur="500" fill="hold"/>
                                        <p:tgtEl>
                                          <p:spTgt spid="9229"/>
                                        </p:tgtEl>
                                        <p:attrNameLst>
                                          <p:attrName>ppt_w</p:attrName>
                                        </p:attrNameLst>
                                      </p:cBhvr>
                                      <p:tavLst>
                                        <p:tav tm="0">
                                          <p:val>
                                            <p:fltVal val="0"/>
                                          </p:val>
                                        </p:tav>
                                        <p:tav tm="100000">
                                          <p:val>
                                            <p:strVal val="#ppt_w"/>
                                          </p:val>
                                        </p:tav>
                                      </p:tavLst>
                                    </p:anim>
                                    <p:anim calcmode="lin" valueType="num">
                                      <p:cBhvr>
                                        <p:cTn id="13" dur="500" fill="hold"/>
                                        <p:tgtEl>
                                          <p:spTgt spid="9229"/>
                                        </p:tgtEl>
                                        <p:attrNameLst>
                                          <p:attrName>ppt_h</p:attrName>
                                        </p:attrNameLst>
                                      </p:cBhvr>
                                      <p:tavLst>
                                        <p:tav tm="0">
                                          <p:val>
                                            <p:fltVal val="0"/>
                                          </p:val>
                                        </p:tav>
                                        <p:tav tm="100000">
                                          <p:val>
                                            <p:strVal val="#ppt_h"/>
                                          </p:val>
                                        </p:tav>
                                      </p:tavLst>
                                    </p:anim>
                                    <p:animEffect transition="in" filter="fade">
                                      <p:cBhvr>
                                        <p:cTn id="14" dur="500"/>
                                        <p:tgtEl>
                                          <p:spTgt spid="9229"/>
                                        </p:tgtEl>
                                      </p:cBhvr>
                                    </p:animEffect>
                                  </p:childTnLst>
                                </p:cTn>
                              </p:par>
                              <p:par>
                                <p:cTn id="15" presetID="10" presetClass="entr" presetSubtype="0" fill="hold" nodeType="withEffect">
                                  <p:stCondLst>
                                    <p:cond delay="200"/>
                                  </p:stCondLst>
                                  <p:childTnLst>
                                    <p:set>
                                      <p:cBhvr>
                                        <p:cTn id="16" dur="1" fill="hold">
                                          <p:stCondLst>
                                            <p:cond delay="0"/>
                                          </p:stCondLst>
                                        </p:cTn>
                                        <p:tgtEl>
                                          <p:spTgt spid="9223"/>
                                        </p:tgtEl>
                                        <p:attrNameLst>
                                          <p:attrName>style.visibility</p:attrName>
                                        </p:attrNameLst>
                                      </p:cBhvr>
                                      <p:to>
                                        <p:strVal val="visible"/>
                                      </p:to>
                                    </p:set>
                                    <p:anim calcmode="lin" valueType="num">
                                      <p:cBhvr>
                                        <p:cTn id="17" dur="500" fill="hold"/>
                                        <p:tgtEl>
                                          <p:spTgt spid="9223"/>
                                        </p:tgtEl>
                                        <p:attrNameLst>
                                          <p:attrName>ppt_w</p:attrName>
                                        </p:attrNameLst>
                                      </p:cBhvr>
                                      <p:tavLst>
                                        <p:tav tm="0">
                                          <p:val>
                                            <p:fltVal val="0"/>
                                          </p:val>
                                        </p:tav>
                                        <p:tav tm="100000">
                                          <p:val>
                                            <p:strVal val="#ppt_w"/>
                                          </p:val>
                                        </p:tav>
                                      </p:tavLst>
                                    </p:anim>
                                    <p:anim calcmode="lin" valueType="num">
                                      <p:cBhvr>
                                        <p:cTn id="18" dur="500" fill="hold"/>
                                        <p:tgtEl>
                                          <p:spTgt spid="9223"/>
                                        </p:tgtEl>
                                        <p:attrNameLst>
                                          <p:attrName>ppt_h</p:attrName>
                                        </p:attrNameLst>
                                      </p:cBhvr>
                                      <p:tavLst>
                                        <p:tav tm="0">
                                          <p:val>
                                            <p:fltVal val="0"/>
                                          </p:val>
                                        </p:tav>
                                        <p:tav tm="100000">
                                          <p:val>
                                            <p:strVal val="#ppt_h"/>
                                          </p:val>
                                        </p:tav>
                                      </p:tavLst>
                                    </p:anim>
                                    <p:animEffect transition="in" filter="fade">
                                      <p:cBhvr>
                                        <p:cTn id="19" dur="500"/>
                                        <p:tgtEl>
                                          <p:spTgt spid="9223"/>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9226"/>
                                        </p:tgtEl>
                                        <p:attrNameLst>
                                          <p:attrName>style.visibility</p:attrName>
                                        </p:attrNameLst>
                                      </p:cBhvr>
                                      <p:to>
                                        <p:strVal val="visible"/>
                                      </p:to>
                                    </p:set>
                                    <p:animEffect transition="in" filter="wipe(left)">
                                      <p:cBhvr>
                                        <p:cTn id="23" dur="500"/>
                                        <p:tgtEl>
                                          <p:spTgt spid="9226"/>
                                        </p:tgtEl>
                                      </p:cBhvr>
                                    </p:animEffect>
                                  </p:childTnLst>
                                </p:cTn>
                              </p:par>
                              <p:par>
                                <p:cTn id="24" presetID="22" presetClass="entr" presetSubtype="8" fill="hold" nodeType="withEffect">
                                  <p:stCondLst>
                                    <p:cond delay="0"/>
                                  </p:stCondLst>
                                  <p:childTnLst>
                                    <p:set>
                                      <p:cBhvr>
                                        <p:cTn id="25" dur="1" fill="hold">
                                          <p:stCondLst>
                                            <p:cond delay="0"/>
                                          </p:stCondLst>
                                        </p:cTn>
                                        <p:tgtEl>
                                          <p:spTgt spid="9227"/>
                                        </p:tgtEl>
                                        <p:attrNameLst>
                                          <p:attrName>style.visibility</p:attrName>
                                        </p:attrNameLst>
                                      </p:cBhvr>
                                      <p:to>
                                        <p:strVal val="visible"/>
                                      </p:to>
                                    </p:set>
                                    <p:animEffect transition="in" filter="wipe(left)">
                                      <p:cBhvr>
                                        <p:cTn id="26" dur="500"/>
                                        <p:tgtEl>
                                          <p:spTgt spid="9227"/>
                                        </p:tgtEl>
                                      </p:cBhvr>
                                    </p:animEffect>
                                  </p:childTnLst>
                                </p:cTn>
                              </p:par>
                              <p:par>
                                <p:cTn id="27" presetID="22" presetClass="entr" presetSubtype="8" fill="hold" nodeType="withEffect">
                                  <p:stCondLst>
                                    <p:cond delay="0"/>
                                  </p:stCondLst>
                                  <p:childTnLst>
                                    <p:set>
                                      <p:cBhvr>
                                        <p:cTn id="28" dur="1" fill="hold">
                                          <p:stCondLst>
                                            <p:cond delay="0"/>
                                          </p:stCondLst>
                                        </p:cTn>
                                        <p:tgtEl>
                                          <p:spTgt spid="9228"/>
                                        </p:tgtEl>
                                        <p:attrNameLst>
                                          <p:attrName>style.visibility</p:attrName>
                                        </p:attrNameLst>
                                      </p:cBhvr>
                                      <p:to>
                                        <p:strVal val="visible"/>
                                      </p:to>
                                    </p:set>
                                    <p:animEffect transition="in" filter="wipe(left)">
                                      <p:cBhvr>
                                        <p:cTn id="29" dur="500"/>
                                        <p:tgtEl>
                                          <p:spTgt spid="9228"/>
                                        </p:tgtEl>
                                      </p:cBhvr>
                                    </p:animEffect>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9232"/>
                                        </p:tgtEl>
                                        <p:attrNameLst>
                                          <p:attrName>style.visibility</p:attrName>
                                        </p:attrNameLst>
                                      </p:cBhvr>
                                      <p:to>
                                        <p:strVal val="visible"/>
                                      </p:to>
                                    </p:set>
                                    <p:anim calcmode="lin" valueType="num">
                                      <p:cBhvr>
                                        <p:cTn id="33" dur="500" fill="hold"/>
                                        <p:tgtEl>
                                          <p:spTgt spid="9232"/>
                                        </p:tgtEl>
                                        <p:attrNameLst>
                                          <p:attrName>ppt_w</p:attrName>
                                        </p:attrNameLst>
                                      </p:cBhvr>
                                      <p:tavLst>
                                        <p:tav tm="0">
                                          <p:val>
                                            <p:fltVal val="0"/>
                                          </p:val>
                                        </p:tav>
                                        <p:tav tm="100000">
                                          <p:val>
                                            <p:strVal val="#ppt_w"/>
                                          </p:val>
                                        </p:tav>
                                      </p:tavLst>
                                    </p:anim>
                                    <p:anim calcmode="lin" valueType="num">
                                      <p:cBhvr>
                                        <p:cTn id="34" dur="500" fill="hold"/>
                                        <p:tgtEl>
                                          <p:spTgt spid="9232"/>
                                        </p:tgtEl>
                                        <p:attrNameLst>
                                          <p:attrName>ppt_h</p:attrName>
                                        </p:attrNameLst>
                                      </p:cBhvr>
                                      <p:tavLst>
                                        <p:tav tm="0">
                                          <p:val>
                                            <p:fltVal val="0"/>
                                          </p:val>
                                        </p:tav>
                                        <p:tav tm="100000">
                                          <p:val>
                                            <p:strVal val="#ppt_h"/>
                                          </p:val>
                                        </p:tav>
                                      </p:tavLst>
                                    </p:anim>
                                    <p:anim calcmode="lin" valueType="num">
                                      <p:cBhvr>
                                        <p:cTn id="35" dur="500" fill="hold"/>
                                        <p:tgtEl>
                                          <p:spTgt spid="9232"/>
                                        </p:tgtEl>
                                        <p:attrNameLst>
                                          <p:attrName>style.rotation</p:attrName>
                                        </p:attrNameLst>
                                      </p:cBhvr>
                                      <p:tavLst>
                                        <p:tav tm="0">
                                          <p:val>
                                            <p:fltVal val="90"/>
                                          </p:val>
                                        </p:tav>
                                        <p:tav tm="100000">
                                          <p:val>
                                            <p:fltVal val="0"/>
                                          </p:val>
                                        </p:tav>
                                      </p:tavLst>
                                    </p:anim>
                                    <p:animEffect transition="in" filter="fade">
                                      <p:cBhvr>
                                        <p:cTn id="36" dur="500"/>
                                        <p:tgtEl>
                                          <p:spTgt spid="9232"/>
                                        </p:tgtEl>
                                      </p:cBhvr>
                                    </p:animEffect>
                                  </p:childTnLst>
                                </p:cTn>
                              </p:par>
                            </p:childTnLst>
                          </p:cTn>
                        </p:par>
                        <p:par>
                          <p:cTn id="37" fill="hold">
                            <p:stCondLst>
                              <p:cond delay="15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9234"/>
                                        </p:tgtEl>
                                        <p:attrNameLst>
                                          <p:attrName>style.visibility</p:attrName>
                                        </p:attrNameLst>
                                      </p:cBhvr>
                                      <p:to>
                                        <p:strVal val="visible"/>
                                      </p:to>
                                    </p:set>
                                    <p:anim by="(-#ppt_w*2)" calcmode="lin" valueType="num">
                                      <p:cBhvr rctx="PPT">
                                        <p:cTn id="40" dur="500" autoRev="1" fill="hold">
                                          <p:stCondLst>
                                            <p:cond delay="0"/>
                                          </p:stCondLst>
                                        </p:cTn>
                                        <p:tgtEl>
                                          <p:spTgt spid="9234"/>
                                        </p:tgtEl>
                                        <p:attrNameLst>
                                          <p:attrName>ppt_w</p:attrName>
                                        </p:attrNameLst>
                                      </p:cBhvr>
                                    </p:anim>
                                    <p:anim by="(#ppt_w*0.50)" calcmode="lin" valueType="num">
                                      <p:cBhvr>
                                        <p:cTn id="41" dur="500" decel="50000" autoRev="1" fill="hold">
                                          <p:stCondLst>
                                            <p:cond delay="0"/>
                                          </p:stCondLst>
                                        </p:cTn>
                                        <p:tgtEl>
                                          <p:spTgt spid="9234"/>
                                        </p:tgtEl>
                                        <p:attrNameLst>
                                          <p:attrName>ppt_x</p:attrName>
                                        </p:attrNameLst>
                                      </p:cBhvr>
                                    </p:anim>
                                    <p:anim from="(-#ppt_h/2)" to="(#ppt_y)" calcmode="lin" valueType="num">
                                      <p:cBhvr>
                                        <p:cTn id="42" dur="1000" fill="hold">
                                          <p:stCondLst>
                                            <p:cond delay="0"/>
                                          </p:stCondLst>
                                        </p:cTn>
                                        <p:tgtEl>
                                          <p:spTgt spid="9234"/>
                                        </p:tgtEl>
                                        <p:attrNameLst>
                                          <p:attrName>ppt_y</p:attrName>
                                        </p:attrNameLst>
                                      </p:cBhvr>
                                    </p:anim>
                                    <p:animRot by="21600000">
                                      <p:cBhvr>
                                        <p:cTn id="43" dur="1000" fill="hold">
                                          <p:stCondLst>
                                            <p:cond delay="0"/>
                                          </p:stCondLst>
                                        </p:cTn>
                                        <p:tgtEl>
                                          <p:spTgt spid="9234"/>
                                        </p:tgtEl>
                                        <p:attrNameLst>
                                          <p:attrName>r</p:attrName>
                                        </p:attrNameLst>
                                      </p:cBhvr>
                                    </p:animRo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9236"/>
                                        </p:tgtEl>
                                        <p:attrNameLst>
                                          <p:attrName>style.visibility</p:attrName>
                                        </p:attrNameLst>
                                      </p:cBhvr>
                                      <p:to>
                                        <p:strVal val="visible"/>
                                      </p:to>
                                    </p:set>
                                    <p:animEffect transition="in" filter="wipe(left)">
                                      <p:cBhvr>
                                        <p:cTn id="47" dur="500"/>
                                        <p:tgtEl>
                                          <p:spTgt spid="9236"/>
                                        </p:tgtEl>
                                      </p:cBhvr>
                                    </p:animEffect>
                                  </p:childTnLst>
                                </p:cTn>
                              </p:par>
                            </p:childTnLst>
                          </p:cTn>
                        </p:par>
                        <p:par>
                          <p:cTn id="48" fill="hold">
                            <p:stCondLst>
                              <p:cond delay="4000"/>
                            </p:stCondLst>
                            <p:childTnLst>
                              <p:par>
                                <p:cTn id="49" presetID="2" presetClass="entr" presetSubtype="6" fill="hold" nodeType="afterEffect">
                                  <p:stCondLst>
                                    <p:cond delay="0"/>
                                  </p:stCondLst>
                                  <p:childTnLst>
                                    <p:set>
                                      <p:cBhvr>
                                        <p:cTn id="50" dur="1" fill="hold">
                                          <p:stCondLst>
                                            <p:cond delay="0"/>
                                          </p:stCondLst>
                                        </p:cTn>
                                        <p:tgtEl>
                                          <p:spTgt spid="9233"/>
                                        </p:tgtEl>
                                        <p:attrNameLst>
                                          <p:attrName>style.visibility</p:attrName>
                                        </p:attrNameLst>
                                      </p:cBhvr>
                                      <p:to>
                                        <p:strVal val="visible"/>
                                      </p:to>
                                    </p:set>
                                    <p:anim calcmode="lin" valueType="num">
                                      <p:cBhvr additive="base">
                                        <p:cTn id="51" dur="500" fill="hold"/>
                                        <p:tgtEl>
                                          <p:spTgt spid="9233"/>
                                        </p:tgtEl>
                                        <p:attrNameLst>
                                          <p:attrName>ppt_x</p:attrName>
                                        </p:attrNameLst>
                                      </p:cBhvr>
                                      <p:tavLst>
                                        <p:tav tm="0">
                                          <p:val>
                                            <p:strVal val="1+#ppt_w/2"/>
                                          </p:val>
                                        </p:tav>
                                        <p:tav tm="100000">
                                          <p:val>
                                            <p:strVal val="#ppt_x"/>
                                          </p:val>
                                        </p:tav>
                                      </p:tavLst>
                                    </p:anim>
                                    <p:anim calcmode="lin" valueType="num">
                                      <p:cBhvr additive="base">
                                        <p:cTn id="52" dur="500" fill="hold"/>
                                        <p:tgtEl>
                                          <p:spTgt spid="9233"/>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9235"/>
                                        </p:tgtEl>
                                        <p:attrNameLst>
                                          <p:attrName>style.visibility</p:attrName>
                                        </p:attrNameLst>
                                      </p:cBhvr>
                                      <p:to>
                                        <p:strVal val="visible"/>
                                      </p:to>
                                    </p:set>
                                    <p:animEffect transition="in" filter="wipe(left)">
                                      <p:cBhvr>
                                        <p:cTn id="56" dur="500"/>
                                        <p:tgtEl>
                                          <p:spTgt spid="9235"/>
                                        </p:tgtEl>
                                      </p:cBhvr>
                                    </p:animEffect>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9237"/>
                                        </p:tgtEl>
                                        <p:attrNameLst>
                                          <p:attrName>style.visibility</p:attrName>
                                        </p:attrNameLst>
                                      </p:cBhvr>
                                      <p:to>
                                        <p:strVal val="visible"/>
                                      </p:to>
                                    </p:set>
                                    <p:animEffect transition="in" filter="wipe(left)">
                                      <p:cBhvr>
                                        <p:cTn id="60" dur="500"/>
                                        <p:tgtEl>
                                          <p:spTgt spid="9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4" grpId="0"/>
      <p:bldP spid="9235" grpId="0"/>
      <p:bldP spid="9236" grpId="0"/>
      <p:bldP spid="923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val 5"/>
          <p:cNvSpPr/>
          <p:nvPr/>
        </p:nvSpPr>
        <p:spPr>
          <a:xfrm>
            <a:off x="2019300" y="1733550"/>
            <a:ext cx="1317625" cy="1328738"/>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67" name="Oval 6"/>
          <p:cNvSpPr/>
          <p:nvPr/>
        </p:nvSpPr>
        <p:spPr>
          <a:xfrm>
            <a:off x="5637213" y="1733550"/>
            <a:ext cx="1316037" cy="1328738"/>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68" name="Oval 7"/>
          <p:cNvSpPr/>
          <p:nvPr/>
        </p:nvSpPr>
        <p:spPr>
          <a:xfrm>
            <a:off x="9102725" y="1733550"/>
            <a:ext cx="1316038" cy="1328738"/>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69" name="Freeform 8"/>
          <p:cNvSpPr>
            <a:spLocks noEditPoints="1"/>
          </p:cNvSpPr>
          <p:nvPr/>
        </p:nvSpPr>
        <p:spPr>
          <a:xfrm>
            <a:off x="2281238" y="2049463"/>
            <a:ext cx="819150" cy="709612"/>
          </a:xfrm>
          <a:custGeom>
            <a:avLst/>
            <a:gdLst/>
            <a:ahLst/>
            <a:cxnLst>
              <a:cxn ang="0">
                <a:pos x="409073" y="834"/>
              </a:cxn>
              <a:cxn ang="0">
                <a:pos x="409073" y="834"/>
              </a:cxn>
              <a:cxn ang="0">
                <a:pos x="384231" y="8339"/>
              </a:cxn>
              <a:cxn ang="0">
                <a:pos x="21530" y="277694"/>
              </a:cxn>
              <a:cxn ang="0">
                <a:pos x="13249" y="333566"/>
              </a:cxn>
              <a:cxn ang="0">
                <a:pos x="19874" y="342739"/>
              </a:cxn>
              <a:cxn ang="0">
                <a:pos x="75356" y="351078"/>
              </a:cxn>
              <a:cxn ang="0">
                <a:pos x="409073" y="104239"/>
              </a:cxn>
              <a:cxn ang="0">
                <a:pos x="742790" y="351078"/>
              </a:cxn>
              <a:cxn ang="0">
                <a:pos x="798272" y="342739"/>
              </a:cxn>
              <a:cxn ang="0">
                <a:pos x="804897" y="333566"/>
              </a:cxn>
              <a:cxn ang="0">
                <a:pos x="796616" y="277694"/>
              </a:cxn>
              <a:cxn ang="0">
                <a:pos x="674888" y="186797"/>
              </a:cxn>
              <a:cxn ang="0">
                <a:pos x="674888" y="53371"/>
              </a:cxn>
              <a:cxn ang="0">
                <a:pos x="658326" y="36692"/>
              </a:cxn>
              <a:cxn ang="0">
                <a:pos x="592079" y="36692"/>
              </a:cxn>
              <a:cxn ang="0">
                <a:pos x="576346" y="53371"/>
              </a:cxn>
              <a:cxn ang="0">
                <a:pos x="576346" y="113413"/>
              </a:cxn>
              <a:cxn ang="0">
                <a:pos x="433915" y="8339"/>
              </a:cxn>
              <a:cxn ang="0">
                <a:pos x="409073" y="834"/>
              </a:cxn>
              <a:cxn ang="0">
                <a:pos x="660810" y="350245"/>
              </a:cxn>
              <a:cxn ang="0">
                <a:pos x="428119" y="183461"/>
              </a:cxn>
              <a:cxn ang="0">
                <a:pos x="409073" y="176790"/>
              </a:cxn>
              <a:cxn ang="0">
                <a:pos x="390027" y="183461"/>
              </a:cxn>
              <a:cxn ang="0">
                <a:pos x="158164" y="350245"/>
              </a:cxn>
              <a:cxn ang="0">
                <a:pos x="144086" y="376930"/>
              </a:cxn>
              <a:cxn ang="0">
                <a:pos x="144086" y="627104"/>
              </a:cxn>
              <a:cxn ang="0">
                <a:pos x="226895" y="710496"/>
              </a:cxn>
              <a:cxn ang="0">
                <a:pos x="319640" y="710496"/>
              </a:cxn>
              <a:cxn ang="0">
                <a:pos x="319640" y="543713"/>
              </a:cxn>
              <a:cxn ang="0">
                <a:pos x="352763" y="510356"/>
              </a:cxn>
              <a:cxn ang="0">
                <a:pos x="465383" y="510356"/>
              </a:cxn>
              <a:cxn ang="0">
                <a:pos x="498506" y="543713"/>
              </a:cxn>
              <a:cxn ang="0">
                <a:pos x="498506" y="710496"/>
              </a:cxn>
              <a:cxn ang="0">
                <a:pos x="591251" y="710496"/>
              </a:cxn>
              <a:cxn ang="0">
                <a:pos x="674060" y="627104"/>
              </a:cxn>
              <a:cxn ang="0">
                <a:pos x="674060" y="376930"/>
              </a:cxn>
              <a:cxn ang="0">
                <a:pos x="660810" y="350245"/>
              </a:cxn>
            </a:cxnLst>
            <a:rect l="0" t="0" r="0" b="0"/>
            <a:pathLst>
              <a:path w="988" h="852">
                <a:moveTo>
                  <a:pt x="494" y="1"/>
                </a:moveTo>
                <a:lnTo>
                  <a:pt x="494" y="1"/>
                </a:lnTo>
                <a:cubicBezTo>
                  <a:pt x="484" y="0"/>
                  <a:pt x="473" y="3"/>
                  <a:pt x="464" y="10"/>
                </a:cubicBezTo>
                <a:lnTo>
                  <a:pt x="26" y="333"/>
                </a:lnTo>
                <a:cubicBezTo>
                  <a:pt x="5" y="348"/>
                  <a:pt x="0" y="379"/>
                  <a:pt x="16" y="400"/>
                </a:cubicBezTo>
                <a:lnTo>
                  <a:pt x="24" y="411"/>
                </a:lnTo>
                <a:cubicBezTo>
                  <a:pt x="40" y="432"/>
                  <a:pt x="70" y="437"/>
                  <a:pt x="91" y="421"/>
                </a:cubicBezTo>
                <a:lnTo>
                  <a:pt x="494" y="125"/>
                </a:lnTo>
                <a:lnTo>
                  <a:pt x="897" y="421"/>
                </a:lnTo>
                <a:cubicBezTo>
                  <a:pt x="918" y="437"/>
                  <a:pt x="948" y="432"/>
                  <a:pt x="964" y="411"/>
                </a:cubicBezTo>
                <a:lnTo>
                  <a:pt x="972" y="400"/>
                </a:lnTo>
                <a:cubicBezTo>
                  <a:pt x="988" y="379"/>
                  <a:pt x="983" y="348"/>
                  <a:pt x="962" y="333"/>
                </a:cubicBezTo>
                <a:lnTo>
                  <a:pt x="815" y="224"/>
                </a:lnTo>
                <a:lnTo>
                  <a:pt x="815" y="64"/>
                </a:lnTo>
                <a:cubicBezTo>
                  <a:pt x="815" y="53"/>
                  <a:pt x="806" y="44"/>
                  <a:pt x="795" y="44"/>
                </a:cubicBezTo>
                <a:lnTo>
                  <a:pt x="715" y="44"/>
                </a:lnTo>
                <a:cubicBezTo>
                  <a:pt x="704" y="44"/>
                  <a:pt x="696" y="53"/>
                  <a:pt x="696" y="64"/>
                </a:cubicBezTo>
                <a:lnTo>
                  <a:pt x="696" y="136"/>
                </a:lnTo>
                <a:lnTo>
                  <a:pt x="524" y="10"/>
                </a:lnTo>
                <a:cubicBezTo>
                  <a:pt x="515" y="3"/>
                  <a:pt x="504" y="0"/>
                  <a:pt x="494" y="1"/>
                </a:cubicBezTo>
                <a:close/>
                <a:moveTo>
                  <a:pt x="798" y="420"/>
                </a:moveTo>
                <a:lnTo>
                  <a:pt x="517" y="220"/>
                </a:lnTo>
                <a:cubicBezTo>
                  <a:pt x="510" y="215"/>
                  <a:pt x="502" y="212"/>
                  <a:pt x="494" y="212"/>
                </a:cubicBezTo>
                <a:cubicBezTo>
                  <a:pt x="486" y="212"/>
                  <a:pt x="478" y="215"/>
                  <a:pt x="471" y="220"/>
                </a:cubicBezTo>
                <a:lnTo>
                  <a:pt x="191" y="420"/>
                </a:lnTo>
                <a:cubicBezTo>
                  <a:pt x="180" y="427"/>
                  <a:pt x="174" y="439"/>
                  <a:pt x="174" y="452"/>
                </a:cubicBezTo>
                <a:lnTo>
                  <a:pt x="174" y="752"/>
                </a:lnTo>
                <a:cubicBezTo>
                  <a:pt x="174" y="808"/>
                  <a:pt x="219" y="852"/>
                  <a:pt x="274" y="852"/>
                </a:cubicBezTo>
                <a:lnTo>
                  <a:pt x="386" y="852"/>
                </a:lnTo>
                <a:lnTo>
                  <a:pt x="386" y="652"/>
                </a:lnTo>
                <a:cubicBezTo>
                  <a:pt x="386" y="630"/>
                  <a:pt x="404" y="612"/>
                  <a:pt x="426" y="612"/>
                </a:cubicBezTo>
                <a:lnTo>
                  <a:pt x="562" y="612"/>
                </a:lnTo>
                <a:cubicBezTo>
                  <a:pt x="584" y="612"/>
                  <a:pt x="602" y="630"/>
                  <a:pt x="602" y="652"/>
                </a:cubicBezTo>
                <a:lnTo>
                  <a:pt x="602" y="852"/>
                </a:lnTo>
                <a:lnTo>
                  <a:pt x="714" y="852"/>
                </a:lnTo>
                <a:cubicBezTo>
                  <a:pt x="770" y="852"/>
                  <a:pt x="814" y="808"/>
                  <a:pt x="814" y="752"/>
                </a:cubicBezTo>
                <a:lnTo>
                  <a:pt x="814" y="452"/>
                </a:lnTo>
                <a:cubicBezTo>
                  <a:pt x="814" y="439"/>
                  <a:pt x="808" y="427"/>
                  <a:pt x="798" y="420"/>
                </a:cubicBezTo>
                <a:close/>
              </a:path>
            </a:pathLst>
          </a:custGeom>
          <a:solidFill>
            <a:srgbClr val="FFFFFF">
              <a:alpha val="100000"/>
            </a:srgbClr>
          </a:solidFill>
          <a:ln w="9525">
            <a:noFill/>
          </a:ln>
        </p:spPr>
        <p:txBody>
          <a:bodyPr/>
          <a:lstStyle/>
          <a:p>
            <a:endParaRPr lang="zh-CN" altLang="en-US"/>
          </a:p>
        </p:txBody>
      </p:sp>
      <p:sp>
        <p:nvSpPr>
          <p:cNvPr id="11270" name="Freeform 9"/>
          <p:cNvSpPr>
            <a:spLocks noEditPoints="1"/>
          </p:cNvSpPr>
          <p:nvPr/>
        </p:nvSpPr>
        <p:spPr>
          <a:xfrm>
            <a:off x="5905500" y="2090738"/>
            <a:ext cx="822325" cy="701675"/>
          </a:xfrm>
          <a:custGeom>
            <a:avLst/>
            <a:gdLst/>
            <a:ahLst/>
            <a:cxnLst>
              <a:cxn ang="0">
                <a:pos x="431215" y="684821"/>
              </a:cxn>
              <a:cxn ang="0">
                <a:pos x="802011" y="204611"/>
              </a:cxn>
              <a:cxn ang="0">
                <a:pos x="778008" y="196260"/>
              </a:cxn>
              <a:cxn ang="0">
                <a:pos x="554538" y="197095"/>
              </a:cxn>
              <a:cxn ang="0">
                <a:pos x="431215" y="684821"/>
              </a:cxn>
              <a:cxn ang="0">
                <a:pos x="809460" y="204611"/>
              </a:cxn>
              <a:cxn ang="0">
                <a:pos x="809460" y="204611"/>
              </a:cxn>
              <a:cxn ang="0">
                <a:pos x="12415" y="201271"/>
              </a:cxn>
              <a:cxn ang="0">
                <a:pos x="382383" y="676470"/>
              </a:cxn>
              <a:cxn ang="0">
                <a:pos x="262371" y="196260"/>
              </a:cxn>
              <a:cxn ang="0">
                <a:pos x="43866" y="196260"/>
              </a:cxn>
              <a:cxn ang="0">
                <a:pos x="12415" y="201271"/>
              </a:cxn>
              <a:cxn ang="0">
                <a:pos x="379900" y="685656"/>
              </a:cxn>
              <a:cxn ang="0">
                <a:pos x="379900" y="685656"/>
              </a:cxn>
              <a:cxn ang="0">
                <a:pos x="406385" y="687326"/>
              </a:cxn>
              <a:cxn ang="0">
                <a:pos x="533846" y="197930"/>
              </a:cxn>
              <a:cxn ang="0">
                <a:pos x="528052" y="203776"/>
              </a:cxn>
              <a:cxn ang="0">
                <a:pos x="282235" y="197095"/>
              </a:cxn>
              <a:cxn ang="0">
                <a:pos x="406385" y="687326"/>
              </a:cxn>
              <a:cxn ang="0">
                <a:pos x="574402" y="177886"/>
              </a:cxn>
              <a:cxn ang="0">
                <a:pos x="817736" y="177886"/>
              </a:cxn>
              <a:cxn ang="0">
                <a:pos x="676205" y="3341"/>
              </a:cxn>
              <a:cxn ang="0">
                <a:pos x="574402" y="177886"/>
              </a:cxn>
              <a:cxn ang="0">
                <a:pos x="0" y="173711"/>
              </a:cxn>
              <a:cxn ang="0">
                <a:pos x="240024" y="177886"/>
              </a:cxn>
              <a:cxn ang="0">
                <a:pos x="142359" y="0"/>
              </a:cxn>
              <a:cxn ang="0">
                <a:pos x="0" y="173711"/>
              </a:cxn>
              <a:cxn ang="0">
                <a:pos x="284718" y="177051"/>
              </a:cxn>
              <a:cxn ang="0">
                <a:pos x="530535" y="176216"/>
              </a:cxn>
              <a:cxn ang="0">
                <a:pos x="405557" y="5846"/>
              </a:cxn>
              <a:cxn ang="0">
                <a:pos x="284718" y="177051"/>
              </a:cxn>
              <a:cxn ang="0">
                <a:pos x="265682" y="182062"/>
              </a:cxn>
              <a:cxn ang="0">
                <a:pos x="387349" y="3341"/>
              </a:cxn>
              <a:cxn ang="0">
                <a:pos x="158912" y="5011"/>
              </a:cxn>
              <a:cxn ang="0">
                <a:pos x="265682" y="182062"/>
              </a:cxn>
              <a:cxn ang="0">
                <a:pos x="555365" y="182062"/>
              </a:cxn>
              <a:cxn ang="0">
                <a:pos x="653030" y="3341"/>
              </a:cxn>
              <a:cxn ang="0">
                <a:pos x="431215" y="6681"/>
              </a:cxn>
              <a:cxn ang="0">
                <a:pos x="555365" y="182062"/>
              </a:cxn>
            </a:cxnLst>
            <a:rect l="0" t="0" r="0" b="0"/>
            <a:pathLst>
              <a:path w="995" h="840">
                <a:moveTo>
                  <a:pt x="521" y="820"/>
                </a:moveTo>
                <a:lnTo>
                  <a:pt x="969" y="245"/>
                </a:lnTo>
                <a:cubicBezTo>
                  <a:pt x="957" y="238"/>
                  <a:pt x="959" y="235"/>
                  <a:pt x="940" y="235"/>
                </a:cubicBezTo>
                <a:lnTo>
                  <a:pt x="670" y="236"/>
                </a:lnTo>
                <a:lnTo>
                  <a:pt x="521" y="820"/>
                </a:lnTo>
                <a:close/>
                <a:moveTo>
                  <a:pt x="978" y="245"/>
                </a:moveTo>
                <a:cubicBezTo>
                  <a:pt x="995" y="226"/>
                  <a:pt x="961" y="264"/>
                  <a:pt x="978" y="245"/>
                </a:cubicBezTo>
                <a:close/>
                <a:moveTo>
                  <a:pt x="15" y="241"/>
                </a:moveTo>
                <a:lnTo>
                  <a:pt x="462" y="810"/>
                </a:lnTo>
                <a:lnTo>
                  <a:pt x="317" y="235"/>
                </a:lnTo>
                <a:lnTo>
                  <a:pt x="53" y="235"/>
                </a:lnTo>
                <a:lnTo>
                  <a:pt x="15" y="241"/>
                </a:lnTo>
                <a:close/>
                <a:moveTo>
                  <a:pt x="459" y="821"/>
                </a:moveTo>
                <a:cubicBezTo>
                  <a:pt x="476" y="840"/>
                  <a:pt x="442" y="802"/>
                  <a:pt x="459" y="821"/>
                </a:cubicBezTo>
                <a:close/>
                <a:moveTo>
                  <a:pt x="491" y="823"/>
                </a:moveTo>
                <a:lnTo>
                  <a:pt x="645" y="237"/>
                </a:lnTo>
                <a:lnTo>
                  <a:pt x="638" y="244"/>
                </a:lnTo>
                <a:lnTo>
                  <a:pt x="341" y="236"/>
                </a:lnTo>
                <a:lnTo>
                  <a:pt x="491" y="823"/>
                </a:lnTo>
                <a:close/>
                <a:moveTo>
                  <a:pt x="694" y="213"/>
                </a:moveTo>
                <a:lnTo>
                  <a:pt x="988" y="213"/>
                </a:lnTo>
                <a:lnTo>
                  <a:pt x="817" y="4"/>
                </a:lnTo>
                <a:lnTo>
                  <a:pt x="694" y="213"/>
                </a:lnTo>
                <a:close/>
                <a:moveTo>
                  <a:pt x="0" y="208"/>
                </a:moveTo>
                <a:lnTo>
                  <a:pt x="290" y="213"/>
                </a:lnTo>
                <a:lnTo>
                  <a:pt x="172" y="0"/>
                </a:lnTo>
                <a:lnTo>
                  <a:pt x="0" y="208"/>
                </a:lnTo>
                <a:close/>
                <a:moveTo>
                  <a:pt x="344" y="212"/>
                </a:moveTo>
                <a:lnTo>
                  <a:pt x="641" y="211"/>
                </a:lnTo>
                <a:lnTo>
                  <a:pt x="490" y="7"/>
                </a:lnTo>
                <a:lnTo>
                  <a:pt x="344" y="212"/>
                </a:lnTo>
                <a:close/>
                <a:moveTo>
                  <a:pt x="321" y="218"/>
                </a:moveTo>
                <a:lnTo>
                  <a:pt x="468" y="4"/>
                </a:lnTo>
                <a:lnTo>
                  <a:pt x="192" y="6"/>
                </a:lnTo>
                <a:lnTo>
                  <a:pt x="321" y="218"/>
                </a:lnTo>
                <a:close/>
                <a:moveTo>
                  <a:pt x="671" y="218"/>
                </a:moveTo>
                <a:lnTo>
                  <a:pt x="789" y="4"/>
                </a:lnTo>
                <a:lnTo>
                  <a:pt x="521" y="8"/>
                </a:lnTo>
                <a:lnTo>
                  <a:pt x="671" y="218"/>
                </a:lnTo>
                <a:close/>
              </a:path>
            </a:pathLst>
          </a:custGeom>
          <a:solidFill>
            <a:srgbClr val="FFFFFF">
              <a:alpha val="100000"/>
            </a:srgbClr>
          </a:solidFill>
          <a:ln w="9525">
            <a:noFill/>
          </a:ln>
        </p:spPr>
        <p:txBody>
          <a:bodyPr/>
          <a:lstStyle/>
          <a:p>
            <a:endParaRPr lang="zh-CN" altLang="en-US"/>
          </a:p>
        </p:txBody>
      </p:sp>
      <p:sp>
        <p:nvSpPr>
          <p:cNvPr id="11271" name="Freeform 10"/>
          <p:cNvSpPr>
            <a:spLocks noEditPoints="1"/>
          </p:cNvSpPr>
          <p:nvPr/>
        </p:nvSpPr>
        <p:spPr>
          <a:xfrm>
            <a:off x="9412288" y="1933575"/>
            <a:ext cx="696912" cy="881063"/>
          </a:xfrm>
          <a:custGeom>
            <a:avLst/>
            <a:gdLst/>
            <a:ahLst/>
            <a:cxnLst>
              <a:cxn ang="0">
                <a:pos x="80292" y="238588"/>
              </a:cxn>
              <a:cxn ang="0">
                <a:pos x="116713" y="468835"/>
              </a:cxn>
              <a:cxn ang="0">
                <a:pos x="340207" y="42545"/>
              </a:cxn>
              <a:cxn ang="0">
                <a:pos x="569495" y="462995"/>
              </a:cxn>
              <a:cxn ang="0">
                <a:pos x="418016" y="583124"/>
              </a:cxn>
              <a:cxn ang="0">
                <a:pos x="424638" y="610653"/>
              </a:cxn>
              <a:cxn ang="0">
                <a:pos x="595156" y="465498"/>
              </a:cxn>
              <a:cxn ang="0">
                <a:pos x="610883" y="240257"/>
              </a:cxn>
              <a:cxn ang="0">
                <a:pos x="326135" y="0"/>
              </a:cxn>
              <a:cxn ang="0">
                <a:pos x="341863" y="111786"/>
              </a:cxn>
              <a:cxn ang="0">
                <a:pos x="417189" y="188535"/>
              </a:cxn>
              <a:cxn ang="0">
                <a:pos x="341863" y="111786"/>
              </a:cxn>
              <a:cxn ang="0">
                <a:pos x="259087" y="340364"/>
              </a:cxn>
              <a:cxn ang="0">
                <a:pos x="259087" y="410439"/>
              </a:cxn>
              <a:cxn ang="0">
                <a:pos x="259087" y="340364"/>
              </a:cxn>
              <a:cxn ang="0">
                <a:pos x="437055" y="340364"/>
              </a:cxn>
              <a:cxn ang="0">
                <a:pos x="437055" y="410439"/>
              </a:cxn>
              <a:cxn ang="0">
                <a:pos x="437055" y="340364"/>
              </a:cxn>
              <a:cxn ang="0">
                <a:pos x="371662" y="574781"/>
              </a:cxn>
              <a:cxn ang="0">
                <a:pos x="307097" y="597305"/>
              </a:cxn>
              <a:cxn ang="0">
                <a:pos x="334413" y="639851"/>
              </a:cxn>
              <a:cxn ang="0">
                <a:pos x="398978" y="617327"/>
              </a:cxn>
              <a:cxn ang="0">
                <a:pos x="371662" y="574781"/>
              </a:cxn>
              <a:cxn ang="0">
                <a:pos x="492514" y="615658"/>
              </a:cxn>
              <a:cxn ang="0">
                <a:pos x="436227" y="880942"/>
              </a:cxn>
              <a:cxn ang="0">
                <a:pos x="492514" y="615658"/>
              </a:cxn>
              <a:cxn ang="0">
                <a:pos x="211078" y="621498"/>
              </a:cxn>
              <a:cxn ang="0">
                <a:pos x="259087" y="880942"/>
              </a:cxn>
              <a:cxn ang="0">
                <a:pos x="211078" y="621498"/>
              </a:cxn>
              <a:cxn ang="0">
                <a:pos x="304614" y="672386"/>
              </a:cxn>
              <a:cxn ang="0">
                <a:pos x="307925" y="880942"/>
              </a:cxn>
              <a:cxn ang="0">
                <a:pos x="402289" y="679059"/>
              </a:cxn>
              <a:cxn ang="0">
                <a:pos x="304614" y="672386"/>
              </a:cxn>
            </a:cxnLst>
            <a:rect l="0" t="0" r="0" b="0"/>
            <a:pathLst>
              <a:path w="841" h="1056">
                <a:moveTo>
                  <a:pt x="394" y="0"/>
                </a:moveTo>
                <a:cubicBezTo>
                  <a:pt x="226" y="4"/>
                  <a:pt x="110" y="134"/>
                  <a:pt x="97" y="286"/>
                </a:cubicBezTo>
                <a:cubicBezTo>
                  <a:pt x="43" y="305"/>
                  <a:pt x="3" y="358"/>
                  <a:pt x="5" y="420"/>
                </a:cubicBezTo>
                <a:cubicBezTo>
                  <a:pt x="9" y="559"/>
                  <a:pt x="66" y="561"/>
                  <a:pt x="141" y="562"/>
                </a:cubicBezTo>
                <a:lnTo>
                  <a:pt x="141" y="294"/>
                </a:lnTo>
                <a:cubicBezTo>
                  <a:pt x="143" y="179"/>
                  <a:pt x="255" y="51"/>
                  <a:pt x="411" y="51"/>
                </a:cubicBezTo>
                <a:cubicBezTo>
                  <a:pt x="565" y="51"/>
                  <a:pt x="650" y="172"/>
                  <a:pt x="688" y="278"/>
                </a:cubicBezTo>
                <a:lnTo>
                  <a:pt x="688" y="555"/>
                </a:lnTo>
                <a:cubicBezTo>
                  <a:pt x="680" y="572"/>
                  <a:pt x="660" y="592"/>
                  <a:pt x="623" y="628"/>
                </a:cubicBezTo>
                <a:cubicBezTo>
                  <a:pt x="574" y="675"/>
                  <a:pt x="505" y="699"/>
                  <a:pt x="505" y="699"/>
                </a:cubicBezTo>
                <a:cubicBezTo>
                  <a:pt x="497" y="701"/>
                  <a:pt x="491" y="712"/>
                  <a:pt x="493" y="721"/>
                </a:cubicBezTo>
                <a:cubicBezTo>
                  <a:pt x="495" y="730"/>
                  <a:pt x="505" y="736"/>
                  <a:pt x="513" y="732"/>
                </a:cubicBezTo>
                <a:cubicBezTo>
                  <a:pt x="513" y="732"/>
                  <a:pt x="587" y="708"/>
                  <a:pt x="642" y="655"/>
                </a:cubicBezTo>
                <a:cubicBezTo>
                  <a:pt x="696" y="602"/>
                  <a:pt x="718" y="559"/>
                  <a:pt x="719" y="558"/>
                </a:cubicBezTo>
                <a:cubicBezTo>
                  <a:pt x="779" y="543"/>
                  <a:pt x="824" y="544"/>
                  <a:pt x="824" y="420"/>
                </a:cubicBezTo>
                <a:cubicBezTo>
                  <a:pt x="824" y="360"/>
                  <a:pt x="788" y="309"/>
                  <a:pt x="738" y="288"/>
                </a:cubicBezTo>
                <a:cubicBezTo>
                  <a:pt x="701" y="147"/>
                  <a:pt x="585" y="4"/>
                  <a:pt x="411" y="0"/>
                </a:cubicBezTo>
                <a:cubicBezTo>
                  <a:pt x="405" y="0"/>
                  <a:pt x="400" y="0"/>
                  <a:pt x="394" y="0"/>
                </a:cubicBezTo>
                <a:close/>
                <a:moveTo>
                  <a:pt x="413" y="134"/>
                </a:moveTo>
                <a:lnTo>
                  <a:pt x="413" y="134"/>
                </a:lnTo>
                <a:cubicBezTo>
                  <a:pt x="219" y="133"/>
                  <a:pt x="122" y="282"/>
                  <a:pt x="165" y="437"/>
                </a:cubicBezTo>
                <a:cubicBezTo>
                  <a:pt x="165" y="437"/>
                  <a:pt x="502" y="297"/>
                  <a:pt x="504" y="226"/>
                </a:cubicBezTo>
                <a:cubicBezTo>
                  <a:pt x="578" y="326"/>
                  <a:pt x="663" y="366"/>
                  <a:pt x="663" y="366"/>
                </a:cubicBezTo>
                <a:cubicBezTo>
                  <a:pt x="653" y="195"/>
                  <a:pt x="575" y="135"/>
                  <a:pt x="413" y="134"/>
                </a:cubicBezTo>
                <a:close/>
                <a:moveTo>
                  <a:pt x="313" y="408"/>
                </a:moveTo>
                <a:lnTo>
                  <a:pt x="313" y="408"/>
                </a:lnTo>
                <a:cubicBezTo>
                  <a:pt x="285" y="408"/>
                  <a:pt x="262" y="427"/>
                  <a:pt x="262" y="450"/>
                </a:cubicBezTo>
                <a:cubicBezTo>
                  <a:pt x="262" y="473"/>
                  <a:pt x="285" y="492"/>
                  <a:pt x="313" y="492"/>
                </a:cubicBezTo>
                <a:cubicBezTo>
                  <a:pt x="341" y="492"/>
                  <a:pt x="364" y="473"/>
                  <a:pt x="364" y="450"/>
                </a:cubicBezTo>
                <a:cubicBezTo>
                  <a:pt x="364" y="427"/>
                  <a:pt x="341" y="408"/>
                  <a:pt x="313" y="408"/>
                </a:cubicBezTo>
                <a:close/>
                <a:moveTo>
                  <a:pt x="528" y="408"/>
                </a:moveTo>
                <a:lnTo>
                  <a:pt x="528" y="408"/>
                </a:lnTo>
                <a:cubicBezTo>
                  <a:pt x="500" y="408"/>
                  <a:pt x="477" y="427"/>
                  <a:pt x="477" y="450"/>
                </a:cubicBezTo>
                <a:cubicBezTo>
                  <a:pt x="477" y="473"/>
                  <a:pt x="500" y="492"/>
                  <a:pt x="528" y="492"/>
                </a:cubicBezTo>
                <a:cubicBezTo>
                  <a:pt x="556" y="492"/>
                  <a:pt x="579" y="473"/>
                  <a:pt x="579" y="450"/>
                </a:cubicBezTo>
                <a:cubicBezTo>
                  <a:pt x="579" y="427"/>
                  <a:pt x="556" y="408"/>
                  <a:pt x="528" y="408"/>
                </a:cubicBezTo>
                <a:close/>
                <a:moveTo>
                  <a:pt x="449" y="689"/>
                </a:moveTo>
                <a:lnTo>
                  <a:pt x="449" y="689"/>
                </a:lnTo>
                <a:lnTo>
                  <a:pt x="399" y="693"/>
                </a:lnTo>
                <a:cubicBezTo>
                  <a:pt x="384" y="694"/>
                  <a:pt x="371" y="705"/>
                  <a:pt x="371" y="716"/>
                </a:cubicBezTo>
                <a:lnTo>
                  <a:pt x="374" y="750"/>
                </a:lnTo>
                <a:cubicBezTo>
                  <a:pt x="374" y="761"/>
                  <a:pt x="389" y="769"/>
                  <a:pt x="404" y="767"/>
                </a:cubicBezTo>
                <a:lnTo>
                  <a:pt x="454" y="763"/>
                </a:lnTo>
                <a:cubicBezTo>
                  <a:pt x="469" y="761"/>
                  <a:pt x="483" y="751"/>
                  <a:pt x="482" y="740"/>
                </a:cubicBezTo>
                <a:lnTo>
                  <a:pt x="480" y="706"/>
                </a:lnTo>
                <a:cubicBezTo>
                  <a:pt x="479" y="696"/>
                  <a:pt x="464" y="687"/>
                  <a:pt x="449" y="689"/>
                </a:cubicBezTo>
                <a:close/>
                <a:moveTo>
                  <a:pt x="595" y="738"/>
                </a:moveTo>
                <a:lnTo>
                  <a:pt x="595" y="738"/>
                </a:lnTo>
                <a:cubicBezTo>
                  <a:pt x="583" y="738"/>
                  <a:pt x="570" y="741"/>
                  <a:pt x="557" y="747"/>
                </a:cubicBezTo>
                <a:lnTo>
                  <a:pt x="527" y="1056"/>
                </a:lnTo>
                <a:lnTo>
                  <a:pt x="841" y="1056"/>
                </a:lnTo>
                <a:cubicBezTo>
                  <a:pt x="794" y="959"/>
                  <a:pt x="716" y="733"/>
                  <a:pt x="595" y="738"/>
                </a:cubicBezTo>
                <a:close/>
                <a:moveTo>
                  <a:pt x="255" y="745"/>
                </a:moveTo>
                <a:lnTo>
                  <a:pt x="255" y="745"/>
                </a:lnTo>
                <a:cubicBezTo>
                  <a:pt x="115" y="751"/>
                  <a:pt x="48" y="955"/>
                  <a:pt x="0" y="1056"/>
                </a:cubicBezTo>
                <a:lnTo>
                  <a:pt x="313" y="1056"/>
                </a:lnTo>
                <a:lnTo>
                  <a:pt x="284" y="746"/>
                </a:lnTo>
                <a:cubicBezTo>
                  <a:pt x="274" y="745"/>
                  <a:pt x="264" y="745"/>
                  <a:pt x="255" y="745"/>
                </a:cubicBezTo>
                <a:close/>
                <a:moveTo>
                  <a:pt x="368" y="806"/>
                </a:moveTo>
                <a:lnTo>
                  <a:pt x="368" y="806"/>
                </a:lnTo>
                <a:cubicBezTo>
                  <a:pt x="361" y="806"/>
                  <a:pt x="354" y="809"/>
                  <a:pt x="355" y="814"/>
                </a:cubicBezTo>
                <a:lnTo>
                  <a:pt x="372" y="1056"/>
                </a:lnTo>
                <a:lnTo>
                  <a:pt x="469" y="1056"/>
                </a:lnTo>
                <a:lnTo>
                  <a:pt x="486" y="814"/>
                </a:lnTo>
                <a:cubicBezTo>
                  <a:pt x="486" y="809"/>
                  <a:pt x="480" y="806"/>
                  <a:pt x="473" y="806"/>
                </a:cubicBezTo>
                <a:lnTo>
                  <a:pt x="368" y="806"/>
                </a:lnTo>
                <a:close/>
              </a:path>
            </a:pathLst>
          </a:custGeom>
          <a:solidFill>
            <a:srgbClr val="FFFFFF">
              <a:alpha val="100000"/>
            </a:srgbClr>
          </a:solidFill>
          <a:ln w="9525">
            <a:noFill/>
          </a:ln>
        </p:spPr>
        <p:txBody>
          <a:bodyPr/>
          <a:lstStyle/>
          <a:p>
            <a:endParaRPr lang="zh-CN" altLang="en-US"/>
          </a:p>
        </p:txBody>
      </p:sp>
      <p:sp>
        <p:nvSpPr>
          <p:cNvPr id="11272" name="Freeform 11"/>
          <p:cNvSpPr/>
          <p:nvPr/>
        </p:nvSpPr>
        <p:spPr>
          <a:xfrm>
            <a:off x="5156200" y="0"/>
            <a:ext cx="2309813" cy="803275"/>
          </a:xfrm>
          <a:custGeom>
            <a:avLst/>
            <a:gdLst/>
            <a:ahLst/>
            <a:cxnLst>
              <a:cxn ang="0">
                <a:pos x="2310854" y="0"/>
              </a:cxn>
              <a:cxn ang="0">
                <a:pos x="2037926" y="386488"/>
              </a:cxn>
              <a:cxn ang="0">
                <a:pos x="1743308" y="803275"/>
              </a:cxn>
              <a:cxn ang="0">
                <a:pos x="1154975" y="803275"/>
              </a:cxn>
              <a:cxn ang="0">
                <a:pos x="566643" y="803275"/>
              </a:cxn>
              <a:cxn ang="0">
                <a:pos x="272025" y="386488"/>
              </a:cxn>
              <a:cxn ang="0">
                <a:pos x="0" y="0"/>
              </a:cxn>
              <a:cxn ang="0">
                <a:pos x="2310854" y="0"/>
              </a:cxn>
            </a:cxnLst>
            <a:rect l="0" t="0" r="0" b="0"/>
            <a:pathLst>
              <a:path w="2557" h="1087">
                <a:moveTo>
                  <a:pt x="2557" y="0"/>
                </a:moveTo>
                <a:lnTo>
                  <a:pt x="2255" y="523"/>
                </a:lnTo>
                <a:lnTo>
                  <a:pt x="1929" y="1087"/>
                </a:lnTo>
                <a:lnTo>
                  <a:pt x="1278" y="1087"/>
                </a:lnTo>
                <a:lnTo>
                  <a:pt x="627" y="1087"/>
                </a:lnTo>
                <a:lnTo>
                  <a:pt x="301" y="523"/>
                </a:lnTo>
                <a:lnTo>
                  <a:pt x="0" y="0"/>
                </a:lnTo>
                <a:lnTo>
                  <a:pt x="2557" y="0"/>
                </a:lnTo>
                <a:close/>
              </a:path>
            </a:pathLst>
          </a:custGeom>
          <a:solidFill>
            <a:schemeClr val="tx1">
              <a:alpha val="100000"/>
            </a:schemeClr>
          </a:solidFill>
          <a:ln w="9525">
            <a:noFill/>
          </a:ln>
        </p:spPr>
        <p:txBody>
          <a:bodyPr/>
          <a:lstStyle/>
          <a:p>
            <a:endParaRPr lang="zh-CN" altLang="en-US"/>
          </a:p>
        </p:txBody>
      </p:sp>
      <p:sp>
        <p:nvSpPr>
          <p:cNvPr id="11273" name="TextBox 39"/>
          <p:cNvSpPr txBox="1"/>
          <p:nvPr/>
        </p:nvSpPr>
        <p:spPr>
          <a:xfrm>
            <a:off x="5754688" y="14288"/>
            <a:ext cx="990600" cy="523875"/>
          </a:xfrm>
          <a:prstGeom prst="rect">
            <a:avLst/>
          </a:prstGeom>
          <a:noFill/>
          <a:ln w="9525">
            <a:noFill/>
          </a:ln>
        </p:spPr>
        <p:txBody>
          <a:bodyPr>
            <a:spAutoFit/>
          </a:bodyPr>
          <a:lstStyle/>
          <a:p>
            <a:pPr lvl="0" algn="dist" eaLnBrk="1" hangingPunct="1"/>
            <a:r>
              <a:rPr lang="zh-CN" altLang="en-US" sz="2800" dirty="0">
                <a:solidFill>
                  <a:schemeClr val="accent2"/>
                </a:solidFill>
                <a:latin typeface="微软雅黑" panose="020B0503020204020204" pitchFamily="2" charset="-122"/>
                <a:ea typeface="微软雅黑" panose="020B0503020204020204" pitchFamily="2" charset="-122"/>
              </a:rPr>
              <a:t>目录</a:t>
            </a:r>
          </a:p>
        </p:txBody>
      </p:sp>
      <p:sp>
        <p:nvSpPr>
          <p:cNvPr id="11274" name="TextBox 40"/>
          <p:cNvSpPr txBox="1"/>
          <p:nvPr/>
        </p:nvSpPr>
        <p:spPr>
          <a:xfrm>
            <a:off x="5756275" y="368300"/>
            <a:ext cx="1000125" cy="339725"/>
          </a:xfrm>
          <a:prstGeom prst="rect">
            <a:avLst/>
          </a:prstGeom>
          <a:noFill/>
          <a:ln w="9525">
            <a:noFill/>
          </a:ln>
        </p:spPr>
        <p:txBody>
          <a:bodyPr>
            <a:spAutoFit/>
          </a:bodyPr>
          <a:lstStyle/>
          <a:p>
            <a:pPr lvl="0" eaLnBrk="1" hangingPunct="1"/>
            <a:r>
              <a:rPr lang="en-US" altLang="x-none" sz="1600" dirty="0">
                <a:solidFill>
                  <a:schemeClr val="accent2"/>
                </a:solidFill>
                <a:latin typeface="Arial" panose="020B0604020202020204" pitchFamily="34" charset="0"/>
                <a:ea typeface="宋体" panose="02010600030101010101" pitchFamily="2" charset="-122"/>
              </a:rPr>
              <a:t>Contents</a:t>
            </a:r>
            <a:endParaRPr lang="zh-CN" altLang="en-US" sz="1600" dirty="0">
              <a:solidFill>
                <a:schemeClr val="accent2"/>
              </a:solidFill>
              <a:latin typeface="Arial" panose="020B0604020202020204" pitchFamily="34" charset="0"/>
              <a:ea typeface="宋体" panose="02010600030101010101" pitchFamily="2" charset="-122"/>
            </a:endParaRPr>
          </a:p>
        </p:txBody>
      </p:sp>
      <p:sp>
        <p:nvSpPr>
          <p:cNvPr id="11275" name="TextBox 41"/>
          <p:cNvSpPr txBox="1"/>
          <p:nvPr/>
        </p:nvSpPr>
        <p:spPr>
          <a:xfrm>
            <a:off x="1358900" y="3171825"/>
            <a:ext cx="2663825" cy="522288"/>
          </a:xfrm>
          <a:prstGeom prst="rect">
            <a:avLst/>
          </a:prstGeom>
          <a:solidFill>
            <a:schemeClr val="accent1"/>
          </a:solidFill>
          <a:ln w="9525">
            <a:noFill/>
          </a:ln>
        </p:spPr>
        <p:txBody>
          <a:bodyPr>
            <a:spAutoFit/>
          </a:bodyPr>
          <a:lstStyle/>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企业简介</a:t>
            </a:r>
          </a:p>
        </p:txBody>
      </p:sp>
      <p:sp>
        <p:nvSpPr>
          <p:cNvPr id="11276" name="TextBox 42"/>
          <p:cNvSpPr txBox="1"/>
          <p:nvPr/>
        </p:nvSpPr>
        <p:spPr>
          <a:xfrm>
            <a:off x="4906963" y="3171825"/>
            <a:ext cx="2774950" cy="522288"/>
          </a:xfrm>
          <a:prstGeom prst="rect">
            <a:avLst/>
          </a:prstGeom>
          <a:solidFill>
            <a:schemeClr val="accent1"/>
          </a:solidFill>
          <a:ln w="9525">
            <a:noFill/>
          </a:ln>
        </p:spPr>
        <p:txBody>
          <a:bodyPr>
            <a:spAutoFit/>
          </a:bodyPr>
          <a:lstStyle/>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产品和服务</a:t>
            </a:r>
          </a:p>
        </p:txBody>
      </p:sp>
      <p:sp>
        <p:nvSpPr>
          <p:cNvPr id="11277" name="TextBox 43"/>
          <p:cNvSpPr txBox="1"/>
          <p:nvPr/>
        </p:nvSpPr>
        <p:spPr>
          <a:xfrm>
            <a:off x="8421688" y="3171825"/>
            <a:ext cx="2678112" cy="522288"/>
          </a:xfrm>
          <a:prstGeom prst="rect">
            <a:avLst/>
          </a:prstGeom>
          <a:solidFill>
            <a:schemeClr val="accent1"/>
          </a:solidFill>
          <a:ln w="9525">
            <a:noFill/>
          </a:ln>
        </p:spPr>
        <p:txBody>
          <a:bodyPr>
            <a:spAutoFit/>
          </a:bodyPr>
          <a:lstStyle/>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联系我们</a:t>
            </a:r>
          </a:p>
        </p:txBody>
      </p:sp>
      <p:sp>
        <p:nvSpPr>
          <p:cNvPr id="11278" name="TextBox 44"/>
          <p:cNvSpPr txBox="1"/>
          <p:nvPr/>
        </p:nvSpPr>
        <p:spPr>
          <a:xfrm>
            <a:off x="1581150" y="3771900"/>
            <a:ext cx="12049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品牌故事</a:t>
            </a:r>
          </a:p>
        </p:txBody>
      </p:sp>
      <p:sp>
        <p:nvSpPr>
          <p:cNvPr id="11279" name="Freeform 21"/>
          <p:cNvSpPr>
            <a:spLocks noEditPoints="1"/>
          </p:cNvSpPr>
          <p:nvPr/>
        </p:nvSpPr>
        <p:spPr>
          <a:xfrm>
            <a:off x="1417638" y="38211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80" name="Text Box 4"/>
          <p:cNvSpPr txBox="1"/>
          <p:nvPr/>
        </p:nvSpPr>
        <p:spPr>
          <a:xfrm>
            <a:off x="2908300" y="6283325"/>
            <a:ext cx="7200900" cy="358775"/>
          </a:xfrm>
          <a:prstGeom prst="rect">
            <a:avLst/>
          </a:prstGeom>
          <a:noFill/>
          <a:ln w="9525">
            <a:noFill/>
          </a:ln>
        </p:spPr>
        <p:txBody>
          <a:bodyPr anchor="ctr"/>
          <a:lstStyle/>
          <a:p>
            <a:pPr lvl="0" algn="ctr" eaLnBrk="1" hangingPunct="1"/>
            <a:r>
              <a:rPr lang="zh-CN" altLang="en-US" sz="2000" dirty="0">
                <a:solidFill>
                  <a:schemeClr val="accent1"/>
                </a:solidFill>
                <a:latin typeface="Arial" panose="020B0604020202020204" pitchFamily="34" charset="0"/>
                <a:ea typeface="微软雅黑" panose="020B0503020204020204" pitchFamily="2" charset="-122"/>
              </a:rPr>
              <a:t>内页内容与目录对应，每个小标题分别用一到两页来表叙。</a:t>
            </a:r>
          </a:p>
        </p:txBody>
      </p:sp>
      <p:sp>
        <p:nvSpPr>
          <p:cNvPr id="11281" name="TextBox 47"/>
          <p:cNvSpPr txBox="1"/>
          <p:nvPr/>
        </p:nvSpPr>
        <p:spPr>
          <a:xfrm>
            <a:off x="1581150" y="4165600"/>
            <a:ext cx="12049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公司简介</a:t>
            </a:r>
          </a:p>
        </p:txBody>
      </p:sp>
      <p:sp>
        <p:nvSpPr>
          <p:cNvPr id="11282" name="Freeform 21"/>
          <p:cNvSpPr>
            <a:spLocks noEditPoints="1"/>
          </p:cNvSpPr>
          <p:nvPr/>
        </p:nvSpPr>
        <p:spPr>
          <a:xfrm>
            <a:off x="1417638" y="42148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83" name="TextBox 49"/>
          <p:cNvSpPr txBox="1"/>
          <p:nvPr/>
        </p:nvSpPr>
        <p:spPr>
          <a:xfrm>
            <a:off x="1581150" y="4568825"/>
            <a:ext cx="1204913"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生产工厂</a:t>
            </a:r>
          </a:p>
        </p:txBody>
      </p:sp>
      <p:sp>
        <p:nvSpPr>
          <p:cNvPr id="11284" name="Freeform 21"/>
          <p:cNvSpPr>
            <a:spLocks noEditPoints="1"/>
          </p:cNvSpPr>
          <p:nvPr/>
        </p:nvSpPr>
        <p:spPr>
          <a:xfrm>
            <a:off x="1417638" y="4619625"/>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85" name="TextBox 51"/>
          <p:cNvSpPr txBox="1"/>
          <p:nvPr/>
        </p:nvSpPr>
        <p:spPr>
          <a:xfrm>
            <a:off x="1581150" y="4962525"/>
            <a:ext cx="12049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资质荣誉</a:t>
            </a:r>
          </a:p>
        </p:txBody>
      </p:sp>
      <p:sp>
        <p:nvSpPr>
          <p:cNvPr id="11286" name="Freeform 21"/>
          <p:cNvSpPr>
            <a:spLocks noEditPoints="1"/>
          </p:cNvSpPr>
          <p:nvPr/>
        </p:nvSpPr>
        <p:spPr>
          <a:xfrm>
            <a:off x="1417638" y="5013325"/>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87" name="TextBox 53"/>
          <p:cNvSpPr txBox="1"/>
          <p:nvPr/>
        </p:nvSpPr>
        <p:spPr>
          <a:xfrm>
            <a:off x="2878138" y="3795713"/>
            <a:ext cx="1203325"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企业文化</a:t>
            </a:r>
          </a:p>
        </p:txBody>
      </p:sp>
      <p:sp>
        <p:nvSpPr>
          <p:cNvPr id="11288" name="TextBox 54"/>
          <p:cNvSpPr txBox="1"/>
          <p:nvPr/>
        </p:nvSpPr>
        <p:spPr>
          <a:xfrm>
            <a:off x="2878138" y="4168775"/>
            <a:ext cx="1203325"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专业团队</a:t>
            </a:r>
          </a:p>
        </p:txBody>
      </p:sp>
      <p:sp>
        <p:nvSpPr>
          <p:cNvPr id="11289" name="TextBox 55"/>
          <p:cNvSpPr txBox="1"/>
          <p:nvPr/>
        </p:nvSpPr>
        <p:spPr>
          <a:xfrm>
            <a:off x="2878138" y="4551363"/>
            <a:ext cx="1203325"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企业大事记</a:t>
            </a:r>
          </a:p>
        </p:txBody>
      </p:sp>
      <p:sp>
        <p:nvSpPr>
          <p:cNvPr id="11290" name="Freeform 21"/>
          <p:cNvSpPr>
            <a:spLocks noEditPoints="1"/>
          </p:cNvSpPr>
          <p:nvPr/>
        </p:nvSpPr>
        <p:spPr>
          <a:xfrm>
            <a:off x="2701925" y="3821113"/>
            <a:ext cx="236538"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91" name="Freeform 21"/>
          <p:cNvSpPr>
            <a:spLocks noEditPoints="1"/>
          </p:cNvSpPr>
          <p:nvPr/>
        </p:nvSpPr>
        <p:spPr>
          <a:xfrm>
            <a:off x="2701925" y="4214813"/>
            <a:ext cx="236538"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92" name="Freeform 21"/>
          <p:cNvSpPr>
            <a:spLocks noEditPoints="1"/>
          </p:cNvSpPr>
          <p:nvPr/>
        </p:nvSpPr>
        <p:spPr>
          <a:xfrm>
            <a:off x="2701925" y="4619625"/>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93" name="TextBox 73"/>
          <p:cNvSpPr txBox="1"/>
          <p:nvPr/>
        </p:nvSpPr>
        <p:spPr>
          <a:xfrm>
            <a:off x="5175250" y="3771900"/>
            <a:ext cx="10652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渠道分布</a:t>
            </a:r>
          </a:p>
        </p:txBody>
      </p:sp>
      <p:sp>
        <p:nvSpPr>
          <p:cNvPr id="11294" name="Freeform 21"/>
          <p:cNvSpPr>
            <a:spLocks noEditPoints="1"/>
          </p:cNvSpPr>
          <p:nvPr/>
        </p:nvSpPr>
        <p:spPr>
          <a:xfrm>
            <a:off x="5011738" y="38211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95" name="TextBox 75"/>
          <p:cNvSpPr txBox="1"/>
          <p:nvPr/>
        </p:nvSpPr>
        <p:spPr>
          <a:xfrm>
            <a:off x="5175250" y="4270375"/>
            <a:ext cx="1220788"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春秋季产品</a:t>
            </a:r>
          </a:p>
        </p:txBody>
      </p:sp>
      <p:sp>
        <p:nvSpPr>
          <p:cNvPr id="11296" name="Freeform 21"/>
          <p:cNvSpPr>
            <a:spLocks noEditPoints="1"/>
          </p:cNvSpPr>
          <p:nvPr/>
        </p:nvSpPr>
        <p:spPr>
          <a:xfrm>
            <a:off x="5011738" y="4319588"/>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97" name="TextBox 77"/>
          <p:cNvSpPr txBox="1"/>
          <p:nvPr/>
        </p:nvSpPr>
        <p:spPr>
          <a:xfrm>
            <a:off x="5175250" y="4776788"/>
            <a:ext cx="1065213"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夏季产品</a:t>
            </a:r>
          </a:p>
        </p:txBody>
      </p:sp>
      <p:sp>
        <p:nvSpPr>
          <p:cNvPr id="11298" name="Freeform 21"/>
          <p:cNvSpPr>
            <a:spLocks noEditPoints="1"/>
          </p:cNvSpPr>
          <p:nvPr/>
        </p:nvSpPr>
        <p:spPr>
          <a:xfrm>
            <a:off x="5011738" y="4827588"/>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299" name="TextBox 79"/>
          <p:cNvSpPr txBox="1"/>
          <p:nvPr/>
        </p:nvSpPr>
        <p:spPr>
          <a:xfrm>
            <a:off x="6527800" y="3771900"/>
            <a:ext cx="1222375"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秋冬季产品</a:t>
            </a:r>
          </a:p>
        </p:txBody>
      </p:sp>
      <p:sp>
        <p:nvSpPr>
          <p:cNvPr id="11300" name="Freeform 21"/>
          <p:cNvSpPr>
            <a:spLocks noEditPoints="1"/>
          </p:cNvSpPr>
          <p:nvPr/>
        </p:nvSpPr>
        <p:spPr>
          <a:xfrm>
            <a:off x="6364288" y="38211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301" name="TextBox 81"/>
          <p:cNvSpPr txBox="1"/>
          <p:nvPr/>
        </p:nvSpPr>
        <p:spPr>
          <a:xfrm>
            <a:off x="6545263" y="4251325"/>
            <a:ext cx="1204912"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严冬系列</a:t>
            </a:r>
          </a:p>
        </p:txBody>
      </p:sp>
      <p:sp>
        <p:nvSpPr>
          <p:cNvPr id="11302" name="TextBox 82"/>
          <p:cNvSpPr txBox="1"/>
          <p:nvPr/>
        </p:nvSpPr>
        <p:spPr>
          <a:xfrm>
            <a:off x="6545263" y="4727575"/>
            <a:ext cx="1204912"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成功案例</a:t>
            </a:r>
          </a:p>
        </p:txBody>
      </p:sp>
      <p:sp>
        <p:nvSpPr>
          <p:cNvPr id="11303" name="Freeform 21"/>
          <p:cNvSpPr>
            <a:spLocks noEditPoints="1"/>
          </p:cNvSpPr>
          <p:nvPr/>
        </p:nvSpPr>
        <p:spPr>
          <a:xfrm>
            <a:off x="6369050" y="4278313"/>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304" name="Freeform 21"/>
          <p:cNvSpPr>
            <a:spLocks noEditPoints="1"/>
          </p:cNvSpPr>
          <p:nvPr/>
        </p:nvSpPr>
        <p:spPr>
          <a:xfrm>
            <a:off x="6369050" y="4775200"/>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305" name="TextBox 85"/>
          <p:cNvSpPr txBox="1"/>
          <p:nvPr/>
        </p:nvSpPr>
        <p:spPr>
          <a:xfrm>
            <a:off x="8599488" y="3917950"/>
            <a:ext cx="1203325"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加盟方式</a:t>
            </a:r>
          </a:p>
        </p:txBody>
      </p:sp>
      <p:sp>
        <p:nvSpPr>
          <p:cNvPr id="11306" name="Freeform 21"/>
          <p:cNvSpPr>
            <a:spLocks noEditPoints="1"/>
          </p:cNvSpPr>
          <p:nvPr/>
        </p:nvSpPr>
        <p:spPr>
          <a:xfrm>
            <a:off x="8435975" y="3968750"/>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307" name="TextBox 87"/>
          <p:cNvSpPr txBox="1"/>
          <p:nvPr/>
        </p:nvSpPr>
        <p:spPr>
          <a:xfrm>
            <a:off x="8599488" y="4456113"/>
            <a:ext cx="1203325"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优惠政策</a:t>
            </a:r>
          </a:p>
        </p:txBody>
      </p:sp>
      <p:sp>
        <p:nvSpPr>
          <p:cNvPr id="11308" name="Freeform 21"/>
          <p:cNvSpPr>
            <a:spLocks noEditPoints="1"/>
          </p:cNvSpPr>
          <p:nvPr/>
        </p:nvSpPr>
        <p:spPr>
          <a:xfrm>
            <a:off x="8435975" y="4505325"/>
            <a:ext cx="236538" cy="239713"/>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309" name="TextBox 89"/>
          <p:cNvSpPr txBox="1"/>
          <p:nvPr/>
        </p:nvSpPr>
        <p:spPr>
          <a:xfrm>
            <a:off x="9894888" y="3941763"/>
            <a:ext cx="1204912"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售后保障</a:t>
            </a:r>
          </a:p>
        </p:txBody>
      </p:sp>
      <p:sp>
        <p:nvSpPr>
          <p:cNvPr id="11310" name="TextBox 90"/>
          <p:cNvSpPr txBox="1"/>
          <p:nvPr/>
        </p:nvSpPr>
        <p:spPr>
          <a:xfrm>
            <a:off x="9894888" y="4459288"/>
            <a:ext cx="1204912"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联系我们</a:t>
            </a:r>
          </a:p>
        </p:txBody>
      </p:sp>
      <p:sp>
        <p:nvSpPr>
          <p:cNvPr id="11311" name="Freeform 21"/>
          <p:cNvSpPr>
            <a:spLocks noEditPoints="1"/>
          </p:cNvSpPr>
          <p:nvPr/>
        </p:nvSpPr>
        <p:spPr>
          <a:xfrm>
            <a:off x="9718675" y="3968750"/>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312" name="Freeform 21"/>
          <p:cNvSpPr>
            <a:spLocks noEditPoints="1"/>
          </p:cNvSpPr>
          <p:nvPr/>
        </p:nvSpPr>
        <p:spPr>
          <a:xfrm>
            <a:off x="9718675" y="4505325"/>
            <a:ext cx="238125" cy="239713"/>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1">
              <a:alpha val="100000"/>
            </a:schemeClr>
          </a:solidFill>
          <a:ln w="9525">
            <a:noFill/>
          </a:ln>
        </p:spPr>
        <p:txBody>
          <a:bodyPr/>
          <a:lstStyle/>
          <a:p>
            <a:endParaRPr lang="zh-CN" altLang="en-US"/>
          </a:p>
        </p:txBody>
      </p:sp>
      <p:sp>
        <p:nvSpPr>
          <p:cNvPr id="11313" name="矩形 1"/>
          <p:cNvSpPr/>
          <p:nvPr/>
        </p:nvSpPr>
        <p:spPr>
          <a:xfrm>
            <a:off x="0" y="6716713"/>
            <a:ext cx="12196763" cy="141287"/>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1275"/>
                                        </p:tgtEl>
                                        <p:attrNameLst>
                                          <p:attrName>style.visibility</p:attrName>
                                        </p:attrNameLst>
                                      </p:cBhvr>
                                      <p:to>
                                        <p:strVal val="visible"/>
                                      </p:to>
                                    </p:set>
                                    <p:anim by="(-#ppt_w*2)" calcmode="lin" valueType="num">
                                      <p:cBhvr rctx="PPT">
                                        <p:cTn id="7" dur="250" autoRev="1" fill="hold">
                                          <p:stCondLst>
                                            <p:cond delay="0"/>
                                          </p:stCondLst>
                                        </p:cTn>
                                        <p:tgtEl>
                                          <p:spTgt spid="11275"/>
                                        </p:tgtEl>
                                        <p:attrNameLst>
                                          <p:attrName>ppt_w</p:attrName>
                                        </p:attrNameLst>
                                      </p:cBhvr>
                                    </p:anim>
                                    <p:anim by="(#ppt_w*0.50)" calcmode="lin" valueType="num">
                                      <p:cBhvr>
                                        <p:cTn id="8" dur="250" decel="50000" autoRev="1" fill="hold">
                                          <p:stCondLst>
                                            <p:cond delay="0"/>
                                          </p:stCondLst>
                                        </p:cTn>
                                        <p:tgtEl>
                                          <p:spTgt spid="11275"/>
                                        </p:tgtEl>
                                        <p:attrNameLst>
                                          <p:attrName>ppt_x</p:attrName>
                                        </p:attrNameLst>
                                      </p:cBhvr>
                                    </p:anim>
                                    <p:anim from="(-#ppt_h/2)" to="(#ppt_y)" calcmode="lin" valueType="num">
                                      <p:cBhvr>
                                        <p:cTn id="9" dur="500" fill="hold">
                                          <p:stCondLst>
                                            <p:cond delay="0"/>
                                          </p:stCondLst>
                                        </p:cTn>
                                        <p:tgtEl>
                                          <p:spTgt spid="11275"/>
                                        </p:tgtEl>
                                        <p:attrNameLst>
                                          <p:attrName>ppt_y</p:attrName>
                                        </p:attrNameLst>
                                      </p:cBhvr>
                                    </p:anim>
                                    <p:animRot by="21600000">
                                      <p:cBhvr>
                                        <p:cTn id="10" dur="500" fill="hold">
                                          <p:stCondLst>
                                            <p:cond delay="0"/>
                                          </p:stCondLst>
                                        </p:cTn>
                                        <p:tgtEl>
                                          <p:spTgt spid="11275"/>
                                        </p:tgtEl>
                                        <p:attrNameLst>
                                          <p:attrName>r</p:attrName>
                                        </p:attrNameLst>
                                      </p:cBhvr>
                                    </p:animRot>
                                  </p:childTnLst>
                                </p:cTn>
                              </p:par>
                            </p:childTnLst>
                          </p:cTn>
                        </p:par>
                        <p:par>
                          <p:cTn id="11" fill="hold">
                            <p:stCondLst>
                              <p:cond delay="64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276"/>
                                        </p:tgtEl>
                                        <p:attrNameLst>
                                          <p:attrName>style.visibility</p:attrName>
                                        </p:attrNameLst>
                                      </p:cBhvr>
                                      <p:to>
                                        <p:strVal val="visible"/>
                                      </p:to>
                                    </p:set>
                                    <p:anim by="(-#ppt_w*2)" calcmode="lin" valueType="num">
                                      <p:cBhvr rctx="PPT">
                                        <p:cTn id="14" dur="250" autoRev="1" fill="hold">
                                          <p:stCondLst>
                                            <p:cond delay="0"/>
                                          </p:stCondLst>
                                        </p:cTn>
                                        <p:tgtEl>
                                          <p:spTgt spid="11276"/>
                                        </p:tgtEl>
                                        <p:attrNameLst>
                                          <p:attrName>ppt_w</p:attrName>
                                        </p:attrNameLst>
                                      </p:cBhvr>
                                    </p:anim>
                                    <p:anim by="(#ppt_w*0.50)" calcmode="lin" valueType="num">
                                      <p:cBhvr>
                                        <p:cTn id="15" dur="250" decel="50000" autoRev="1" fill="hold">
                                          <p:stCondLst>
                                            <p:cond delay="0"/>
                                          </p:stCondLst>
                                        </p:cTn>
                                        <p:tgtEl>
                                          <p:spTgt spid="11276"/>
                                        </p:tgtEl>
                                        <p:attrNameLst>
                                          <p:attrName>ppt_x</p:attrName>
                                        </p:attrNameLst>
                                      </p:cBhvr>
                                    </p:anim>
                                    <p:anim from="(-#ppt_h/2)" to="(#ppt_y)" calcmode="lin" valueType="num">
                                      <p:cBhvr>
                                        <p:cTn id="16" dur="500" fill="hold">
                                          <p:stCondLst>
                                            <p:cond delay="0"/>
                                          </p:stCondLst>
                                        </p:cTn>
                                        <p:tgtEl>
                                          <p:spTgt spid="11276"/>
                                        </p:tgtEl>
                                        <p:attrNameLst>
                                          <p:attrName>ppt_y</p:attrName>
                                        </p:attrNameLst>
                                      </p:cBhvr>
                                    </p:anim>
                                    <p:animRot by="21600000">
                                      <p:cBhvr>
                                        <p:cTn id="17" dur="500" fill="hold">
                                          <p:stCondLst>
                                            <p:cond delay="0"/>
                                          </p:stCondLst>
                                        </p:cTn>
                                        <p:tgtEl>
                                          <p:spTgt spid="11276"/>
                                        </p:tgtEl>
                                        <p:attrNameLst>
                                          <p:attrName>r</p:attrName>
                                        </p:attrNameLst>
                                      </p:cBhvr>
                                    </p:animRot>
                                  </p:childTnLst>
                                </p:cTn>
                              </p:par>
                            </p:childTnLst>
                          </p:cTn>
                        </p:par>
                        <p:par>
                          <p:cTn id="18" fill="hold">
                            <p:stCondLst>
                              <p:cond delay="1349"/>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277"/>
                                        </p:tgtEl>
                                        <p:attrNameLst>
                                          <p:attrName>style.visibility</p:attrName>
                                        </p:attrNameLst>
                                      </p:cBhvr>
                                      <p:to>
                                        <p:strVal val="visible"/>
                                      </p:to>
                                    </p:set>
                                    <p:anim by="(-#ppt_w*2)" calcmode="lin" valueType="num">
                                      <p:cBhvr rctx="PPT">
                                        <p:cTn id="21" dur="250" autoRev="1" fill="hold">
                                          <p:stCondLst>
                                            <p:cond delay="0"/>
                                          </p:stCondLst>
                                        </p:cTn>
                                        <p:tgtEl>
                                          <p:spTgt spid="11277"/>
                                        </p:tgtEl>
                                        <p:attrNameLst>
                                          <p:attrName>ppt_w</p:attrName>
                                        </p:attrNameLst>
                                      </p:cBhvr>
                                    </p:anim>
                                    <p:anim by="(#ppt_w*0.50)" calcmode="lin" valueType="num">
                                      <p:cBhvr>
                                        <p:cTn id="22" dur="250" decel="50000" autoRev="1" fill="hold">
                                          <p:stCondLst>
                                            <p:cond delay="0"/>
                                          </p:stCondLst>
                                        </p:cTn>
                                        <p:tgtEl>
                                          <p:spTgt spid="11277"/>
                                        </p:tgtEl>
                                        <p:attrNameLst>
                                          <p:attrName>ppt_x</p:attrName>
                                        </p:attrNameLst>
                                      </p:cBhvr>
                                    </p:anim>
                                    <p:anim from="(-#ppt_h/2)" to="(#ppt_y)" calcmode="lin" valueType="num">
                                      <p:cBhvr>
                                        <p:cTn id="23" dur="500" fill="hold">
                                          <p:stCondLst>
                                            <p:cond delay="0"/>
                                          </p:stCondLst>
                                        </p:cTn>
                                        <p:tgtEl>
                                          <p:spTgt spid="11277"/>
                                        </p:tgtEl>
                                        <p:attrNameLst>
                                          <p:attrName>ppt_y</p:attrName>
                                        </p:attrNameLst>
                                      </p:cBhvr>
                                    </p:anim>
                                    <p:animRot by="21600000">
                                      <p:cBhvr>
                                        <p:cTn id="24" dur="500" fill="hold">
                                          <p:stCondLst>
                                            <p:cond delay="0"/>
                                          </p:stCondLst>
                                        </p:cTn>
                                        <p:tgtEl>
                                          <p:spTgt spid="11277"/>
                                        </p:tgtEl>
                                        <p:attrNameLst>
                                          <p:attrName>r</p:attrName>
                                        </p:attrNameLst>
                                      </p:cBhvr>
                                    </p:animRot>
                                  </p:childTnLst>
                                </p:cTn>
                              </p:par>
                            </p:childTnLst>
                          </p:cTn>
                        </p:par>
                        <p:par>
                          <p:cTn id="25" fill="hold">
                            <p:stCondLst>
                              <p:cond delay="1999"/>
                            </p:stCondLst>
                            <p:childTnLst>
                              <p:par>
                                <p:cTn id="26" presetID="2" presetClass="entr" presetSubtype="12" fill="hold" nodeType="afterEffect">
                                  <p:stCondLst>
                                    <p:cond delay="0"/>
                                  </p:stCondLst>
                                  <p:childTnLst>
                                    <p:set>
                                      <p:cBhvr>
                                        <p:cTn id="27" dur="1" fill="hold">
                                          <p:stCondLst>
                                            <p:cond delay="0"/>
                                          </p:stCondLst>
                                        </p:cTn>
                                        <p:tgtEl>
                                          <p:spTgt spid="11279"/>
                                        </p:tgtEl>
                                        <p:attrNameLst>
                                          <p:attrName>style.visibility</p:attrName>
                                        </p:attrNameLst>
                                      </p:cBhvr>
                                      <p:to>
                                        <p:strVal val="visible"/>
                                      </p:to>
                                    </p:set>
                                    <p:anim calcmode="lin" valueType="num">
                                      <p:cBhvr additive="base">
                                        <p:cTn id="28" dur="500" fill="hold"/>
                                        <p:tgtEl>
                                          <p:spTgt spid="11279"/>
                                        </p:tgtEl>
                                        <p:attrNameLst>
                                          <p:attrName>ppt_x</p:attrName>
                                        </p:attrNameLst>
                                      </p:cBhvr>
                                      <p:tavLst>
                                        <p:tav tm="0">
                                          <p:val>
                                            <p:strVal val="0-#ppt_w/2"/>
                                          </p:val>
                                        </p:tav>
                                        <p:tav tm="100000">
                                          <p:val>
                                            <p:strVal val="#ppt_x"/>
                                          </p:val>
                                        </p:tav>
                                      </p:tavLst>
                                    </p:anim>
                                    <p:anim calcmode="lin" valueType="num">
                                      <p:cBhvr additive="base">
                                        <p:cTn id="29" dur="500" fill="hold"/>
                                        <p:tgtEl>
                                          <p:spTgt spid="11279"/>
                                        </p:tgtEl>
                                        <p:attrNameLst>
                                          <p:attrName>ppt_y</p:attrName>
                                        </p:attrNameLst>
                                      </p:cBhvr>
                                      <p:tavLst>
                                        <p:tav tm="0">
                                          <p:val>
                                            <p:strVal val="1+#ppt_h/2"/>
                                          </p:val>
                                        </p:tav>
                                        <p:tav tm="100000">
                                          <p:val>
                                            <p:strVal val="#ppt_y"/>
                                          </p:val>
                                        </p:tav>
                                      </p:tavLst>
                                    </p:anim>
                                  </p:childTnLst>
                                </p:cTn>
                              </p:par>
                            </p:childTnLst>
                          </p:cTn>
                        </p:par>
                        <p:par>
                          <p:cTn id="30" fill="hold">
                            <p:stCondLst>
                              <p:cond delay="2499"/>
                            </p:stCondLst>
                            <p:childTnLst>
                              <p:par>
                                <p:cTn id="31" presetID="22" presetClass="entr" presetSubtype="8" fill="hold" grpId="0" nodeType="afterEffect">
                                  <p:stCondLst>
                                    <p:cond delay="0"/>
                                  </p:stCondLst>
                                  <p:childTnLst>
                                    <p:set>
                                      <p:cBhvr>
                                        <p:cTn id="32" dur="1" fill="hold">
                                          <p:stCondLst>
                                            <p:cond delay="0"/>
                                          </p:stCondLst>
                                        </p:cTn>
                                        <p:tgtEl>
                                          <p:spTgt spid="11278"/>
                                        </p:tgtEl>
                                        <p:attrNameLst>
                                          <p:attrName>style.visibility</p:attrName>
                                        </p:attrNameLst>
                                      </p:cBhvr>
                                      <p:to>
                                        <p:strVal val="visible"/>
                                      </p:to>
                                    </p:set>
                                    <p:animEffect transition="in" filter="wipe(left)">
                                      <p:cBhvr>
                                        <p:cTn id="33" dur="500"/>
                                        <p:tgtEl>
                                          <p:spTgt spid="11278"/>
                                        </p:tgtEl>
                                      </p:cBhvr>
                                    </p:animEffect>
                                  </p:childTnLst>
                                </p:cTn>
                              </p:par>
                            </p:childTnLst>
                          </p:cTn>
                        </p:par>
                        <p:par>
                          <p:cTn id="34" fill="hold">
                            <p:stCondLst>
                              <p:cond delay="2999"/>
                            </p:stCondLst>
                            <p:childTnLst>
                              <p:par>
                                <p:cTn id="35" presetID="22" presetClass="entr" presetSubtype="8" fill="hold" grpId="0" nodeType="afterEffect">
                                  <p:stCondLst>
                                    <p:cond delay="0"/>
                                  </p:stCondLst>
                                  <p:childTnLst>
                                    <p:set>
                                      <p:cBhvr>
                                        <p:cTn id="36" dur="1" fill="hold">
                                          <p:stCondLst>
                                            <p:cond delay="0"/>
                                          </p:stCondLst>
                                        </p:cTn>
                                        <p:tgtEl>
                                          <p:spTgt spid="11280"/>
                                        </p:tgtEl>
                                        <p:attrNameLst>
                                          <p:attrName>style.visibility</p:attrName>
                                        </p:attrNameLst>
                                      </p:cBhvr>
                                      <p:to>
                                        <p:strVal val="visible"/>
                                      </p:to>
                                    </p:set>
                                    <p:animEffect transition="in" filter="wipe(left)">
                                      <p:cBhvr>
                                        <p:cTn id="37" dur="500"/>
                                        <p:tgtEl>
                                          <p:spTgt spid="11280"/>
                                        </p:tgtEl>
                                      </p:cBhvr>
                                    </p:animEffect>
                                  </p:childTnLst>
                                </p:cTn>
                              </p:par>
                            </p:childTnLst>
                          </p:cTn>
                        </p:par>
                        <p:par>
                          <p:cTn id="38" fill="hold">
                            <p:stCondLst>
                              <p:cond delay="3499"/>
                            </p:stCondLst>
                            <p:childTnLst>
                              <p:par>
                                <p:cTn id="39" presetID="2" presetClass="entr" presetSubtype="12" fill="hold" nodeType="afterEffect">
                                  <p:stCondLst>
                                    <p:cond delay="0"/>
                                  </p:stCondLst>
                                  <p:childTnLst>
                                    <p:set>
                                      <p:cBhvr>
                                        <p:cTn id="40" dur="1" fill="hold">
                                          <p:stCondLst>
                                            <p:cond delay="0"/>
                                          </p:stCondLst>
                                        </p:cTn>
                                        <p:tgtEl>
                                          <p:spTgt spid="11282"/>
                                        </p:tgtEl>
                                        <p:attrNameLst>
                                          <p:attrName>style.visibility</p:attrName>
                                        </p:attrNameLst>
                                      </p:cBhvr>
                                      <p:to>
                                        <p:strVal val="visible"/>
                                      </p:to>
                                    </p:set>
                                    <p:anim calcmode="lin" valueType="num">
                                      <p:cBhvr additive="base">
                                        <p:cTn id="41" dur="500" fill="hold"/>
                                        <p:tgtEl>
                                          <p:spTgt spid="11282"/>
                                        </p:tgtEl>
                                        <p:attrNameLst>
                                          <p:attrName>ppt_x</p:attrName>
                                        </p:attrNameLst>
                                      </p:cBhvr>
                                      <p:tavLst>
                                        <p:tav tm="0">
                                          <p:val>
                                            <p:strVal val="0-#ppt_w/2"/>
                                          </p:val>
                                        </p:tav>
                                        <p:tav tm="100000">
                                          <p:val>
                                            <p:strVal val="#ppt_x"/>
                                          </p:val>
                                        </p:tav>
                                      </p:tavLst>
                                    </p:anim>
                                    <p:anim calcmode="lin" valueType="num">
                                      <p:cBhvr additive="base">
                                        <p:cTn id="42" dur="500" fill="hold"/>
                                        <p:tgtEl>
                                          <p:spTgt spid="11282"/>
                                        </p:tgtEl>
                                        <p:attrNameLst>
                                          <p:attrName>ppt_y</p:attrName>
                                        </p:attrNameLst>
                                      </p:cBhvr>
                                      <p:tavLst>
                                        <p:tav tm="0">
                                          <p:val>
                                            <p:strVal val="1+#ppt_h/2"/>
                                          </p:val>
                                        </p:tav>
                                        <p:tav tm="100000">
                                          <p:val>
                                            <p:strVal val="#ppt_y"/>
                                          </p:val>
                                        </p:tav>
                                      </p:tavLst>
                                    </p:anim>
                                  </p:childTnLst>
                                </p:cTn>
                              </p:par>
                            </p:childTnLst>
                          </p:cTn>
                        </p:par>
                        <p:par>
                          <p:cTn id="43" fill="hold">
                            <p:stCondLst>
                              <p:cond delay="3999"/>
                            </p:stCondLst>
                            <p:childTnLst>
                              <p:par>
                                <p:cTn id="44" presetID="22" presetClass="entr" presetSubtype="8" fill="hold" grpId="0" nodeType="afterEffect">
                                  <p:stCondLst>
                                    <p:cond delay="0"/>
                                  </p:stCondLst>
                                  <p:childTnLst>
                                    <p:set>
                                      <p:cBhvr>
                                        <p:cTn id="45" dur="1" fill="hold">
                                          <p:stCondLst>
                                            <p:cond delay="0"/>
                                          </p:stCondLst>
                                        </p:cTn>
                                        <p:tgtEl>
                                          <p:spTgt spid="11281"/>
                                        </p:tgtEl>
                                        <p:attrNameLst>
                                          <p:attrName>style.visibility</p:attrName>
                                        </p:attrNameLst>
                                      </p:cBhvr>
                                      <p:to>
                                        <p:strVal val="visible"/>
                                      </p:to>
                                    </p:set>
                                    <p:animEffect transition="in" filter="wipe(left)">
                                      <p:cBhvr>
                                        <p:cTn id="46" dur="500"/>
                                        <p:tgtEl>
                                          <p:spTgt spid="11281"/>
                                        </p:tgtEl>
                                      </p:cBhvr>
                                    </p:animEffect>
                                  </p:childTnLst>
                                </p:cTn>
                              </p:par>
                            </p:childTnLst>
                          </p:cTn>
                        </p:par>
                        <p:par>
                          <p:cTn id="47" fill="hold">
                            <p:stCondLst>
                              <p:cond delay="4499"/>
                            </p:stCondLst>
                            <p:childTnLst>
                              <p:par>
                                <p:cTn id="48" presetID="2" presetClass="entr" presetSubtype="12" fill="hold" nodeType="afterEffect">
                                  <p:stCondLst>
                                    <p:cond delay="0"/>
                                  </p:stCondLst>
                                  <p:childTnLst>
                                    <p:set>
                                      <p:cBhvr>
                                        <p:cTn id="49" dur="1" fill="hold">
                                          <p:stCondLst>
                                            <p:cond delay="0"/>
                                          </p:stCondLst>
                                        </p:cTn>
                                        <p:tgtEl>
                                          <p:spTgt spid="11284"/>
                                        </p:tgtEl>
                                        <p:attrNameLst>
                                          <p:attrName>style.visibility</p:attrName>
                                        </p:attrNameLst>
                                      </p:cBhvr>
                                      <p:to>
                                        <p:strVal val="visible"/>
                                      </p:to>
                                    </p:set>
                                    <p:anim calcmode="lin" valueType="num">
                                      <p:cBhvr additive="base">
                                        <p:cTn id="50" dur="500" fill="hold"/>
                                        <p:tgtEl>
                                          <p:spTgt spid="11284"/>
                                        </p:tgtEl>
                                        <p:attrNameLst>
                                          <p:attrName>ppt_x</p:attrName>
                                        </p:attrNameLst>
                                      </p:cBhvr>
                                      <p:tavLst>
                                        <p:tav tm="0">
                                          <p:val>
                                            <p:strVal val="0-#ppt_w/2"/>
                                          </p:val>
                                        </p:tav>
                                        <p:tav tm="100000">
                                          <p:val>
                                            <p:strVal val="#ppt_x"/>
                                          </p:val>
                                        </p:tav>
                                      </p:tavLst>
                                    </p:anim>
                                    <p:anim calcmode="lin" valueType="num">
                                      <p:cBhvr additive="base">
                                        <p:cTn id="51" dur="500" fill="hold"/>
                                        <p:tgtEl>
                                          <p:spTgt spid="11284"/>
                                        </p:tgtEl>
                                        <p:attrNameLst>
                                          <p:attrName>ppt_y</p:attrName>
                                        </p:attrNameLst>
                                      </p:cBhvr>
                                      <p:tavLst>
                                        <p:tav tm="0">
                                          <p:val>
                                            <p:strVal val="1+#ppt_h/2"/>
                                          </p:val>
                                        </p:tav>
                                        <p:tav tm="100000">
                                          <p:val>
                                            <p:strVal val="#ppt_y"/>
                                          </p:val>
                                        </p:tav>
                                      </p:tavLst>
                                    </p:anim>
                                  </p:childTnLst>
                                </p:cTn>
                              </p:par>
                            </p:childTnLst>
                          </p:cTn>
                        </p:par>
                        <p:par>
                          <p:cTn id="52" fill="hold">
                            <p:stCondLst>
                              <p:cond delay="4999"/>
                            </p:stCondLst>
                            <p:childTnLst>
                              <p:par>
                                <p:cTn id="53" presetID="22" presetClass="entr" presetSubtype="8" fill="hold" grpId="0" nodeType="afterEffect">
                                  <p:stCondLst>
                                    <p:cond delay="0"/>
                                  </p:stCondLst>
                                  <p:childTnLst>
                                    <p:set>
                                      <p:cBhvr>
                                        <p:cTn id="54" dur="1" fill="hold">
                                          <p:stCondLst>
                                            <p:cond delay="0"/>
                                          </p:stCondLst>
                                        </p:cTn>
                                        <p:tgtEl>
                                          <p:spTgt spid="11283"/>
                                        </p:tgtEl>
                                        <p:attrNameLst>
                                          <p:attrName>style.visibility</p:attrName>
                                        </p:attrNameLst>
                                      </p:cBhvr>
                                      <p:to>
                                        <p:strVal val="visible"/>
                                      </p:to>
                                    </p:set>
                                    <p:animEffect transition="in" filter="wipe(left)">
                                      <p:cBhvr>
                                        <p:cTn id="55" dur="500"/>
                                        <p:tgtEl>
                                          <p:spTgt spid="11283"/>
                                        </p:tgtEl>
                                      </p:cBhvr>
                                    </p:animEffect>
                                  </p:childTnLst>
                                </p:cTn>
                              </p:par>
                            </p:childTnLst>
                          </p:cTn>
                        </p:par>
                        <p:par>
                          <p:cTn id="56" fill="hold">
                            <p:stCondLst>
                              <p:cond delay="5499"/>
                            </p:stCondLst>
                            <p:childTnLst>
                              <p:par>
                                <p:cTn id="57" presetID="2" presetClass="entr" presetSubtype="12" fill="hold" nodeType="afterEffect">
                                  <p:stCondLst>
                                    <p:cond delay="0"/>
                                  </p:stCondLst>
                                  <p:childTnLst>
                                    <p:set>
                                      <p:cBhvr>
                                        <p:cTn id="58" dur="1" fill="hold">
                                          <p:stCondLst>
                                            <p:cond delay="0"/>
                                          </p:stCondLst>
                                        </p:cTn>
                                        <p:tgtEl>
                                          <p:spTgt spid="11286"/>
                                        </p:tgtEl>
                                        <p:attrNameLst>
                                          <p:attrName>style.visibility</p:attrName>
                                        </p:attrNameLst>
                                      </p:cBhvr>
                                      <p:to>
                                        <p:strVal val="visible"/>
                                      </p:to>
                                    </p:set>
                                    <p:anim calcmode="lin" valueType="num">
                                      <p:cBhvr additive="base">
                                        <p:cTn id="59" dur="500" fill="hold"/>
                                        <p:tgtEl>
                                          <p:spTgt spid="11286"/>
                                        </p:tgtEl>
                                        <p:attrNameLst>
                                          <p:attrName>ppt_x</p:attrName>
                                        </p:attrNameLst>
                                      </p:cBhvr>
                                      <p:tavLst>
                                        <p:tav tm="0">
                                          <p:val>
                                            <p:strVal val="0-#ppt_w/2"/>
                                          </p:val>
                                        </p:tav>
                                        <p:tav tm="100000">
                                          <p:val>
                                            <p:strVal val="#ppt_x"/>
                                          </p:val>
                                        </p:tav>
                                      </p:tavLst>
                                    </p:anim>
                                    <p:anim calcmode="lin" valueType="num">
                                      <p:cBhvr additive="base">
                                        <p:cTn id="60" dur="500" fill="hold"/>
                                        <p:tgtEl>
                                          <p:spTgt spid="11286"/>
                                        </p:tgtEl>
                                        <p:attrNameLst>
                                          <p:attrName>ppt_y</p:attrName>
                                        </p:attrNameLst>
                                      </p:cBhvr>
                                      <p:tavLst>
                                        <p:tav tm="0">
                                          <p:val>
                                            <p:strVal val="1+#ppt_h/2"/>
                                          </p:val>
                                        </p:tav>
                                        <p:tav tm="100000">
                                          <p:val>
                                            <p:strVal val="#ppt_y"/>
                                          </p:val>
                                        </p:tav>
                                      </p:tavLst>
                                    </p:anim>
                                  </p:childTnLst>
                                </p:cTn>
                              </p:par>
                            </p:childTnLst>
                          </p:cTn>
                        </p:par>
                        <p:par>
                          <p:cTn id="61" fill="hold">
                            <p:stCondLst>
                              <p:cond delay="5999"/>
                            </p:stCondLst>
                            <p:childTnLst>
                              <p:par>
                                <p:cTn id="62" presetID="22" presetClass="entr" presetSubtype="8" fill="hold" grpId="0" nodeType="afterEffect">
                                  <p:stCondLst>
                                    <p:cond delay="0"/>
                                  </p:stCondLst>
                                  <p:childTnLst>
                                    <p:set>
                                      <p:cBhvr>
                                        <p:cTn id="63" dur="1" fill="hold">
                                          <p:stCondLst>
                                            <p:cond delay="0"/>
                                          </p:stCondLst>
                                        </p:cTn>
                                        <p:tgtEl>
                                          <p:spTgt spid="11285"/>
                                        </p:tgtEl>
                                        <p:attrNameLst>
                                          <p:attrName>style.visibility</p:attrName>
                                        </p:attrNameLst>
                                      </p:cBhvr>
                                      <p:to>
                                        <p:strVal val="visible"/>
                                      </p:to>
                                    </p:set>
                                    <p:animEffect transition="in" filter="wipe(left)">
                                      <p:cBhvr>
                                        <p:cTn id="64" dur="500"/>
                                        <p:tgtEl>
                                          <p:spTgt spid="11285"/>
                                        </p:tgtEl>
                                      </p:cBhvr>
                                    </p:animEffect>
                                  </p:childTnLst>
                                </p:cTn>
                              </p:par>
                            </p:childTnLst>
                          </p:cTn>
                        </p:par>
                        <p:par>
                          <p:cTn id="65" fill="hold">
                            <p:stCondLst>
                              <p:cond delay="6499"/>
                            </p:stCondLst>
                            <p:childTnLst>
                              <p:par>
                                <p:cTn id="66" presetID="22" presetClass="entr" presetSubtype="8" fill="hold" grpId="0" nodeType="afterEffect">
                                  <p:stCondLst>
                                    <p:cond delay="0"/>
                                  </p:stCondLst>
                                  <p:childTnLst>
                                    <p:set>
                                      <p:cBhvr>
                                        <p:cTn id="67" dur="1" fill="hold">
                                          <p:stCondLst>
                                            <p:cond delay="0"/>
                                          </p:stCondLst>
                                        </p:cTn>
                                        <p:tgtEl>
                                          <p:spTgt spid="11287"/>
                                        </p:tgtEl>
                                        <p:attrNameLst>
                                          <p:attrName>style.visibility</p:attrName>
                                        </p:attrNameLst>
                                      </p:cBhvr>
                                      <p:to>
                                        <p:strVal val="visible"/>
                                      </p:to>
                                    </p:set>
                                    <p:animEffect transition="in" filter="wipe(left)">
                                      <p:cBhvr>
                                        <p:cTn id="68" dur="500"/>
                                        <p:tgtEl>
                                          <p:spTgt spid="11287"/>
                                        </p:tgtEl>
                                      </p:cBhvr>
                                    </p:animEffect>
                                  </p:childTnLst>
                                </p:cTn>
                              </p:par>
                            </p:childTnLst>
                          </p:cTn>
                        </p:par>
                        <p:par>
                          <p:cTn id="69" fill="hold">
                            <p:stCondLst>
                              <p:cond delay="6999"/>
                            </p:stCondLst>
                            <p:childTnLst>
                              <p:par>
                                <p:cTn id="70" presetID="22" presetClass="entr" presetSubtype="8" fill="hold" grpId="0" nodeType="afterEffect">
                                  <p:stCondLst>
                                    <p:cond delay="0"/>
                                  </p:stCondLst>
                                  <p:childTnLst>
                                    <p:set>
                                      <p:cBhvr>
                                        <p:cTn id="71" dur="1" fill="hold">
                                          <p:stCondLst>
                                            <p:cond delay="0"/>
                                          </p:stCondLst>
                                        </p:cTn>
                                        <p:tgtEl>
                                          <p:spTgt spid="11288"/>
                                        </p:tgtEl>
                                        <p:attrNameLst>
                                          <p:attrName>style.visibility</p:attrName>
                                        </p:attrNameLst>
                                      </p:cBhvr>
                                      <p:to>
                                        <p:strVal val="visible"/>
                                      </p:to>
                                    </p:set>
                                    <p:animEffect transition="in" filter="wipe(left)">
                                      <p:cBhvr>
                                        <p:cTn id="72" dur="500"/>
                                        <p:tgtEl>
                                          <p:spTgt spid="11288"/>
                                        </p:tgtEl>
                                      </p:cBhvr>
                                    </p:animEffect>
                                  </p:childTnLst>
                                </p:cTn>
                              </p:par>
                            </p:childTnLst>
                          </p:cTn>
                        </p:par>
                        <p:par>
                          <p:cTn id="73" fill="hold">
                            <p:stCondLst>
                              <p:cond delay="7499"/>
                            </p:stCondLst>
                            <p:childTnLst>
                              <p:par>
                                <p:cTn id="74" presetID="22" presetClass="entr" presetSubtype="8" fill="hold" grpId="0" nodeType="afterEffect">
                                  <p:stCondLst>
                                    <p:cond delay="0"/>
                                  </p:stCondLst>
                                  <p:childTnLst>
                                    <p:set>
                                      <p:cBhvr>
                                        <p:cTn id="75" dur="1" fill="hold">
                                          <p:stCondLst>
                                            <p:cond delay="0"/>
                                          </p:stCondLst>
                                        </p:cTn>
                                        <p:tgtEl>
                                          <p:spTgt spid="11289"/>
                                        </p:tgtEl>
                                        <p:attrNameLst>
                                          <p:attrName>style.visibility</p:attrName>
                                        </p:attrNameLst>
                                      </p:cBhvr>
                                      <p:to>
                                        <p:strVal val="visible"/>
                                      </p:to>
                                    </p:set>
                                    <p:animEffect transition="in" filter="wipe(left)">
                                      <p:cBhvr>
                                        <p:cTn id="76" dur="500"/>
                                        <p:tgtEl>
                                          <p:spTgt spid="11289"/>
                                        </p:tgtEl>
                                      </p:cBhvr>
                                    </p:animEffect>
                                  </p:childTnLst>
                                </p:cTn>
                              </p:par>
                            </p:childTnLst>
                          </p:cTn>
                        </p:par>
                        <p:par>
                          <p:cTn id="77" fill="hold">
                            <p:stCondLst>
                              <p:cond delay="7999"/>
                            </p:stCondLst>
                            <p:childTnLst>
                              <p:par>
                                <p:cTn id="78" presetID="2" presetClass="entr" presetSubtype="12" fill="hold" nodeType="afterEffect">
                                  <p:stCondLst>
                                    <p:cond delay="0"/>
                                  </p:stCondLst>
                                  <p:childTnLst>
                                    <p:set>
                                      <p:cBhvr>
                                        <p:cTn id="79" dur="1" fill="hold">
                                          <p:stCondLst>
                                            <p:cond delay="0"/>
                                          </p:stCondLst>
                                        </p:cTn>
                                        <p:tgtEl>
                                          <p:spTgt spid="11290"/>
                                        </p:tgtEl>
                                        <p:attrNameLst>
                                          <p:attrName>style.visibility</p:attrName>
                                        </p:attrNameLst>
                                      </p:cBhvr>
                                      <p:to>
                                        <p:strVal val="visible"/>
                                      </p:to>
                                    </p:set>
                                    <p:anim calcmode="lin" valueType="num">
                                      <p:cBhvr additive="base">
                                        <p:cTn id="80" dur="500" fill="hold"/>
                                        <p:tgtEl>
                                          <p:spTgt spid="11290"/>
                                        </p:tgtEl>
                                        <p:attrNameLst>
                                          <p:attrName>ppt_x</p:attrName>
                                        </p:attrNameLst>
                                      </p:cBhvr>
                                      <p:tavLst>
                                        <p:tav tm="0">
                                          <p:val>
                                            <p:strVal val="0-#ppt_w/2"/>
                                          </p:val>
                                        </p:tav>
                                        <p:tav tm="100000">
                                          <p:val>
                                            <p:strVal val="#ppt_x"/>
                                          </p:val>
                                        </p:tav>
                                      </p:tavLst>
                                    </p:anim>
                                    <p:anim calcmode="lin" valueType="num">
                                      <p:cBhvr additive="base">
                                        <p:cTn id="81" dur="500" fill="hold"/>
                                        <p:tgtEl>
                                          <p:spTgt spid="11290"/>
                                        </p:tgtEl>
                                        <p:attrNameLst>
                                          <p:attrName>ppt_y</p:attrName>
                                        </p:attrNameLst>
                                      </p:cBhvr>
                                      <p:tavLst>
                                        <p:tav tm="0">
                                          <p:val>
                                            <p:strVal val="1+#ppt_h/2"/>
                                          </p:val>
                                        </p:tav>
                                        <p:tav tm="100000">
                                          <p:val>
                                            <p:strVal val="#ppt_y"/>
                                          </p:val>
                                        </p:tav>
                                      </p:tavLst>
                                    </p:anim>
                                  </p:childTnLst>
                                </p:cTn>
                              </p:par>
                            </p:childTnLst>
                          </p:cTn>
                        </p:par>
                        <p:par>
                          <p:cTn id="82" fill="hold">
                            <p:stCondLst>
                              <p:cond delay="8499"/>
                            </p:stCondLst>
                            <p:childTnLst>
                              <p:par>
                                <p:cTn id="83" presetID="2" presetClass="entr" presetSubtype="12" fill="hold" nodeType="afterEffect">
                                  <p:stCondLst>
                                    <p:cond delay="0"/>
                                  </p:stCondLst>
                                  <p:childTnLst>
                                    <p:set>
                                      <p:cBhvr>
                                        <p:cTn id="84" dur="1" fill="hold">
                                          <p:stCondLst>
                                            <p:cond delay="0"/>
                                          </p:stCondLst>
                                        </p:cTn>
                                        <p:tgtEl>
                                          <p:spTgt spid="11291"/>
                                        </p:tgtEl>
                                        <p:attrNameLst>
                                          <p:attrName>style.visibility</p:attrName>
                                        </p:attrNameLst>
                                      </p:cBhvr>
                                      <p:to>
                                        <p:strVal val="visible"/>
                                      </p:to>
                                    </p:set>
                                    <p:anim calcmode="lin" valueType="num">
                                      <p:cBhvr additive="base">
                                        <p:cTn id="85" dur="500" fill="hold"/>
                                        <p:tgtEl>
                                          <p:spTgt spid="11291"/>
                                        </p:tgtEl>
                                        <p:attrNameLst>
                                          <p:attrName>ppt_x</p:attrName>
                                        </p:attrNameLst>
                                      </p:cBhvr>
                                      <p:tavLst>
                                        <p:tav tm="0">
                                          <p:val>
                                            <p:strVal val="0-#ppt_w/2"/>
                                          </p:val>
                                        </p:tav>
                                        <p:tav tm="100000">
                                          <p:val>
                                            <p:strVal val="#ppt_x"/>
                                          </p:val>
                                        </p:tav>
                                      </p:tavLst>
                                    </p:anim>
                                    <p:anim calcmode="lin" valueType="num">
                                      <p:cBhvr additive="base">
                                        <p:cTn id="86" dur="500" fill="hold"/>
                                        <p:tgtEl>
                                          <p:spTgt spid="11291"/>
                                        </p:tgtEl>
                                        <p:attrNameLst>
                                          <p:attrName>ppt_y</p:attrName>
                                        </p:attrNameLst>
                                      </p:cBhvr>
                                      <p:tavLst>
                                        <p:tav tm="0">
                                          <p:val>
                                            <p:strVal val="1+#ppt_h/2"/>
                                          </p:val>
                                        </p:tav>
                                        <p:tav tm="100000">
                                          <p:val>
                                            <p:strVal val="#ppt_y"/>
                                          </p:val>
                                        </p:tav>
                                      </p:tavLst>
                                    </p:anim>
                                  </p:childTnLst>
                                </p:cTn>
                              </p:par>
                            </p:childTnLst>
                          </p:cTn>
                        </p:par>
                        <p:par>
                          <p:cTn id="87" fill="hold">
                            <p:stCondLst>
                              <p:cond delay="8999"/>
                            </p:stCondLst>
                            <p:childTnLst>
                              <p:par>
                                <p:cTn id="88" presetID="2" presetClass="entr" presetSubtype="12" fill="hold" nodeType="afterEffect">
                                  <p:stCondLst>
                                    <p:cond delay="0"/>
                                  </p:stCondLst>
                                  <p:childTnLst>
                                    <p:set>
                                      <p:cBhvr>
                                        <p:cTn id="89" dur="1" fill="hold">
                                          <p:stCondLst>
                                            <p:cond delay="0"/>
                                          </p:stCondLst>
                                        </p:cTn>
                                        <p:tgtEl>
                                          <p:spTgt spid="11292"/>
                                        </p:tgtEl>
                                        <p:attrNameLst>
                                          <p:attrName>style.visibility</p:attrName>
                                        </p:attrNameLst>
                                      </p:cBhvr>
                                      <p:to>
                                        <p:strVal val="visible"/>
                                      </p:to>
                                    </p:set>
                                    <p:anim calcmode="lin" valueType="num">
                                      <p:cBhvr additive="base">
                                        <p:cTn id="90" dur="500" fill="hold"/>
                                        <p:tgtEl>
                                          <p:spTgt spid="11292"/>
                                        </p:tgtEl>
                                        <p:attrNameLst>
                                          <p:attrName>ppt_x</p:attrName>
                                        </p:attrNameLst>
                                      </p:cBhvr>
                                      <p:tavLst>
                                        <p:tav tm="0">
                                          <p:val>
                                            <p:strVal val="0-#ppt_w/2"/>
                                          </p:val>
                                        </p:tav>
                                        <p:tav tm="100000">
                                          <p:val>
                                            <p:strVal val="#ppt_x"/>
                                          </p:val>
                                        </p:tav>
                                      </p:tavLst>
                                    </p:anim>
                                    <p:anim calcmode="lin" valueType="num">
                                      <p:cBhvr additive="base">
                                        <p:cTn id="91" dur="500" fill="hold"/>
                                        <p:tgtEl>
                                          <p:spTgt spid="11292"/>
                                        </p:tgtEl>
                                        <p:attrNameLst>
                                          <p:attrName>ppt_y</p:attrName>
                                        </p:attrNameLst>
                                      </p:cBhvr>
                                      <p:tavLst>
                                        <p:tav tm="0">
                                          <p:val>
                                            <p:strVal val="1+#ppt_h/2"/>
                                          </p:val>
                                        </p:tav>
                                        <p:tav tm="100000">
                                          <p:val>
                                            <p:strVal val="#ppt_y"/>
                                          </p:val>
                                        </p:tav>
                                      </p:tavLst>
                                    </p:anim>
                                  </p:childTnLst>
                                </p:cTn>
                              </p:par>
                            </p:childTnLst>
                          </p:cTn>
                        </p:par>
                        <p:par>
                          <p:cTn id="92" fill="hold">
                            <p:stCondLst>
                              <p:cond delay="9499"/>
                            </p:stCondLst>
                            <p:childTnLst>
                              <p:par>
                                <p:cTn id="93" presetID="2" presetClass="entr" presetSubtype="12" fill="hold" nodeType="afterEffect">
                                  <p:stCondLst>
                                    <p:cond delay="0"/>
                                  </p:stCondLst>
                                  <p:childTnLst>
                                    <p:set>
                                      <p:cBhvr>
                                        <p:cTn id="94" dur="1" fill="hold">
                                          <p:stCondLst>
                                            <p:cond delay="0"/>
                                          </p:stCondLst>
                                        </p:cTn>
                                        <p:tgtEl>
                                          <p:spTgt spid="11294"/>
                                        </p:tgtEl>
                                        <p:attrNameLst>
                                          <p:attrName>style.visibility</p:attrName>
                                        </p:attrNameLst>
                                      </p:cBhvr>
                                      <p:to>
                                        <p:strVal val="visible"/>
                                      </p:to>
                                    </p:set>
                                    <p:anim calcmode="lin" valueType="num">
                                      <p:cBhvr additive="base">
                                        <p:cTn id="95" dur="500" fill="hold"/>
                                        <p:tgtEl>
                                          <p:spTgt spid="11294"/>
                                        </p:tgtEl>
                                        <p:attrNameLst>
                                          <p:attrName>ppt_x</p:attrName>
                                        </p:attrNameLst>
                                      </p:cBhvr>
                                      <p:tavLst>
                                        <p:tav tm="0">
                                          <p:val>
                                            <p:strVal val="0-#ppt_w/2"/>
                                          </p:val>
                                        </p:tav>
                                        <p:tav tm="100000">
                                          <p:val>
                                            <p:strVal val="#ppt_x"/>
                                          </p:val>
                                        </p:tav>
                                      </p:tavLst>
                                    </p:anim>
                                    <p:anim calcmode="lin" valueType="num">
                                      <p:cBhvr additive="base">
                                        <p:cTn id="96" dur="500" fill="hold"/>
                                        <p:tgtEl>
                                          <p:spTgt spid="11294"/>
                                        </p:tgtEl>
                                        <p:attrNameLst>
                                          <p:attrName>ppt_y</p:attrName>
                                        </p:attrNameLst>
                                      </p:cBhvr>
                                      <p:tavLst>
                                        <p:tav tm="0">
                                          <p:val>
                                            <p:strVal val="1+#ppt_h/2"/>
                                          </p:val>
                                        </p:tav>
                                        <p:tav tm="100000">
                                          <p:val>
                                            <p:strVal val="#ppt_y"/>
                                          </p:val>
                                        </p:tav>
                                      </p:tavLst>
                                    </p:anim>
                                  </p:childTnLst>
                                </p:cTn>
                              </p:par>
                            </p:childTnLst>
                          </p:cTn>
                        </p:par>
                        <p:par>
                          <p:cTn id="97" fill="hold">
                            <p:stCondLst>
                              <p:cond delay="9999"/>
                            </p:stCondLst>
                            <p:childTnLst>
                              <p:par>
                                <p:cTn id="98" presetID="22" presetClass="entr" presetSubtype="8" fill="hold" grpId="0" nodeType="afterEffect">
                                  <p:stCondLst>
                                    <p:cond delay="0"/>
                                  </p:stCondLst>
                                  <p:childTnLst>
                                    <p:set>
                                      <p:cBhvr>
                                        <p:cTn id="99" dur="1" fill="hold">
                                          <p:stCondLst>
                                            <p:cond delay="0"/>
                                          </p:stCondLst>
                                        </p:cTn>
                                        <p:tgtEl>
                                          <p:spTgt spid="11293"/>
                                        </p:tgtEl>
                                        <p:attrNameLst>
                                          <p:attrName>style.visibility</p:attrName>
                                        </p:attrNameLst>
                                      </p:cBhvr>
                                      <p:to>
                                        <p:strVal val="visible"/>
                                      </p:to>
                                    </p:set>
                                    <p:animEffect transition="in" filter="wipe(left)">
                                      <p:cBhvr>
                                        <p:cTn id="100" dur="500"/>
                                        <p:tgtEl>
                                          <p:spTgt spid="11293"/>
                                        </p:tgtEl>
                                      </p:cBhvr>
                                    </p:animEffect>
                                  </p:childTnLst>
                                </p:cTn>
                              </p:par>
                            </p:childTnLst>
                          </p:cTn>
                        </p:par>
                        <p:par>
                          <p:cTn id="101" fill="hold">
                            <p:stCondLst>
                              <p:cond delay="10499"/>
                            </p:stCondLst>
                            <p:childTnLst>
                              <p:par>
                                <p:cTn id="102" presetID="2" presetClass="entr" presetSubtype="12" fill="hold" nodeType="afterEffect">
                                  <p:stCondLst>
                                    <p:cond delay="0"/>
                                  </p:stCondLst>
                                  <p:childTnLst>
                                    <p:set>
                                      <p:cBhvr>
                                        <p:cTn id="103" dur="1" fill="hold">
                                          <p:stCondLst>
                                            <p:cond delay="0"/>
                                          </p:stCondLst>
                                        </p:cTn>
                                        <p:tgtEl>
                                          <p:spTgt spid="11296"/>
                                        </p:tgtEl>
                                        <p:attrNameLst>
                                          <p:attrName>style.visibility</p:attrName>
                                        </p:attrNameLst>
                                      </p:cBhvr>
                                      <p:to>
                                        <p:strVal val="visible"/>
                                      </p:to>
                                    </p:set>
                                    <p:anim calcmode="lin" valueType="num">
                                      <p:cBhvr additive="base">
                                        <p:cTn id="104" dur="500" fill="hold"/>
                                        <p:tgtEl>
                                          <p:spTgt spid="11296"/>
                                        </p:tgtEl>
                                        <p:attrNameLst>
                                          <p:attrName>ppt_x</p:attrName>
                                        </p:attrNameLst>
                                      </p:cBhvr>
                                      <p:tavLst>
                                        <p:tav tm="0">
                                          <p:val>
                                            <p:strVal val="0-#ppt_w/2"/>
                                          </p:val>
                                        </p:tav>
                                        <p:tav tm="100000">
                                          <p:val>
                                            <p:strVal val="#ppt_x"/>
                                          </p:val>
                                        </p:tav>
                                      </p:tavLst>
                                    </p:anim>
                                    <p:anim calcmode="lin" valueType="num">
                                      <p:cBhvr additive="base">
                                        <p:cTn id="105" dur="500" fill="hold"/>
                                        <p:tgtEl>
                                          <p:spTgt spid="11296"/>
                                        </p:tgtEl>
                                        <p:attrNameLst>
                                          <p:attrName>ppt_y</p:attrName>
                                        </p:attrNameLst>
                                      </p:cBhvr>
                                      <p:tavLst>
                                        <p:tav tm="0">
                                          <p:val>
                                            <p:strVal val="1+#ppt_h/2"/>
                                          </p:val>
                                        </p:tav>
                                        <p:tav tm="100000">
                                          <p:val>
                                            <p:strVal val="#ppt_y"/>
                                          </p:val>
                                        </p:tav>
                                      </p:tavLst>
                                    </p:anim>
                                  </p:childTnLst>
                                </p:cTn>
                              </p:par>
                            </p:childTnLst>
                          </p:cTn>
                        </p:par>
                        <p:par>
                          <p:cTn id="106" fill="hold">
                            <p:stCondLst>
                              <p:cond delay="10999"/>
                            </p:stCondLst>
                            <p:childTnLst>
                              <p:par>
                                <p:cTn id="107" presetID="22" presetClass="entr" presetSubtype="8" fill="hold" grpId="0" nodeType="afterEffect">
                                  <p:stCondLst>
                                    <p:cond delay="0"/>
                                  </p:stCondLst>
                                  <p:childTnLst>
                                    <p:set>
                                      <p:cBhvr>
                                        <p:cTn id="108" dur="1" fill="hold">
                                          <p:stCondLst>
                                            <p:cond delay="0"/>
                                          </p:stCondLst>
                                        </p:cTn>
                                        <p:tgtEl>
                                          <p:spTgt spid="11295"/>
                                        </p:tgtEl>
                                        <p:attrNameLst>
                                          <p:attrName>style.visibility</p:attrName>
                                        </p:attrNameLst>
                                      </p:cBhvr>
                                      <p:to>
                                        <p:strVal val="visible"/>
                                      </p:to>
                                    </p:set>
                                    <p:animEffect transition="in" filter="wipe(left)">
                                      <p:cBhvr>
                                        <p:cTn id="109" dur="500"/>
                                        <p:tgtEl>
                                          <p:spTgt spid="11295"/>
                                        </p:tgtEl>
                                      </p:cBhvr>
                                    </p:animEffect>
                                  </p:childTnLst>
                                </p:cTn>
                              </p:par>
                            </p:childTnLst>
                          </p:cTn>
                        </p:par>
                        <p:par>
                          <p:cTn id="110" fill="hold">
                            <p:stCondLst>
                              <p:cond delay="11499"/>
                            </p:stCondLst>
                            <p:childTnLst>
                              <p:par>
                                <p:cTn id="111" presetID="2" presetClass="entr" presetSubtype="12" fill="hold" nodeType="afterEffect">
                                  <p:stCondLst>
                                    <p:cond delay="0"/>
                                  </p:stCondLst>
                                  <p:childTnLst>
                                    <p:set>
                                      <p:cBhvr>
                                        <p:cTn id="112" dur="1" fill="hold">
                                          <p:stCondLst>
                                            <p:cond delay="0"/>
                                          </p:stCondLst>
                                        </p:cTn>
                                        <p:tgtEl>
                                          <p:spTgt spid="11298"/>
                                        </p:tgtEl>
                                        <p:attrNameLst>
                                          <p:attrName>style.visibility</p:attrName>
                                        </p:attrNameLst>
                                      </p:cBhvr>
                                      <p:to>
                                        <p:strVal val="visible"/>
                                      </p:to>
                                    </p:set>
                                    <p:anim calcmode="lin" valueType="num">
                                      <p:cBhvr additive="base">
                                        <p:cTn id="113" dur="500" fill="hold"/>
                                        <p:tgtEl>
                                          <p:spTgt spid="11298"/>
                                        </p:tgtEl>
                                        <p:attrNameLst>
                                          <p:attrName>ppt_x</p:attrName>
                                        </p:attrNameLst>
                                      </p:cBhvr>
                                      <p:tavLst>
                                        <p:tav tm="0">
                                          <p:val>
                                            <p:strVal val="0-#ppt_w/2"/>
                                          </p:val>
                                        </p:tav>
                                        <p:tav tm="100000">
                                          <p:val>
                                            <p:strVal val="#ppt_x"/>
                                          </p:val>
                                        </p:tav>
                                      </p:tavLst>
                                    </p:anim>
                                    <p:anim calcmode="lin" valueType="num">
                                      <p:cBhvr additive="base">
                                        <p:cTn id="114" dur="500" fill="hold"/>
                                        <p:tgtEl>
                                          <p:spTgt spid="11298"/>
                                        </p:tgtEl>
                                        <p:attrNameLst>
                                          <p:attrName>ppt_y</p:attrName>
                                        </p:attrNameLst>
                                      </p:cBhvr>
                                      <p:tavLst>
                                        <p:tav tm="0">
                                          <p:val>
                                            <p:strVal val="1+#ppt_h/2"/>
                                          </p:val>
                                        </p:tav>
                                        <p:tav tm="100000">
                                          <p:val>
                                            <p:strVal val="#ppt_y"/>
                                          </p:val>
                                        </p:tav>
                                      </p:tavLst>
                                    </p:anim>
                                  </p:childTnLst>
                                </p:cTn>
                              </p:par>
                            </p:childTnLst>
                          </p:cTn>
                        </p:par>
                        <p:par>
                          <p:cTn id="115" fill="hold">
                            <p:stCondLst>
                              <p:cond delay="11999"/>
                            </p:stCondLst>
                            <p:childTnLst>
                              <p:par>
                                <p:cTn id="116" presetID="22" presetClass="entr" presetSubtype="8" fill="hold" grpId="0" nodeType="afterEffect">
                                  <p:stCondLst>
                                    <p:cond delay="0"/>
                                  </p:stCondLst>
                                  <p:childTnLst>
                                    <p:set>
                                      <p:cBhvr>
                                        <p:cTn id="117" dur="1" fill="hold">
                                          <p:stCondLst>
                                            <p:cond delay="0"/>
                                          </p:stCondLst>
                                        </p:cTn>
                                        <p:tgtEl>
                                          <p:spTgt spid="11297"/>
                                        </p:tgtEl>
                                        <p:attrNameLst>
                                          <p:attrName>style.visibility</p:attrName>
                                        </p:attrNameLst>
                                      </p:cBhvr>
                                      <p:to>
                                        <p:strVal val="visible"/>
                                      </p:to>
                                    </p:set>
                                    <p:animEffect transition="in" filter="wipe(left)">
                                      <p:cBhvr>
                                        <p:cTn id="118" dur="500"/>
                                        <p:tgtEl>
                                          <p:spTgt spid="11297"/>
                                        </p:tgtEl>
                                      </p:cBhvr>
                                    </p:animEffect>
                                  </p:childTnLst>
                                </p:cTn>
                              </p:par>
                            </p:childTnLst>
                          </p:cTn>
                        </p:par>
                        <p:par>
                          <p:cTn id="119" fill="hold">
                            <p:stCondLst>
                              <p:cond delay="12499"/>
                            </p:stCondLst>
                            <p:childTnLst>
                              <p:par>
                                <p:cTn id="120" presetID="2" presetClass="entr" presetSubtype="12" fill="hold" nodeType="afterEffect">
                                  <p:stCondLst>
                                    <p:cond delay="0"/>
                                  </p:stCondLst>
                                  <p:childTnLst>
                                    <p:set>
                                      <p:cBhvr>
                                        <p:cTn id="121" dur="1" fill="hold">
                                          <p:stCondLst>
                                            <p:cond delay="0"/>
                                          </p:stCondLst>
                                        </p:cTn>
                                        <p:tgtEl>
                                          <p:spTgt spid="11300"/>
                                        </p:tgtEl>
                                        <p:attrNameLst>
                                          <p:attrName>style.visibility</p:attrName>
                                        </p:attrNameLst>
                                      </p:cBhvr>
                                      <p:to>
                                        <p:strVal val="visible"/>
                                      </p:to>
                                    </p:set>
                                    <p:anim calcmode="lin" valueType="num">
                                      <p:cBhvr additive="base">
                                        <p:cTn id="122" dur="500" fill="hold"/>
                                        <p:tgtEl>
                                          <p:spTgt spid="11300"/>
                                        </p:tgtEl>
                                        <p:attrNameLst>
                                          <p:attrName>ppt_x</p:attrName>
                                        </p:attrNameLst>
                                      </p:cBhvr>
                                      <p:tavLst>
                                        <p:tav tm="0">
                                          <p:val>
                                            <p:strVal val="0-#ppt_w/2"/>
                                          </p:val>
                                        </p:tav>
                                        <p:tav tm="100000">
                                          <p:val>
                                            <p:strVal val="#ppt_x"/>
                                          </p:val>
                                        </p:tav>
                                      </p:tavLst>
                                    </p:anim>
                                    <p:anim calcmode="lin" valueType="num">
                                      <p:cBhvr additive="base">
                                        <p:cTn id="123" dur="500" fill="hold"/>
                                        <p:tgtEl>
                                          <p:spTgt spid="11300"/>
                                        </p:tgtEl>
                                        <p:attrNameLst>
                                          <p:attrName>ppt_y</p:attrName>
                                        </p:attrNameLst>
                                      </p:cBhvr>
                                      <p:tavLst>
                                        <p:tav tm="0">
                                          <p:val>
                                            <p:strVal val="1+#ppt_h/2"/>
                                          </p:val>
                                        </p:tav>
                                        <p:tav tm="100000">
                                          <p:val>
                                            <p:strVal val="#ppt_y"/>
                                          </p:val>
                                        </p:tav>
                                      </p:tavLst>
                                    </p:anim>
                                  </p:childTnLst>
                                </p:cTn>
                              </p:par>
                            </p:childTnLst>
                          </p:cTn>
                        </p:par>
                        <p:par>
                          <p:cTn id="124" fill="hold">
                            <p:stCondLst>
                              <p:cond delay="12999"/>
                            </p:stCondLst>
                            <p:childTnLst>
                              <p:par>
                                <p:cTn id="125" presetID="22" presetClass="entr" presetSubtype="8" fill="hold" grpId="0" nodeType="afterEffect">
                                  <p:stCondLst>
                                    <p:cond delay="0"/>
                                  </p:stCondLst>
                                  <p:childTnLst>
                                    <p:set>
                                      <p:cBhvr>
                                        <p:cTn id="126" dur="1" fill="hold">
                                          <p:stCondLst>
                                            <p:cond delay="0"/>
                                          </p:stCondLst>
                                        </p:cTn>
                                        <p:tgtEl>
                                          <p:spTgt spid="11299"/>
                                        </p:tgtEl>
                                        <p:attrNameLst>
                                          <p:attrName>style.visibility</p:attrName>
                                        </p:attrNameLst>
                                      </p:cBhvr>
                                      <p:to>
                                        <p:strVal val="visible"/>
                                      </p:to>
                                    </p:set>
                                    <p:animEffect transition="in" filter="wipe(left)">
                                      <p:cBhvr>
                                        <p:cTn id="127" dur="500"/>
                                        <p:tgtEl>
                                          <p:spTgt spid="11299"/>
                                        </p:tgtEl>
                                      </p:cBhvr>
                                    </p:animEffect>
                                  </p:childTnLst>
                                </p:cTn>
                              </p:par>
                            </p:childTnLst>
                          </p:cTn>
                        </p:par>
                        <p:par>
                          <p:cTn id="128" fill="hold">
                            <p:stCondLst>
                              <p:cond delay="13499"/>
                            </p:stCondLst>
                            <p:childTnLst>
                              <p:par>
                                <p:cTn id="129" presetID="22" presetClass="entr" presetSubtype="8" fill="hold" grpId="0" nodeType="afterEffect">
                                  <p:stCondLst>
                                    <p:cond delay="0"/>
                                  </p:stCondLst>
                                  <p:childTnLst>
                                    <p:set>
                                      <p:cBhvr>
                                        <p:cTn id="130" dur="1" fill="hold">
                                          <p:stCondLst>
                                            <p:cond delay="0"/>
                                          </p:stCondLst>
                                        </p:cTn>
                                        <p:tgtEl>
                                          <p:spTgt spid="11301"/>
                                        </p:tgtEl>
                                        <p:attrNameLst>
                                          <p:attrName>style.visibility</p:attrName>
                                        </p:attrNameLst>
                                      </p:cBhvr>
                                      <p:to>
                                        <p:strVal val="visible"/>
                                      </p:to>
                                    </p:set>
                                    <p:animEffect transition="in" filter="wipe(left)">
                                      <p:cBhvr>
                                        <p:cTn id="131" dur="500"/>
                                        <p:tgtEl>
                                          <p:spTgt spid="11301"/>
                                        </p:tgtEl>
                                      </p:cBhvr>
                                    </p:animEffect>
                                  </p:childTnLst>
                                </p:cTn>
                              </p:par>
                            </p:childTnLst>
                          </p:cTn>
                        </p:par>
                        <p:par>
                          <p:cTn id="132" fill="hold">
                            <p:stCondLst>
                              <p:cond delay="13999"/>
                            </p:stCondLst>
                            <p:childTnLst>
                              <p:par>
                                <p:cTn id="133" presetID="22" presetClass="entr" presetSubtype="8" fill="hold" grpId="0" nodeType="afterEffect">
                                  <p:stCondLst>
                                    <p:cond delay="0"/>
                                  </p:stCondLst>
                                  <p:childTnLst>
                                    <p:set>
                                      <p:cBhvr>
                                        <p:cTn id="134" dur="1" fill="hold">
                                          <p:stCondLst>
                                            <p:cond delay="0"/>
                                          </p:stCondLst>
                                        </p:cTn>
                                        <p:tgtEl>
                                          <p:spTgt spid="11302"/>
                                        </p:tgtEl>
                                        <p:attrNameLst>
                                          <p:attrName>style.visibility</p:attrName>
                                        </p:attrNameLst>
                                      </p:cBhvr>
                                      <p:to>
                                        <p:strVal val="visible"/>
                                      </p:to>
                                    </p:set>
                                    <p:animEffect transition="in" filter="wipe(left)">
                                      <p:cBhvr>
                                        <p:cTn id="135" dur="500"/>
                                        <p:tgtEl>
                                          <p:spTgt spid="11302"/>
                                        </p:tgtEl>
                                      </p:cBhvr>
                                    </p:animEffect>
                                  </p:childTnLst>
                                </p:cTn>
                              </p:par>
                            </p:childTnLst>
                          </p:cTn>
                        </p:par>
                        <p:par>
                          <p:cTn id="136" fill="hold">
                            <p:stCondLst>
                              <p:cond delay="14499"/>
                            </p:stCondLst>
                            <p:childTnLst>
                              <p:par>
                                <p:cTn id="137" presetID="2" presetClass="entr" presetSubtype="12" fill="hold" nodeType="afterEffect">
                                  <p:stCondLst>
                                    <p:cond delay="0"/>
                                  </p:stCondLst>
                                  <p:childTnLst>
                                    <p:set>
                                      <p:cBhvr>
                                        <p:cTn id="138" dur="1" fill="hold">
                                          <p:stCondLst>
                                            <p:cond delay="0"/>
                                          </p:stCondLst>
                                        </p:cTn>
                                        <p:tgtEl>
                                          <p:spTgt spid="11303"/>
                                        </p:tgtEl>
                                        <p:attrNameLst>
                                          <p:attrName>style.visibility</p:attrName>
                                        </p:attrNameLst>
                                      </p:cBhvr>
                                      <p:to>
                                        <p:strVal val="visible"/>
                                      </p:to>
                                    </p:set>
                                    <p:anim calcmode="lin" valueType="num">
                                      <p:cBhvr additive="base">
                                        <p:cTn id="139" dur="500" fill="hold"/>
                                        <p:tgtEl>
                                          <p:spTgt spid="11303"/>
                                        </p:tgtEl>
                                        <p:attrNameLst>
                                          <p:attrName>ppt_x</p:attrName>
                                        </p:attrNameLst>
                                      </p:cBhvr>
                                      <p:tavLst>
                                        <p:tav tm="0">
                                          <p:val>
                                            <p:strVal val="0-#ppt_w/2"/>
                                          </p:val>
                                        </p:tav>
                                        <p:tav tm="100000">
                                          <p:val>
                                            <p:strVal val="#ppt_x"/>
                                          </p:val>
                                        </p:tav>
                                      </p:tavLst>
                                    </p:anim>
                                    <p:anim calcmode="lin" valueType="num">
                                      <p:cBhvr additive="base">
                                        <p:cTn id="140" dur="500" fill="hold"/>
                                        <p:tgtEl>
                                          <p:spTgt spid="11303"/>
                                        </p:tgtEl>
                                        <p:attrNameLst>
                                          <p:attrName>ppt_y</p:attrName>
                                        </p:attrNameLst>
                                      </p:cBhvr>
                                      <p:tavLst>
                                        <p:tav tm="0">
                                          <p:val>
                                            <p:strVal val="1+#ppt_h/2"/>
                                          </p:val>
                                        </p:tav>
                                        <p:tav tm="100000">
                                          <p:val>
                                            <p:strVal val="#ppt_y"/>
                                          </p:val>
                                        </p:tav>
                                      </p:tavLst>
                                    </p:anim>
                                  </p:childTnLst>
                                </p:cTn>
                              </p:par>
                            </p:childTnLst>
                          </p:cTn>
                        </p:par>
                        <p:par>
                          <p:cTn id="141" fill="hold">
                            <p:stCondLst>
                              <p:cond delay="14999"/>
                            </p:stCondLst>
                            <p:childTnLst>
                              <p:par>
                                <p:cTn id="142" presetID="2" presetClass="entr" presetSubtype="12" fill="hold" nodeType="afterEffect">
                                  <p:stCondLst>
                                    <p:cond delay="0"/>
                                  </p:stCondLst>
                                  <p:childTnLst>
                                    <p:set>
                                      <p:cBhvr>
                                        <p:cTn id="143" dur="1" fill="hold">
                                          <p:stCondLst>
                                            <p:cond delay="0"/>
                                          </p:stCondLst>
                                        </p:cTn>
                                        <p:tgtEl>
                                          <p:spTgt spid="11304"/>
                                        </p:tgtEl>
                                        <p:attrNameLst>
                                          <p:attrName>style.visibility</p:attrName>
                                        </p:attrNameLst>
                                      </p:cBhvr>
                                      <p:to>
                                        <p:strVal val="visible"/>
                                      </p:to>
                                    </p:set>
                                    <p:anim calcmode="lin" valueType="num">
                                      <p:cBhvr additive="base">
                                        <p:cTn id="144" dur="500" fill="hold"/>
                                        <p:tgtEl>
                                          <p:spTgt spid="11304"/>
                                        </p:tgtEl>
                                        <p:attrNameLst>
                                          <p:attrName>ppt_x</p:attrName>
                                        </p:attrNameLst>
                                      </p:cBhvr>
                                      <p:tavLst>
                                        <p:tav tm="0">
                                          <p:val>
                                            <p:strVal val="0-#ppt_w/2"/>
                                          </p:val>
                                        </p:tav>
                                        <p:tav tm="100000">
                                          <p:val>
                                            <p:strVal val="#ppt_x"/>
                                          </p:val>
                                        </p:tav>
                                      </p:tavLst>
                                    </p:anim>
                                    <p:anim calcmode="lin" valueType="num">
                                      <p:cBhvr additive="base">
                                        <p:cTn id="145" dur="500" fill="hold"/>
                                        <p:tgtEl>
                                          <p:spTgt spid="11304"/>
                                        </p:tgtEl>
                                        <p:attrNameLst>
                                          <p:attrName>ppt_y</p:attrName>
                                        </p:attrNameLst>
                                      </p:cBhvr>
                                      <p:tavLst>
                                        <p:tav tm="0">
                                          <p:val>
                                            <p:strVal val="1+#ppt_h/2"/>
                                          </p:val>
                                        </p:tav>
                                        <p:tav tm="100000">
                                          <p:val>
                                            <p:strVal val="#ppt_y"/>
                                          </p:val>
                                        </p:tav>
                                      </p:tavLst>
                                    </p:anim>
                                  </p:childTnLst>
                                </p:cTn>
                              </p:par>
                            </p:childTnLst>
                          </p:cTn>
                        </p:par>
                        <p:par>
                          <p:cTn id="146" fill="hold">
                            <p:stCondLst>
                              <p:cond delay="15499"/>
                            </p:stCondLst>
                            <p:childTnLst>
                              <p:par>
                                <p:cTn id="147" presetID="2" presetClass="entr" presetSubtype="12" fill="hold" nodeType="afterEffect">
                                  <p:stCondLst>
                                    <p:cond delay="0"/>
                                  </p:stCondLst>
                                  <p:childTnLst>
                                    <p:set>
                                      <p:cBhvr>
                                        <p:cTn id="148" dur="1" fill="hold">
                                          <p:stCondLst>
                                            <p:cond delay="0"/>
                                          </p:stCondLst>
                                        </p:cTn>
                                        <p:tgtEl>
                                          <p:spTgt spid="11306"/>
                                        </p:tgtEl>
                                        <p:attrNameLst>
                                          <p:attrName>style.visibility</p:attrName>
                                        </p:attrNameLst>
                                      </p:cBhvr>
                                      <p:to>
                                        <p:strVal val="visible"/>
                                      </p:to>
                                    </p:set>
                                    <p:anim calcmode="lin" valueType="num">
                                      <p:cBhvr additive="base">
                                        <p:cTn id="149" dur="500" fill="hold"/>
                                        <p:tgtEl>
                                          <p:spTgt spid="11306"/>
                                        </p:tgtEl>
                                        <p:attrNameLst>
                                          <p:attrName>ppt_x</p:attrName>
                                        </p:attrNameLst>
                                      </p:cBhvr>
                                      <p:tavLst>
                                        <p:tav tm="0">
                                          <p:val>
                                            <p:strVal val="0-#ppt_w/2"/>
                                          </p:val>
                                        </p:tav>
                                        <p:tav tm="100000">
                                          <p:val>
                                            <p:strVal val="#ppt_x"/>
                                          </p:val>
                                        </p:tav>
                                      </p:tavLst>
                                    </p:anim>
                                    <p:anim calcmode="lin" valueType="num">
                                      <p:cBhvr additive="base">
                                        <p:cTn id="150" dur="500" fill="hold"/>
                                        <p:tgtEl>
                                          <p:spTgt spid="11306"/>
                                        </p:tgtEl>
                                        <p:attrNameLst>
                                          <p:attrName>ppt_y</p:attrName>
                                        </p:attrNameLst>
                                      </p:cBhvr>
                                      <p:tavLst>
                                        <p:tav tm="0">
                                          <p:val>
                                            <p:strVal val="1+#ppt_h/2"/>
                                          </p:val>
                                        </p:tav>
                                        <p:tav tm="100000">
                                          <p:val>
                                            <p:strVal val="#ppt_y"/>
                                          </p:val>
                                        </p:tav>
                                      </p:tavLst>
                                    </p:anim>
                                  </p:childTnLst>
                                </p:cTn>
                              </p:par>
                            </p:childTnLst>
                          </p:cTn>
                        </p:par>
                        <p:par>
                          <p:cTn id="151" fill="hold">
                            <p:stCondLst>
                              <p:cond delay="15999"/>
                            </p:stCondLst>
                            <p:childTnLst>
                              <p:par>
                                <p:cTn id="152" presetID="22" presetClass="entr" presetSubtype="8" fill="hold" grpId="0" nodeType="afterEffect">
                                  <p:stCondLst>
                                    <p:cond delay="0"/>
                                  </p:stCondLst>
                                  <p:childTnLst>
                                    <p:set>
                                      <p:cBhvr>
                                        <p:cTn id="153" dur="1" fill="hold">
                                          <p:stCondLst>
                                            <p:cond delay="0"/>
                                          </p:stCondLst>
                                        </p:cTn>
                                        <p:tgtEl>
                                          <p:spTgt spid="11305"/>
                                        </p:tgtEl>
                                        <p:attrNameLst>
                                          <p:attrName>style.visibility</p:attrName>
                                        </p:attrNameLst>
                                      </p:cBhvr>
                                      <p:to>
                                        <p:strVal val="visible"/>
                                      </p:to>
                                    </p:set>
                                    <p:animEffect transition="in" filter="wipe(left)">
                                      <p:cBhvr>
                                        <p:cTn id="154" dur="500"/>
                                        <p:tgtEl>
                                          <p:spTgt spid="11305"/>
                                        </p:tgtEl>
                                      </p:cBhvr>
                                    </p:animEffect>
                                  </p:childTnLst>
                                </p:cTn>
                              </p:par>
                            </p:childTnLst>
                          </p:cTn>
                        </p:par>
                        <p:par>
                          <p:cTn id="155" fill="hold">
                            <p:stCondLst>
                              <p:cond delay="16499"/>
                            </p:stCondLst>
                            <p:childTnLst>
                              <p:par>
                                <p:cTn id="156" presetID="2" presetClass="entr" presetSubtype="12" fill="hold" nodeType="afterEffect">
                                  <p:stCondLst>
                                    <p:cond delay="0"/>
                                  </p:stCondLst>
                                  <p:childTnLst>
                                    <p:set>
                                      <p:cBhvr>
                                        <p:cTn id="157" dur="1" fill="hold">
                                          <p:stCondLst>
                                            <p:cond delay="0"/>
                                          </p:stCondLst>
                                        </p:cTn>
                                        <p:tgtEl>
                                          <p:spTgt spid="11308"/>
                                        </p:tgtEl>
                                        <p:attrNameLst>
                                          <p:attrName>style.visibility</p:attrName>
                                        </p:attrNameLst>
                                      </p:cBhvr>
                                      <p:to>
                                        <p:strVal val="visible"/>
                                      </p:to>
                                    </p:set>
                                    <p:anim calcmode="lin" valueType="num">
                                      <p:cBhvr additive="base">
                                        <p:cTn id="158" dur="500" fill="hold"/>
                                        <p:tgtEl>
                                          <p:spTgt spid="11308"/>
                                        </p:tgtEl>
                                        <p:attrNameLst>
                                          <p:attrName>ppt_x</p:attrName>
                                        </p:attrNameLst>
                                      </p:cBhvr>
                                      <p:tavLst>
                                        <p:tav tm="0">
                                          <p:val>
                                            <p:strVal val="0-#ppt_w/2"/>
                                          </p:val>
                                        </p:tav>
                                        <p:tav tm="100000">
                                          <p:val>
                                            <p:strVal val="#ppt_x"/>
                                          </p:val>
                                        </p:tav>
                                      </p:tavLst>
                                    </p:anim>
                                    <p:anim calcmode="lin" valueType="num">
                                      <p:cBhvr additive="base">
                                        <p:cTn id="159" dur="500" fill="hold"/>
                                        <p:tgtEl>
                                          <p:spTgt spid="11308"/>
                                        </p:tgtEl>
                                        <p:attrNameLst>
                                          <p:attrName>ppt_y</p:attrName>
                                        </p:attrNameLst>
                                      </p:cBhvr>
                                      <p:tavLst>
                                        <p:tav tm="0">
                                          <p:val>
                                            <p:strVal val="1+#ppt_h/2"/>
                                          </p:val>
                                        </p:tav>
                                        <p:tav tm="100000">
                                          <p:val>
                                            <p:strVal val="#ppt_y"/>
                                          </p:val>
                                        </p:tav>
                                      </p:tavLst>
                                    </p:anim>
                                  </p:childTnLst>
                                </p:cTn>
                              </p:par>
                            </p:childTnLst>
                          </p:cTn>
                        </p:par>
                        <p:par>
                          <p:cTn id="160" fill="hold">
                            <p:stCondLst>
                              <p:cond delay="16999"/>
                            </p:stCondLst>
                            <p:childTnLst>
                              <p:par>
                                <p:cTn id="161" presetID="22" presetClass="entr" presetSubtype="8" fill="hold" grpId="0" nodeType="afterEffect">
                                  <p:stCondLst>
                                    <p:cond delay="0"/>
                                  </p:stCondLst>
                                  <p:childTnLst>
                                    <p:set>
                                      <p:cBhvr>
                                        <p:cTn id="162" dur="1" fill="hold">
                                          <p:stCondLst>
                                            <p:cond delay="0"/>
                                          </p:stCondLst>
                                        </p:cTn>
                                        <p:tgtEl>
                                          <p:spTgt spid="11307"/>
                                        </p:tgtEl>
                                        <p:attrNameLst>
                                          <p:attrName>style.visibility</p:attrName>
                                        </p:attrNameLst>
                                      </p:cBhvr>
                                      <p:to>
                                        <p:strVal val="visible"/>
                                      </p:to>
                                    </p:set>
                                    <p:animEffect transition="in" filter="wipe(left)">
                                      <p:cBhvr>
                                        <p:cTn id="163" dur="500"/>
                                        <p:tgtEl>
                                          <p:spTgt spid="11307"/>
                                        </p:tgtEl>
                                      </p:cBhvr>
                                    </p:animEffect>
                                  </p:childTnLst>
                                </p:cTn>
                              </p:par>
                            </p:childTnLst>
                          </p:cTn>
                        </p:par>
                        <p:par>
                          <p:cTn id="164" fill="hold">
                            <p:stCondLst>
                              <p:cond delay="17499"/>
                            </p:stCondLst>
                            <p:childTnLst>
                              <p:par>
                                <p:cTn id="165" presetID="22" presetClass="entr" presetSubtype="8" fill="hold" grpId="0" nodeType="afterEffect">
                                  <p:stCondLst>
                                    <p:cond delay="0"/>
                                  </p:stCondLst>
                                  <p:childTnLst>
                                    <p:set>
                                      <p:cBhvr>
                                        <p:cTn id="166" dur="1" fill="hold">
                                          <p:stCondLst>
                                            <p:cond delay="0"/>
                                          </p:stCondLst>
                                        </p:cTn>
                                        <p:tgtEl>
                                          <p:spTgt spid="11309"/>
                                        </p:tgtEl>
                                        <p:attrNameLst>
                                          <p:attrName>style.visibility</p:attrName>
                                        </p:attrNameLst>
                                      </p:cBhvr>
                                      <p:to>
                                        <p:strVal val="visible"/>
                                      </p:to>
                                    </p:set>
                                    <p:animEffect transition="in" filter="wipe(left)">
                                      <p:cBhvr>
                                        <p:cTn id="167" dur="500"/>
                                        <p:tgtEl>
                                          <p:spTgt spid="11309"/>
                                        </p:tgtEl>
                                      </p:cBhvr>
                                    </p:animEffect>
                                  </p:childTnLst>
                                </p:cTn>
                              </p:par>
                            </p:childTnLst>
                          </p:cTn>
                        </p:par>
                        <p:par>
                          <p:cTn id="168" fill="hold">
                            <p:stCondLst>
                              <p:cond delay="17999"/>
                            </p:stCondLst>
                            <p:childTnLst>
                              <p:par>
                                <p:cTn id="169" presetID="22" presetClass="entr" presetSubtype="8" fill="hold" grpId="0" nodeType="afterEffect">
                                  <p:stCondLst>
                                    <p:cond delay="0"/>
                                  </p:stCondLst>
                                  <p:childTnLst>
                                    <p:set>
                                      <p:cBhvr>
                                        <p:cTn id="170" dur="1" fill="hold">
                                          <p:stCondLst>
                                            <p:cond delay="0"/>
                                          </p:stCondLst>
                                        </p:cTn>
                                        <p:tgtEl>
                                          <p:spTgt spid="11310"/>
                                        </p:tgtEl>
                                        <p:attrNameLst>
                                          <p:attrName>style.visibility</p:attrName>
                                        </p:attrNameLst>
                                      </p:cBhvr>
                                      <p:to>
                                        <p:strVal val="visible"/>
                                      </p:to>
                                    </p:set>
                                    <p:animEffect transition="in" filter="wipe(left)">
                                      <p:cBhvr>
                                        <p:cTn id="171" dur="500"/>
                                        <p:tgtEl>
                                          <p:spTgt spid="11310"/>
                                        </p:tgtEl>
                                      </p:cBhvr>
                                    </p:animEffect>
                                  </p:childTnLst>
                                </p:cTn>
                              </p:par>
                            </p:childTnLst>
                          </p:cTn>
                        </p:par>
                        <p:par>
                          <p:cTn id="172" fill="hold">
                            <p:stCondLst>
                              <p:cond delay="18499"/>
                            </p:stCondLst>
                            <p:childTnLst>
                              <p:par>
                                <p:cTn id="173" presetID="2" presetClass="entr" presetSubtype="12" fill="hold" nodeType="afterEffect">
                                  <p:stCondLst>
                                    <p:cond delay="0"/>
                                  </p:stCondLst>
                                  <p:childTnLst>
                                    <p:set>
                                      <p:cBhvr>
                                        <p:cTn id="174" dur="1" fill="hold">
                                          <p:stCondLst>
                                            <p:cond delay="0"/>
                                          </p:stCondLst>
                                        </p:cTn>
                                        <p:tgtEl>
                                          <p:spTgt spid="11311"/>
                                        </p:tgtEl>
                                        <p:attrNameLst>
                                          <p:attrName>style.visibility</p:attrName>
                                        </p:attrNameLst>
                                      </p:cBhvr>
                                      <p:to>
                                        <p:strVal val="visible"/>
                                      </p:to>
                                    </p:set>
                                    <p:anim calcmode="lin" valueType="num">
                                      <p:cBhvr additive="base">
                                        <p:cTn id="175" dur="500" fill="hold"/>
                                        <p:tgtEl>
                                          <p:spTgt spid="11311"/>
                                        </p:tgtEl>
                                        <p:attrNameLst>
                                          <p:attrName>ppt_x</p:attrName>
                                        </p:attrNameLst>
                                      </p:cBhvr>
                                      <p:tavLst>
                                        <p:tav tm="0">
                                          <p:val>
                                            <p:strVal val="0-#ppt_w/2"/>
                                          </p:val>
                                        </p:tav>
                                        <p:tav tm="100000">
                                          <p:val>
                                            <p:strVal val="#ppt_x"/>
                                          </p:val>
                                        </p:tav>
                                      </p:tavLst>
                                    </p:anim>
                                    <p:anim calcmode="lin" valueType="num">
                                      <p:cBhvr additive="base">
                                        <p:cTn id="176" dur="500" fill="hold"/>
                                        <p:tgtEl>
                                          <p:spTgt spid="11311"/>
                                        </p:tgtEl>
                                        <p:attrNameLst>
                                          <p:attrName>ppt_y</p:attrName>
                                        </p:attrNameLst>
                                      </p:cBhvr>
                                      <p:tavLst>
                                        <p:tav tm="0">
                                          <p:val>
                                            <p:strVal val="1+#ppt_h/2"/>
                                          </p:val>
                                        </p:tav>
                                        <p:tav tm="100000">
                                          <p:val>
                                            <p:strVal val="#ppt_y"/>
                                          </p:val>
                                        </p:tav>
                                      </p:tavLst>
                                    </p:anim>
                                  </p:childTnLst>
                                </p:cTn>
                              </p:par>
                            </p:childTnLst>
                          </p:cTn>
                        </p:par>
                        <p:par>
                          <p:cTn id="177" fill="hold">
                            <p:stCondLst>
                              <p:cond delay="18999"/>
                            </p:stCondLst>
                            <p:childTnLst>
                              <p:par>
                                <p:cTn id="178" presetID="2" presetClass="entr" presetSubtype="12" fill="hold" nodeType="afterEffect">
                                  <p:stCondLst>
                                    <p:cond delay="0"/>
                                  </p:stCondLst>
                                  <p:childTnLst>
                                    <p:set>
                                      <p:cBhvr>
                                        <p:cTn id="179" dur="1" fill="hold">
                                          <p:stCondLst>
                                            <p:cond delay="0"/>
                                          </p:stCondLst>
                                        </p:cTn>
                                        <p:tgtEl>
                                          <p:spTgt spid="11312"/>
                                        </p:tgtEl>
                                        <p:attrNameLst>
                                          <p:attrName>style.visibility</p:attrName>
                                        </p:attrNameLst>
                                      </p:cBhvr>
                                      <p:to>
                                        <p:strVal val="visible"/>
                                      </p:to>
                                    </p:set>
                                    <p:anim calcmode="lin" valueType="num">
                                      <p:cBhvr additive="base">
                                        <p:cTn id="180" dur="500" fill="hold"/>
                                        <p:tgtEl>
                                          <p:spTgt spid="11312"/>
                                        </p:tgtEl>
                                        <p:attrNameLst>
                                          <p:attrName>ppt_x</p:attrName>
                                        </p:attrNameLst>
                                      </p:cBhvr>
                                      <p:tavLst>
                                        <p:tav tm="0">
                                          <p:val>
                                            <p:strVal val="0-#ppt_w/2"/>
                                          </p:val>
                                        </p:tav>
                                        <p:tav tm="100000">
                                          <p:val>
                                            <p:strVal val="#ppt_x"/>
                                          </p:val>
                                        </p:tav>
                                      </p:tavLst>
                                    </p:anim>
                                    <p:anim calcmode="lin" valueType="num">
                                      <p:cBhvr additive="base">
                                        <p:cTn id="181" dur="500" fill="hold"/>
                                        <p:tgtEl>
                                          <p:spTgt spid="113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5" grpId="0" animBg="1"/>
      <p:bldP spid="11276" grpId="0" animBg="1"/>
      <p:bldP spid="11277" grpId="0" animBg="1"/>
      <p:bldP spid="11278" grpId="0"/>
      <p:bldP spid="11280" grpId="0"/>
      <p:bldP spid="11281" grpId="0"/>
      <p:bldP spid="11283" grpId="0"/>
      <p:bldP spid="11285" grpId="0"/>
      <p:bldP spid="11287" grpId="0"/>
      <p:bldP spid="11288" grpId="0"/>
      <p:bldP spid="11289" grpId="0"/>
      <p:bldP spid="11293" grpId="0"/>
      <p:bldP spid="11295" grpId="0"/>
      <p:bldP spid="11297" grpId="0"/>
      <p:bldP spid="11299" grpId="0"/>
      <p:bldP spid="11301" grpId="0"/>
      <p:bldP spid="11302" grpId="0"/>
      <p:bldP spid="11305" grpId="0"/>
      <p:bldP spid="11307" grpId="0"/>
      <p:bldP spid="11309" grpId="0"/>
      <p:bldP spid="113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5"/>
          <p:cNvSpPr/>
          <p:nvPr/>
        </p:nvSpPr>
        <p:spPr>
          <a:xfrm>
            <a:off x="3328988" y="658813"/>
            <a:ext cx="5580062" cy="5584825"/>
          </a:xfrm>
          <a:custGeom>
            <a:avLst/>
            <a:gdLst/>
            <a:ahLst/>
            <a:cxnLst>
              <a:cxn ang="0">
                <a:pos x="2790031" y="0"/>
              </a:cxn>
              <a:cxn ang="0">
                <a:pos x="5580062" y="2792413"/>
              </a:cxn>
              <a:cxn ang="0">
                <a:pos x="2790031" y="5584825"/>
              </a:cxn>
              <a:cxn ang="0">
                <a:pos x="0" y="2792413"/>
              </a:cxn>
              <a:cxn ang="0">
                <a:pos x="236686" y="1666594"/>
              </a:cxn>
              <a:cxn ang="0">
                <a:pos x="643118" y="1783244"/>
              </a:cxn>
              <a:cxn ang="0">
                <a:pos x="1410556" y="1015749"/>
              </a:cxn>
              <a:cxn ang="0">
                <a:pos x="1206145" y="494116"/>
              </a:cxn>
              <a:cxn ang="0">
                <a:pos x="2790031" y="0"/>
              </a:cxn>
            </a:cxnLst>
            <a:rect l="0" t="0" r="0" b="0"/>
            <a:pathLst>
              <a:path w="9336" h="9336">
                <a:moveTo>
                  <a:pt x="4668" y="0"/>
                </a:moveTo>
                <a:cubicBezTo>
                  <a:pt x="7246" y="0"/>
                  <a:pt x="9336" y="2090"/>
                  <a:pt x="9336" y="4668"/>
                </a:cubicBezTo>
                <a:cubicBezTo>
                  <a:pt x="9336" y="7246"/>
                  <a:pt x="7246" y="9336"/>
                  <a:pt x="4668" y="9336"/>
                </a:cubicBezTo>
                <a:cubicBezTo>
                  <a:pt x="2090" y="9336"/>
                  <a:pt x="0" y="7246"/>
                  <a:pt x="0" y="4668"/>
                </a:cubicBezTo>
                <a:cubicBezTo>
                  <a:pt x="0" y="3998"/>
                  <a:pt x="141" y="3362"/>
                  <a:pt x="396" y="2786"/>
                </a:cubicBezTo>
                <a:cubicBezTo>
                  <a:pt x="593" y="2909"/>
                  <a:pt x="826" y="2981"/>
                  <a:pt x="1076" y="2981"/>
                </a:cubicBezTo>
                <a:cubicBezTo>
                  <a:pt x="1785" y="2981"/>
                  <a:pt x="2360" y="2406"/>
                  <a:pt x="2360" y="1698"/>
                </a:cubicBezTo>
                <a:cubicBezTo>
                  <a:pt x="2360" y="1361"/>
                  <a:pt x="2230" y="1055"/>
                  <a:pt x="2018" y="826"/>
                </a:cubicBezTo>
                <a:cubicBezTo>
                  <a:pt x="2771" y="305"/>
                  <a:pt x="3684" y="0"/>
                  <a:pt x="4668" y="0"/>
                </a:cubicBezTo>
                <a:close/>
              </a:path>
            </a:pathLst>
          </a:custGeom>
          <a:solidFill>
            <a:schemeClr val="tx1">
              <a:alpha val="100000"/>
            </a:schemeClr>
          </a:solidFill>
          <a:ln w="9525">
            <a:noFill/>
          </a:ln>
        </p:spPr>
        <p:txBody>
          <a:bodyPr/>
          <a:lstStyle/>
          <a:p>
            <a:endParaRPr lang="zh-CN" altLang="en-US"/>
          </a:p>
        </p:txBody>
      </p:sp>
      <p:sp>
        <p:nvSpPr>
          <p:cNvPr id="12291" name="Oval 6"/>
          <p:cNvSpPr/>
          <p:nvPr/>
        </p:nvSpPr>
        <p:spPr>
          <a:xfrm>
            <a:off x="3384550" y="1085850"/>
            <a:ext cx="1176338" cy="1176338"/>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292" name="Line 12"/>
          <p:cNvSpPr/>
          <p:nvPr/>
        </p:nvSpPr>
        <p:spPr>
          <a:xfrm>
            <a:off x="3651250" y="3392488"/>
            <a:ext cx="4967288" cy="0"/>
          </a:xfrm>
          <a:prstGeom prst="line">
            <a:avLst/>
          </a:prstGeom>
          <a:ln w="12700" cap="flat" cmpd="sng">
            <a:solidFill>
              <a:schemeClr val="accent2"/>
            </a:solidFill>
            <a:prstDash val="solid"/>
            <a:headEnd type="none" w="med" len="med"/>
            <a:tailEnd type="none" w="med" len="med"/>
          </a:ln>
        </p:spPr>
      </p:sp>
      <p:sp>
        <p:nvSpPr>
          <p:cNvPr id="12293" name="TextBox 10"/>
          <p:cNvSpPr txBox="1"/>
          <p:nvPr/>
        </p:nvSpPr>
        <p:spPr>
          <a:xfrm>
            <a:off x="3971925" y="2276475"/>
            <a:ext cx="4294188" cy="1108075"/>
          </a:xfrm>
          <a:prstGeom prst="rect">
            <a:avLst/>
          </a:prstGeom>
          <a:noFill/>
          <a:ln w="9525">
            <a:noFill/>
          </a:ln>
        </p:spPr>
        <p:txBody>
          <a:bodyPr>
            <a:spAutoFit/>
          </a:bodyPr>
          <a:lstStyle/>
          <a:p>
            <a:pPr lvl="0" algn="ctr" eaLnBrk="1" hangingPunct="1"/>
            <a:r>
              <a:rPr lang="zh-CN" altLang="en-US" sz="6600" b="1" dirty="0">
                <a:solidFill>
                  <a:schemeClr val="accent2"/>
                </a:solidFill>
                <a:latin typeface="微软雅黑" panose="020B0503020204020204" pitchFamily="2" charset="-122"/>
                <a:ea typeface="微软雅黑" panose="020B0503020204020204" pitchFamily="2" charset="-122"/>
              </a:rPr>
              <a:t>企业简介</a:t>
            </a:r>
          </a:p>
        </p:txBody>
      </p:sp>
      <p:sp>
        <p:nvSpPr>
          <p:cNvPr id="12294" name="Rectangle 14"/>
          <p:cNvSpPr/>
          <p:nvPr/>
        </p:nvSpPr>
        <p:spPr>
          <a:xfrm>
            <a:off x="5653088" y="1814513"/>
            <a:ext cx="1003300" cy="431800"/>
          </a:xfrm>
          <a:prstGeom prst="rect">
            <a:avLst/>
          </a:prstGeom>
          <a:noFill/>
          <a:ln w="9525">
            <a:noFill/>
          </a:ln>
        </p:spPr>
        <p:txBody>
          <a:bodyPr wrap="none" lIns="0" tIns="0" rIns="0" bIns="0">
            <a:spAutoFit/>
          </a:bodyPr>
          <a:lstStyle/>
          <a:p>
            <a:pPr lvl="0" eaLnBrk="1" hangingPunct="1"/>
            <a:r>
              <a:rPr lang="zh-CN" altLang="en-US" sz="2800" dirty="0">
                <a:solidFill>
                  <a:schemeClr val="accent2"/>
                </a:solidFill>
                <a:latin typeface="微软雅黑" panose="020B0503020204020204" pitchFamily="2" charset="-122"/>
                <a:ea typeface="微软雅黑" panose="020B0503020204020204" pitchFamily="2" charset="-122"/>
              </a:rPr>
              <a:t>Part 1</a:t>
            </a:r>
          </a:p>
        </p:txBody>
      </p:sp>
      <p:sp>
        <p:nvSpPr>
          <p:cNvPr id="12295" name="Rectangle 14"/>
          <p:cNvSpPr/>
          <p:nvPr/>
        </p:nvSpPr>
        <p:spPr>
          <a:xfrm>
            <a:off x="5018088" y="3422650"/>
            <a:ext cx="2489200" cy="492125"/>
          </a:xfrm>
          <a:prstGeom prst="rect">
            <a:avLst/>
          </a:prstGeom>
          <a:noFill/>
          <a:ln w="9525">
            <a:noFill/>
          </a:ln>
        </p:spPr>
        <p:txBody>
          <a:bodyPr lIns="0" tIns="0" rIns="0" bIns="0">
            <a:spAutoFit/>
          </a:bodyPr>
          <a:lstStyle/>
          <a:p>
            <a:pPr lvl="0" algn="ctr" eaLnBrk="1" hangingPunct="1"/>
            <a:r>
              <a:rPr lang="en-US" altLang="x-none" sz="3200" dirty="0">
                <a:solidFill>
                  <a:schemeClr val="accent2"/>
                </a:solidFill>
                <a:latin typeface="微软雅黑" panose="020B0503020204020204" pitchFamily="2" charset="-122"/>
                <a:ea typeface="微软雅黑" panose="020B0503020204020204" pitchFamily="2" charset="-122"/>
              </a:rPr>
              <a:t>About Us</a:t>
            </a:r>
            <a:endParaRPr lang="zh-CN" altLang="en-US" sz="3200" dirty="0">
              <a:solidFill>
                <a:schemeClr val="accent2"/>
              </a:solidFill>
              <a:latin typeface="微软雅黑" panose="020B0503020204020204" pitchFamily="2" charset="-122"/>
              <a:ea typeface="微软雅黑" panose="020B0503020204020204" pitchFamily="2" charset="-122"/>
            </a:endParaRPr>
          </a:p>
        </p:txBody>
      </p:sp>
      <p:sp>
        <p:nvSpPr>
          <p:cNvPr id="12296" name="TextBox 13"/>
          <p:cNvSpPr txBox="1"/>
          <p:nvPr/>
        </p:nvSpPr>
        <p:spPr>
          <a:xfrm>
            <a:off x="4873625" y="4062413"/>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品牌故事</a:t>
            </a:r>
          </a:p>
        </p:txBody>
      </p:sp>
      <p:sp>
        <p:nvSpPr>
          <p:cNvPr id="12297" name="TextBox 14"/>
          <p:cNvSpPr txBox="1"/>
          <p:nvPr/>
        </p:nvSpPr>
        <p:spPr>
          <a:xfrm>
            <a:off x="4873625" y="4452938"/>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公司简介</a:t>
            </a:r>
          </a:p>
        </p:txBody>
      </p:sp>
      <p:sp>
        <p:nvSpPr>
          <p:cNvPr id="12298" name="TextBox 16"/>
          <p:cNvSpPr txBox="1"/>
          <p:nvPr/>
        </p:nvSpPr>
        <p:spPr>
          <a:xfrm>
            <a:off x="4873625" y="4811713"/>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生产工厂</a:t>
            </a:r>
          </a:p>
        </p:txBody>
      </p:sp>
      <p:sp>
        <p:nvSpPr>
          <p:cNvPr id="12299" name="TextBox 22"/>
          <p:cNvSpPr txBox="1"/>
          <p:nvPr/>
        </p:nvSpPr>
        <p:spPr>
          <a:xfrm>
            <a:off x="6510338" y="48117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企业大事记</a:t>
            </a:r>
          </a:p>
        </p:txBody>
      </p:sp>
      <p:sp>
        <p:nvSpPr>
          <p:cNvPr id="12300" name="TextBox 23"/>
          <p:cNvSpPr txBox="1"/>
          <p:nvPr/>
        </p:nvSpPr>
        <p:spPr>
          <a:xfrm>
            <a:off x="6510338" y="40624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企业文化</a:t>
            </a:r>
          </a:p>
        </p:txBody>
      </p:sp>
      <p:sp>
        <p:nvSpPr>
          <p:cNvPr id="12301" name="TextBox 24"/>
          <p:cNvSpPr txBox="1"/>
          <p:nvPr/>
        </p:nvSpPr>
        <p:spPr>
          <a:xfrm>
            <a:off x="6510338" y="4452938"/>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专业团队</a:t>
            </a:r>
          </a:p>
        </p:txBody>
      </p:sp>
      <p:sp>
        <p:nvSpPr>
          <p:cNvPr id="12302" name="Freeform 18"/>
          <p:cNvSpPr>
            <a:spLocks noEditPoints="1"/>
          </p:cNvSpPr>
          <p:nvPr/>
        </p:nvSpPr>
        <p:spPr>
          <a:xfrm>
            <a:off x="6242050" y="4143375"/>
            <a:ext cx="268288"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3506"/>
              </a:cxn>
              <a:cxn ang="0">
                <a:pos x="154123" y="113506"/>
              </a:cxn>
              <a:cxn ang="0">
                <a:pos x="154123" y="40129"/>
              </a:cxn>
              <a:cxn ang="0">
                <a:pos x="113023" y="40129"/>
              </a:cxn>
              <a:cxn ang="0">
                <a:pos x="113023" y="113506"/>
              </a:cxn>
              <a:cxn ang="0">
                <a:pos x="39958" y="113506"/>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12303" name="Freeform 19"/>
          <p:cNvSpPr>
            <a:spLocks noEditPoints="1"/>
          </p:cNvSpPr>
          <p:nvPr/>
        </p:nvSpPr>
        <p:spPr>
          <a:xfrm>
            <a:off x="6242050" y="4533900"/>
            <a:ext cx="268288"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12304" name="Freeform 20"/>
          <p:cNvSpPr>
            <a:spLocks noEditPoints="1"/>
          </p:cNvSpPr>
          <p:nvPr/>
        </p:nvSpPr>
        <p:spPr>
          <a:xfrm>
            <a:off x="6242050" y="4894263"/>
            <a:ext cx="268288" cy="268287"/>
          </a:xfrm>
          <a:custGeom>
            <a:avLst/>
            <a:gdLst/>
            <a:ahLst/>
            <a:cxnLst>
              <a:cxn ang="0">
                <a:pos x="133573" y="0"/>
              </a:cxn>
              <a:cxn ang="0">
                <a:pos x="268288" y="132997"/>
              </a:cxn>
              <a:cxn ang="0">
                <a:pos x="133573" y="268288"/>
              </a:cxn>
              <a:cxn ang="0">
                <a:pos x="0" y="132997"/>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6"/>
                </a:cubicBezTo>
                <a:cubicBezTo>
                  <a:pt x="235" y="182"/>
                  <a:pt x="182" y="234"/>
                  <a:pt x="117" y="234"/>
                </a:cubicBezTo>
                <a:cubicBezTo>
                  <a:pt x="53" y="234"/>
                  <a:pt x="0" y="182"/>
                  <a:pt x="0" y="116"/>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12305" name="Freeform 21"/>
          <p:cNvSpPr>
            <a:spLocks noEditPoints="1"/>
          </p:cNvSpPr>
          <p:nvPr/>
        </p:nvSpPr>
        <p:spPr>
          <a:xfrm>
            <a:off x="4592638" y="41433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12306" name="Freeform 22"/>
          <p:cNvSpPr>
            <a:spLocks noEditPoints="1"/>
          </p:cNvSpPr>
          <p:nvPr/>
        </p:nvSpPr>
        <p:spPr>
          <a:xfrm>
            <a:off x="4592638" y="4533900"/>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12307" name="Freeform 23"/>
          <p:cNvSpPr>
            <a:spLocks noEditPoints="1"/>
          </p:cNvSpPr>
          <p:nvPr/>
        </p:nvSpPr>
        <p:spPr>
          <a:xfrm>
            <a:off x="4592638" y="4894263"/>
            <a:ext cx="266700" cy="268287"/>
          </a:xfrm>
          <a:custGeom>
            <a:avLst/>
            <a:gdLst/>
            <a:ahLst/>
            <a:cxnLst>
              <a:cxn ang="0">
                <a:pos x="133350" y="0"/>
              </a:cxn>
              <a:cxn ang="0">
                <a:pos x="266700" y="132997"/>
              </a:cxn>
              <a:cxn ang="0">
                <a:pos x="133350" y="268288"/>
              </a:cxn>
              <a:cxn ang="0">
                <a:pos x="0" y="132997"/>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6"/>
                </a:cubicBezTo>
                <a:cubicBezTo>
                  <a:pt x="234" y="182"/>
                  <a:pt x="182" y="234"/>
                  <a:pt x="117" y="234"/>
                </a:cubicBezTo>
                <a:cubicBezTo>
                  <a:pt x="52" y="234"/>
                  <a:pt x="0" y="182"/>
                  <a:pt x="0" y="116"/>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12308" name="TextBox 31"/>
          <p:cNvSpPr txBox="1"/>
          <p:nvPr/>
        </p:nvSpPr>
        <p:spPr>
          <a:xfrm>
            <a:off x="4873625" y="5172075"/>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资质荣誉</a:t>
            </a:r>
          </a:p>
        </p:txBody>
      </p:sp>
      <p:sp>
        <p:nvSpPr>
          <p:cNvPr id="12309" name="Freeform 23"/>
          <p:cNvSpPr>
            <a:spLocks noEditPoints="1"/>
          </p:cNvSpPr>
          <p:nvPr/>
        </p:nvSpPr>
        <p:spPr>
          <a:xfrm>
            <a:off x="4592638" y="5253038"/>
            <a:ext cx="266700" cy="268287"/>
          </a:xfrm>
          <a:custGeom>
            <a:avLst/>
            <a:gdLst/>
            <a:ahLst/>
            <a:cxnLst>
              <a:cxn ang="0">
                <a:pos x="133350" y="0"/>
              </a:cxn>
              <a:cxn ang="0">
                <a:pos x="266700" y="132997"/>
              </a:cxn>
              <a:cxn ang="0">
                <a:pos x="133350" y="268288"/>
              </a:cxn>
              <a:cxn ang="0">
                <a:pos x="0" y="132997"/>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6"/>
                </a:cubicBezTo>
                <a:cubicBezTo>
                  <a:pt x="234" y="182"/>
                  <a:pt x="182" y="234"/>
                  <a:pt x="117" y="234"/>
                </a:cubicBezTo>
                <a:cubicBezTo>
                  <a:pt x="52" y="234"/>
                  <a:pt x="0" y="182"/>
                  <a:pt x="0" y="116"/>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12310" name="Freeform 8"/>
          <p:cNvSpPr>
            <a:spLocks noEditPoints="1"/>
          </p:cNvSpPr>
          <p:nvPr/>
        </p:nvSpPr>
        <p:spPr>
          <a:xfrm>
            <a:off x="3525838" y="1285875"/>
            <a:ext cx="893762" cy="776288"/>
          </a:xfrm>
          <a:custGeom>
            <a:avLst/>
            <a:gdLst/>
            <a:ahLst/>
            <a:cxnLst>
              <a:cxn ang="0">
                <a:pos x="446189" y="910"/>
              </a:cxn>
              <a:cxn ang="0">
                <a:pos x="446189" y="910"/>
              </a:cxn>
              <a:cxn ang="0">
                <a:pos x="419093" y="9096"/>
              </a:cxn>
              <a:cxn ang="0">
                <a:pos x="23484" y="302889"/>
              </a:cxn>
              <a:cxn ang="0">
                <a:pos x="14451" y="363831"/>
              </a:cxn>
              <a:cxn ang="0">
                <a:pos x="21677" y="373836"/>
              </a:cxn>
              <a:cxn ang="0">
                <a:pos x="82193" y="382932"/>
              </a:cxn>
              <a:cxn ang="0">
                <a:pos x="446189" y="113697"/>
              </a:cxn>
              <a:cxn ang="0">
                <a:pos x="810185" y="382932"/>
              </a:cxn>
              <a:cxn ang="0">
                <a:pos x="870701" y="373836"/>
              </a:cxn>
              <a:cxn ang="0">
                <a:pos x="877927" y="363831"/>
              </a:cxn>
              <a:cxn ang="0">
                <a:pos x="868894" y="302889"/>
              </a:cxn>
              <a:cxn ang="0">
                <a:pos x="736122" y="203745"/>
              </a:cxn>
              <a:cxn ang="0">
                <a:pos x="736122" y="58213"/>
              </a:cxn>
              <a:cxn ang="0">
                <a:pos x="718057" y="40021"/>
              </a:cxn>
              <a:cxn ang="0">
                <a:pos x="645800" y="40021"/>
              </a:cxn>
              <a:cxn ang="0">
                <a:pos x="628639" y="58213"/>
              </a:cxn>
              <a:cxn ang="0">
                <a:pos x="628639" y="123703"/>
              </a:cxn>
              <a:cxn ang="0">
                <a:pos x="473285" y="9096"/>
              </a:cxn>
              <a:cxn ang="0">
                <a:pos x="446189" y="910"/>
              </a:cxn>
              <a:cxn ang="0">
                <a:pos x="720767" y="382023"/>
              </a:cxn>
              <a:cxn ang="0">
                <a:pos x="466963" y="200107"/>
              </a:cxn>
              <a:cxn ang="0">
                <a:pos x="446189" y="192830"/>
              </a:cxn>
              <a:cxn ang="0">
                <a:pos x="425415" y="200107"/>
              </a:cxn>
              <a:cxn ang="0">
                <a:pos x="172514" y="382023"/>
              </a:cxn>
              <a:cxn ang="0">
                <a:pos x="157160" y="411129"/>
              </a:cxn>
              <a:cxn ang="0">
                <a:pos x="157160" y="684002"/>
              </a:cxn>
              <a:cxn ang="0">
                <a:pos x="247481" y="774960"/>
              </a:cxn>
              <a:cxn ang="0">
                <a:pos x="348642" y="774960"/>
              </a:cxn>
              <a:cxn ang="0">
                <a:pos x="348642" y="593045"/>
              </a:cxn>
              <a:cxn ang="0">
                <a:pos x="384770" y="556661"/>
              </a:cxn>
              <a:cxn ang="0">
                <a:pos x="507608" y="556661"/>
              </a:cxn>
              <a:cxn ang="0">
                <a:pos x="543736" y="593045"/>
              </a:cxn>
              <a:cxn ang="0">
                <a:pos x="543736" y="774960"/>
              </a:cxn>
              <a:cxn ang="0">
                <a:pos x="644897" y="774960"/>
              </a:cxn>
              <a:cxn ang="0">
                <a:pos x="735218" y="684002"/>
              </a:cxn>
              <a:cxn ang="0">
                <a:pos x="735218" y="411129"/>
              </a:cxn>
              <a:cxn ang="0">
                <a:pos x="720767" y="382023"/>
              </a:cxn>
            </a:cxnLst>
            <a:rect l="0" t="0" r="0" b="0"/>
            <a:pathLst>
              <a:path w="988" h="852">
                <a:moveTo>
                  <a:pt x="494" y="1"/>
                </a:moveTo>
                <a:lnTo>
                  <a:pt x="494" y="1"/>
                </a:lnTo>
                <a:cubicBezTo>
                  <a:pt x="484" y="0"/>
                  <a:pt x="473" y="3"/>
                  <a:pt x="464" y="10"/>
                </a:cubicBezTo>
                <a:lnTo>
                  <a:pt x="26" y="333"/>
                </a:lnTo>
                <a:cubicBezTo>
                  <a:pt x="5" y="348"/>
                  <a:pt x="0" y="379"/>
                  <a:pt x="16" y="400"/>
                </a:cubicBezTo>
                <a:lnTo>
                  <a:pt x="24" y="411"/>
                </a:lnTo>
                <a:cubicBezTo>
                  <a:pt x="40" y="432"/>
                  <a:pt x="70" y="437"/>
                  <a:pt x="91" y="421"/>
                </a:cubicBezTo>
                <a:lnTo>
                  <a:pt x="494" y="125"/>
                </a:lnTo>
                <a:lnTo>
                  <a:pt x="897" y="421"/>
                </a:lnTo>
                <a:cubicBezTo>
                  <a:pt x="918" y="437"/>
                  <a:pt x="948" y="432"/>
                  <a:pt x="964" y="411"/>
                </a:cubicBezTo>
                <a:lnTo>
                  <a:pt x="972" y="400"/>
                </a:lnTo>
                <a:cubicBezTo>
                  <a:pt x="988" y="379"/>
                  <a:pt x="983" y="348"/>
                  <a:pt x="962" y="333"/>
                </a:cubicBezTo>
                <a:lnTo>
                  <a:pt x="815" y="224"/>
                </a:lnTo>
                <a:lnTo>
                  <a:pt x="815" y="64"/>
                </a:lnTo>
                <a:cubicBezTo>
                  <a:pt x="815" y="53"/>
                  <a:pt x="806" y="44"/>
                  <a:pt x="795" y="44"/>
                </a:cubicBezTo>
                <a:lnTo>
                  <a:pt x="715" y="44"/>
                </a:lnTo>
                <a:cubicBezTo>
                  <a:pt x="704" y="44"/>
                  <a:pt x="696" y="53"/>
                  <a:pt x="696" y="64"/>
                </a:cubicBezTo>
                <a:lnTo>
                  <a:pt x="696" y="136"/>
                </a:lnTo>
                <a:lnTo>
                  <a:pt x="524" y="10"/>
                </a:lnTo>
                <a:cubicBezTo>
                  <a:pt x="515" y="3"/>
                  <a:pt x="504" y="0"/>
                  <a:pt x="494" y="1"/>
                </a:cubicBezTo>
                <a:close/>
                <a:moveTo>
                  <a:pt x="798" y="420"/>
                </a:moveTo>
                <a:lnTo>
                  <a:pt x="517" y="220"/>
                </a:lnTo>
                <a:cubicBezTo>
                  <a:pt x="510" y="215"/>
                  <a:pt x="502" y="212"/>
                  <a:pt x="494" y="212"/>
                </a:cubicBezTo>
                <a:cubicBezTo>
                  <a:pt x="486" y="212"/>
                  <a:pt x="478" y="215"/>
                  <a:pt x="471" y="220"/>
                </a:cubicBezTo>
                <a:lnTo>
                  <a:pt x="191" y="420"/>
                </a:lnTo>
                <a:cubicBezTo>
                  <a:pt x="180" y="427"/>
                  <a:pt x="174" y="439"/>
                  <a:pt x="174" y="452"/>
                </a:cubicBezTo>
                <a:lnTo>
                  <a:pt x="174" y="752"/>
                </a:lnTo>
                <a:cubicBezTo>
                  <a:pt x="174" y="808"/>
                  <a:pt x="219" y="852"/>
                  <a:pt x="274" y="852"/>
                </a:cubicBezTo>
                <a:lnTo>
                  <a:pt x="386" y="852"/>
                </a:lnTo>
                <a:lnTo>
                  <a:pt x="386" y="652"/>
                </a:lnTo>
                <a:cubicBezTo>
                  <a:pt x="386" y="630"/>
                  <a:pt x="404" y="612"/>
                  <a:pt x="426" y="612"/>
                </a:cubicBezTo>
                <a:lnTo>
                  <a:pt x="562" y="612"/>
                </a:lnTo>
                <a:cubicBezTo>
                  <a:pt x="584" y="612"/>
                  <a:pt x="602" y="630"/>
                  <a:pt x="602" y="652"/>
                </a:cubicBezTo>
                <a:lnTo>
                  <a:pt x="602" y="852"/>
                </a:lnTo>
                <a:lnTo>
                  <a:pt x="714" y="852"/>
                </a:lnTo>
                <a:cubicBezTo>
                  <a:pt x="770" y="852"/>
                  <a:pt x="814" y="808"/>
                  <a:pt x="814" y="752"/>
                </a:cubicBezTo>
                <a:lnTo>
                  <a:pt x="814" y="452"/>
                </a:lnTo>
                <a:cubicBezTo>
                  <a:pt x="814" y="439"/>
                  <a:pt x="808" y="427"/>
                  <a:pt x="798" y="420"/>
                </a:cubicBez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heel(1)">
                                      <p:cBhvr>
                                        <p:cTn id="7" dur="2000"/>
                                        <p:tgtEl>
                                          <p:spTgt spid="1229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2291"/>
                                        </p:tgtEl>
                                        <p:attrNameLst>
                                          <p:attrName>style.visibility</p:attrName>
                                        </p:attrNameLst>
                                      </p:cBhvr>
                                      <p:to>
                                        <p:strVal val="visible"/>
                                      </p:to>
                                    </p:set>
                                    <p:anim calcmode="lin" valueType="num">
                                      <p:cBhvr>
                                        <p:cTn id="11" dur="500" fill="hold"/>
                                        <p:tgtEl>
                                          <p:spTgt spid="12291"/>
                                        </p:tgtEl>
                                        <p:attrNameLst>
                                          <p:attrName>ppt_w</p:attrName>
                                        </p:attrNameLst>
                                      </p:cBhvr>
                                      <p:tavLst>
                                        <p:tav tm="0">
                                          <p:val>
                                            <p:fltVal val="0"/>
                                          </p:val>
                                        </p:tav>
                                        <p:tav tm="100000">
                                          <p:val>
                                            <p:strVal val="#ppt_w"/>
                                          </p:val>
                                        </p:tav>
                                      </p:tavLst>
                                    </p:anim>
                                    <p:anim calcmode="lin" valueType="num">
                                      <p:cBhvr>
                                        <p:cTn id="12" dur="500" fill="hold"/>
                                        <p:tgtEl>
                                          <p:spTgt spid="12291"/>
                                        </p:tgtEl>
                                        <p:attrNameLst>
                                          <p:attrName>ppt_h</p:attrName>
                                        </p:attrNameLst>
                                      </p:cBhvr>
                                      <p:tavLst>
                                        <p:tav tm="0">
                                          <p:val>
                                            <p:fltVal val="0"/>
                                          </p:val>
                                        </p:tav>
                                        <p:tav tm="100000">
                                          <p:val>
                                            <p:strVal val="#ppt_h"/>
                                          </p:val>
                                        </p:tav>
                                      </p:tavLst>
                                    </p:anim>
                                    <p:animEffect transition="in" filter="fade">
                                      <p:cBhvr>
                                        <p:cTn id="13" dur="500"/>
                                        <p:tgtEl>
                                          <p:spTgt spid="12291"/>
                                        </p:tgtEl>
                                      </p:cBhvr>
                                    </p:animEffect>
                                  </p:childTnLst>
                                </p:cTn>
                              </p:par>
                            </p:childTnLst>
                          </p:cTn>
                        </p:par>
                        <p:par>
                          <p:cTn id="14" fill="hold">
                            <p:stCondLst>
                              <p:cond delay="2500"/>
                            </p:stCondLst>
                            <p:childTnLst>
                              <p:par>
                                <p:cTn id="15" presetID="31" presetClass="entr" presetSubtype="0" fill="hold" nodeType="afterEffect">
                                  <p:stCondLst>
                                    <p:cond delay="0"/>
                                  </p:stCondLst>
                                  <p:childTnLst>
                                    <p:set>
                                      <p:cBhvr>
                                        <p:cTn id="16" dur="1" fill="hold">
                                          <p:stCondLst>
                                            <p:cond delay="0"/>
                                          </p:stCondLst>
                                        </p:cTn>
                                        <p:tgtEl>
                                          <p:spTgt spid="12310"/>
                                        </p:tgtEl>
                                        <p:attrNameLst>
                                          <p:attrName>style.visibility</p:attrName>
                                        </p:attrNameLst>
                                      </p:cBhvr>
                                      <p:to>
                                        <p:strVal val="visible"/>
                                      </p:to>
                                    </p:set>
                                    <p:anim calcmode="lin" valueType="num">
                                      <p:cBhvr>
                                        <p:cTn id="17" dur="500" fill="hold"/>
                                        <p:tgtEl>
                                          <p:spTgt spid="12310"/>
                                        </p:tgtEl>
                                        <p:attrNameLst>
                                          <p:attrName>ppt_w</p:attrName>
                                        </p:attrNameLst>
                                      </p:cBhvr>
                                      <p:tavLst>
                                        <p:tav tm="0">
                                          <p:val>
                                            <p:fltVal val="0"/>
                                          </p:val>
                                        </p:tav>
                                        <p:tav tm="100000">
                                          <p:val>
                                            <p:strVal val="#ppt_w"/>
                                          </p:val>
                                        </p:tav>
                                      </p:tavLst>
                                    </p:anim>
                                    <p:anim calcmode="lin" valueType="num">
                                      <p:cBhvr>
                                        <p:cTn id="18" dur="500" fill="hold"/>
                                        <p:tgtEl>
                                          <p:spTgt spid="12310"/>
                                        </p:tgtEl>
                                        <p:attrNameLst>
                                          <p:attrName>ppt_h</p:attrName>
                                        </p:attrNameLst>
                                      </p:cBhvr>
                                      <p:tavLst>
                                        <p:tav tm="0">
                                          <p:val>
                                            <p:fltVal val="0"/>
                                          </p:val>
                                        </p:tav>
                                        <p:tav tm="100000">
                                          <p:val>
                                            <p:strVal val="#ppt_h"/>
                                          </p:val>
                                        </p:tav>
                                      </p:tavLst>
                                    </p:anim>
                                    <p:anim calcmode="lin" valueType="num">
                                      <p:cBhvr>
                                        <p:cTn id="19" dur="500" fill="hold"/>
                                        <p:tgtEl>
                                          <p:spTgt spid="12310"/>
                                        </p:tgtEl>
                                        <p:attrNameLst>
                                          <p:attrName>style.rotation</p:attrName>
                                        </p:attrNameLst>
                                      </p:cBhvr>
                                      <p:tavLst>
                                        <p:tav tm="0">
                                          <p:val>
                                            <p:fltVal val="90"/>
                                          </p:val>
                                        </p:tav>
                                        <p:tav tm="100000">
                                          <p:val>
                                            <p:fltVal val="0"/>
                                          </p:val>
                                        </p:tav>
                                      </p:tavLst>
                                    </p:anim>
                                    <p:animEffect transition="in" filter="fade">
                                      <p:cBhvr>
                                        <p:cTn id="20" dur="500"/>
                                        <p:tgtEl>
                                          <p:spTgt spid="12310"/>
                                        </p:tgtEl>
                                      </p:cBhvr>
                                    </p:animEffect>
                                  </p:childTnLst>
                                </p:cTn>
                              </p:par>
                            </p:childTnLst>
                          </p:cTn>
                        </p:par>
                        <p:par>
                          <p:cTn id="21" fill="hold">
                            <p:stCondLst>
                              <p:cond delay="3000"/>
                            </p:stCondLst>
                            <p:childTnLst>
                              <p:par>
                                <p:cTn id="22" presetID="16" presetClass="entr" presetSubtype="21" fill="hold" nodeType="afterEffect">
                                  <p:stCondLst>
                                    <p:cond delay="0"/>
                                  </p:stCondLst>
                                  <p:childTnLst>
                                    <p:set>
                                      <p:cBhvr>
                                        <p:cTn id="23" dur="1" fill="hold">
                                          <p:stCondLst>
                                            <p:cond delay="0"/>
                                          </p:stCondLst>
                                        </p:cTn>
                                        <p:tgtEl>
                                          <p:spTgt spid="12292"/>
                                        </p:tgtEl>
                                        <p:attrNameLst>
                                          <p:attrName>style.visibility</p:attrName>
                                        </p:attrNameLst>
                                      </p:cBhvr>
                                      <p:to>
                                        <p:strVal val="visible"/>
                                      </p:to>
                                    </p:set>
                                    <p:animEffect transition="in" filter="barn(inVertical)">
                                      <p:cBhvr>
                                        <p:cTn id="24" dur="500"/>
                                        <p:tgtEl>
                                          <p:spTgt spid="12292"/>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12293"/>
                                        </p:tgtEl>
                                        <p:attrNameLst>
                                          <p:attrName>style.visibility</p:attrName>
                                        </p:attrNameLst>
                                      </p:cBhvr>
                                      <p:to>
                                        <p:strVal val="visible"/>
                                      </p:to>
                                    </p:set>
                                    <p:animEffect transition="in" filter="wipe(up)">
                                      <p:cBhvr>
                                        <p:cTn id="28" dur="500"/>
                                        <p:tgtEl>
                                          <p:spTgt spid="1229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2294"/>
                                        </p:tgtEl>
                                        <p:attrNameLst>
                                          <p:attrName>style.visibility</p:attrName>
                                        </p:attrNameLst>
                                      </p:cBhvr>
                                      <p:to>
                                        <p:strVal val="visible"/>
                                      </p:to>
                                    </p:set>
                                    <p:animEffect transition="in" filter="wipe(down)">
                                      <p:cBhvr>
                                        <p:cTn id="31" dur="500"/>
                                        <p:tgtEl>
                                          <p:spTgt spid="12294"/>
                                        </p:tgtEl>
                                      </p:cBhvr>
                                    </p:animEffect>
                                  </p:childTnLst>
                                </p:cTn>
                              </p:par>
                            </p:childTnLst>
                          </p:cTn>
                        </p:par>
                        <p:par>
                          <p:cTn id="32" fill="hold">
                            <p:stCondLst>
                              <p:cond delay="4000"/>
                            </p:stCondLst>
                            <p:childTnLst>
                              <p:par>
                                <p:cTn id="33" presetID="31" presetClass="entr" presetSubtype="0" fill="hold" grpId="0" nodeType="afterEffect">
                                  <p:stCondLst>
                                    <p:cond delay="0"/>
                                  </p:stCondLst>
                                  <p:childTnLst>
                                    <p:set>
                                      <p:cBhvr>
                                        <p:cTn id="34" dur="1" fill="hold">
                                          <p:stCondLst>
                                            <p:cond delay="0"/>
                                          </p:stCondLst>
                                        </p:cTn>
                                        <p:tgtEl>
                                          <p:spTgt spid="12295"/>
                                        </p:tgtEl>
                                        <p:attrNameLst>
                                          <p:attrName>style.visibility</p:attrName>
                                        </p:attrNameLst>
                                      </p:cBhvr>
                                      <p:to>
                                        <p:strVal val="visible"/>
                                      </p:to>
                                    </p:set>
                                    <p:anim calcmode="lin" valueType="num">
                                      <p:cBhvr>
                                        <p:cTn id="35" dur="500" fill="hold"/>
                                        <p:tgtEl>
                                          <p:spTgt spid="12295"/>
                                        </p:tgtEl>
                                        <p:attrNameLst>
                                          <p:attrName>ppt_w</p:attrName>
                                        </p:attrNameLst>
                                      </p:cBhvr>
                                      <p:tavLst>
                                        <p:tav tm="0">
                                          <p:val>
                                            <p:fltVal val="0"/>
                                          </p:val>
                                        </p:tav>
                                        <p:tav tm="100000">
                                          <p:val>
                                            <p:strVal val="#ppt_w"/>
                                          </p:val>
                                        </p:tav>
                                      </p:tavLst>
                                    </p:anim>
                                    <p:anim calcmode="lin" valueType="num">
                                      <p:cBhvr>
                                        <p:cTn id="36" dur="500" fill="hold"/>
                                        <p:tgtEl>
                                          <p:spTgt spid="12295"/>
                                        </p:tgtEl>
                                        <p:attrNameLst>
                                          <p:attrName>ppt_h</p:attrName>
                                        </p:attrNameLst>
                                      </p:cBhvr>
                                      <p:tavLst>
                                        <p:tav tm="0">
                                          <p:val>
                                            <p:fltVal val="0"/>
                                          </p:val>
                                        </p:tav>
                                        <p:tav tm="100000">
                                          <p:val>
                                            <p:strVal val="#ppt_h"/>
                                          </p:val>
                                        </p:tav>
                                      </p:tavLst>
                                    </p:anim>
                                    <p:anim calcmode="lin" valueType="num">
                                      <p:cBhvr>
                                        <p:cTn id="37" dur="500" fill="hold"/>
                                        <p:tgtEl>
                                          <p:spTgt spid="12295"/>
                                        </p:tgtEl>
                                        <p:attrNameLst>
                                          <p:attrName>style.rotation</p:attrName>
                                        </p:attrNameLst>
                                      </p:cBhvr>
                                      <p:tavLst>
                                        <p:tav tm="0">
                                          <p:val>
                                            <p:fltVal val="90"/>
                                          </p:val>
                                        </p:tav>
                                        <p:tav tm="100000">
                                          <p:val>
                                            <p:fltVal val="0"/>
                                          </p:val>
                                        </p:tav>
                                      </p:tavLst>
                                    </p:anim>
                                    <p:animEffect transition="in" filter="fade">
                                      <p:cBhvr>
                                        <p:cTn id="38" dur="500"/>
                                        <p:tgtEl>
                                          <p:spTgt spid="12295"/>
                                        </p:tgtEl>
                                      </p:cBhvr>
                                    </p:animEffect>
                                  </p:childTnLst>
                                </p:cTn>
                              </p:par>
                            </p:childTnLst>
                          </p:cTn>
                        </p:par>
                        <p:par>
                          <p:cTn id="39" fill="hold">
                            <p:stCondLst>
                              <p:cond delay="4500"/>
                            </p:stCondLst>
                            <p:childTnLst>
                              <p:par>
                                <p:cTn id="40" presetID="2" presetClass="entr" presetSubtype="12" fill="hold" nodeType="afterEffect">
                                  <p:stCondLst>
                                    <p:cond delay="0"/>
                                  </p:stCondLst>
                                  <p:childTnLst>
                                    <p:set>
                                      <p:cBhvr>
                                        <p:cTn id="41" dur="1" fill="hold">
                                          <p:stCondLst>
                                            <p:cond delay="0"/>
                                          </p:stCondLst>
                                        </p:cTn>
                                        <p:tgtEl>
                                          <p:spTgt spid="12305"/>
                                        </p:tgtEl>
                                        <p:attrNameLst>
                                          <p:attrName>style.visibility</p:attrName>
                                        </p:attrNameLst>
                                      </p:cBhvr>
                                      <p:to>
                                        <p:strVal val="visible"/>
                                      </p:to>
                                    </p:set>
                                    <p:anim calcmode="lin" valueType="num">
                                      <p:cBhvr additive="base">
                                        <p:cTn id="42" dur="500" fill="hold"/>
                                        <p:tgtEl>
                                          <p:spTgt spid="12305"/>
                                        </p:tgtEl>
                                        <p:attrNameLst>
                                          <p:attrName>ppt_x</p:attrName>
                                        </p:attrNameLst>
                                      </p:cBhvr>
                                      <p:tavLst>
                                        <p:tav tm="0">
                                          <p:val>
                                            <p:strVal val="0-#ppt_w/2"/>
                                          </p:val>
                                        </p:tav>
                                        <p:tav tm="100000">
                                          <p:val>
                                            <p:strVal val="#ppt_x"/>
                                          </p:val>
                                        </p:tav>
                                      </p:tavLst>
                                    </p:anim>
                                    <p:anim calcmode="lin" valueType="num">
                                      <p:cBhvr additive="base">
                                        <p:cTn id="43" dur="500" fill="hold"/>
                                        <p:tgtEl>
                                          <p:spTgt spid="12305"/>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100"/>
                                  </p:stCondLst>
                                  <p:childTnLst>
                                    <p:set>
                                      <p:cBhvr>
                                        <p:cTn id="45" dur="1" fill="hold">
                                          <p:stCondLst>
                                            <p:cond delay="0"/>
                                          </p:stCondLst>
                                        </p:cTn>
                                        <p:tgtEl>
                                          <p:spTgt spid="12306"/>
                                        </p:tgtEl>
                                        <p:attrNameLst>
                                          <p:attrName>style.visibility</p:attrName>
                                        </p:attrNameLst>
                                      </p:cBhvr>
                                      <p:to>
                                        <p:strVal val="visible"/>
                                      </p:to>
                                    </p:set>
                                    <p:anim calcmode="lin" valueType="num">
                                      <p:cBhvr additive="base">
                                        <p:cTn id="46" dur="500" fill="hold"/>
                                        <p:tgtEl>
                                          <p:spTgt spid="12306"/>
                                        </p:tgtEl>
                                        <p:attrNameLst>
                                          <p:attrName>ppt_x</p:attrName>
                                        </p:attrNameLst>
                                      </p:cBhvr>
                                      <p:tavLst>
                                        <p:tav tm="0">
                                          <p:val>
                                            <p:strVal val="0-#ppt_w/2"/>
                                          </p:val>
                                        </p:tav>
                                        <p:tav tm="100000">
                                          <p:val>
                                            <p:strVal val="#ppt_x"/>
                                          </p:val>
                                        </p:tav>
                                      </p:tavLst>
                                    </p:anim>
                                    <p:anim calcmode="lin" valueType="num">
                                      <p:cBhvr additive="base">
                                        <p:cTn id="47" dur="500" fill="hold"/>
                                        <p:tgtEl>
                                          <p:spTgt spid="12306"/>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200"/>
                                  </p:stCondLst>
                                  <p:childTnLst>
                                    <p:set>
                                      <p:cBhvr>
                                        <p:cTn id="49" dur="1" fill="hold">
                                          <p:stCondLst>
                                            <p:cond delay="0"/>
                                          </p:stCondLst>
                                        </p:cTn>
                                        <p:tgtEl>
                                          <p:spTgt spid="12307"/>
                                        </p:tgtEl>
                                        <p:attrNameLst>
                                          <p:attrName>style.visibility</p:attrName>
                                        </p:attrNameLst>
                                      </p:cBhvr>
                                      <p:to>
                                        <p:strVal val="visible"/>
                                      </p:to>
                                    </p:set>
                                    <p:anim calcmode="lin" valueType="num">
                                      <p:cBhvr additive="base">
                                        <p:cTn id="50" dur="500" fill="hold"/>
                                        <p:tgtEl>
                                          <p:spTgt spid="12307"/>
                                        </p:tgtEl>
                                        <p:attrNameLst>
                                          <p:attrName>ppt_x</p:attrName>
                                        </p:attrNameLst>
                                      </p:cBhvr>
                                      <p:tavLst>
                                        <p:tav tm="0">
                                          <p:val>
                                            <p:strVal val="0-#ppt_w/2"/>
                                          </p:val>
                                        </p:tav>
                                        <p:tav tm="100000">
                                          <p:val>
                                            <p:strVal val="#ppt_x"/>
                                          </p:val>
                                        </p:tav>
                                      </p:tavLst>
                                    </p:anim>
                                    <p:anim calcmode="lin" valueType="num">
                                      <p:cBhvr additive="base">
                                        <p:cTn id="51" dur="500" fill="hold"/>
                                        <p:tgtEl>
                                          <p:spTgt spid="12307"/>
                                        </p:tgtEl>
                                        <p:attrNameLst>
                                          <p:attrName>ppt_y</p:attrName>
                                        </p:attrNameLst>
                                      </p:cBhvr>
                                      <p:tavLst>
                                        <p:tav tm="0">
                                          <p:val>
                                            <p:strVal val="1+#ppt_h/2"/>
                                          </p:val>
                                        </p:tav>
                                        <p:tav tm="100000">
                                          <p:val>
                                            <p:strVal val="#ppt_y"/>
                                          </p:val>
                                        </p:tav>
                                      </p:tavLst>
                                    </p:anim>
                                  </p:childTnLst>
                                </p:cTn>
                              </p:par>
                              <p:par>
                                <p:cTn id="52" presetID="2" presetClass="entr" presetSubtype="12" fill="hold" nodeType="withEffect">
                                  <p:stCondLst>
                                    <p:cond delay="300"/>
                                  </p:stCondLst>
                                  <p:childTnLst>
                                    <p:set>
                                      <p:cBhvr>
                                        <p:cTn id="53" dur="1" fill="hold">
                                          <p:stCondLst>
                                            <p:cond delay="0"/>
                                          </p:stCondLst>
                                        </p:cTn>
                                        <p:tgtEl>
                                          <p:spTgt spid="12309"/>
                                        </p:tgtEl>
                                        <p:attrNameLst>
                                          <p:attrName>style.visibility</p:attrName>
                                        </p:attrNameLst>
                                      </p:cBhvr>
                                      <p:to>
                                        <p:strVal val="visible"/>
                                      </p:to>
                                    </p:set>
                                    <p:anim calcmode="lin" valueType="num">
                                      <p:cBhvr additive="base">
                                        <p:cTn id="54" dur="500" fill="hold"/>
                                        <p:tgtEl>
                                          <p:spTgt spid="12309"/>
                                        </p:tgtEl>
                                        <p:attrNameLst>
                                          <p:attrName>ppt_x</p:attrName>
                                        </p:attrNameLst>
                                      </p:cBhvr>
                                      <p:tavLst>
                                        <p:tav tm="0">
                                          <p:val>
                                            <p:strVal val="0-#ppt_w/2"/>
                                          </p:val>
                                        </p:tav>
                                        <p:tav tm="100000">
                                          <p:val>
                                            <p:strVal val="#ppt_x"/>
                                          </p:val>
                                        </p:tav>
                                      </p:tavLst>
                                    </p:anim>
                                    <p:anim calcmode="lin" valueType="num">
                                      <p:cBhvr additive="base">
                                        <p:cTn id="55" dur="500" fill="hold"/>
                                        <p:tgtEl>
                                          <p:spTgt spid="12309"/>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12296"/>
                                        </p:tgtEl>
                                        <p:attrNameLst>
                                          <p:attrName>style.visibility</p:attrName>
                                        </p:attrNameLst>
                                      </p:cBhvr>
                                      <p:to>
                                        <p:strVal val="visible"/>
                                      </p:to>
                                    </p:set>
                                    <p:animEffect transition="in" filter="wipe(left)">
                                      <p:cBhvr>
                                        <p:cTn id="59" dur="500"/>
                                        <p:tgtEl>
                                          <p:spTgt spid="12296"/>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12297"/>
                                        </p:tgtEl>
                                        <p:attrNameLst>
                                          <p:attrName>style.visibility</p:attrName>
                                        </p:attrNameLst>
                                      </p:cBhvr>
                                      <p:to>
                                        <p:strVal val="visible"/>
                                      </p:to>
                                    </p:set>
                                    <p:animEffect transition="in" filter="wipe(left)">
                                      <p:cBhvr>
                                        <p:cTn id="62" dur="500"/>
                                        <p:tgtEl>
                                          <p:spTgt spid="12297"/>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12298"/>
                                        </p:tgtEl>
                                        <p:attrNameLst>
                                          <p:attrName>style.visibility</p:attrName>
                                        </p:attrNameLst>
                                      </p:cBhvr>
                                      <p:to>
                                        <p:strVal val="visible"/>
                                      </p:to>
                                    </p:set>
                                    <p:animEffect transition="in" filter="wipe(left)">
                                      <p:cBhvr>
                                        <p:cTn id="65" dur="500"/>
                                        <p:tgtEl>
                                          <p:spTgt spid="12298"/>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12308"/>
                                        </p:tgtEl>
                                        <p:attrNameLst>
                                          <p:attrName>style.visibility</p:attrName>
                                        </p:attrNameLst>
                                      </p:cBhvr>
                                      <p:to>
                                        <p:strVal val="visible"/>
                                      </p:to>
                                    </p:set>
                                    <p:animEffect transition="in" filter="wipe(left)">
                                      <p:cBhvr>
                                        <p:cTn id="68" dur="500"/>
                                        <p:tgtEl>
                                          <p:spTgt spid="12308"/>
                                        </p:tgtEl>
                                      </p:cBhvr>
                                    </p:animEffect>
                                  </p:childTnLst>
                                </p:cTn>
                              </p:par>
                            </p:childTnLst>
                          </p:cTn>
                        </p:par>
                        <p:par>
                          <p:cTn id="69" fill="hold">
                            <p:stCondLst>
                              <p:cond delay="5500"/>
                            </p:stCondLst>
                            <p:childTnLst>
                              <p:par>
                                <p:cTn id="70" presetID="2" presetClass="entr" presetSubtype="6" fill="hold" nodeType="afterEffect">
                                  <p:stCondLst>
                                    <p:cond delay="0"/>
                                  </p:stCondLst>
                                  <p:childTnLst>
                                    <p:set>
                                      <p:cBhvr>
                                        <p:cTn id="71" dur="1" fill="hold">
                                          <p:stCondLst>
                                            <p:cond delay="0"/>
                                          </p:stCondLst>
                                        </p:cTn>
                                        <p:tgtEl>
                                          <p:spTgt spid="12302"/>
                                        </p:tgtEl>
                                        <p:attrNameLst>
                                          <p:attrName>style.visibility</p:attrName>
                                        </p:attrNameLst>
                                      </p:cBhvr>
                                      <p:to>
                                        <p:strVal val="visible"/>
                                      </p:to>
                                    </p:set>
                                    <p:anim calcmode="lin" valueType="num">
                                      <p:cBhvr additive="base">
                                        <p:cTn id="72" dur="500" fill="hold"/>
                                        <p:tgtEl>
                                          <p:spTgt spid="12302"/>
                                        </p:tgtEl>
                                        <p:attrNameLst>
                                          <p:attrName>ppt_x</p:attrName>
                                        </p:attrNameLst>
                                      </p:cBhvr>
                                      <p:tavLst>
                                        <p:tav tm="0">
                                          <p:val>
                                            <p:strVal val="1+#ppt_w/2"/>
                                          </p:val>
                                        </p:tav>
                                        <p:tav tm="100000">
                                          <p:val>
                                            <p:strVal val="#ppt_x"/>
                                          </p:val>
                                        </p:tav>
                                      </p:tavLst>
                                    </p:anim>
                                    <p:anim calcmode="lin" valueType="num">
                                      <p:cBhvr additive="base">
                                        <p:cTn id="73" dur="500" fill="hold"/>
                                        <p:tgtEl>
                                          <p:spTgt spid="12302"/>
                                        </p:tgtEl>
                                        <p:attrNameLst>
                                          <p:attrName>ppt_y</p:attrName>
                                        </p:attrNameLst>
                                      </p:cBhvr>
                                      <p:tavLst>
                                        <p:tav tm="0">
                                          <p:val>
                                            <p:strVal val="1+#ppt_h/2"/>
                                          </p:val>
                                        </p:tav>
                                        <p:tav tm="100000">
                                          <p:val>
                                            <p:strVal val="#ppt_y"/>
                                          </p:val>
                                        </p:tav>
                                      </p:tavLst>
                                    </p:anim>
                                  </p:childTnLst>
                                </p:cTn>
                              </p:par>
                              <p:par>
                                <p:cTn id="74" presetID="2" presetClass="entr" presetSubtype="6" fill="hold" nodeType="withEffect">
                                  <p:stCondLst>
                                    <p:cond delay="100"/>
                                  </p:stCondLst>
                                  <p:childTnLst>
                                    <p:set>
                                      <p:cBhvr>
                                        <p:cTn id="75" dur="1" fill="hold">
                                          <p:stCondLst>
                                            <p:cond delay="0"/>
                                          </p:stCondLst>
                                        </p:cTn>
                                        <p:tgtEl>
                                          <p:spTgt spid="12303"/>
                                        </p:tgtEl>
                                        <p:attrNameLst>
                                          <p:attrName>style.visibility</p:attrName>
                                        </p:attrNameLst>
                                      </p:cBhvr>
                                      <p:to>
                                        <p:strVal val="visible"/>
                                      </p:to>
                                    </p:set>
                                    <p:anim calcmode="lin" valueType="num">
                                      <p:cBhvr additive="base">
                                        <p:cTn id="76" dur="500" fill="hold"/>
                                        <p:tgtEl>
                                          <p:spTgt spid="12303"/>
                                        </p:tgtEl>
                                        <p:attrNameLst>
                                          <p:attrName>ppt_x</p:attrName>
                                        </p:attrNameLst>
                                      </p:cBhvr>
                                      <p:tavLst>
                                        <p:tav tm="0">
                                          <p:val>
                                            <p:strVal val="1+#ppt_w/2"/>
                                          </p:val>
                                        </p:tav>
                                        <p:tav tm="100000">
                                          <p:val>
                                            <p:strVal val="#ppt_x"/>
                                          </p:val>
                                        </p:tav>
                                      </p:tavLst>
                                    </p:anim>
                                    <p:anim calcmode="lin" valueType="num">
                                      <p:cBhvr additive="base">
                                        <p:cTn id="77" dur="500" fill="hold"/>
                                        <p:tgtEl>
                                          <p:spTgt spid="12303"/>
                                        </p:tgtEl>
                                        <p:attrNameLst>
                                          <p:attrName>ppt_y</p:attrName>
                                        </p:attrNameLst>
                                      </p:cBhvr>
                                      <p:tavLst>
                                        <p:tav tm="0">
                                          <p:val>
                                            <p:strVal val="1+#ppt_h/2"/>
                                          </p:val>
                                        </p:tav>
                                        <p:tav tm="100000">
                                          <p:val>
                                            <p:strVal val="#ppt_y"/>
                                          </p:val>
                                        </p:tav>
                                      </p:tavLst>
                                    </p:anim>
                                  </p:childTnLst>
                                </p:cTn>
                              </p:par>
                              <p:par>
                                <p:cTn id="78" presetID="2" presetClass="entr" presetSubtype="6" fill="hold" nodeType="withEffect">
                                  <p:stCondLst>
                                    <p:cond delay="200"/>
                                  </p:stCondLst>
                                  <p:childTnLst>
                                    <p:set>
                                      <p:cBhvr>
                                        <p:cTn id="79" dur="1" fill="hold">
                                          <p:stCondLst>
                                            <p:cond delay="0"/>
                                          </p:stCondLst>
                                        </p:cTn>
                                        <p:tgtEl>
                                          <p:spTgt spid="12304"/>
                                        </p:tgtEl>
                                        <p:attrNameLst>
                                          <p:attrName>style.visibility</p:attrName>
                                        </p:attrNameLst>
                                      </p:cBhvr>
                                      <p:to>
                                        <p:strVal val="visible"/>
                                      </p:to>
                                    </p:set>
                                    <p:anim calcmode="lin" valueType="num">
                                      <p:cBhvr additive="base">
                                        <p:cTn id="80" dur="500" fill="hold"/>
                                        <p:tgtEl>
                                          <p:spTgt spid="12304"/>
                                        </p:tgtEl>
                                        <p:attrNameLst>
                                          <p:attrName>ppt_x</p:attrName>
                                        </p:attrNameLst>
                                      </p:cBhvr>
                                      <p:tavLst>
                                        <p:tav tm="0">
                                          <p:val>
                                            <p:strVal val="1+#ppt_w/2"/>
                                          </p:val>
                                        </p:tav>
                                        <p:tav tm="100000">
                                          <p:val>
                                            <p:strVal val="#ppt_x"/>
                                          </p:val>
                                        </p:tav>
                                      </p:tavLst>
                                    </p:anim>
                                    <p:anim calcmode="lin" valueType="num">
                                      <p:cBhvr additive="base">
                                        <p:cTn id="81" dur="500" fill="hold"/>
                                        <p:tgtEl>
                                          <p:spTgt spid="12304"/>
                                        </p:tgtEl>
                                        <p:attrNameLst>
                                          <p:attrName>ppt_y</p:attrName>
                                        </p:attrNameLst>
                                      </p:cBhvr>
                                      <p:tavLst>
                                        <p:tav tm="0">
                                          <p:val>
                                            <p:strVal val="1+#ppt_h/2"/>
                                          </p:val>
                                        </p:tav>
                                        <p:tav tm="100000">
                                          <p:val>
                                            <p:strVal val="#ppt_y"/>
                                          </p:val>
                                        </p:tav>
                                      </p:tavLst>
                                    </p:anim>
                                  </p:childTnLst>
                                </p:cTn>
                              </p:par>
                            </p:childTnLst>
                          </p:cTn>
                        </p:par>
                        <p:par>
                          <p:cTn id="82" fill="hold">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12300"/>
                                        </p:tgtEl>
                                        <p:attrNameLst>
                                          <p:attrName>style.visibility</p:attrName>
                                        </p:attrNameLst>
                                      </p:cBhvr>
                                      <p:to>
                                        <p:strVal val="visible"/>
                                      </p:to>
                                    </p:set>
                                    <p:animEffect transition="in" filter="wipe(left)">
                                      <p:cBhvr>
                                        <p:cTn id="85" dur="500"/>
                                        <p:tgtEl>
                                          <p:spTgt spid="12300"/>
                                        </p:tgtEl>
                                      </p:cBhvr>
                                    </p:animEffect>
                                  </p:childTnLst>
                                </p:cTn>
                              </p:par>
                              <p:par>
                                <p:cTn id="86" presetID="22" presetClass="entr" presetSubtype="8" fill="hold" grpId="0" nodeType="withEffect">
                                  <p:stCondLst>
                                    <p:cond delay="200"/>
                                  </p:stCondLst>
                                  <p:childTnLst>
                                    <p:set>
                                      <p:cBhvr>
                                        <p:cTn id="87" dur="1" fill="hold">
                                          <p:stCondLst>
                                            <p:cond delay="0"/>
                                          </p:stCondLst>
                                        </p:cTn>
                                        <p:tgtEl>
                                          <p:spTgt spid="12301"/>
                                        </p:tgtEl>
                                        <p:attrNameLst>
                                          <p:attrName>style.visibility</p:attrName>
                                        </p:attrNameLst>
                                      </p:cBhvr>
                                      <p:to>
                                        <p:strVal val="visible"/>
                                      </p:to>
                                    </p:set>
                                    <p:animEffect transition="in" filter="wipe(left)">
                                      <p:cBhvr>
                                        <p:cTn id="88" dur="500"/>
                                        <p:tgtEl>
                                          <p:spTgt spid="12301"/>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2299"/>
                                        </p:tgtEl>
                                        <p:attrNameLst>
                                          <p:attrName>style.visibility</p:attrName>
                                        </p:attrNameLst>
                                      </p:cBhvr>
                                      <p:to>
                                        <p:strVal val="visible"/>
                                      </p:to>
                                    </p:set>
                                    <p:animEffect transition="in" filter="wipe(left)">
                                      <p:cBhvr>
                                        <p:cTn id="91" dur="500"/>
                                        <p:tgtEl>
                                          <p:spTgt spid="12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nimBg="1"/>
      <p:bldP spid="12293" grpId="0"/>
      <p:bldP spid="12294" grpId="0"/>
      <p:bldP spid="12295" grpId="0"/>
      <p:bldP spid="12296" grpId="0"/>
      <p:bldP spid="12297" grpId="0"/>
      <p:bldP spid="12298" grpId="0"/>
      <p:bldP spid="12299" grpId="0"/>
      <p:bldP spid="12300" grpId="0"/>
      <p:bldP spid="12301" grpId="0"/>
      <p:bldP spid="1230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矩形 74"/>
          <p:cNvSpPr/>
          <p:nvPr/>
        </p:nvSpPr>
        <p:spPr>
          <a:xfrm>
            <a:off x="7823200" y="1196975"/>
            <a:ext cx="3678238" cy="2336800"/>
          </a:xfrm>
          <a:prstGeom prst="rect">
            <a:avLst/>
          </a:prstGeom>
          <a:blipFill rotWithShape="1">
            <a:blip r:embed="rId3" cstate="email">
              <a:extLst>
                <a:ext uri="{28A0092B-C50C-407E-A947-70E740481C1C}">
                  <a14:useLocalDpi xmlns:a14="http://schemas.microsoft.com/office/drawing/2010/main"/>
                </a:ext>
              </a:extLst>
            </a:blip>
            <a:stretch>
              <a:fillRect/>
            </a:stretch>
          </a:blipFill>
          <a:ln w="9525" cap="flat" cmpd="sng">
            <a:solidFill>
              <a:schemeClr val="tx2"/>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15" name="矩形 75"/>
          <p:cNvSpPr/>
          <p:nvPr/>
        </p:nvSpPr>
        <p:spPr>
          <a:xfrm>
            <a:off x="7823200" y="3613150"/>
            <a:ext cx="3678238" cy="2336800"/>
          </a:xfrm>
          <a:prstGeom prst="rect">
            <a:avLst/>
          </a:prstGeom>
          <a:blipFill rotWithShape="1">
            <a:blip r:embed="rId4" cstate="email">
              <a:extLst>
                <a:ext uri="{28A0092B-C50C-407E-A947-70E740481C1C}">
                  <a14:useLocalDpi xmlns:a14="http://schemas.microsoft.com/office/drawing/2010/main"/>
                </a:ext>
              </a:extLst>
            </a:blip>
            <a:stretch>
              <a:fillRect/>
            </a:stretch>
          </a:blipFill>
          <a:ln w="9525" cap="flat" cmpd="sng">
            <a:solidFill>
              <a:schemeClr val="tx2"/>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16" name="TextBox 76"/>
          <p:cNvSpPr txBox="1"/>
          <p:nvPr/>
        </p:nvSpPr>
        <p:spPr>
          <a:xfrm>
            <a:off x="752475" y="187325"/>
            <a:ext cx="4494213"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品牌故事（模板简要说明）</a:t>
            </a:r>
          </a:p>
        </p:txBody>
      </p:sp>
      <p:sp>
        <p:nvSpPr>
          <p:cNvPr id="13317" name="矩形 77"/>
          <p:cNvSpPr/>
          <p:nvPr/>
        </p:nvSpPr>
        <p:spPr>
          <a:xfrm>
            <a:off x="769938" y="2863850"/>
            <a:ext cx="6769100" cy="3170238"/>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本模板有常见的企业宣传的逻辑结构，共设置</a:t>
            </a:r>
            <a:r>
              <a:rPr lang="en-US" altLang="x-none" sz="2000" b="1" dirty="0">
                <a:latin typeface="微软雅黑" panose="020B0503020204020204" pitchFamily="2" charset="-122"/>
                <a:ea typeface="微软雅黑" panose="020B0503020204020204" pitchFamily="2" charset="-122"/>
              </a:rPr>
              <a:t>3</a:t>
            </a:r>
            <a:r>
              <a:rPr lang="zh-CN" altLang="en-US" sz="2000" b="1" dirty="0">
                <a:latin typeface="微软雅黑" panose="020B0503020204020204" pitchFamily="2" charset="-122"/>
                <a:ea typeface="微软雅黑" panose="020B0503020204020204" pitchFamily="2" charset="-122"/>
              </a:rPr>
              <a:t>章</a:t>
            </a:r>
            <a:r>
              <a:rPr lang="en-US" altLang="x-none" sz="2000" b="1" dirty="0">
                <a:latin typeface="微软雅黑" panose="020B0503020204020204" pitchFamily="2" charset="-122"/>
                <a:ea typeface="微软雅黑" panose="020B0503020204020204" pitchFamily="2" charset="-122"/>
              </a:rPr>
              <a:t>17</a:t>
            </a:r>
            <a:r>
              <a:rPr lang="zh-CN" altLang="en-US" sz="2000" b="1" dirty="0">
                <a:latin typeface="微软雅黑" panose="020B0503020204020204" pitchFamily="2" charset="-122"/>
                <a:ea typeface="微软雅黑" panose="020B0503020204020204" pitchFamily="2" charset="-122"/>
              </a:rPr>
              <a:t>小节</a:t>
            </a:r>
            <a:r>
              <a:rPr lang="zh-CN" altLang="en-US" sz="2000" dirty="0">
                <a:solidFill>
                  <a:schemeClr val="accent1"/>
                </a:solidFill>
                <a:latin typeface="微软雅黑" panose="020B0503020204020204" pitchFamily="2" charset="-122"/>
                <a:ea typeface="微软雅黑" panose="020B0503020204020204" pitchFamily="2" charset="-122"/>
              </a:rPr>
              <a:t>，精细到三级标题，如</a:t>
            </a:r>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荣誉资质</a:t>
            </a:r>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生产工厂</a:t>
            </a:r>
            <a:r>
              <a:rPr lang="en-US" altLang="x-none" sz="2000" dirty="0">
                <a:solidFill>
                  <a:schemeClr val="accent1"/>
                </a:solidFill>
                <a:latin typeface="微软雅黑" panose="020B0503020204020204" pitchFamily="2" charset="-122"/>
                <a:ea typeface="微软雅黑" panose="020B0503020204020204" pitchFamily="2" charset="-122"/>
              </a:rPr>
              <a:t>” 、“</a:t>
            </a:r>
            <a:r>
              <a:rPr lang="zh-CN" altLang="en-US" sz="2000" dirty="0">
                <a:solidFill>
                  <a:schemeClr val="accent1"/>
                </a:solidFill>
                <a:latin typeface="微软雅黑" panose="020B0503020204020204" pitchFamily="2" charset="-122"/>
                <a:ea typeface="微软雅黑" panose="020B0503020204020204" pitchFamily="2" charset="-122"/>
              </a:rPr>
              <a:t>产品展示</a:t>
            </a:r>
            <a:r>
              <a:rPr lang="en-US" altLang="x-none" sz="2000" dirty="0">
                <a:solidFill>
                  <a:schemeClr val="accent1"/>
                </a:solidFill>
                <a:latin typeface="微软雅黑" panose="020B0503020204020204" pitchFamily="2" charset="-122"/>
                <a:ea typeface="微软雅黑" panose="020B0503020204020204" pitchFamily="2" charset="-122"/>
              </a:rPr>
              <a:t>” </a:t>
            </a:r>
            <a:r>
              <a:rPr lang="zh-CN" altLang="en-US" sz="2000" dirty="0">
                <a:solidFill>
                  <a:schemeClr val="accent1"/>
                </a:solidFill>
                <a:latin typeface="微软雅黑" panose="020B0503020204020204" pitchFamily="2" charset="-122"/>
                <a:ea typeface="微软雅黑" panose="020B0503020204020204" pitchFamily="2" charset="-122"/>
              </a:rPr>
              <a:t>等都用图形和动画方式表达出来。模板中大部分内容以经过处理的某企业的内容为蓝本，但元素没有明显的行业特征，适用大部分行业，客户可按图索骥改换成你自己的文字内容和图片。</a:t>
            </a:r>
          </a:p>
          <a:p>
            <a:pPr lvl="0" algn="just" eaLnBrk="1" hangingPunct="1"/>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本模板侧重于体现产品，特别适合小微企业向客户推介产品时使用。</a:t>
            </a:r>
            <a:r>
              <a:rPr lang="en-US" altLang="x-none" sz="2000" dirty="0">
                <a:solidFill>
                  <a:schemeClr val="accent1"/>
                </a:solidFill>
                <a:latin typeface="微软雅黑" panose="020B0503020204020204" pitchFamily="2" charset="-122"/>
                <a:ea typeface="微软雅黑" panose="020B0503020204020204" pitchFamily="2" charset="-122"/>
              </a:rPr>
              <a:t>37</a:t>
            </a:r>
            <a:r>
              <a:rPr lang="zh-CN" altLang="en-US" sz="2000" dirty="0">
                <a:solidFill>
                  <a:schemeClr val="accent1"/>
                </a:solidFill>
                <a:latin typeface="微软雅黑" panose="020B0503020204020204" pitchFamily="2" charset="-122"/>
                <a:ea typeface="微软雅黑" panose="020B0503020204020204" pitchFamily="2" charset="-122"/>
              </a:rPr>
              <a:t>张页面构成一个公司宣传</a:t>
            </a:r>
            <a:r>
              <a:rPr lang="en-US" altLang="x-none" sz="2000" dirty="0">
                <a:solidFill>
                  <a:schemeClr val="accent1"/>
                </a:solidFill>
                <a:latin typeface="微软雅黑" panose="020B0503020204020204" pitchFamily="2" charset="-122"/>
                <a:ea typeface="微软雅黑" panose="020B0503020204020204" pitchFamily="2" charset="-122"/>
              </a:rPr>
              <a:t>PPT</a:t>
            </a:r>
            <a:r>
              <a:rPr lang="zh-CN" altLang="en-US" sz="2000" dirty="0">
                <a:solidFill>
                  <a:schemeClr val="accent1"/>
                </a:solidFill>
                <a:latin typeface="微软雅黑" panose="020B0503020204020204" pitchFamily="2" charset="-122"/>
                <a:ea typeface="微软雅黑" panose="020B0503020204020204" pitchFamily="2" charset="-122"/>
              </a:rPr>
              <a:t>模板，具有极高的参考和实用价值。（文档最后有备用的可编辑的图标）</a:t>
            </a:r>
            <a:endParaRPr lang="en-US" altLang="x-none" sz="2000" dirty="0">
              <a:solidFill>
                <a:schemeClr val="accent1"/>
              </a:solidFill>
              <a:latin typeface="微软雅黑" panose="020B0503020204020204" pitchFamily="2" charset="-122"/>
              <a:ea typeface="微软雅黑" panose="020B0503020204020204" pitchFamily="2" charset="-122"/>
            </a:endParaRPr>
          </a:p>
        </p:txBody>
      </p:sp>
      <p:sp>
        <p:nvSpPr>
          <p:cNvPr id="13318"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3319"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3320"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3321" name="椭圆 82"/>
          <p:cNvSpPr/>
          <p:nvPr/>
        </p:nvSpPr>
        <p:spPr>
          <a:xfrm>
            <a:off x="1027113" y="1196975"/>
            <a:ext cx="1446212" cy="1447800"/>
          </a:xfrm>
          <a:prstGeom prst="ellipse">
            <a:avLst/>
          </a:prstGeom>
          <a:solidFill>
            <a:schemeClr val="tx1"/>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22" name="椭圆 83"/>
          <p:cNvSpPr/>
          <p:nvPr/>
        </p:nvSpPr>
        <p:spPr>
          <a:xfrm>
            <a:off x="3146425" y="1196975"/>
            <a:ext cx="1446213" cy="1447800"/>
          </a:xfrm>
          <a:prstGeom prst="ellipse">
            <a:avLst/>
          </a:prstGeom>
          <a:solidFill>
            <a:schemeClr val="bg1"/>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23" name="椭圆 84"/>
          <p:cNvSpPr/>
          <p:nvPr/>
        </p:nvSpPr>
        <p:spPr>
          <a:xfrm>
            <a:off x="5337175" y="1196975"/>
            <a:ext cx="1447800" cy="1447800"/>
          </a:xfrm>
          <a:prstGeom prst="ellipse">
            <a:avLst/>
          </a:prstGeom>
          <a:solidFill>
            <a:schemeClr val="tx1"/>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24" name="TextBox 85"/>
          <p:cNvSpPr txBox="1"/>
          <p:nvPr/>
        </p:nvSpPr>
        <p:spPr>
          <a:xfrm>
            <a:off x="1273175" y="1439863"/>
            <a:ext cx="1033463" cy="1077912"/>
          </a:xfrm>
          <a:prstGeom prst="rect">
            <a:avLst/>
          </a:prstGeom>
          <a:noFill/>
          <a:ln w="9525">
            <a:noFill/>
          </a:ln>
        </p:spPr>
        <p:txBody>
          <a:bodyPr>
            <a:spAutoFit/>
          </a:bodyPr>
          <a:lstStyle/>
          <a:p>
            <a:pPr lvl="0" eaLnBrk="1" hangingPunct="1"/>
            <a:r>
              <a:rPr lang="zh-CN" altLang="en-US" sz="3200" dirty="0">
                <a:solidFill>
                  <a:srgbClr val="F8F8F8"/>
                </a:solidFill>
                <a:latin typeface="微软雅黑" panose="020B0503020204020204" pitchFamily="2" charset="-122"/>
                <a:ea typeface="微软雅黑" panose="020B0503020204020204" pitchFamily="2" charset="-122"/>
              </a:rPr>
              <a:t>框架完整</a:t>
            </a:r>
          </a:p>
        </p:txBody>
      </p:sp>
      <p:sp>
        <p:nvSpPr>
          <p:cNvPr id="13325" name="TextBox 86"/>
          <p:cNvSpPr txBox="1"/>
          <p:nvPr/>
        </p:nvSpPr>
        <p:spPr>
          <a:xfrm>
            <a:off x="3416300" y="1439863"/>
            <a:ext cx="1033463" cy="1077912"/>
          </a:xfrm>
          <a:prstGeom prst="rect">
            <a:avLst/>
          </a:prstGeom>
          <a:noFill/>
          <a:ln w="9525">
            <a:noFill/>
          </a:ln>
        </p:spPr>
        <p:txBody>
          <a:bodyPr>
            <a:spAutoFit/>
          </a:bodyPr>
          <a:lstStyle/>
          <a:p>
            <a:pPr lvl="0" eaLnBrk="1" hangingPunct="1"/>
            <a:r>
              <a:rPr lang="zh-CN" altLang="en-US" sz="3200" dirty="0">
                <a:solidFill>
                  <a:srgbClr val="F8F8F8"/>
                </a:solidFill>
                <a:latin typeface="微软雅黑" panose="020B0503020204020204" pitchFamily="2" charset="-122"/>
                <a:ea typeface="微软雅黑" panose="020B0503020204020204" pitchFamily="2" charset="-122"/>
              </a:rPr>
              <a:t>动画抢眼</a:t>
            </a:r>
          </a:p>
        </p:txBody>
      </p:sp>
      <p:sp>
        <p:nvSpPr>
          <p:cNvPr id="13326" name="TextBox 87"/>
          <p:cNvSpPr txBox="1"/>
          <p:nvPr/>
        </p:nvSpPr>
        <p:spPr>
          <a:xfrm>
            <a:off x="5572125" y="1439863"/>
            <a:ext cx="1033463" cy="1077912"/>
          </a:xfrm>
          <a:prstGeom prst="rect">
            <a:avLst/>
          </a:prstGeom>
          <a:noFill/>
          <a:ln w="9525">
            <a:noFill/>
          </a:ln>
        </p:spPr>
        <p:txBody>
          <a:bodyPr>
            <a:spAutoFit/>
          </a:bodyPr>
          <a:lstStyle/>
          <a:p>
            <a:pPr lvl="0" eaLnBrk="1" hangingPunct="1"/>
            <a:r>
              <a:rPr lang="zh-CN" altLang="en-US" sz="3200" dirty="0">
                <a:solidFill>
                  <a:srgbClr val="F8F8F8"/>
                </a:solidFill>
                <a:latin typeface="微软雅黑" panose="020B0503020204020204" pitchFamily="2" charset="-122"/>
                <a:ea typeface="微软雅黑" panose="020B0503020204020204" pitchFamily="2" charset="-122"/>
              </a:rPr>
              <a:t>真实易用</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318"/>
                                        </p:tgtEl>
                                        <p:attrNameLst>
                                          <p:attrName>style.visibility</p:attrName>
                                        </p:attrNameLst>
                                      </p:cBhvr>
                                      <p:to>
                                        <p:strVal val="visible"/>
                                      </p:to>
                                    </p:set>
                                    <p:anim calcmode="lin" valueType="num">
                                      <p:cBhvr additive="base">
                                        <p:cTn id="7" dur="300" fill="hold"/>
                                        <p:tgtEl>
                                          <p:spTgt spid="13318"/>
                                        </p:tgtEl>
                                        <p:attrNameLst>
                                          <p:attrName>ppt_x</p:attrName>
                                        </p:attrNameLst>
                                      </p:cBhvr>
                                      <p:tavLst>
                                        <p:tav tm="0">
                                          <p:val>
                                            <p:strVal val="0-#ppt_w/2"/>
                                          </p:val>
                                        </p:tav>
                                        <p:tav tm="100000">
                                          <p:val>
                                            <p:strVal val="#ppt_x"/>
                                          </p:val>
                                        </p:tav>
                                      </p:tavLst>
                                    </p:anim>
                                    <p:anim calcmode="lin" valueType="num">
                                      <p:cBhvr additive="base">
                                        <p:cTn id="8" dur="300" fill="hold"/>
                                        <p:tgtEl>
                                          <p:spTgt spid="1331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19"/>
                                        </p:tgtEl>
                                        <p:attrNameLst>
                                          <p:attrName>style.visibility</p:attrName>
                                        </p:attrNameLst>
                                      </p:cBhvr>
                                      <p:to>
                                        <p:strVal val="visible"/>
                                      </p:to>
                                    </p:set>
                                    <p:anim calcmode="lin" valueType="num">
                                      <p:cBhvr additive="base">
                                        <p:cTn id="11" dur="300" fill="hold"/>
                                        <p:tgtEl>
                                          <p:spTgt spid="13319"/>
                                        </p:tgtEl>
                                        <p:attrNameLst>
                                          <p:attrName>ppt_x</p:attrName>
                                        </p:attrNameLst>
                                      </p:cBhvr>
                                      <p:tavLst>
                                        <p:tav tm="0">
                                          <p:val>
                                            <p:strVal val="0-#ppt_w/2"/>
                                          </p:val>
                                        </p:tav>
                                        <p:tav tm="100000">
                                          <p:val>
                                            <p:strVal val="#ppt_x"/>
                                          </p:val>
                                        </p:tav>
                                      </p:tavLst>
                                    </p:anim>
                                    <p:anim calcmode="lin" valueType="num">
                                      <p:cBhvr additive="base">
                                        <p:cTn id="12" dur="300" fill="hold"/>
                                        <p:tgtEl>
                                          <p:spTgt spid="1331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3320"/>
                                        </p:tgtEl>
                                        <p:attrNameLst>
                                          <p:attrName>style.visibility</p:attrName>
                                        </p:attrNameLst>
                                      </p:cBhvr>
                                      <p:to>
                                        <p:strVal val="visible"/>
                                      </p:to>
                                    </p:set>
                                    <p:anim calcmode="lin" valueType="num">
                                      <p:cBhvr additive="base">
                                        <p:cTn id="15" dur="300" fill="hold"/>
                                        <p:tgtEl>
                                          <p:spTgt spid="13320"/>
                                        </p:tgtEl>
                                        <p:attrNameLst>
                                          <p:attrName>ppt_x</p:attrName>
                                        </p:attrNameLst>
                                      </p:cBhvr>
                                      <p:tavLst>
                                        <p:tav tm="0">
                                          <p:val>
                                            <p:strVal val="0-#ppt_w/2"/>
                                          </p:val>
                                        </p:tav>
                                        <p:tav tm="100000">
                                          <p:val>
                                            <p:strVal val="#ppt_x"/>
                                          </p:val>
                                        </p:tav>
                                      </p:tavLst>
                                    </p:anim>
                                    <p:anim calcmode="lin" valueType="num">
                                      <p:cBhvr additive="base">
                                        <p:cTn id="16" dur="300" fill="hold"/>
                                        <p:tgtEl>
                                          <p:spTgt spid="13320"/>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3316"/>
                                        </p:tgtEl>
                                        <p:attrNameLst>
                                          <p:attrName>style.visibility</p:attrName>
                                        </p:attrNameLst>
                                      </p:cBhvr>
                                      <p:to>
                                        <p:strVal val="visible"/>
                                      </p:to>
                                    </p:set>
                                    <p:anim calcmode="lin" valueType="num">
                                      <p:cBhvr>
                                        <p:cTn id="20" dur="5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316"/>
                                        </p:tgtEl>
                                        <p:attrNameLst>
                                          <p:attrName>ppt_y</p:attrName>
                                        </p:attrNameLst>
                                      </p:cBhvr>
                                      <p:tavLst>
                                        <p:tav tm="0">
                                          <p:val>
                                            <p:strVal val="#ppt_y"/>
                                          </p:val>
                                        </p:tav>
                                        <p:tav tm="100000">
                                          <p:val>
                                            <p:strVal val="#ppt_y"/>
                                          </p:val>
                                        </p:tav>
                                      </p:tavLst>
                                    </p:anim>
                                    <p:anim calcmode="lin" valueType="num">
                                      <p:cBhvr>
                                        <p:cTn id="22" dur="5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31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316"/>
                                        </p:tgtEl>
                                      </p:cBhvr>
                                    </p:animEffect>
                                  </p:childTnLst>
                                </p:cTn>
                              </p:par>
                            </p:childTnLst>
                          </p:cTn>
                        </p:par>
                        <p:par>
                          <p:cTn id="25" fill="hold">
                            <p:stCondLst>
                              <p:cond delay="1449"/>
                            </p:stCondLst>
                            <p:childTnLst>
                              <p:par>
                                <p:cTn id="26" presetID="2" presetClass="entr" presetSubtype="1" fill="hold" grpId="0" nodeType="afterEffect">
                                  <p:stCondLst>
                                    <p:cond delay="0"/>
                                  </p:stCondLst>
                                  <p:childTnLst>
                                    <p:set>
                                      <p:cBhvr>
                                        <p:cTn id="27" dur="1" fill="hold">
                                          <p:stCondLst>
                                            <p:cond delay="0"/>
                                          </p:stCondLst>
                                        </p:cTn>
                                        <p:tgtEl>
                                          <p:spTgt spid="13314"/>
                                        </p:tgtEl>
                                        <p:attrNameLst>
                                          <p:attrName>style.visibility</p:attrName>
                                        </p:attrNameLst>
                                      </p:cBhvr>
                                      <p:to>
                                        <p:strVal val="visible"/>
                                      </p:to>
                                    </p:set>
                                    <p:anim calcmode="lin" valueType="num">
                                      <p:cBhvr additive="base">
                                        <p:cTn id="28" dur="500" fill="hold"/>
                                        <p:tgtEl>
                                          <p:spTgt spid="13314"/>
                                        </p:tgtEl>
                                        <p:attrNameLst>
                                          <p:attrName>ppt_x</p:attrName>
                                        </p:attrNameLst>
                                      </p:cBhvr>
                                      <p:tavLst>
                                        <p:tav tm="0">
                                          <p:val>
                                            <p:strVal val="#ppt_x"/>
                                          </p:val>
                                        </p:tav>
                                        <p:tav tm="100000">
                                          <p:val>
                                            <p:strVal val="#ppt_x"/>
                                          </p:val>
                                        </p:tav>
                                      </p:tavLst>
                                    </p:anim>
                                    <p:anim calcmode="lin" valueType="num">
                                      <p:cBhvr additive="base">
                                        <p:cTn id="29" dur="500" fill="hold"/>
                                        <p:tgtEl>
                                          <p:spTgt spid="13314"/>
                                        </p:tgtEl>
                                        <p:attrNameLst>
                                          <p:attrName>ppt_y</p:attrName>
                                        </p:attrNameLst>
                                      </p:cBhvr>
                                      <p:tavLst>
                                        <p:tav tm="0">
                                          <p:val>
                                            <p:strVal val="0-#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3315"/>
                                        </p:tgtEl>
                                        <p:attrNameLst>
                                          <p:attrName>style.visibility</p:attrName>
                                        </p:attrNameLst>
                                      </p:cBhvr>
                                      <p:to>
                                        <p:strVal val="visible"/>
                                      </p:to>
                                    </p:set>
                                    <p:anim calcmode="lin" valueType="num">
                                      <p:cBhvr additive="base">
                                        <p:cTn id="32" dur="500" fill="hold"/>
                                        <p:tgtEl>
                                          <p:spTgt spid="13315"/>
                                        </p:tgtEl>
                                        <p:attrNameLst>
                                          <p:attrName>ppt_x</p:attrName>
                                        </p:attrNameLst>
                                      </p:cBhvr>
                                      <p:tavLst>
                                        <p:tav tm="0">
                                          <p:val>
                                            <p:strVal val="#ppt_x"/>
                                          </p:val>
                                        </p:tav>
                                        <p:tav tm="100000">
                                          <p:val>
                                            <p:strVal val="#ppt_x"/>
                                          </p:val>
                                        </p:tav>
                                      </p:tavLst>
                                    </p:anim>
                                    <p:anim calcmode="lin" valueType="num">
                                      <p:cBhvr additive="base">
                                        <p:cTn id="33" dur="500" fill="hold"/>
                                        <p:tgtEl>
                                          <p:spTgt spid="13315"/>
                                        </p:tgtEl>
                                        <p:attrNameLst>
                                          <p:attrName>ppt_y</p:attrName>
                                        </p:attrNameLst>
                                      </p:cBhvr>
                                      <p:tavLst>
                                        <p:tav tm="0">
                                          <p:val>
                                            <p:strVal val="1+#ppt_h/2"/>
                                          </p:val>
                                        </p:tav>
                                        <p:tav tm="100000">
                                          <p:val>
                                            <p:strVal val="#ppt_y"/>
                                          </p:val>
                                        </p:tav>
                                      </p:tavLst>
                                    </p:anim>
                                  </p:childTnLst>
                                </p:cTn>
                              </p:par>
                            </p:childTnLst>
                          </p:cTn>
                        </p:par>
                        <p:par>
                          <p:cTn id="34" fill="hold">
                            <p:stCondLst>
                              <p:cond delay="1949"/>
                            </p:stCondLst>
                            <p:childTnLst>
                              <p:par>
                                <p:cTn id="35" presetID="52" presetClass="entr" presetSubtype="0" fill="hold" grpId="0" nodeType="afterEffect">
                                  <p:stCondLst>
                                    <p:cond delay="0"/>
                                  </p:stCondLst>
                                  <p:childTnLst>
                                    <p:set>
                                      <p:cBhvr>
                                        <p:cTn id="36" dur="1" fill="hold">
                                          <p:stCondLst>
                                            <p:cond delay="0"/>
                                          </p:stCondLst>
                                        </p:cTn>
                                        <p:tgtEl>
                                          <p:spTgt spid="13321"/>
                                        </p:tgtEl>
                                        <p:attrNameLst>
                                          <p:attrName>style.visibility</p:attrName>
                                        </p:attrNameLst>
                                      </p:cBhvr>
                                      <p:to>
                                        <p:strVal val="visible"/>
                                      </p:to>
                                    </p:set>
                                    <p:animScale>
                                      <p:cBhvr>
                                        <p:cTn id="37" dur="1000" decel="50000" fill="hold">
                                          <p:stCondLst>
                                            <p:cond delay="0"/>
                                          </p:stCondLst>
                                        </p:cTn>
                                        <p:tgtEl>
                                          <p:spTgt spid="133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3321"/>
                                        </p:tgtEl>
                                        <p:attrNameLst>
                                          <p:attrName>ppt_x</p:attrName>
                                          <p:attrName>ppt_y</p:attrName>
                                        </p:attrNameLst>
                                      </p:cBhvr>
                                    </p:animMotion>
                                    <p:animEffect transition="in" filter="fade">
                                      <p:cBhvr>
                                        <p:cTn id="39" dur="1000"/>
                                        <p:tgtEl>
                                          <p:spTgt spid="13321"/>
                                        </p:tgtEl>
                                      </p:cBhvr>
                                    </p:animEffect>
                                  </p:childTnLst>
                                </p:cTn>
                              </p:par>
                              <p:par>
                                <p:cTn id="40" presetID="52" presetClass="entr" presetSubtype="0" fill="hold" grpId="0" nodeType="withEffect">
                                  <p:stCondLst>
                                    <p:cond delay="100"/>
                                  </p:stCondLst>
                                  <p:childTnLst>
                                    <p:set>
                                      <p:cBhvr>
                                        <p:cTn id="41" dur="1" fill="hold">
                                          <p:stCondLst>
                                            <p:cond delay="0"/>
                                          </p:stCondLst>
                                        </p:cTn>
                                        <p:tgtEl>
                                          <p:spTgt spid="13322"/>
                                        </p:tgtEl>
                                        <p:attrNameLst>
                                          <p:attrName>style.visibility</p:attrName>
                                        </p:attrNameLst>
                                      </p:cBhvr>
                                      <p:to>
                                        <p:strVal val="visible"/>
                                      </p:to>
                                    </p:set>
                                    <p:animScale>
                                      <p:cBhvr>
                                        <p:cTn id="42" dur="1000" decel="50000" fill="hold">
                                          <p:stCondLst>
                                            <p:cond delay="0"/>
                                          </p:stCondLst>
                                        </p:cTn>
                                        <p:tgtEl>
                                          <p:spTgt spid="133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3322"/>
                                        </p:tgtEl>
                                        <p:attrNameLst>
                                          <p:attrName>ppt_x</p:attrName>
                                          <p:attrName>ppt_y</p:attrName>
                                        </p:attrNameLst>
                                      </p:cBhvr>
                                    </p:animMotion>
                                    <p:animEffect transition="in" filter="fade">
                                      <p:cBhvr>
                                        <p:cTn id="44" dur="1000"/>
                                        <p:tgtEl>
                                          <p:spTgt spid="13322"/>
                                        </p:tgtEl>
                                      </p:cBhvr>
                                    </p:animEffect>
                                  </p:childTnLst>
                                </p:cTn>
                              </p:par>
                              <p:par>
                                <p:cTn id="45" presetID="52" presetClass="entr" presetSubtype="0" fill="hold" grpId="0" nodeType="withEffect">
                                  <p:stCondLst>
                                    <p:cond delay="200"/>
                                  </p:stCondLst>
                                  <p:childTnLst>
                                    <p:set>
                                      <p:cBhvr>
                                        <p:cTn id="46" dur="1" fill="hold">
                                          <p:stCondLst>
                                            <p:cond delay="0"/>
                                          </p:stCondLst>
                                        </p:cTn>
                                        <p:tgtEl>
                                          <p:spTgt spid="13323"/>
                                        </p:tgtEl>
                                        <p:attrNameLst>
                                          <p:attrName>style.visibility</p:attrName>
                                        </p:attrNameLst>
                                      </p:cBhvr>
                                      <p:to>
                                        <p:strVal val="visible"/>
                                      </p:to>
                                    </p:set>
                                    <p:animScale>
                                      <p:cBhvr>
                                        <p:cTn id="47" dur="1000" decel="50000" fill="hold">
                                          <p:stCondLst>
                                            <p:cond delay="0"/>
                                          </p:stCondLst>
                                        </p:cTn>
                                        <p:tgtEl>
                                          <p:spTgt spid="133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3323"/>
                                        </p:tgtEl>
                                        <p:attrNameLst>
                                          <p:attrName>ppt_x</p:attrName>
                                          <p:attrName>ppt_y</p:attrName>
                                        </p:attrNameLst>
                                      </p:cBhvr>
                                    </p:animMotion>
                                    <p:animEffect transition="in" filter="fade">
                                      <p:cBhvr>
                                        <p:cTn id="49" dur="1000"/>
                                        <p:tgtEl>
                                          <p:spTgt spid="13323"/>
                                        </p:tgtEl>
                                      </p:cBhvr>
                                    </p:animEffect>
                                  </p:childTnLst>
                                </p:cTn>
                              </p:par>
                            </p:childTnLst>
                          </p:cTn>
                        </p:par>
                        <p:par>
                          <p:cTn id="50" fill="hold">
                            <p:stCondLst>
                              <p:cond delay="2949"/>
                            </p:stCondLst>
                            <p:childTnLst>
                              <p:par>
                                <p:cTn id="51" presetID="31" presetClass="entr" presetSubtype="0" fill="hold" grpId="0" nodeType="afterEffect">
                                  <p:stCondLst>
                                    <p:cond delay="0"/>
                                  </p:stCondLst>
                                  <p:childTnLst>
                                    <p:set>
                                      <p:cBhvr>
                                        <p:cTn id="52" dur="1" fill="hold">
                                          <p:stCondLst>
                                            <p:cond delay="0"/>
                                          </p:stCondLst>
                                        </p:cTn>
                                        <p:tgtEl>
                                          <p:spTgt spid="13324"/>
                                        </p:tgtEl>
                                        <p:attrNameLst>
                                          <p:attrName>style.visibility</p:attrName>
                                        </p:attrNameLst>
                                      </p:cBhvr>
                                      <p:to>
                                        <p:strVal val="visible"/>
                                      </p:to>
                                    </p:set>
                                    <p:anim calcmode="lin" valueType="num">
                                      <p:cBhvr>
                                        <p:cTn id="53" dur="500" fill="hold"/>
                                        <p:tgtEl>
                                          <p:spTgt spid="13324"/>
                                        </p:tgtEl>
                                        <p:attrNameLst>
                                          <p:attrName>ppt_w</p:attrName>
                                        </p:attrNameLst>
                                      </p:cBhvr>
                                      <p:tavLst>
                                        <p:tav tm="0">
                                          <p:val>
                                            <p:fltVal val="0"/>
                                          </p:val>
                                        </p:tav>
                                        <p:tav tm="100000">
                                          <p:val>
                                            <p:strVal val="#ppt_w"/>
                                          </p:val>
                                        </p:tav>
                                      </p:tavLst>
                                    </p:anim>
                                    <p:anim calcmode="lin" valueType="num">
                                      <p:cBhvr>
                                        <p:cTn id="54" dur="500" fill="hold"/>
                                        <p:tgtEl>
                                          <p:spTgt spid="13324"/>
                                        </p:tgtEl>
                                        <p:attrNameLst>
                                          <p:attrName>ppt_h</p:attrName>
                                        </p:attrNameLst>
                                      </p:cBhvr>
                                      <p:tavLst>
                                        <p:tav tm="0">
                                          <p:val>
                                            <p:fltVal val="0"/>
                                          </p:val>
                                        </p:tav>
                                        <p:tav tm="100000">
                                          <p:val>
                                            <p:strVal val="#ppt_h"/>
                                          </p:val>
                                        </p:tav>
                                      </p:tavLst>
                                    </p:anim>
                                    <p:anim calcmode="lin" valueType="num">
                                      <p:cBhvr>
                                        <p:cTn id="55" dur="500" fill="hold"/>
                                        <p:tgtEl>
                                          <p:spTgt spid="13324"/>
                                        </p:tgtEl>
                                        <p:attrNameLst>
                                          <p:attrName>style.rotation</p:attrName>
                                        </p:attrNameLst>
                                      </p:cBhvr>
                                      <p:tavLst>
                                        <p:tav tm="0">
                                          <p:val>
                                            <p:fltVal val="90"/>
                                          </p:val>
                                        </p:tav>
                                        <p:tav tm="100000">
                                          <p:val>
                                            <p:fltVal val="0"/>
                                          </p:val>
                                        </p:tav>
                                      </p:tavLst>
                                    </p:anim>
                                    <p:animEffect transition="in" filter="fade">
                                      <p:cBhvr>
                                        <p:cTn id="56" dur="500"/>
                                        <p:tgtEl>
                                          <p:spTgt spid="13324"/>
                                        </p:tgtEl>
                                      </p:cBhvr>
                                    </p:animEffect>
                                  </p:childTnLst>
                                </p:cTn>
                              </p:par>
                            </p:childTnLst>
                          </p:cTn>
                        </p:par>
                        <p:par>
                          <p:cTn id="57" fill="hold">
                            <p:stCondLst>
                              <p:cond delay="3449"/>
                            </p:stCondLst>
                            <p:childTnLst>
                              <p:par>
                                <p:cTn id="58" presetID="31" presetClass="entr" presetSubtype="0" fill="hold" grpId="0" nodeType="afterEffect">
                                  <p:stCondLst>
                                    <p:cond delay="0"/>
                                  </p:stCondLst>
                                  <p:childTnLst>
                                    <p:set>
                                      <p:cBhvr>
                                        <p:cTn id="59" dur="1" fill="hold">
                                          <p:stCondLst>
                                            <p:cond delay="0"/>
                                          </p:stCondLst>
                                        </p:cTn>
                                        <p:tgtEl>
                                          <p:spTgt spid="13325"/>
                                        </p:tgtEl>
                                        <p:attrNameLst>
                                          <p:attrName>style.visibility</p:attrName>
                                        </p:attrNameLst>
                                      </p:cBhvr>
                                      <p:to>
                                        <p:strVal val="visible"/>
                                      </p:to>
                                    </p:set>
                                    <p:anim calcmode="lin" valueType="num">
                                      <p:cBhvr>
                                        <p:cTn id="60" dur="500" fill="hold"/>
                                        <p:tgtEl>
                                          <p:spTgt spid="13325"/>
                                        </p:tgtEl>
                                        <p:attrNameLst>
                                          <p:attrName>ppt_w</p:attrName>
                                        </p:attrNameLst>
                                      </p:cBhvr>
                                      <p:tavLst>
                                        <p:tav tm="0">
                                          <p:val>
                                            <p:fltVal val="0"/>
                                          </p:val>
                                        </p:tav>
                                        <p:tav tm="100000">
                                          <p:val>
                                            <p:strVal val="#ppt_w"/>
                                          </p:val>
                                        </p:tav>
                                      </p:tavLst>
                                    </p:anim>
                                    <p:anim calcmode="lin" valueType="num">
                                      <p:cBhvr>
                                        <p:cTn id="61" dur="500" fill="hold"/>
                                        <p:tgtEl>
                                          <p:spTgt spid="13325"/>
                                        </p:tgtEl>
                                        <p:attrNameLst>
                                          <p:attrName>ppt_h</p:attrName>
                                        </p:attrNameLst>
                                      </p:cBhvr>
                                      <p:tavLst>
                                        <p:tav tm="0">
                                          <p:val>
                                            <p:fltVal val="0"/>
                                          </p:val>
                                        </p:tav>
                                        <p:tav tm="100000">
                                          <p:val>
                                            <p:strVal val="#ppt_h"/>
                                          </p:val>
                                        </p:tav>
                                      </p:tavLst>
                                    </p:anim>
                                    <p:anim calcmode="lin" valueType="num">
                                      <p:cBhvr>
                                        <p:cTn id="62" dur="500" fill="hold"/>
                                        <p:tgtEl>
                                          <p:spTgt spid="13325"/>
                                        </p:tgtEl>
                                        <p:attrNameLst>
                                          <p:attrName>style.rotation</p:attrName>
                                        </p:attrNameLst>
                                      </p:cBhvr>
                                      <p:tavLst>
                                        <p:tav tm="0">
                                          <p:val>
                                            <p:fltVal val="90"/>
                                          </p:val>
                                        </p:tav>
                                        <p:tav tm="100000">
                                          <p:val>
                                            <p:fltVal val="0"/>
                                          </p:val>
                                        </p:tav>
                                      </p:tavLst>
                                    </p:anim>
                                    <p:animEffect transition="in" filter="fade">
                                      <p:cBhvr>
                                        <p:cTn id="63" dur="500"/>
                                        <p:tgtEl>
                                          <p:spTgt spid="13325"/>
                                        </p:tgtEl>
                                      </p:cBhvr>
                                    </p:animEffect>
                                  </p:childTnLst>
                                </p:cTn>
                              </p:par>
                            </p:childTnLst>
                          </p:cTn>
                        </p:par>
                        <p:par>
                          <p:cTn id="64" fill="hold">
                            <p:stCondLst>
                              <p:cond delay="3949"/>
                            </p:stCondLst>
                            <p:childTnLst>
                              <p:par>
                                <p:cTn id="65" presetID="31" presetClass="entr" presetSubtype="0" fill="hold" grpId="0" nodeType="afterEffect">
                                  <p:stCondLst>
                                    <p:cond delay="0"/>
                                  </p:stCondLst>
                                  <p:childTnLst>
                                    <p:set>
                                      <p:cBhvr>
                                        <p:cTn id="66" dur="1" fill="hold">
                                          <p:stCondLst>
                                            <p:cond delay="0"/>
                                          </p:stCondLst>
                                        </p:cTn>
                                        <p:tgtEl>
                                          <p:spTgt spid="13326"/>
                                        </p:tgtEl>
                                        <p:attrNameLst>
                                          <p:attrName>style.visibility</p:attrName>
                                        </p:attrNameLst>
                                      </p:cBhvr>
                                      <p:to>
                                        <p:strVal val="visible"/>
                                      </p:to>
                                    </p:set>
                                    <p:anim calcmode="lin" valueType="num">
                                      <p:cBhvr>
                                        <p:cTn id="67" dur="500" fill="hold"/>
                                        <p:tgtEl>
                                          <p:spTgt spid="13326"/>
                                        </p:tgtEl>
                                        <p:attrNameLst>
                                          <p:attrName>ppt_w</p:attrName>
                                        </p:attrNameLst>
                                      </p:cBhvr>
                                      <p:tavLst>
                                        <p:tav tm="0">
                                          <p:val>
                                            <p:fltVal val="0"/>
                                          </p:val>
                                        </p:tav>
                                        <p:tav tm="100000">
                                          <p:val>
                                            <p:strVal val="#ppt_w"/>
                                          </p:val>
                                        </p:tav>
                                      </p:tavLst>
                                    </p:anim>
                                    <p:anim calcmode="lin" valueType="num">
                                      <p:cBhvr>
                                        <p:cTn id="68" dur="500" fill="hold"/>
                                        <p:tgtEl>
                                          <p:spTgt spid="13326"/>
                                        </p:tgtEl>
                                        <p:attrNameLst>
                                          <p:attrName>ppt_h</p:attrName>
                                        </p:attrNameLst>
                                      </p:cBhvr>
                                      <p:tavLst>
                                        <p:tav tm="0">
                                          <p:val>
                                            <p:fltVal val="0"/>
                                          </p:val>
                                        </p:tav>
                                        <p:tav tm="100000">
                                          <p:val>
                                            <p:strVal val="#ppt_h"/>
                                          </p:val>
                                        </p:tav>
                                      </p:tavLst>
                                    </p:anim>
                                    <p:anim calcmode="lin" valueType="num">
                                      <p:cBhvr>
                                        <p:cTn id="69" dur="500" fill="hold"/>
                                        <p:tgtEl>
                                          <p:spTgt spid="13326"/>
                                        </p:tgtEl>
                                        <p:attrNameLst>
                                          <p:attrName>style.rotation</p:attrName>
                                        </p:attrNameLst>
                                      </p:cBhvr>
                                      <p:tavLst>
                                        <p:tav tm="0">
                                          <p:val>
                                            <p:fltVal val="90"/>
                                          </p:val>
                                        </p:tav>
                                        <p:tav tm="100000">
                                          <p:val>
                                            <p:fltVal val="0"/>
                                          </p:val>
                                        </p:tav>
                                      </p:tavLst>
                                    </p:anim>
                                    <p:animEffect transition="in" filter="fade">
                                      <p:cBhvr>
                                        <p:cTn id="70" dur="500"/>
                                        <p:tgtEl>
                                          <p:spTgt spid="13326"/>
                                        </p:tgtEl>
                                      </p:cBhvr>
                                    </p:animEffect>
                                  </p:childTnLst>
                                </p:cTn>
                              </p:par>
                            </p:childTnLst>
                          </p:cTn>
                        </p:par>
                        <p:par>
                          <p:cTn id="71" fill="hold">
                            <p:stCondLst>
                              <p:cond delay="4449"/>
                            </p:stCondLst>
                            <p:childTnLst>
                              <p:par>
                                <p:cTn id="72" presetID="22" presetClass="entr" presetSubtype="1" fill="hold" grpId="0" nodeType="afterEffect">
                                  <p:stCondLst>
                                    <p:cond delay="0"/>
                                  </p:stCondLst>
                                  <p:childTnLst>
                                    <p:set>
                                      <p:cBhvr>
                                        <p:cTn id="73" dur="1" fill="hold">
                                          <p:stCondLst>
                                            <p:cond delay="0"/>
                                          </p:stCondLst>
                                        </p:cTn>
                                        <p:tgtEl>
                                          <p:spTgt spid="13317"/>
                                        </p:tgtEl>
                                        <p:attrNameLst>
                                          <p:attrName>style.visibility</p:attrName>
                                        </p:attrNameLst>
                                      </p:cBhvr>
                                      <p:to>
                                        <p:strVal val="visible"/>
                                      </p:to>
                                    </p:set>
                                    <p:animEffect transition="in" filter="wipe(up)">
                                      <p:cBhvr>
                                        <p:cTn id="74"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animBg="1"/>
      <p:bldP spid="13316" grpId="0"/>
      <p:bldP spid="13317" grpId="0"/>
      <p:bldP spid="13321" grpId="0" animBg="1"/>
      <p:bldP spid="13322" grpId="0" animBg="1"/>
      <p:bldP spid="13323" grpId="0" animBg="1"/>
      <p:bldP spid="13324" grpId="0"/>
      <p:bldP spid="13325" grpId="0"/>
      <p:bldP spid="133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5"/>
          <p:cNvSpPr/>
          <p:nvPr/>
        </p:nvSpPr>
        <p:spPr>
          <a:xfrm>
            <a:off x="5162550" y="1700213"/>
            <a:ext cx="6369050" cy="2031325"/>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时至今日</a:t>
            </a:r>
            <a:r>
              <a:rPr lang="zh-CN" altLang="en-US" dirty="0" smtClean="0">
                <a:solidFill>
                  <a:schemeClr val="accent1"/>
                </a:solidFill>
                <a:latin typeface="微软雅黑" panose="020B0503020204020204" pitchFamily="2" charset="-122"/>
                <a:ea typeface="微软雅黑" panose="020B0503020204020204" pitchFamily="2" charset="-122"/>
              </a:rPr>
              <a:t>，品</a:t>
            </a:r>
            <a:r>
              <a:rPr lang="zh-CN" altLang="en-US" dirty="0">
                <a:solidFill>
                  <a:schemeClr val="accent1"/>
                </a:solidFill>
                <a:latin typeface="微软雅黑" panose="020B0503020204020204" pitchFamily="2" charset="-122"/>
                <a:ea typeface="微软雅黑" panose="020B0503020204020204" pitchFamily="2" charset="-122"/>
              </a:rPr>
              <a:t>牌已发展拥有完整的时尚产业，包括：高级男装、女装成衣、奢华珠宝、眼镜、钟表、化妆品等</a:t>
            </a:r>
            <a:r>
              <a:rPr lang="zh-CN" altLang="en-US" dirty="0" smtClean="0">
                <a:solidFill>
                  <a:schemeClr val="accent1"/>
                </a:solidFill>
                <a:latin typeface="微软雅黑" panose="020B0503020204020204" pitchFamily="2" charset="-122"/>
                <a:ea typeface="微软雅黑" panose="020B0503020204020204" pitchFamily="2" charset="-122"/>
              </a:rPr>
              <a:t>。独</a:t>
            </a:r>
            <a:r>
              <a:rPr lang="zh-CN" altLang="en-US" dirty="0">
                <a:solidFill>
                  <a:schemeClr val="accent1"/>
                </a:solidFill>
                <a:latin typeface="微软雅黑" panose="020B0503020204020204" pitchFamily="2" charset="-122"/>
                <a:ea typeface="微软雅黑" panose="020B0503020204020204" pitchFamily="2" charset="-122"/>
              </a:rPr>
              <a:t>特的风格和品味，已经广为世界各地追逐时尚潮流的人们所钟爱。</a:t>
            </a:r>
          </a:p>
          <a:p>
            <a:pPr lvl="0" algn="just" eaLnBrk="1" hangingPunct="1"/>
            <a:endParaRPr lang="zh-CN" altLang="en-US"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正如众多时尚评论人士</a:t>
            </a:r>
            <a:r>
              <a:rPr lang="zh-CN" altLang="en-US" dirty="0" smtClean="0">
                <a:solidFill>
                  <a:schemeClr val="accent1"/>
                </a:solidFill>
                <a:latin typeface="微软雅黑" panose="020B0503020204020204" pitchFamily="2" charset="-122"/>
                <a:ea typeface="微软雅黑" panose="020B0503020204020204" pitchFamily="2" charset="-122"/>
              </a:rPr>
              <a:t>对评</a:t>
            </a:r>
            <a:r>
              <a:rPr lang="zh-CN" altLang="en-US" dirty="0">
                <a:solidFill>
                  <a:schemeClr val="accent1"/>
                </a:solidFill>
                <a:latin typeface="微软雅黑" panose="020B0503020204020204" pitchFamily="2" charset="-122"/>
                <a:ea typeface="微软雅黑" panose="020B0503020204020204" pitchFamily="2" charset="-122"/>
              </a:rPr>
              <a:t>论所说的：</a:t>
            </a:r>
            <a:r>
              <a:rPr lang="en-US" altLang="x-none" dirty="0">
                <a:solidFill>
                  <a:schemeClr val="accent1"/>
                </a:solidFill>
                <a:latin typeface="微软雅黑" panose="020B0503020204020204" pitchFamily="2" charset="-122"/>
                <a:ea typeface="微软雅黑" panose="020B0503020204020204" pitchFamily="2" charset="-122"/>
              </a:rPr>
              <a:t>fashion comes and goes, but the style stays </a:t>
            </a:r>
            <a:r>
              <a:rPr lang="zh-CN" altLang="en-US" dirty="0">
                <a:solidFill>
                  <a:schemeClr val="accent1"/>
                </a:solidFill>
                <a:latin typeface="微软雅黑" panose="020B0503020204020204" pitchFamily="2" charset="-122"/>
                <a:ea typeface="微软雅黑" panose="020B0503020204020204" pitchFamily="2" charset="-122"/>
              </a:rPr>
              <a:t>（时尚潮来潮去，只有品味永存）</a:t>
            </a:r>
          </a:p>
        </p:txBody>
      </p:sp>
      <p:pic>
        <p:nvPicPr>
          <p:cNvPr id="14339"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69938" y="1152525"/>
            <a:ext cx="4044950" cy="2549525"/>
          </a:xfrm>
          <a:prstGeom prst="rect">
            <a:avLst/>
          </a:prstGeom>
          <a:noFill/>
          <a:ln w="9525" cap="flat" cmpd="sng">
            <a:solidFill>
              <a:schemeClr val="tx2"/>
            </a:solidFill>
            <a:prstDash val="solid"/>
            <a:miter/>
            <a:headEnd type="none" w="med" len="med"/>
            <a:tailEnd type="none" w="med" len="med"/>
          </a:ln>
        </p:spPr>
      </p:pic>
      <p:sp>
        <p:nvSpPr>
          <p:cNvPr id="14340" name="矩形 7"/>
          <p:cNvSpPr/>
          <p:nvPr/>
        </p:nvSpPr>
        <p:spPr>
          <a:xfrm>
            <a:off x="5191125" y="1077913"/>
            <a:ext cx="4152900" cy="461962"/>
          </a:xfrm>
          <a:prstGeom prst="rect">
            <a:avLst/>
          </a:prstGeom>
          <a:noFill/>
          <a:ln w="9525">
            <a:noFill/>
          </a:ln>
        </p:spPr>
        <p:txBody>
          <a:bodyPr wrap="none">
            <a:spAutoFit/>
          </a:bodyPr>
          <a:lstStyle/>
          <a:p>
            <a:pPr lvl="0" eaLnBrk="1" hangingPunct="1"/>
            <a:r>
              <a:rPr lang="zh-CN" altLang="en-US" sz="2400" dirty="0">
                <a:latin typeface="微软雅黑" panose="020B0503020204020204" pitchFamily="2" charset="-122"/>
                <a:ea typeface="微软雅黑" panose="020B0503020204020204" pitchFamily="2" charset="-122"/>
              </a:rPr>
              <a:t>时尚潮来潮去   只有品味永存</a:t>
            </a:r>
          </a:p>
        </p:txBody>
      </p:sp>
      <p:pic>
        <p:nvPicPr>
          <p:cNvPr id="14341" name="Picture 3" descr="D:\快盘\定制文件夹\IGG\素材\65e27742dca7488c828b8b4a4628b928.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946400" y="3843338"/>
            <a:ext cx="1873250" cy="1187450"/>
          </a:xfrm>
          <a:prstGeom prst="rect">
            <a:avLst/>
          </a:prstGeom>
          <a:noFill/>
          <a:ln w="9525" cap="flat" cmpd="sng">
            <a:solidFill>
              <a:schemeClr val="tx2"/>
            </a:solidFill>
            <a:prstDash val="solid"/>
            <a:miter/>
            <a:headEnd type="none" w="med" len="med"/>
            <a:tailEnd type="none" w="med" len="med"/>
          </a:ln>
        </p:spPr>
      </p:pic>
      <p:sp>
        <p:nvSpPr>
          <p:cNvPr id="14342" name="圆角矩形 9"/>
          <p:cNvSpPr/>
          <p:nvPr/>
        </p:nvSpPr>
        <p:spPr>
          <a:xfrm>
            <a:off x="5299075" y="4440238"/>
            <a:ext cx="1716088" cy="4254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4343" name="圆角矩形 10"/>
          <p:cNvSpPr/>
          <p:nvPr/>
        </p:nvSpPr>
        <p:spPr>
          <a:xfrm>
            <a:off x="5299075" y="4959350"/>
            <a:ext cx="1716088" cy="425450"/>
          </a:xfrm>
          <a:prstGeom prst="roundRect">
            <a:avLst>
              <a:gd name="adj" fmla="val 16667"/>
            </a:avLst>
          </a:prstGeom>
          <a:solidFill>
            <a:srgbClr val="7A797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4344" name="圆角矩形 11"/>
          <p:cNvSpPr/>
          <p:nvPr/>
        </p:nvSpPr>
        <p:spPr>
          <a:xfrm>
            <a:off x="5299075" y="5464175"/>
            <a:ext cx="1716088" cy="425450"/>
          </a:xfrm>
          <a:prstGeom prst="roundRect">
            <a:avLst>
              <a:gd name="adj" fmla="val 16667"/>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4345" name="圆角矩形 12"/>
          <p:cNvSpPr/>
          <p:nvPr/>
        </p:nvSpPr>
        <p:spPr>
          <a:xfrm>
            <a:off x="5299075" y="5997575"/>
            <a:ext cx="1716088" cy="423863"/>
          </a:xfrm>
          <a:prstGeom prst="roundRect">
            <a:avLst>
              <a:gd name="adj" fmla="val 16667"/>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4346" name="矩形 13"/>
          <p:cNvSpPr/>
          <p:nvPr/>
        </p:nvSpPr>
        <p:spPr>
          <a:xfrm>
            <a:off x="5299075" y="4468813"/>
            <a:ext cx="1716088" cy="400050"/>
          </a:xfrm>
          <a:prstGeom prst="rect">
            <a:avLst/>
          </a:prstGeom>
          <a:noFill/>
          <a:ln w="9525">
            <a:noFill/>
          </a:ln>
        </p:spPr>
        <p:txBody>
          <a:bodyPr>
            <a:spAutoFit/>
          </a:bodyPr>
          <a:lstStyle/>
          <a:p>
            <a:pPr lvl="0" algn="dist" eaLnBrk="1" hangingPunct="1"/>
            <a:r>
              <a:rPr lang="zh-CN" altLang="en-US" sz="2000" dirty="0">
                <a:solidFill>
                  <a:schemeClr val="accent2"/>
                </a:solidFill>
                <a:latin typeface="微软雅黑" panose="020B0503020204020204" pitchFamily="2" charset="-122"/>
                <a:ea typeface="微软雅黑" panose="020B0503020204020204" pitchFamily="2" charset="-122"/>
              </a:rPr>
              <a:t>品牌定位</a:t>
            </a:r>
          </a:p>
        </p:txBody>
      </p:sp>
      <p:sp>
        <p:nvSpPr>
          <p:cNvPr id="14347" name="矩形 14"/>
          <p:cNvSpPr/>
          <p:nvPr/>
        </p:nvSpPr>
        <p:spPr>
          <a:xfrm>
            <a:off x="7116763" y="4437063"/>
            <a:ext cx="2954337" cy="369887"/>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原创、时尚、经典、高雅。</a:t>
            </a:r>
          </a:p>
        </p:txBody>
      </p:sp>
      <p:sp>
        <p:nvSpPr>
          <p:cNvPr id="14348" name="矩形 15"/>
          <p:cNvSpPr/>
          <p:nvPr/>
        </p:nvSpPr>
        <p:spPr>
          <a:xfrm>
            <a:off x="5299075" y="4973638"/>
            <a:ext cx="1722438"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品牌主题概念</a:t>
            </a:r>
          </a:p>
        </p:txBody>
      </p:sp>
      <p:sp>
        <p:nvSpPr>
          <p:cNvPr id="14349" name="矩形 16"/>
          <p:cNvSpPr/>
          <p:nvPr/>
        </p:nvSpPr>
        <p:spPr>
          <a:xfrm>
            <a:off x="7116763" y="4983163"/>
            <a:ext cx="2954337" cy="369887"/>
          </a:xfrm>
          <a:prstGeom prst="rect">
            <a:avLst/>
          </a:prstGeom>
          <a:noFill/>
          <a:ln w="9525">
            <a:noFill/>
          </a:ln>
        </p:spPr>
        <p:txBody>
          <a:bodyPr>
            <a:spAutoFit/>
          </a:bodyPr>
          <a:lstStyle/>
          <a:p>
            <a:pPr lvl="0" algn="just" eaLnBrk="1" hangingPunct="1"/>
            <a:r>
              <a:rPr lang="zh-CN" altLang="en-US" dirty="0" smtClean="0">
                <a:solidFill>
                  <a:schemeClr val="accent1"/>
                </a:solidFill>
                <a:latin typeface="微软雅黑" panose="020B0503020204020204" pitchFamily="2" charset="-122"/>
                <a:ea typeface="微软雅黑" panose="020B0503020204020204" pitchFamily="2" charset="-122"/>
              </a:rPr>
              <a:t>雪</a:t>
            </a:r>
            <a:r>
              <a:rPr lang="zh-CN" altLang="en-US" dirty="0">
                <a:solidFill>
                  <a:schemeClr val="accent1"/>
                </a:solidFill>
                <a:latin typeface="微软雅黑" panose="020B0503020204020204" pitchFamily="2" charset="-122"/>
                <a:ea typeface="微软雅黑" panose="020B0503020204020204" pitchFamily="2" charset="-122"/>
              </a:rPr>
              <a:t>地靴系列产品。</a:t>
            </a:r>
          </a:p>
        </p:txBody>
      </p:sp>
      <p:sp>
        <p:nvSpPr>
          <p:cNvPr id="14350" name="矩形 17"/>
          <p:cNvSpPr/>
          <p:nvPr/>
        </p:nvSpPr>
        <p:spPr>
          <a:xfrm>
            <a:off x="5299075" y="5464175"/>
            <a:ext cx="1716088" cy="400050"/>
          </a:xfrm>
          <a:prstGeom prst="rect">
            <a:avLst/>
          </a:prstGeom>
          <a:noFill/>
          <a:ln w="9525">
            <a:noFill/>
          </a:ln>
        </p:spPr>
        <p:txBody>
          <a:bodyPr>
            <a:spAutoFit/>
          </a:bodyPr>
          <a:lstStyle/>
          <a:p>
            <a:pPr lvl="0" algn="dist" eaLnBrk="1" hangingPunct="1"/>
            <a:r>
              <a:rPr lang="zh-CN" altLang="en-US" sz="2000" dirty="0">
                <a:solidFill>
                  <a:schemeClr val="accent2"/>
                </a:solidFill>
                <a:latin typeface="微软雅黑" panose="020B0503020204020204" pitchFamily="2" charset="-122"/>
                <a:ea typeface="微软雅黑" panose="020B0503020204020204" pitchFamily="2" charset="-122"/>
              </a:rPr>
              <a:t>产品定位</a:t>
            </a:r>
          </a:p>
        </p:txBody>
      </p:sp>
      <p:sp>
        <p:nvSpPr>
          <p:cNvPr id="14351" name="矩形 18"/>
          <p:cNvSpPr/>
          <p:nvPr/>
        </p:nvSpPr>
        <p:spPr>
          <a:xfrm>
            <a:off x="7116763" y="5473700"/>
            <a:ext cx="4454525" cy="369888"/>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中、高档次，以进口皮鞋为主导产品。</a:t>
            </a:r>
          </a:p>
        </p:txBody>
      </p:sp>
      <p:sp>
        <p:nvSpPr>
          <p:cNvPr id="14352" name="矩形 19"/>
          <p:cNvSpPr/>
          <p:nvPr/>
        </p:nvSpPr>
        <p:spPr>
          <a:xfrm>
            <a:off x="5299075" y="6010275"/>
            <a:ext cx="1722438"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销售渠道定位</a:t>
            </a:r>
          </a:p>
        </p:txBody>
      </p:sp>
      <p:sp>
        <p:nvSpPr>
          <p:cNvPr id="14353" name="矩形 20"/>
          <p:cNvSpPr/>
          <p:nvPr/>
        </p:nvSpPr>
        <p:spPr>
          <a:xfrm>
            <a:off x="7116763" y="6007100"/>
            <a:ext cx="4454525" cy="368300"/>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省会城市公司直营，二三级城市加盟代理。</a:t>
            </a:r>
          </a:p>
        </p:txBody>
      </p:sp>
      <p:sp>
        <p:nvSpPr>
          <p:cNvPr id="14354" name="矩形 21"/>
          <p:cNvSpPr/>
          <p:nvPr/>
        </p:nvSpPr>
        <p:spPr>
          <a:xfrm>
            <a:off x="769938" y="3843338"/>
            <a:ext cx="2022475" cy="2532062"/>
          </a:xfrm>
          <a:prstGeom prst="rect">
            <a:avLst/>
          </a:prstGeom>
          <a:solidFill>
            <a:srgbClr val="7A797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14355" name="Picture 5" descr="D:\快盘\定制文件夹\IGG\素材\8035156_150355855000_2.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2946400" y="5173663"/>
            <a:ext cx="1866900" cy="1192212"/>
          </a:xfrm>
          <a:prstGeom prst="rect">
            <a:avLst/>
          </a:prstGeom>
          <a:noFill/>
          <a:ln w="9525" cap="flat" cmpd="sng">
            <a:solidFill>
              <a:schemeClr val="tx2"/>
            </a:solidFill>
            <a:prstDash val="solid"/>
            <a:miter/>
            <a:headEnd type="none" w="med" len="med"/>
            <a:tailEnd type="none" w="med" len="med"/>
          </a:ln>
        </p:spPr>
      </p:pic>
      <p:sp>
        <p:nvSpPr>
          <p:cNvPr id="14356" name="TextBox 23"/>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品牌故事</a:t>
            </a:r>
          </a:p>
        </p:txBody>
      </p:sp>
      <p:sp>
        <p:nvSpPr>
          <p:cNvPr id="1435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435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435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4360" name="Picture 3" descr="D:\快盘\WPS上传PPT\企业简介产品推介\导出\钻石.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9700" y="4149725"/>
            <a:ext cx="2233613" cy="2879725"/>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357"/>
                                        </p:tgtEl>
                                        <p:attrNameLst>
                                          <p:attrName>style.visibility</p:attrName>
                                        </p:attrNameLst>
                                      </p:cBhvr>
                                      <p:to>
                                        <p:strVal val="visible"/>
                                      </p:to>
                                    </p:set>
                                    <p:anim calcmode="lin" valueType="num">
                                      <p:cBhvr additive="base">
                                        <p:cTn id="7" dur="300" fill="hold"/>
                                        <p:tgtEl>
                                          <p:spTgt spid="14357"/>
                                        </p:tgtEl>
                                        <p:attrNameLst>
                                          <p:attrName>ppt_x</p:attrName>
                                        </p:attrNameLst>
                                      </p:cBhvr>
                                      <p:tavLst>
                                        <p:tav tm="0">
                                          <p:val>
                                            <p:strVal val="0-#ppt_w/2"/>
                                          </p:val>
                                        </p:tav>
                                        <p:tav tm="100000">
                                          <p:val>
                                            <p:strVal val="#ppt_x"/>
                                          </p:val>
                                        </p:tav>
                                      </p:tavLst>
                                    </p:anim>
                                    <p:anim calcmode="lin" valueType="num">
                                      <p:cBhvr additive="base">
                                        <p:cTn id="8" dur="300" fill="hold"/>
                                        <p:tgtEl>
                                          <p:spTgt spid="1435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358"/>
                                        </p:tgtEl>
                                        <p:attrNameLst>
                                          <p:attrName>style.visibility</p:attrName>
                                        </p:attrNameLst>
                                      </p:cBhvr>
                                      <p:to>
                                        <p:strVal val="visible"/>
                                      </p:to>
                                    </p:set>
                                    <p:anim calcmode="lin" valueType="num">
                                      <p:cBhvr additive="base">
                                        <p:cTn id="11" dur="300" fill="hold"/>
                                        <p:tgtEl>
                                          <p:spTgt spid="14358"/>
                                        </p:tgtEl>
                                        <p:attrNameLst>
                                          <p:attrName>ppt_x</p:attrName>
                                        </p:attrNameLst>
                                      </p:cBhvr>
                                      <p:tavLst>
                                        <p:tav tm="0">
                                          <p:val>
                                            <p:strVal val="0-#ppt_w/2"/>
                                          </p:val>
                                        </p:tav>
                                        <p:tav tm="100000">
                                          <p:val>
                                            <p:strVal val="#ppt_x"/>
                                          </p:val>
                                        </p:tav>
                                      </p:tavLst>
                                    </p:anim>
                                    <p:anim calcmode="lin" valueType="num">
                                      <p:cBhvr additive="base">
                                        <p:cTn id="12" dur="300" fill="hold"/>
                                        <p:tgtEl>
                                          <p:spTgt spid="1435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4359"/>
                                        </p:tgtEl>
                                        <p:attrNameLst>
                                          <p:attrName>style.visibility</p:attrName>
                                        </p:attrNameLst>
                                      </p:cBhvr>
                                      <p:to>
                                        <p:strVal val="visible"/>
                                      </p:to>
                                    </p:set>
                                    <p:anim calcmode="lin" valueType="num">
                                      <p:cBhvr additive="base">
                                        <p:cTn id="15" dur="300" fill="hold"/>
                                        <p:tgtEl>
                                          <p:spTgt spid="14359"/>
                                        </p:tgtEl>
                                        <p:attrNameLst>
                                          <p:attrName>ppt_x</p:attrName>
                                        </p:attrNameLst>
                                      </p:cBhvr>
                                      <p:tavLst>
                                        <p:tav tm="0">
                                          <p:val>
                                            <p:strVal val="0-#ppt_w/2"/>
                                          </p:val>
                                        </p:tav>
                                        <p:tav tm="100000">
                                          <p:val>
                                            <p:strVal val="#ppt_x"/>
                                          </p:val>
                                        </p:tav>
                                      </p:tavLst>
                                    </p:anim>
                                    <p:anim calcmode="lin" valueType="num">
                                      <p:cBhvr additive="base">
                                        <p:cTn id="16" dur="300" fill="hold"/>
                                        <p:tgtEl>
                                          <p:spTgt spid="1435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4356"/>
                                        </p:tgtEl>
                                        <p:attrNameLst>
                                          <p:attrName>style.visibility</p:attrName>
                                        </p:attrNameLst>
                                      </p:cBhvr>
                                      <p:to>
                                        <p:strVal val="visible"/>
                                      </p:to>
                                    </p:set>
                                    <p:anim calcmode="lin" valueType="num">
                                      <p:cBhvr>
                                        <p:cTn id="20" dur="500" fill="hold"/>
                                        <p:tgtEl>
                                          <p:spTgt spid="1435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4356"/>
                                        </p:tgtEl>
                                        <p:attrNameLst>
                                          <p:attrName>ppt_y</p:attrName>
                                        </p:attrNameLst>
                                      </p:cBhvr>
                                      <p:tavLst>
                                        <p:tav tm="0">
                                          <p:val>
                                            <p:strVal val="#ppt_y"/>
                                          </p:val>
                                        </p:tav>
                                        <p:tav tm="100000">
                                          <p:val>
                                            <p:strVal val="#ppt_y"/>
                                          </p:val>
                                        </p:tav>
                                      </p:tavLst>
                                    </p:anim>
                                    <p:anim calcmode="lin" valueType="num">
                                      <p:cBhvr>
                                        <p:cTn id="22" dur="500" fill="hold"/>
                                        <p:tgtEl>
                                          <p:spTgt spid="1435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435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4356"/>
                                        </p:tgtEl>
                                      </p:cBhvr>
                                    </p:animEffect>
                                  </p:childTnLst>
                                </p:cTn>
                              </p:par>
                            </p:childTnLst>
                          </p:cTn>
                        </p:par>
                        <p:par>
                          <p:cTn id="25" fill="hold">
                            <p:stCondLst>
                              <p:cond delay="1049"/>
                            </p:stCondLst>
                            <p:childTnLst>
                              <p:par>
                                <p:cTn id="26" presetID="31" presetClass="entr" presetSubtype="0" fill="hold" nodeType="afterEffect">
                                  <p:stCondLst>
                                    <p:cond delay="0"/>
                                  </p:stCondLst>
                                  <p:childTnLst>
                                    <p:set>
                                      <p:cBhvr>
                                        <p:cTn id="27" dur="1" fill="hold">
                                          <p:stCondLst>
                                            <p:cond delay="0"/>
                                          </p:stCondLst>
                                        </p:cTn>
                                        <p:tgtEl>
                                          <p:spTgt spid="14339"/>
                                        </p:tgtEl>
                                        <p:attrNameLst>
                                          <p:attrName>style.visibility</p:attrName>
                                        </p:attrNameLst>
                                      </p:cBhvr>
                                      <p:to>
                                        <p:strVal val="visible"/>
                                      </p:to>
                                    </p:set>
                                    <p:anim calcmode="lin" valueType="num">
                                      <p:cBhvr>
                                        <p:cTn id="28" dur="500" fill="hold"/>
                                        <p:tgtEl>
                                          <p:spTgt spid="14339"/>
                                        </p:tgtEl>
                                        <p:attrNameLst>
                                          <p:attrName>ppt_w</p:attrName>
                                        </p:attrNameLst>
                                      </p:cBhvr>
                                      <p:tavLst>
                                        <p:tav tm="0">
                                          <p:val>
                                            <p:fltVal val="0"/>
                                          </p:val>
                                        </p:tav>
                                        <p:tav tm="100000">
                                          <p:val>
                                            <p:strVal val="#ppt_w"/>
                                          </p:val>
                                        </p:tav>
                                      </p:tavLst>
                                    </p:anim>
                                    <p:anim calcmode="lin" valueType="num">
                                      <p:cBhvr>
                                        <p:cTn id="29" dur="500" fill="hold"/>
                                        <p:tgtEl>
                                          <p:spTgt spid="14339"/>
                                        </p:tgtEl>
                                        <p:attrNameLst>
                                          <p:attrName>ppt_h</p:attrName>
                                        </p:attrNameLst>
                                      </p:cBhvr>
                                      <p:tavLst>
                                        <p:tav tm="0">
                                          <p:val>
                                            <p:fltVal val="0"/>
                                          </p:val>
                                        </p:tav>
                                        <p:tav tm="100000">
                                          <p:val>
                                            <p:strVal val="#ppt_h"/>
                                          </p:val>
                                        </p:tav>
                                      </p:tavLst>
                                    </p:anim>
                                    <p:anim calcmode="lin" valueType="num">
                                      <p:cBhvr>
                                        <p:cTn id="30" dur="500" fill="hold"/>
                                        <p:tgtEl>
                                          <p:spTgt spid="14339"/>
                                        </p:tgtEl>
                                        <p:attrNameLst>
                                          <p:attrName>style.rotation</p:attrName>
                                        </p:attrNameLst>
                                      </p:cBhvr>
                                      <p:tavLst>
                                        <p:tav tm="0">
                                          <p:val>
                                            <p:fltVal val="90"/>
                                          </p:val>
                                        </p:tav>
                                        <p:tav tm="100000">
                                          <p:val>
                                            <p:fltVal val="0"/>
                                          </p:val>
                                        </p:tav>
                                      </p:tavLst>
                                    </p:anim>
                                    <p:animEffect transition="in" filter="fade">
                                      <p:cBhvr>
                                        <p:cTn id="31" dur="500"/>
                                        <p:tgtEl>
                                          <p:spTgt spid="14339"/>
                                        </p:tgtEl>
                                      </p:cBhvr>
                                    </p:animEffect>
                                  </p:childTnLst>
                                </p:cTn>
                              </p:par>
                              <p:par>
                                <p:cTn id="32" presetID="8" presetClass="emph" presetSubtype="0" fill="hold" nodeType="withEffect">
                                  <p:stCondLst>
                                    <p:cond delay="0"/>
                                  </p:stCondLst>
                                  <p:childTnLst>
                                    <p:animRot by="21600000">
                                      <p:cBhvr>
                                        <p:cTn id="33" dur="500" fill="hold"/>
                                        <p:tgtEl>
                                          <p:spTgt spid="14339"/>
                                        </p:tgtEl>
                                        <p:attrNameLst>
                                          <p:attrName>r</p:attrName>
                                        </p:attrNameLst>
                                      </p:cBhvr>
                                    </p:animRot>
                                  </p:childTnLst>
                                </p:cTn>
                              </p:par>
                            </p:childTnLst>
                          </p:cTn>
                        </p:par>
                        <p:par>
                          <p:cTn id="34" fill="hold">
                            <p:stCondLst>
                              <p:cond delay="1549"/>
                            </p:stCondLst>
                            <p:childTnLst>
                              <p:par>
                                <p:cTn id="35" presetID="2" presetClass="entr" presetSubtype="4" fill="hold" nodeType="afterEffect">
                                  <p:stCondLst>
                                    <p:cond delay="0"/>
                                  </p:stCondLst>
                                  <p:childTnLst>
                                    <p:set>
                                      <p:cBhvr>
                                        <p:cTn id="36" dur="1" fill="hold">
                                          <p:stCondLst>
                                            <p:cond delay="0"/>
                                          </p:stCondLst>
                                        </p:cTn>
                                        <p:tgtEl>
                                          <p:spTgt spid="14341"/>
                                        </p:tgtEl>
                                        <p:attrNameLst>
                                          <p:attrName>style.visibility</p:attrName>
                                        </p:attrNameLst>
                                      </p:cBhvr>
                                      <p:to>
                                        <p:strVal val="visible"/>
                                      </p:to>
                                    </p:set>
                                    <p:anim calcmode="lin" valueType="num">
                                      <p:cBhvr additive="base">
                                        <p:cTn id="37" dur="500" fill="hold"/>
                                        <p:tgtEl>
                                          <p:spTgt spid="14341"/>
                                        </p:tgtEl>
                                        <p:attrNameLst>
                                          <p:attrName>ppt_x</p:attrName>
                                        </p:attrNameLst>
                                      </p:cBhvr>
                                      <p:tavLst>
                                        <p:tav tm="0">
                                          <p:val>
                                            <p:strVal val="#ppt_x"/>
                                          </p:val>
                                        </p:tav>
                                        <p:tav tm="100000">
                                          <p:val>
                                            <p:strVal val="#ppt_x"/>
                                          </p:val>
                                        </p:tav>
                                      </p:tavLst>
                                    </p:anim>
                                    <p:anim calcmode="lin" valueType="num">
                                      <p:cBhvr additive="base">
                                        <p:cTn id="38" dur="500" fill="hold"/>
                                        <p:tgtEl>
                                          <p:spTgt spid="1434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
                                  </p:stCondLst>
                                  <p:childTnLst>
                                    <p:set>
                                      <p:cBhvr>
                                        <p:cTn id="40" dur="1" fill="hold">
                                          <p:stCondLst>
                                            <p:cond delay="0"/>
                                          </p:stCondLst>
                                        </p:cTn>
                                        <p:tgtEl>
                                          <p:spTgt spid="14354"/>
                                        </p:tgtEl>
                                        <p:attrNameLst>
                                          <p:attrName>style.visibility</p:attrName>
                                        </p:attrNameLst>
                                      </p:cBhvr>
                                      <p:to>
                                        <p:strVal val="visible"/>
                                      </p:to>
                                    </p:set>
                                    <p:anim calcmode="lin" valueType="num">
                                      <p:cBhvr additive="base">
                                        <p:cTn id="41" dur="500" fill="hold"/>
                                        <p:tgtEl>
                                          <p:spTgt spid="14354"/>
                                        </p:tgtEl>
                                        <p:attrNameLst>
                                          <p:attrName>ppt_x</p:attrName>
                                        </p:attrNameLst>
                                      </p:cBhvr>
                                      <p:tavLst>
                                        <p:tav tm="0">
                                          <p:val>
                                            <p:strVal val="#ppt_x"/>
                                          </p:val>
                                        </p:tav>
                                        <p:tav tm="100000">
                                          <p:val>
                                            <p:strVal val="#ppt_x"/>
                                          </p:val>
                                        </p:tav>
                                      </p:tavLst>
                                    </p:anim>
                                    <p:anim calcmode="lin" valueType="num">
                                      <p:cBhvr additive="base">
                                        <p:cTn id="42" dur="500" fill="hold"/>
                                        <p:tgtEl>
                                          <p:spTgt spid="14354"/>
                                        </p:tgtEl>
                                        <p:attrNameLst>
                                          <p:attrName>ppt_y</p:attrName>
                                        </p:attrNameLst>
                                      </p:cBhvr>
                                      <p:tavLst>
                                        <p:tav tm="0">
                                          <p:val>
                                            <p:strVal val="1+#ppt_h/2"/>
                                          </p:val>
                                        </p:tav>
                                        <p:tav tm="100000">
                                          <p:val>
                                            <p:strVal val="#ppt_y"/>
                                          </p:val>
                                        </p:tav>
                                      </p:tavLst>
                                    </p:anim>
                                  </p:childTnLst>
                                </p:cTn>
                              </p:par>
                            </p:childTnLst>
                          </p:cTn>
                        </p:par>
                        <p:par>
                          <p:cTn id="43" fill="hold">
                            <p:stCondLst>
                              <p:cond delay="2049"/>
                            </p:stCondLst>
                            <p:childTnLst>
                              <p:par>
                                <p:cTn id="44" presetID="42" presetClass="entr" presetSubtype="0" fill="hold" nodeType="afterEffect">
                                  <p:stCondLst>
                                    <p:cond delay="0"/>
                                  </p:stCondLst>
                                  <p:childTnLst>
                                    <p:set>
                                      <p:cBhvr>
                                        <p:cTn id="45" dur="1" fill="hold">
                                          <p:stCondLst>
                                            <p:cond delay="0"/>
                                          </p:stCondLst>
                                        </p:cTn>
                                        <p:tgtEl>
                                          <p:spTgt spid="14360"/>
                                        </p:tgtEl>
                                        <p:attrNameLst>
                                          <p:attrName>style.visibility</p:attrName>
                                        </p:attrNameLst>
                                      </p:cBhvr>
                                      <p:to>
                                        <p:strVal val="visible"/>
                                      </p:to>
                                    </p:set>
                                    <p:animEffect transition="in" filter="fade">
                                      <p:cBhvr>
                                        <p:cTn id="46" dur="1000"/>
                                        <p:tgtEl>
                                          <p:spTgt spid="14360"/>
                                        </p:tgtEl>
                                      </p:cBhvr>
                                    </p:animEffect>
                                    <p:anim calcmode="lin" valueType="num">
                                      <p:cBhvr>
                                        <p:cTn id="47" dur="1000" fill="hold"/>
                                        <p:tgtEl>
                                          <p:spTgt spid="14360"/>
                                        </p:tgtEl>
                                        <p:attrNameLst>
                                          <p:attrName>ppt_x</p:attrName>
                                        </p:attrNameLst>
                                      </p:cBhvr>
                                      <p:tavLst>
                                        <p:tav tm="0">
                                          <p:val>
                                            <p:strVal val="#ppt_x"/>
                                          </p:val>
                                        </p:tav>
                                        <p:tav tm="100000">
                                          <p:val>
                                            <p:strVal val="#ppt_x"/>
                                          </p:val>
                                        </p:tav>
                                      </p:tavLst>
                                    </p:anim>
                                    <p:anim calcmode="lin" valueType="num">
                                      <p:cBhvr>
                                        <p:cTn id="48" dur="1000" fill="hold"/>
                                        <p:tgtEl>
                                          <p:spTgt spid="14360"/>
                                        </p:tgtEl>
                                        <p:attrNameLst>
                                          <p:attrName>ppt_y</p:attrName>
                                        </p:attrNameLst>
                                      </p:cBhvr>
                                      <p:tavLst>
                                        <p:tav tm="0">
                                          <p:val>
                                            <p:strVal val="#ppt_y+.1"/>
                                          </p:val>
                                        </p:tav>
                                        <p:tav tm="100000">
                                          <p:val>
                                            <p:strVal val="#ppt_y"/>
                                          </p:val>
                                        </p:tav>
                                      </p:tavLst>
                                    </p:anim>
                                  </p:childTnLst>
                                </p:cTn>
                              </p:par>
                              <p:par>
                                <p:cTn id="49" presetID="2" presetClass="entr" presetSubtype="4" fill="hold" nodeType="withEffect">
                                  <p:stCondLst>
                                    <p:cond delay="200"/>
                                  </p:stCondLst>
                                  <p:childTnLst>
                                    <p:set>
                                      <p:cBhvr>
                                        <p:cTn id="50" dur="1" fill="hold">
                                          <p:stCondLst>
                                            <p:cond delay="0"/>
                                          </p:stCondLst>
                                        </p:cTn>
                                        <p:tgtEl>
                                          <p:spTgt spid="14355"/>
                                        </p:tgtEl>
                                        <p:attrNameLst>
                                          <p:attrName>style.visibility</p:attrName>
                                        </p:attrNameLst>
                                      </p:cBhvr>
                                      <p:to>
                                        <p:strVal val="visible"/>
                                      </p:to>
                                    </p:set>
                                    <p:anim calcmode="lin" valueType="num">
                                      <p:cBhvr additive="base">
                                        <p:cTn id="51" dur="500" fill="hold"/>
                                        <p:tgtEl>
                                          <p:spTgt spid="14355"/>
                                        </p:tgtEl>
                                        <p:attrNameLst>
                                          <p:attrName>ppt_x</p:attrName>
                                        </p:attrNameLst>
                                      </p:cBhvr>
                                      <p:tavLst>
                                        <p:tav tm="0">
                                          <p:val>
                                            <p:strVal val="#ppt_x"/>
                                          </p:val>
                                        </p:tav>
                                        <p:tav tm="100000">
                                          <p:val>
                                            <p:strVal val="#ppt_x"/>
                                          </p:val>
                                        </p:tav>
                                      </p:tavLst>
                                    </p:anim>
                                    <p:anim calcmode="lin" valueType="num">
                                      <p:cBhvr additive="base">
                                        <p:cTn id="52" dur="500" fill="hold"/>
                                        <p:tgtEl>
                                          <p:spTgt spid="14355"/>
                                        </p:tgtEl>
                                        <p:attrNameLst>
                                          <p:attrName>ppt_y</p:attrName>
                                        </p:attrNameLst>
                                      </p:cBhvr>
                                      <p:tavLst>
                                        <p:tav tm="0">
                                          <p:val>
                                            <p:strVal val="1+#ppt_h/2"/>
                                          </p:val>
                                        </p:tav>
                                        <p:tav tm="100000">
                                          <p:val>
                                            <p:strVal val="#ppt_y"/>
                                          </p:val>
                                        </p:tav>
                                      </p:tavLst>
                                    </p:anim>
                                  </p:childTnLst>
                                </p:cTn>
                              </p:par>
                            </p:childTnLst>
                          </p:cTn>
                        </p:par>
                        <p:par>
                          <p:cTn id="53" fill="hold">
                            <p:stCondLst>
                              <p:cond delay="304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4340"/>
                                        </p:tgtEl>
                                        <p:attrNameLst>
                                          <p:attrName>style.visibility</p:attrName>
                                        </p:attrNameLst>
                                      </p:cBhvr>
                                      <p:to>
                                        <p:strVal val="visible"/>
                                      </p:to>
                                    </p:set>
                                    <p:anim by="(-#ppt_w*2)" calcmode="lin" valueType="num">
                                      <p:cBhvr rctx="PPT">
                                        <p:cTn id="56" dur="500" autoRev="1" fill="hold">
                                          <p:stCondLst>
                                            <p:cond delay="0"/>
                                          </p:stCondLst>
                                        </p:cTn>
                                        <p:tgtEl>
                                          <p:spTgt spid="14340"/>
                                        </p:tgtEl>
                                        <p:attrNameLst>
                                          <p:attrName>ppt_w</p:attrName>
                                        </p:attrNameLst>
                                      </p:cBhvr>
                                    </p:anim>
                                    <p:anim by="(#ppt_w*0.50)" calcmode="lin" valueType="num">
                                      <p:cBhvr>
                                        <p:cTn id="57" dur="500" decel="50000" autoRev="1" fill="hold">
                                          <p:stCondLst>
                                            <p:cond delay="0"/>
                                          </p:stCondLst>
                                        </p:cTn>
                                        <p:tgtEl>
                                          <p:spTgt spid="14340"/>
                                        </p:tgtEl>
                                        <p:attrNameLst>
                                          <p:attrName>ppt_x</p:attrName>
                                        </p:attrNameLst>
                                      </p:cBhvr>
                                    </p:anim>
                                    <p:anim from="(-#ppt_h/2)" to="(#ppt_y)" calcmode="lin" valueType="num">
                                      <p:cBhvr>
                                        <p:cTn id="58" dur="1000" fill="hold">
                                          <p:stCondLst>
                                            <p:cond delay="0"/>
                                          </p:stCondLst>
                                        </p:cTn>
                                        <p:tgtEl>
                                          <p:spTgt spid="14340"/>
                                        </p:tgtEl>
                                        <p:attrNameLst>
                                          <p:attrName>ppt_y</p:attrName>
                                        </p:attrNameLst>
                                      </p:cBhvr>
                                    </p:anim>
                                    <p:animRot by="21600000">
                                      <p:cBhvr>
                                        <p:cTn id="59" dur="1000" fill="hold">
                                          <p:stCondLst>
                                            <p:cond delay="0"/>
                                          </p:stCondLst>
                                        </p:cTn>
                                        <p:tgtEl>
                                          <p:spTgt spid="14340"/>
                                        </p:tgtEl>
                                        <p:attrNameLst>
                                          <p:attrName>r</p:attrName>
                                        </p:attrNameLst>
                                      </p:cBhvr>
                                    </p:animRot>
                                  </p:childTnLst>
                                </p:cTn>
                              </p:par>
                            </p:childTnLst>
                          </p:cTn>
                        </p:par>
                        <p:par>
                          <p:cTn id="60" fill="hold">
                            <p:stCondLst>
                              <p:cond delay="5550"/>
                            </p:stCondLst>
                            <p:childTnLst>
                              <p:par>
                                <p:cTn id="61" presetID="22" presetClass="entr" presetSubtype="1" fill="hold" grpId="0" nodeType="afterEffect">
                                  <p:stCondLst>
                                    <p:cond delay="0"/>
                                  </p:stCondLst>
                                  <p:childTnLst>
                                    <p:set>
                                      <p:cBhvr>
                                        <p:cTn id="62" dur="1" fill="hold">
                                          <p:stCondLst>
                                            <p:cond delay="0"/>
                                          </p:stCondLst>
                                        </p:cTn>
                                        <p:tgtEl>
                                          <p:spTgt spid="14338"/>
                                        </p:tgtEl>
                                        <p:attrNameLst>
                                          <p:attrName>style.visibility</p:attrName>
                                        </p:attrNameLst>
                                      </p:cBhvr>
                                      <p:to>
                                        <p:strVal val="visible"/>
                                      </p:to>
                                    </p:set>
                                    <p:animEffect transition="in" filter="wipe(up)">
                                      <p:cBhvr>
                                        <p:cTn id="63" dur="500"/>
                                        <p:tgtEl>
                                          <p:spTgt spid="14338"/>
                                        </p:tgtEl>
                                      </p:cBhvr>
                                    </p:animEffect>
                                  </p:childTnLst>
                                </p:cTn>
                              </p:par>
                            </p:childTnLst>
                          </p:cTn>
                        </p:par>
                        <p:par>
                          <p:cTn id="64" fill="hold">
                            <p:stCondLst>
                              <p:cond delay="6050"/>
                            </p:stCondLst>
                            <p:childTnLst>
                              <p:par>
                                <p:cTn id="65" presetID="2" presetClass="entr" presetSubtype="2" fill="hold" grpId="0" nodeType="afterEffect">
                                  <p:stCondLst>
                                    <p:cond delay="0"/>
                                  </p:stCondLst>
                                  <p:childTnLst>
                                    <p:set>
                                      <p:cBhvr>
                                        <p:cTn id="66" dur="1" fill="hold">
                                          <p:stCondLst>
                                            <p:cond delay="0"/>
                                          </p:stCondLst>
                                        </p:cTn>
                                        <p:tgtEl>
                                          <p:spTgt spid="14342"/>
                                        </p:tgtEl>
                                        <p:attrNameLst>
                                          <p:attrName>style.visibility</p:attrName>
                                        </p:attrNameLst>
                                      </p:cBhvr>
                                      <p:to>
                                        <p:strVal val="visible"/>
                                      </p:to>
                                    </p:set>
                                    <p:anim calcmode="lin" valueType="num">
                                      <p:cBhvr additive="base">
                                        <p:cTn id="67" dur="500" fill="hold"/>
                                        <p:tgtEl>
                                          <p:spTgt spid="14342"/>
                                        </p:tgtEl>
                                        <p:attrNameLst>
                                          <p:attrName>ppt_x</p:attrName>
                                        </p:attrNameLst>
                                      </p:cBhvr>
                                      <p:tavLst>
                                        <p:tav tm="0">
                                          <p:val>
                                            <p:strVal val="1+#ppt_w/2"/>
                                          </p:val>
                                        </p:tav>
                                        <p:tav tm="100000">
                                          <p:val>
                                            <p:strVal val="#ppt_x"/>
                                          </p:val>
                                        </p:tav>
                                      </p:tavLst>
                                    </p:anim>
                                    <p:anim calcmode="lin" valueType="num">
                                      <p:cBhvr additive="base">
                                        <p:cTn id="68" dur="500" fill="hold"/>
                                        <p:tgtEl>
                                          <p:spTgt spid="14342"/>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
                                  </p:stCondLst>
                                  <p:childTnLst>
                                    <p:set>
                                      <p:cBhvr>
                                        <p:cTn id="70" dur="1" fill="hold">
                                          <p:stCondLst>
                                            <p:cond delay="0"/>
                                          </p:stCondLst>
                                        </p:cTn>
                                        <p:tgtEl>
                                          <p:spTgt spid="14343"/>
                                        </p:tgtEl>
                                        <p:attrNameLst>
                                          <p:attrName>style.visibility</p:attrName>
                                        </p:attrNameLst>
                                      </p:cBhvr>
                                      <p:to>
                                        <p:strVal val="visible"/>
                                      </p:to>
                                    </p:set>
                                    <p:anim calcmode="lin" valueType="num">
                                      <p:cBhvr additive="base">
                                        <p:cTn id="71" dur="500" fill="hold"/>
                                        <p:tgtEl>
                                          <p:spTgt spid="14343"/>
                                        </p:tgtEl>
                                        <p:attrNameLst>
                                          <p:attrName>ppt_x</p:attrName>
                                        </p:attrNameLst>
                                      </p:cBhvr>
                                      <p:tavLst>
                                        <p:tav tm="0">
                                          <p:val>
                                            <p:strVal val="1+#ppt_w/2"/>
                                          </p:val>
                                        </p:tav>
                                        <p:tav tm="100000">
                                          <p:val>
                                            <p:strVal val="#ppt_x"/>
                                          </p:val>
                                        </p:tav>
                                      </p:tavLst>
                                    </p:anim>
                                    <p:anim calcmode="lin" valueType="num">
                                      <p:cBhvr additive="base">
                                        <p:cTn id="72" dur="500" fill="hold"/>
                                        <p:tgtEl>
                                          <p:spTgt spid="1434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200"/>
                                  </p:stCondLst>
                                  <p:childTnLst>
                                    <p:set>
                                      <p:cBhvr>
                                        <p:cTn id="74" dur="1" fill="hold">
                                          <p:stCondLst>
                                            <p:cond delay="0"/>
                                          </p:stCondLst>
                                        </p:cTn>
                                        <p:tgtEl>
                                          <p:spTgt spid="14344"/>
                                        </p:tgtEl>
                                        <p:attrNameLst>
                                          <p:attrName>style.visibility</p:attrName>
                                        </p:attrNameLst>
                                      </p:cBhvr>
                                      <p:to>
                                        <p:strVal val="visible"/>
                                      </p:to>
                                    </p:set>
                                    <p:anim calcmode="lin" valueType="num">
                                      <p:cBhvr additive="base">
                                        <p:cTn id="75" dur="500" fill="hold"/>
                                        <p:tgtEl>
                                          <p:spTgt spid="14344"/>
                                        </p:tgtEl>
                                        <p:attrNameLst>
                                          <p:attrName>ppt_x</p:attrName>
                                        </p:attrNameLst>
                                      </p:cBhvr>
                                      <p:tavLst>
                                        <p:tav tm="0">
                                          <p:val>
                                            <p:strVal val="1+#ppt_w/2"/>
                                          </p:val>
                                        </p:tav>
                                        <p:tav tm="100000">
                                          <p:val>
                                            <p:strVal val="#ppt_x"/>
                                          </p:val>
                                        </p:tav>
                                      </p:tavLst>
                                    </p:anim>
                                    <p:anim calcmode="lin" valueType="num">
                                      <p:cBhvr additive="base">
                                        <p:cTn id="76" dur="500" fill="hold"/>
                                        <p:tgtEl>
                                          <p:spTgt spid="14344"/>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300"/>
                                  </p:stCondLst>
                                  <p:childTnLst>
                                    <p:set>
                                      <p:cBhvr>
                                        <p:cTn id="78" dur="1" fill="hold">
                                          <p:stCondLst>
                                            <p:cond delay="0"/>
                                          </p:stCondLst>
                                        </p:cTn>
                                        <p:tgtEl>
                                          <p:spTgt spid="14345"/>
                                        </p:tgtEl>
                                        <p:attrNameLst>
                                          <p:attrName>style.visibility</p:attrName>
                                        </p:attrNameLst>
                                      </p:cBhvr>
                                      <p:to>
                                        <p:strVal val="visible"/>
                                      </p:to>
                                    </p:set>
                                    <p:anim calcmode="lin" valueType="num">
                                      <p:cBhvr additive="base">
                                        <p:cTn id="79" dur="500" fill="hold"/>
                                        <p:tgtEl>
                                          <p:spTgt spid="14345"/>
                                        </p:tgtEl>
                                        <p:attrNameLst>
                                          <p:attrName>ppt_x</p:attrName>
                                        </p:attrNameLst>
                                      </p:cBhvr>
                                      <p:tavLst>
                                        <p:tav tm="0">
                                          <p:val>
                                            <p:strVal val="1+#ppt_w/2"/>
                                          </p:val>
                                        </p:tav>
                                        <p:tav tm="100000">
                                          <p:val>
                                            <p:strVal val="#ppt_x"/>
                                          </p:val>
                                        </p:tav>
                                      </p:tavLst>
                                    </p:anim>
                                    <p:anim calcmode="lin" valueType="num">
                                      <p:cBhvr additive="base">
                                        <p:cTn id="80" dur="500" fill="hold"/>
                                        <p:tgtEl>
                                          <p:spTgt spid="14345"/>
                                        </p:tgtEl>
                                        <p:attrNameLst>
                                          <p:attrName>ppt_y</p:attrName>
                                        </p:attrNameLst>
                                      </p:cBhvr>
                                      <p:tavLst>
                                        <p:tav tm="0">
                                          <p:val>
                                            <p:strVal val="#ppt_y"/>
                                          </p:val>
                                        </p:tav>
                                        <p:tav tm="100000">
                                          <p:val>
                                            <p:strVal val="#ppt_y"/>
                                          </p:val>
                                        </p:tav>
                                      </p:tavLst>
                                    </p:anim>
                                  </p:childTnLst>
                                </p:cTn>
                              </p:par>
                            </p:childTnLst>
                          </p:cTn>
                        </p:par>
                        <p:par>
                          <p:cTn id="81" fill="hold">
                            <p:stCondLst>
                              <p:cond delay="6550"/>
                            </p:stCondLst>
                            <p:childTnLst>
                              <p:par>
                                <p:cTn id="82" presetID="31" presetClass="entr" presetSubtype="0" fill="hold" grpId="0" nodeType="afterEffect">
                                  <p:stCondLst>
                                    <p:cond delay="0"/>
                                  </p:stCondLst>
                                  <p:childTnLst>
                                    <p:set>
                                      <p:cBhvr>
                                        <p:cTn id="83" dur="1" fill="hold">
                                          <p:stCondLst>
                                            <p:cond delay="0"/>
                                          </p:stCondLst>
                                        </p:cTn>
                                        <p:tgtEl>
                                          <p:spTgt spid="14346"/>
                                        </p:tgtEl>
                                        <p:attrNameLst>
                                          <p:attrName>style.visibility</p:attrName>
                                        </p:attrNameLst>
                                      </p:cBhvr>
                                      <p:to>
                                        <p:strVal val="visible"/>
                                      </p:to>
                                    </p:set>
                                    <p:anim calcmode="lin" valueType="num">
                                      <p:cBhvr>
                                        <p:cTn id="84" dur="300" fill="hold"/>
                                        <p:tgtEl>
                                          <p:spTgt spid="14346"/>
                                        </p:tgtEl>
                                        <p:attrNameLst>
                                          <p:attrName>ppt_w</p:attrName>
                                        </p:attrNameLst>
                                      </p:cBhvr>
                                      <p:tavLst>
                                        <p:tav tm="0">
                                          <p:val>
                                            <p:fltVal val="0"/>
                                          </p:val>
                                        </p:tav>
                                        <p:tav tm="100000">
                                          <p:val>
                                            <p:strVal val="#ppt_w"/>
                                          </p:val>
                                        </p:tav>
                                      </p:tavLst>
                                    </p:anim>
                                    <p:anim calcmode="lin" valueType="num">
                                      <p:cBhvr>
                                        <p:cTn id="85" dur="300" fill="hold"/>
                                        <p:tgtEl>
                                          <p:spTgt spid="14346"/>
                                        </p:tgtEl>
                                        <p:attrNameLst>
                                          <p:attrName>ppt_h</p:attrName>
                                        </p:attrNameLst>
                                      </p:cBhvr>
                                      <p:tavLst>
                                        <p:tav tm="0">
                                          <p:val>
                                            <p:fltVal val="0"/>
                                          </p:val>
                                        </p:tav>
                                        <p:tav tm="100000">
                                          <p:val>
                                            <p:strVal val="#ppt_h"/>
                                          </p:val>
                                        </p:tav>
                                      </p:tavLst>
                                    </p:anim>
                                    <p:anim calcmode="lin" valueType="num">
                                      <p:cBhvr>
                                        <p:cTn id="86" dur="300" fill="hold"/>
                                        <p:tgtEl>
                                          <p:spTgt spid="14346"/>
                                        </p:tgtEl>
                                        <p:attrNameLst>
                                          <p:attrName>style.rotation</p:attrName>
                                        </p:attrNameLst>
                                      </p:cBhvr>
                                      <p:tavLst>
                                        <p:tav tm="0">
                                          <p:val>
                                            <p:fltVal val="90"/>
                                          </p:val>
                                        </p:tav>
                                        <p:tav tm="100000">
                                          <p:val>
                                            <p:fltVal val="0"/>
                                          </p:val>
                                        </p:tav>
                                      </p:tavLst>
                                    </p:anim>
                                    <p:animEffect transition="in" filter="fade">
                                      <p:cBhvr>
                                        <p:cTn id="87" dur="300"/>
                                        <p:tgtEl>
                                          <p:spTgt spid="14346"/>
                                        </p:tgtEl>
                                      </p:cBhvr>
                                    </p:animEffect>
                                  </p:childTnLst>
                                </p:cTn>
                              </p:par>
                            </p:childTnLst>
                          </p:cTn>
                        </p:par>
                        <p:par>
                          <p:cTn id="88" fill="hold">
                            <p:stCondLst>
                              <p:cond delay="7050"/>
                            </p:stCondLst>
                            <p:childTnLst>
                              <p:par>
                                <p:cTn id="89" presetID="22" presetClass="entr" presetSubtype="8" fill="hold" grpId="0" nodeType="afterEffect">
                                  <p:stCondLst>
                                    <p:cond delay="0"/>
                                  </p:stCondLst>
                                  <p:childTnLst>
                                    <p:set>
                                      <p:cBhvr>
                                        <p:cTn id="90" dur="1" fill="hold">
                                          <p:stCondLst>
                                            <p:cond delay="0"/>
                                          </p:stCondLst>
                                        </p:cTn>
                                        <p:tgtEl>
                                          <p:spTgt spid="14347"/>
                                        </p:tgtEl>
                                        <p:attrNameLst>
                                          <p:attrName>style.visibility</p:attrName>
                                        </p:attrNameLst>
                                      </p:cBhvr>
                                      <p:to>
                                        <p:strVal val="visible"/>
                                      </p:to>
                                    </p:set>
                                    <p:animEffect transition="in" filter="wipe(left)">
                                      <p:cBhvr>
                                        <p:cTn id="91" dur="500"/>
                                        <p:tgtEl>
                                          <p:spTgt spid="14347"/>
                                        </p:tgtEl>
                                      </p:cBhvr>
                                    </p:animEffect>
                                  </p:childTnLst>
                                </p:cTn>
                              </p:par>
                            </p:childTnLst>
                          </p:cTn>
                        </p:par>
                        <p:par>
                          <p:cTn id="92" fill="hold">
                            <p:stCondLst>
                              <p:cond delay="7550"/>
                            </p:stCondLst>
                            <p:childTnLst>
                              <p:par>
                                <p:cTn id="93" presetID="31" presetClass="entr" presetSubtype="0" fill="hold" grpId="0" nodeType="afterEffect">
                                  <p:stCondLst>
                                    <p:cond delay="0"/>
                                  </p:stCondLst>
                                  <p:childTnLst>
                                    <p:set>
                                      <p:cBhvr>
                                        <p:cTn id="94" dur="1" fill="hold">
                                          <p:stCondLst>
                                            <p:cond delay="0"/>
                                          </p:stCondLst>
                                        </p:cTn>
                                        <p:tgtEl>
                                          <p:spTgt spid="14348"/>
                                        </p:tgtEl>
                                        <p:attrNameLst>
                                          <p:attrName>style.visibility</p:attrName>
                                        </p:attrNameLst>
                                      </p:cBhvr>
                                      <p:to>
                                        <p:strVal val="visible"/>
                                      </p:to>
                                    </p:set>
                                    <p:anim calcmode="lin" valueType="num">
                                      <p:cBhvr>
                                        <p:cTn id="95" dur="300" fill="hold"/>
                                        <p:tgtEl>
                                          <p:spTgt spid="14348"/>
                                        </p:tgtEl>
                                        <p:attrNameLst>
                                          <p:attrName>ppt_w</p:attrName>
                                        </p:attrNameLst>
                                      </p:cBhvr>
                                      <p:tavLst>
                                        <p:tav tm="0">
                                          <p:val>
                                            <p:fltVal val="0"/>
                                          </p:val>
                                        </p:tav>
                                        <p:tav tm="100000">
                                          <p:val>
                                            <p:strVal val="#ppt_w"/>
                                          </p:val>
                                        </p:tav>
                                      </p:tavLst>
                                    </p:anim>
                                    <p:anim calcmode="lin" valueType="num">
                                      <p:cBhvr>
                                        <p:cTn id="96" dur="300" fill="hold"/>
                                        <p:tgtEl>
                                          <p:spTgt spid="14348"/>
                                        </p:tgtEl>
                                        <p:attrNameLst>
                                          <p:attrName>ppt_h</p:attrName>
                                        </p:attrNameLst>
                                      </p:cBhvr>
                                      <p:tavLst>
                                        <p:tav tm="0">
                                          <p:val>
                                            <p:fltVal val="0"/>
                                          </p:val>
                                        </p:tav>
                                        <p:tav tm="100000">
                                          <p:val>
                                            <p:strVal val="#ppt_h"/>
                                          </p:val>
                                        </p:tav>
                                      </p:tavLst>
                                    </p:anim>
                                    <p:anim calcmode="lin" valueType="num">
                                      <p:cBhvr>
                                        <p:cTn id="97" dur="300" fill="hold"/>
                                        <p:tgtEl>
                                          <p:spTgt spid="14348"/>
                                        </p:tgtEl>
                                        <p:attrNameLst>
                                          <p:attrName>style.rotation</p:attrName>
                                        </p:attrNameLst>
                                      </p:cBhvr>
                                      <p:tavLst>
                                        <p:tav tm="0">
                                          <p:val>
                                            <p:fltVal val="90"/>
                                          </p:val>
                                        </p:tav>
                                        <p:tav tm="100000">
                                          <p:val>
                                            <p:fltVal val="0"/>
                                          </p:val>
                                        </p:tav>
                                      </p:tavLst>
                                    </p:anim>
                                    <p:animEffect transition="in" filter="fade">
                                      <p:cBhvr>
                                        <p:cTn id="98" dur="300"/>
                                        <p:tgtEl>
                                          <p:spTgt spid="14348"/>
                                        </p:tgtEl>
                                      </p:cBhvr>
                                    </p:animEffect>
                                  </p:childTnLst>
                                </p:cTn>
                              </p:par>
                            </p:childTnLst>
                          </p:cTn>
                        </p:par>
                        <p:par>
                          <p:cTn id="99" fill="hold">
                            <p:stCondLst>
                              <p:cond delay="8050"/>
                            </p:stCondLst>
                            <p:childTnLst>
                              <p:par>
                                <p:cTn id="100" presetID="22" presetClass="entr" presetSubtype="8" fill="hold" grpId="0" nodeType="afterEffect">
                                  <p:stCondLst>
                                    <p:cond delay="0"/>
                                  </p:stCondLst>
                                  <p:childTnLst>
                                    <p:set>
                                      <p:cBhvr>
                                        <p:cTn id="101" dur="1" fill="hold">
                                          <p:stCondLst>
                                            <p:cond delay="0"/>
                                          </p:stCondLst>
                                        </p:cTn>
                                        <p:tgtEl>
                                          <p:spTgt spid="14349"/>
                                        </p:tgtEl>
                                        <p:attrNameLst>
                                          <p:attrName>style.visibility</p:attrName>
                                        </p:attrNameLst>
                                      </p:cBhvr>
                                      <p:to>
                                        <p:strVal val="visible"/>
                                      </p:to>
                                    </p:set>
                                    <p:animEffect transition="in" filter="wipe(left)">
                                      <p:cBhvr>
                                        <p:cTn id="102" dur="500"/>
                                        <p:tgtEl>
                                          <p:spTgt spid="14349"/>
                                        </p:tgtEl>
                                      </p:cBhvr>
                                    </p:animEffect>
                                  </p:childTnLst>
                                </p:cTn>
                              </p:par>
                            </p:childTnLst>
                          </p:cTn>
                        </p:par>
                        <p:par>
                          <p:cTn id="103" fill="hold">
                            <p:stCondLst>
                              <p:cond delay="8550"/>
                            </p:stCondLst>
                            <p:childTnLst>
                              <p:par>
                                <p:cTn id="104" presetID="31" presetClass="entr" presetSubtype="0" fill="hold" grpId="0" nodeType="afterEffect">
                                  <p:stCondLst>
                                    <p:cond delay="0"/>
                                  </p:stCondLst>
                                  <p:childTnLst>
                                    <p:set>
                                      <p:cBhvr>
                                        <p:cTn id="105" dur="1" fill="hold">
                                          <p:stCondLst>
                                            <p:cond delay="0"/>
                                          </p:stCondLst>
                                        </p:cTn>
                                        <p:tgtEl>
                                          <p:spTgt spid="14350"/>
                                        </p:tgtEl>
                                        <p:attrNameLst>
                                          <p:attrName>style.visibility</p:attrName>
                                        </p:attrNameLst>
                                      </p:cBhvr>
                                      <p:to>
                                        <p:strVal val="visible"/>
                                      </p:to>
                                    </p:set>
                                    <p:anim calcmode="lin" valueType="num">
                                      <p:cBhvr>
                                        <p:cTn id="106" dur="300" fill="hold"/>
                                        <p:tgtEl>
                                          <p:spTgt spid="14350"/>
                                        </p:tgtEl>
                                        <p:attrNameLst>
                                          <p:attrName>ppt_w</p:attrName>
                                        </p:attrNameLst>
                                      </p:cBhvr>
                                      <p:tavLst>
                                        <p:tav tm="0">
                                          <p:val>
                                            <p:fltVal val="0"/>
                                          </p:val>
                                        </p:tav>
                                        <p:tav tm="100000">
                                          <p:val>
                                            <p:strVal val="#ppt_w"/>
                                          </p:val>
                                        </p:tav>
                                      </p:tavLst>
                                    </p:anim>
                                    <p:anim calcmode="lin" valueType="num">
                                      <p:cBhvr>
                                        <p:cTn id="107" dur="300" fill="hold"/>
                                        <p:tgtEl>
                                          <p:spTgt spid="14350"/>
                                        </p:tgtEl>
                                        <p:attrNameLst>
                                          <p:attrName>ppt_h</p:attrName>
                                        </p:attrNameLst>
                                      </p:cBhvr>
                                      <p:tavLst>
                                        <p:tav tm="0">
                                          <p:val>
                                            <p:fltVal val="0"/>
                                          </p:val>
                                        </p:tav>
                                        <p:tav tm="100000">
                                          <p:val>
                                            <p:strVal val="#ppt_h"/>
                                          </p:val>
                                        </p:tav>
                                      </p:tavLst>
                                    </p:anim>
                                    <p:anim calcmode="lin" valueType="num">
                                      <p:cBhvr>
                                        <p:cTn id="108" dur="300" fill="hold"/>
                                        <p:tgtEl>
                                          <p:spTgt spid="14350"/>
                                        </p:tgtEl>
                                        <p:attrNameLst>
                                          <p:attrName>style.rotation</p:attrName>
                                        </p:attrNameLst>
                                      </p:cBhvr>
                                      <p:tavLst>
                                        <p:tav tm="0">
                                          <p:val>
                                            <p:fltVal val="90"/>
                                          </p:val>
                                        </p:tav>
                                        <p:tav tm="100000">
                                          <p:val>
                                            <p:fltVal val="0"/>
                                          </p:val>
                                        </p:tav>
                                      </p:tavLst>
                                    </p:anim>
                                    <p:animEffect transition="in" filter="fade">
                                      <p:cBhvr>
                                        <p:cTn id="109" dur="300"/>
                                        <p:tgtEl>
                                          <p:spTgt spid="14350"/>
                                        </p:tgtEl>
                                      </p:cBhvr>
                                    </p:animEffect>
                                  </p:childTnLst>
                                </p:cTn>
                              </p:par>
                            </p:childTnLst>
                          </p:cTn>
                        </p:par>
                        <p:par>
                          <p:cTn id="110" fill="hold">
                            <p:stCondLst>
                              <p:cond delay="9050"/>
                            </p:stCondLst>
                            <p:childTnLst>
                              <p:par>
                                <p:cTn id="111" presetID="22" presetClass="entr" presetSubtype="8" fill="hold" grpId="0" nodeType="afterEffect">
                                  <p:stCondLst>
                                    <p:cond delay="0"/>
                                  </p:stCondLst>
                                  <p:childTnLst>
                                    <p:set>
                                      <p:cBhvr>
                                        <p:cTn id="112" dur="1" fill="hold">
                                          <p:stCondLst>
                                            <p:cond delay="0"/>
                                          </p:stCondLst>
                                        </p:cTn>
                                        <p:tgtEl>
                                          <p:spTgt spid="14351"/>
                                        </p:tgtEl>
                                        <p:attrNameLst>
                                          <p:attrName>style.visibility</p:attrName>
                                        </p:attrNameLst>
                                      </p:cBhvr>
                                      <p:to>
                                        <p:strVal val="visible"/>
                                      </p:to>
                                    </p:set>
                                    <p:animEffect transition="in" filter="wipe(left)">
                                      <p:cBhvr>
                                        <p:cTn id="113" dur="500"/>
                                        <p:tgtEl>
                                          <p:spTgt spid="14351"/>
                                        </p:tgtEl>
                                      </p:cBhvr>
                                    </p:animEffect>
                                  </p:childTnLst>
                                </p:cTn>
                              </p:par>
                            </p:childTnLst>
                          </p:cTn>
                        </p:par>
                        <p:par>
                          <p:cTn id="114" fill="hold">
                            <p:stCondLst>
                              <p:cond delay="9550"/>
                            </p:stCondLst>
                            <p:childTnLst>
                              <p:par>
                                <p:cTn id="115" presetID="31" presetClass="entr" presetSubtype="0" fill="hold" grpId="0" nodeType="afterEffect">
                                  <p:stCondLst>
                                    <p:cond delay="0"/>
                                  </p:stCondLst>
                                  <p:childTnLst>
                                    <p:set>
                                      <p:cBhvr>
                                        <p:cTn id="116" dur="1" fill="hold">
                                          <p:stCondLst>
                                            <p:cond delay="0"/>
                                          </p:stCondLst>
                                        </p:cTn>
                                        <p:tgtEl>
                                          <p:spTgt spid="14352"/>
                                        </p:tgtEl>
                                        <p:attrNameLst>
                                          <p:attrName>style.visibility</p:attrName>
                                        </p:attrNameLst>
                                      </p:cBhvr>
                                      <p:to>
                                        <p:strVal val="visible"/>
                                      </p:to>
                                    </p:set>
                                    <p:anim calcmode="lin" valueType="num">
                                      <p:cBhvr>
                                        <p:cTn id="117" dur="300" fill="hold"/>
                                        <p:tgtEl>
                                          <p:spTgt spid="14352"/>
                                        </p:tgtEl>
                                        <p:attrNameLst>
                                          <p:attrName>ppt_w</p:attrName>
                                        </p:attrNameLst>
                                      </p:cBhvr>
                                      <p:tavLst>
                                        <p:tav tm="0">
                                          <p:val>
                                            <p:fltVal val="0"/>
                                          </p:val>
                                        </p:tav>
                                        <p:tav tm="100000">
                                          <p:val>
                                            <p:strVal val="#ppt_w"/>
                                          </p:val>
                                        </p:tav>
                                      </p:tavLst>
                                    </p:anim>
                                    <p:anim calcmode="lin" valueType="num">
                                      <p:cBhvr>
                                        <p:cTn id="118" dur="300" fill="hold"/>
                                        <p:tgtEl>
                                          <p:spTgt spid="14352"/>
                                        </p:tgtEl>
                                        <p:attrNameLst>
                                          <p:attrName>ppt_h</p:attrName>
                                        </p:attrNameLst>
                                      </p:cBhvr>
                                      <p:tavLst>
                                        <p:tav tm="0">
                                          <p:val>
                                            <p:fltVal val="0"/>
                                          </p:val>
                                        </p:tav>
                                        <p:tav tm="100000">
                                          <p:val>
                                            <p:strVal val="#ppt_h"/>
                                          </p:val>
                                        </p:tav>
                                      </p:tavLst>
                                    </p:anim>
                                    <p:anim calcmode="lin" valueType="num">
                                      <p:cBhvr>
                                        <p:cTn id="119" dur="300" fill="hold"/>
                                        <p:tgtEl>
                                          <p:spTgt spid="14352"/>
                                        </p:tgtEl>
                                        <p:attrNameLst>
                                          <p:attrName>style.rotation</p:attrName>
                                        </p:attrNameLst>
                                      </p:cBhvr>
                                      <p:tavLst>
                                        <p:tav tm="0">
                                          <p:val>
                                            <p:fltVal val="90"/>
                                          </p:val>
                                        </p:tav>
                                        <p:tav tm="100000">
                                          <p:val>
                                            <p:fltVal val="0"/>
                                          </p:val>
                                        </p:tav>
                                      </p:tavLst>
                                    </p:anim>
                                    <p:animEffect transition="in" filter="fade">
                                      <p:cBhvr>
                                        <p:cTn id="120" dur="300"/>
                                        <p:tgtEl>
                                          <p:spTgt spid="14352"/>
                                        </p:tgtEl>
                                      </p:cBhvr>
                                    </p:animEffect>
                                  </p:childTnLst>
                                </p:cTn>
                              </p:par>
                            </p:childTnLst>
                          </p:cTn>
                        </p:par>
                        <p:par>
                          <p:cTn id="121" fill="hold">
                            <p:stCondLst>
                              <p:cond delay="10050"/>
                            </p:stCondLst>
                            <p:childTnLst>
                              <p:par>
                                <p:cTn id="122" presetID="22" presetClass="entr" presetSubtype="8" fill="hold" grpId="0" nodeType="afterEffect">
                                  <p:stCondLst>
                                    <p:cond delay="0"/>
                                  </p:stCondLst>
                                  <p:childTnLst>
                                    <p:set>
                                      <p:cBhvr>
                                        <p:cTn id="123" dur="1" fill="hold">
                                          <p:stCondLst>
                                            <p:cond delay="0"/>
                                          </p:stCondLst>
                                        </p:cTn>
                                        <p:tgtEl>
                                          <p:spTgt spid="14353"/>
                                        </p:tgtEl>
                                        <p:attrNameLst>
                                          <p:attrName>style.visibility</p:attrName>
                                        </p:attrNameLst>
                                      </p:cBhvr>
                                      <p:to>
                                        <p:strVal val="visible"/>
                                      </p:to>
                                    </p:set>
                                    <p:animEffect transition="in" filter="wipe(left)">
                                      <p:cBhvr>
                                        <p:cTn id="124"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0" grpId="0"/>
      <p:bldP spid="14342" grpId="0" animBg="1"/>
      <p:bldP spid="14343" grpId="0" animBg="1"/>
      <p:bldP spid="14344" grpId="0" animBg="1"/>
      <p:bldP spid="14345" grpId="0" animBg="1"/>
      <p:bldP spid="14346" grpId="0"/>
      <p:bldP spid="14347" grpId="0"/>
      <p:bldP spid="14348" grpId="0"/>
      <p:bldP spid="14349" grpId="0"/>
      <p:bldP spid="14350" grpId="0"/>
      <p:bldP spid="14351" grpId="0"/>
      <p:bldP spid="14352" grpId="0"/>
      <p:bldP spid="14353" grpId="0"/>
      <p:bldP spid="14354" grpId="0" animBg="1"/>
      <p:bldP spid="143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
          <p:cNvSpPr/>
          <p:nvPr/>
        </p:nvSpPr>
        <p:spPr>
          <a:xfrm>
            <a:off x="1054100" y="2286000"/>
            <a:ext cx="10085388" cy="274320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363" name="矩形 2"/>
          <p:cNvSpPr/>
          <p:nvPr/>
        </p:nvSpPr>
        <p:spPr>
          <a:xfrm>
            <a:off x="1054100" y="1125538"/>
            <a:ext cx="10085388" cy="922337"/>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广</a:t>
            </a:r>
            <a:r>
              <a:rPr lang="zh-CN" altLang="en-US" dirty="0" smtClean="0">
                <a:solidFill>
                  <a:schemeClr val="accent1"/>
                </a:solidFill>
                <a:latin typeface="微软雅黑" panose="020B0503020204020204" pitchFamily="2" charset="-122"/>
                <a:ea typeface="微软雅黑" panose="020B0503020204020204" pitchFamily="2" charset="-122"/>
              </a:rPr>
              <a:t>州鞋</a:t>
            </a:r>
            <a:r>
              <a:rPr lang="zh-CN" altLang="en-US" dirty="0">
                <a:solidFill>
                  <a:schemeClr val="accent1"/>
                </a:solidFill>
                <a:latin typeface="微软雅黑" panose="020B0503020204020204" pitchFamily="2" charset="-122"/>
                <a:ea typeface="微软雅黑" panose="020B0503020204020204" pitchFamily="2" charset="-122"/>
              </a:rPr>
              <a:t>业发展有限公司营销总部设在广州市白云区机场路怡景大厦，公司在珠三角地区投资并控股多个大型皮鞋、皮具工厂，拥有多条世界领先水平的现代化生产线。</a:t>
            </a:r>
            <a:r>
              <a:rPr lang="en-US" altLang="x-none" dirty="0">
                <a:solidFill>
                  <a:schemeClr val="accent1"/>
                </a:solidFill>
                <a:latin typeface="微软雅黑" panose="020B0503020204020204" pitchFamily="2" charset="-122"/>
                <a:ea typeface="微软雅黑" panose="020B0503020204020204" pitchFamily="2" charset="-122"/>
              </a:rPr>
              <a:t>2012</a:t>
            </a:r>
            <a:r>
              <a:rPr lang="zh-CN" altLang="en-US" dirty="0">
                <a:solidFill>
                  <a:schemeClr val="accent1"/>
                </a:solidFill>
                <a:latin typeface="微软雅黑" panose="020B0503020204020204" pitchFamily="2" charset="-122"/>
                <a:ea typeface="微软雅黑" panose="020B0503020204020204" pitchFamily="2" charset="-122"/>
              </a:rPr>
              <a:t>年，公司决定</a:t>
            </a:r>
            <a:r>
              <a:rPr lang="zh-CN" altLang="en-US" dirty="0" smtClean="0">
                <a:solidFill>
                  <a:schemeClr val="accent1"/>
                </a:solidFill>
                <a:latin typeface="微软雅黑" panose="020B0503020204020204" pitchFamily="2" charset="-122"/>
                <a:ea typeface="微软雅黑" panose="020B0503020204020204" pitchFamily="2" charset="-122"/>
              </a:rPr>
              <a:t>将品</a:t>
            </a:r>
            <a:r>
              <a:rPr lang="zh-CN" altLang="en-US" dirty="0">
                <a:solidFill>
                  <a:schemeClr val="accent1"/>
                </a:solidFill>
                <a:latin typeface="微软雅黑" panose="020B0503020204020204" pitchFamily="2" charset="-122"/>
                <a:ea typeface="微软雅黑" panose="020B0503020204020204" pitchFamily="2" charset="-122"/>
              </a:rPr>
              <a:t>牌从意大利引入中国市场，投资亿元重金打造专业的雪地靴销售网络。</a:t>
            </a:r>
          </a:p>
        </p:txBody>
      </p:sp>
      <p:sp>
        <p:nvSpPr>
          <p:cNvPr id="15364" name="矩形 3"/>
          <p:cNvSpPr/>
          <p:nvPr/>
        </p:nvSpPr>
        <p:spPr>
          <a:xfrm>
            <a:off x="1054100" y="5229225"/>
            <a:ext cx="10085388" cy="1200150"/>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a:t>
            </a:r>
            <a:r>
              <a:rPr lang="zh-CN" altLang="en-US" dirty="0" smtClean="0">
                <a:solidFill>
                  <a:schemeClr val="accent1"/>
                </a:solidFill>
                <a:latin typeface="微软雅黑" panose="020B0503020204020204" pitchFamily="2" charset="-122"/>
                <a:ea typeface="微软雅黑" panose="020B0503020204020204" pitchFamily="2" charset="-122"/>
              </a:rPr>
              <a:t>品</a:t>
            </a:r>
            <a:r>
              <a:rPr lang="zh-CN" altLang="en-US" dirty="0">
                <a:solidFill>
                  <a:schemeClr val="accent1"/>
                </a:solidFill>
                <a:latin typeface="微软雅黑" panose="020B0503020204020204" pitchFamily="2" charset="-122"/>
                <a:ea typeface="微软雅黑" panose="020B0503020204020204" pitchFamily="2" charset="-122"/>
              </a:rPr>
              <a:t>牌遵循意大利总部的顶尖设计，采用全球最优质的动物皮毛，结合中国内多个知名的大型鞋类生产厂家并建立起了良好的战略合作关系，使得公司的鞋类产品在款式、质量，价格方面与其它同类品牌相比较，具有了更进一步的领先优势，为公司将来专业地发展雪地靴鞋类市场打下了坚实基础。</a:t>
            </a:r>
          </a:p>
        </p:txBody>
      </p:sp>
      <p:pic>
        <p:nvPicPr>
          <p:cNvPr id="15365" name="Picture 4" descr="D:\快盘\定制文件夹\IGG\PPT导出\DSC_0247.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646613" y="2565400"/>
            <a:ext cx="2857500" cy="1930400"/>
          </a:xfrm>
          <a:prstGeom prst="rect">
            <a:avLst/>
          </a:prstGeom>
          <a:noFill/>
          <a:ln w="38100" cap="flat" cmpd="sng">
            <a:solidFill>
              <a:schemeClr val="accent2"/>
            </a:solidFill>
            <a:prstDash val="solid"/>
            <a:miter/>
            <a:headEnd type="none" w="med" len="med"/>
            <a:tailEnd type="none" w="med" len="med"/>
          </a:ln>
        </p:spPr>
      </p:pic>
      <p:sp>
        <p:nvSpPr>
          <p:cNvPr id="15366" name="Rectangle 7"/>
          <p:cNvSpPr/>
          <p:nvPr/>
        </p:nvSpPr>
        <p:spPr>
          <a:xfrm>
            <a:off x="4187825" y="4602163"/>
            <a:ext cx="3817938" cy="339725"/>
          </a:xfrm>
          <a:prstGeom prst="rect">
            <a:avLst/>
          </a:prstGeom>
          <a:noFill/>
          <a:ln w="9525">
            <a:noFill/>
          </a:ln>
        </p:spPr>
        <p:txBody>
          <a:bodyPr>
            <a:spAutoFit/>
          </a:bodyPr>
          <a:lstStyle/>
          <a:p>
            <a:pPr lvl="0" algn="ctr" eaLnBrk="1" hangingPunct="1"/>
            <a:r>
              <a:rPr lang="zh-CN" altLang="en-US" sz="1600" dirty="0">
                <a:solidFill>
                  <a:schemeClr val="accent2"/>
                </a:solidFill>
                <a:latin typeface="微软雅黑" panose="020B0503020204020204" pitchFamily="2" charset="-122"/>
                <a:ea typeface="微软雅黑" panose="020B0503020204020204" pitchFamily="2" charset="-122"/>
              </a:rPr>
              <a:t>广</a:t>
            </a:r>
            <a:r>
              <a:rPr lang="zh-CN" altLang="en-US" sz="1600" dirty="0" smtClean="0">
                <a:solidFill>
                  <a:schemeClr val="accent2"/>
                </a:solidFill>
                <a:latin typeface="微软雅黑" panose="020B0503020204020204" pitchFamily="2" charset="-122"/>
                <a:ea typeface="微软雅黑" panose="020B0503020204020204" pitchFamily="2" charset="-122"/>
              </a:rPr>
              <a:t>州鞋</a:t>
            </a:r>
            <a:r>
              <a:rPr lang="zh-CN" altLang="en-US" sz="1600" dirty="0">
                <a:solidFill>
                  <a:schemeClr val="accent2"/>
                </a:solidFill>
                <a:latin typeface="微软雅黑" panose="020B0503020204020204" pitchFamily="2" charset="-122"/>
                <a:ea typeface="微软雅黑" panose="020B0503020204020204" pitchFamily="2" charset="-122"/>
              </a:rPr>
              <a:t>业发展有限公司内景</a:t>
            </a:r>
          </a:p>
        </p:txBody>
      </p:sp>
      <p:sp>
        <p:nvSpPr>
          <p:cNvPr id="15367" name="TextBox 6"/>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企业简介</a:t>
            </a:r>
          </a:p>
        </p:txBody>
      </p:sp>
      <p:sp>
        <p:nvSpPr>
          <p:cNvPr id="15368"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5369"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5370"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537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9388" y="2565400"/>
            <a:ext cx="2906712" cy="1930400"/>
          </a:xfrm>
          <a:prstGeom prst="rect">
            <a:avLst/>
          </a:prstGeom>
          <a:noFill/>
          <a:ln w="38100" cap="flat" cmpd="sng">
            <a:solidFill>
              <a:schemeClr val="accent2"/>
            </a:solidFill>
            <a:prstDash val="solid"/>
            <a:miter/>
            <a:headEnd type="none" w="med" len="med"/>
            <a:tailEnd type="none" w="med" len="med"/>
          </a:ln>
        </p:spPr>
      </p:pic>
      <p:pic>
        <p:nvPicPr>
          <p:cNvPr id="1537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43038" y="2565400"/>
            <a:ext cx="2908300" cy="1930400"/>
          </a:xfrm>
          <a:prstGeom prst="rect">
            <a:avLst/>
          </a:prstGeom>
          <a:noFill/>
          <a:ln w="38100" cap="flat" cmpd="sng">
            <a:solidFill>
              <a:schemeClr val="accent2"/>
            </a:solidFill>
            <a:prstDash val="solid"/>
            <a:miter/>
            <a:headEnd type="none" w="med" len="med"/>
            <a:tailEnd type="none" w="med" len="med"/>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368"/>
                                        </p:tgtEl>
                                        <p:attrNameLst>
                                          <p:attrName>style.visibility</p:attrName>
                                        </p:attrNameLst>
                                      </p:cBhvr>
                                      <p:to>
                                        <p:strVal val="visible"/>
                                      </p:to>
                                    </p:set>
                                    <p:anim calcmode="lin" valueType="num">
                                      <p:cBhvr additive="base">
                                        <p:cTn id="7" dur="300" fill="hold"/>
                                        <p:tgtEl>
                                          <p:spTgt spid="15368"/>
                                        </p:tgtEl>
                                        <p:attrNameLst>
                                          <p:attrName>ppt_x</p:attrName>
                                        </p:attrNameLst>
                                      </p:cBhvr>
                                      <p:tavLst>
                                        <p:tav tm="0">
                                          <p:val>
                                            <p:strVal val="0-#ppt_w/2"/>
                                          </p:val>
                                        </p:tav>
                                        <p:tav tm="100000">
                                          <p:val>
                                            <p:strVal val="#ppt_x"/>
                                          </p:val>
                                        </p:tav>
                                      </p:tavLst>
                                    </p:anim>
                                    <p:anim calcmode="lin" valueType="num">
                                      <p:cBhvr additive="base">
                                        <p:cTn id="8" dur="300" fill="hold"/>
                                        <p:tgtEl>
                                          <p:spTgt spid="1536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369"/>
                                        </p:tgtEl>
                                        <p:attrNameLst>
                                          <p:attrName>style.visibility</p:attrName>
                                        </p:attrNameLst>
                                      </p:cBhvr>
                                      <p:to>
                                        <p:strVal val="visible"/>
                                      </p:to>
                                    </p:set>
                                    <p:anim calcmode="lin" valueType="num">
                                      <p:cBhvr additive="base">
                                        <p:cTn id="11" dur="300" fill="hold"/>
                                        <p:tgtEl>
                                          <p:spTgt spid="15369"/>
                                        </p:tgtEl>
                                        <p:attrNameLst>
                                          <p:attrName>ppt_x</p:attrName>
                                        </p:attrNameLst>
                                      </p:cBhvr>
                                      <p:tavLst>
                                        <p:tav tm="0">
                                          <p:val>
                                            <p:strVal val="0-#ppt_w/2"/>
                                          </p:val>
                                        </p:tav>
                                        <p:tav tm="100000">
                                          <p:val>
                                            <p:strVal val="#ppt_x"/>
                                          </p:val>
                                        </p:tav>
                                      </p:tavLst>
                                    </p:anim>
                                    <p:anim calcmode="lin" valueType="num">
                                      <p:cBhvr additive="base">
                                        <p:cTn id="12" dur="300" fill="hold"/>
                                        <p:tgtEl>
                                          <p:spTgt spid="1536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5370"/>
                                        </p:tgtEl>
                                        <p:attrNameLst>
                                          <p:attrName>style.visibility</p:attrName>
                                        </p:attrNameLst>
                                      </p:cBhvr>
                                      <p:to>
                                        <p:strVal val="visible"/>
                                      </p:to>
                                    </p:set>
                                    <p:anim calcmode="lin" valueType="num">
                                      <p:cBhvr additive="base">
                                        <p:cTn id="15" dur="300" fill="hold"/>
                                        <p:tgtEl>
                                          <p:spTgt spid="15370"/>
                                        </p:tgtEl>
                                        <p:attrNameLst>
                                          <p:attrName>ppt_x</p:attrName>
                                        </p:attrNameLst>
                                      </p:cBhvr>
                                      <p:tavLst>
                                        <p:tav tm="0">
                                          <p:val>
                                            <p:strVal val="0-#ppt_w/2"/>
                                          </p:val>
                                        </p:tav>
                                        <p:tav tm="100000">
                                          <p:val>
                                            <p:strVal val="#ppt_x"/>
                                          </p:val>
                                        </p:tav>
                                      </p:tavLst>
                                    </p:anim>
                                    <p:anim calcmode="lin" valueType="num">
                                      <p:cBhvr additive="base">
                                        <p:cTn id="16" dur="300" fill="hold"/>
                                        <p:tgtEl>
                                          <p:spTgt spid="15370"/>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5367"/>
                                        </p:tgtEl>
                                        <p:attrNameLst>
                                          <p:attrName>style.visibility</p:attrName>
                                        </p:attrNameLst>
                                      </p:cBhvr>
                                      <p:to>
                                        <p:strVal val="visible"/>
                                      </p:to>
                                    </p:set>
                                    <p:anim calcmode="lin" valueType="num">
                                      <p:cBhvr>
                                        <p:cTn id="20" dur="500" fill="hold"/>
                                        <p:tgtEl>
                                          <p:spTgt spid="1536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5367"/>
                                        </p:tgtEl>
                                        <p:attrNameLst>
                                          <p:attrName>ppt_y</p:attrName>
                                        </p:attrNameLst>
                                      </p:cBhvr>
                                      <p:tavLst>
                                        <p:tav tm="0">
                                          <p:val>
                                            <p:strVal val="#ppt_y"/>
                                          </p:val>
                                        </p:tav>
                                        <p:tav tm="100000">
                                          <p:val>
                                            <p:strVal val="#ppt_y"/>
                                          </p:val>
                                        </p:tav>
                                      </p:tavLst>
                                    </p:anim>
                                    <p:anim calcmode="lin" valueType="num">
                                      <p:cBhvr>
                                        <p:cTn id="22" dur="500" fill="hold"/>
                                        <p:tgtEl>
                                          <p:spTgt spid="1536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536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5367"/>
                                        </p:tgtEl>
                                      </p:cBhvr>
                                    </p:animEffect>
                                  </p:childTnLst>
                                </p:cTn>
                              </p:par>
                            </p:childTnLst>
                          </p:cTn>
                        </p:par>
                        <p:par>
                          <p:cTn id="25" fill="hold">
                            <p:stCondLst>
                              <p:cond delay="1049"/>
                            </p:stCondLst>
                            <p:childTnLst>
                              <p:par>
                                <p:cTn id="26" presetID="22" presetClass="entr" presetSubtype="1" fill="hold" grpId="0" nodeType="afterEffect">
                                  <p:stCondLst>
                                    <p:cond delay="0"/>
                                  </p:stCondLst>
                                  <p:childTnLst>
                                    <p:set>
                                      <p:cBhvr>
                                        <p:cTn id="27" dur="1" fill="hold">
                                          <p:stCondLst>
                                            <p:cond delay="0"/>
                                          </p:stCondLst>
                                        </p:cTn>
                                        <p:tgtEl>
                                          <p:spTgt spid="15363"/>
                                        </p:tgtEl>
                                        <p:attrNameLst>
                                          <p:attrName>style.visibility</p:attrName>
                                        </p:attrNameLst>
                                      </p:cBhvr>
                                      <p:to>
                                        <p:strVal val="visible"/>
                                      </p:to>
                                    </p:set>
                                    <p:animEffect transition="in" filter="wipe(up)">
                                      <p:cBhvr>
                                        <p:cTn id="28" dur="500"/>
                                        <p:tgtEl>
                                          <p:spTgt spid="15363"/>
                                        </p:tgtEl>
                                      </p:cBhvr>
                                    </p:animEffect>
                                  </p:childTnLst>
                                </p:cTn>
                              </p:par>
                            </p:childTnLst>
                          </p:cTn>
                        </p:par>
                        <p:par>
                          <p:cTn id="29" fill="hold">
                            <p:stCondLst>
                              <p:cond delay="1549"/>
                            </p:stCondLst>
                            <p:childTnLst>
                              <p:par>
                                <p:cTn id="30" presetID="16" presetClass="entr" presetSubtype="21" fill="hold" grpId="0" nodeType="afterEffect">
                                  <p:stCondLst>
                                    <p:cond delay="0"/>
                                  </p:stCondLst>
                                  <p:childTnLst>
                                    <p:set>
                                      <p:cBhvr>
                                        <p:cTn id="31" dur="1" fill="hold">
                                          <p:stCondLst>
                                            <p:cond delay="0"/>
                                          </p:stCondLst>
                                        </p:cTn>
                                        <p:tgtEl>
                                          <p:spTgt spid="15362"/>
                                        </p:tgtEl>
                                        <p:attrNameLst>
                                          <p:attrName>style.visibility</p:attrName>
                                        </p:attrNameLst>
                                      </p:cBhvr>
                                      <p:to>
                                        <p:strVal val="visible"/>
                                      </p:to>
                                    </p:set>
                                    <p:animEffect transition="in" filter="barn(inVertical)">
                                      <p:cBhvr>
                                        <p:cTn id="32" dur="500"/>
                                        <p:tgtEl>
                                          <p:spTgt spid="15362"/>
                                        </p:tgtEl>
                                      </p:cBhvr>
                                    </p:animEffect>
                                  </p:childTnLst>
                                </p:cTn>
                              </p:par>
                            </p:childTnLst>
                          </p:cTn>
                        </p:par>
                        <p:par>
                          <p:cTn id="33" fill="hold">
                            <p:stCondLst>
                              <p:cond delay="2049"/>
                            </p:stCondLst>
                            <p:childTnLst>
                              <p:par>
                                <p:cTn id="34" presetID="2" presetClass="entr" presetSubtype="12" fill="hold" nodeType="afterEffect">
                                  <p:stCondLst>
                                    <p:cond delay="0"/>
                                  </p:stCondLst>
                                  <p:childTnLst>
                                    <p:set>
                                      <p:cBhvr>
                                        <p:cTn id="35" dur="1" fill="hold">
                                          <p:stCondLst>
                                            <p:cond delay="0"/>
                                          </p:stCondLst>
                                        </p:cTn>
                                        <p:tgtEl>
                                          <p:spTgt spid="15372"/>
                                        </p:tgtEl>
                                        <p:attrNameLst>
                                          <p:attrName>style.visibility</p:attrName>
                                        </p:attrNameLst>
                                      </p:cBhvr>
                                      <p:to>
                                        <p:strVal val="visible"/>
                                      </p:to>
                                    </p:set>
                                    <p:anim calcmode="lin" valueType="num">
                                      <p:cBhvr additive="base">
                                        <p:cTn id="36" dur="500" fill="hold"/>
                                        <p:tgtEl>
                                          <p:spTgt spid="15372"/>
                                        </p:tgtEl>
                                        <p:attrNameLst>
                                          <p:attrName>ppt_x</p:attrName>
                                        </p:attrNameLst>
                                      </p:cBhvr>
                                      <p:tavLst>
                                        <p:tav tm="0">
                                          <p:val>
                                            <p:strVal val="0-#ppt_w/2"/>
                                          </p:val>
                                        </p:tav>
                                        <p:tav tm="100000">
                                          <p:val>
                                            <p:strVal val="#ppt_x"/>
                                          </p:val>
                                        </p:tav>
                                      </p:tavLst>
                                    </p:anim>
                                    <p:anim calcmode="lin" valueType="num">
                                      <p:cBhvr additive="base">
                                        <p:cTn id="37" dur="500" fill="hold"/>
                                        <p:tgtEl>
                                          <p:spTgt spid="1537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100"/>
                                  </p:stCondLst>
                                  <p:childTnLst>
                                    <p:set>
                                      <p:cBhvr>
                                        <p:cTn id="39" dur="1" fill="hold">
                                          <p:stCondLst>
                                            <p:cond delay="0"/>
                                          </p:stCondLst>
                                        </p:cTn>
                                        <p:tgtEl>
                                          <p:spTgt spid="15365"/>
                                        </p:tgtEl>
                                        <p:attrNameLst>
                                          <p:attrName>style.visibility</p:attrName>
                                        </p:attrNameLst>
                                      </p:cBhvr>
                                      <p:to>
                                        <p:strVal val="visible"/>
                                      </p:to>
                                    </p:set>
                                    <p:anim calcmode="lin" valueType="num">
                                      <p:cBhvr additive="base">
                                        <p:cTn id="40" dur="500" fill="hold"/>
                                        <p:tgtEl>
                                          <p:spTgt spid="15365"/>
                                        </p:tgtEl>
                                        <p:attrNameLst>
                                          <p:attrName>ppt_x</p:attrName>
                                        </p:attrNameLst>
                                      </p:cBhvr>
                                      <p:tavLst>
                                        <p:tav tm="0">
                                          <p:val>
                                            <p:strVal val="0-#ppt_w/2"/>
                                          </p:val>
                                        </p:tav>
                                        <p:tav tm="100000">
                                          <p:val>
                                            <p:strVal val="#ppt_x"/>
                                          </p:val>
                                        </p:tav>
                                      </p:tavLst>
                                    </p:anim>
                                    <p:anim calcmode="lin" valueType="num">
                                      <p:cBhvr additive="base">
                                        <p:cTn id="41" dur="500" fill="hold"/>
                                        <p:tgtEl>
                                          <p:spTgt spid="15365"/>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00"/>
                                  </p:stCondLst>
                                  <p:childTnLst>
                                    <p:set>
                                      <p:cBhvr>
                                        <p:cTn id="43" dur="1" fill="hold">
                                          <p:stCondLst>
                                            <p:cond delay="0"/>
                                          </p:stCondLst>
                                        </p:cTn>
                                        <p:tgtEl>
                                          <p:spTgt spid="15371"/>
                                        </p:tgtEl>
                                        <p:attrNameLst>
                                          <p:attrName>style.visibility</p:attrName>
                                        </p:attrNameLst>
                                      </p:cBhvr>
                                      <p:to>
                                        <p:strVal val="visible"/>
                                      </p:to>
                                    </p:set>
                                    <p:anim calcmode="lin" valueType="num">
                                      <p:cBhvr additive="base">
                                        <p:cTn id="44" dur="500" fill="hold"/>
                                        <p:tgtEl>
                                          <p:spTgt spid="15371"/>
                                        </p:tgtEl>
                                        <p:attrNameLst>
                                          <p:attrName>ppt_x</p:attrName>
                                        </p:attrNameLst>
                                      </p:cBhvr>
                                      <p:tavLst>
                                        <p:tav tm="0">
                                          <p:val>
                                            <p:strVal val="0-#ppt_w/2"/>
                                          </p:val>
                                        </p:tav>
                                        <p:tav tm="100000">
                                          <p:val>
                                            <p:strVal val="#ppt_x"/>
                                          </p:val>
                                        </p:tav>
                                      </p:tavLst>
                                    </p:anim>
                                    <p:anim calcmode="lin" valueType="num">
                                      <p:cBhvr additive="base">
                                        <p:cTn id="45" dur="500" fill="hold"/>
                                        <p:tgtEl>
                                          <p:spTgt spid="15371"/>
                                        </p:tgtEl>
                                        <p:attrNameLst>
                                          <p:attrName>ppt_y</p:attrName>
                                        </p:attrNameLst>
                                      </p:cBhvr>
                                      <p:tavLst>
                                        <p:tav tm="0">
                                          <p:val>
                                            <p:strVal val="1+#ppt_h/2"/>
                                          </p:val>
                                        </p:tav>
                                        <p:tav tm="100000">
                                          <p:val>
                                            <p:strVal val="#ppt_y"/>
                                          </p:val>
                                        </p:tav>
                                      </p:tavLst>
                                    </p:anim>
                                  </p:childTnLst>
                                </p:cTn>
                              </p:par>
                            </p:childTnLst>
                          </p:cTn>
                        </p:par>
                        <p:par>
                          <p:cTn id="46" fill="hold">
                            <p:stCondLst>
                              <p:cond delay="2549"/>
                            </p:stCondLst>
                            <p:childTnLst>
                              <p:par>
                                <p:cTn id="47" presetID="42" presetClass="entr" presetSubtype="0" fill="hold" grpId="0" nodeType="afterEffect">
                                  <p:stCondLst>
                                    <p:cond delay="0"/>
                                  </p:stCondLst>
                                  <p:childTnLst>
                                    <p:set>
                                      <p:cBhvr>
                                        <p:cTn id="48" dur="1" fill="hold">
                                          <p:stCondLst>
                                            <p:cond delay="0"/>
                                          </p:stCondLst>
                                        </p:cTn>
                                        <p:tgtEl>
                                          <p:spTgt spid="15366"/>
                                        </p:tgtEl>
                                        <p:attrNameLst>
                                          <p:attrName>style.visibility</p:attrName>
                                        </p:attrNameLst>
                                      </p:cBhvr>
                                      <p:to>
                                        <p:strVal val="visible"/>
                                      </p:to>
                                    </p:set>
                                    <p:animEffect transition="in" filter="fade">
                                      <p:cBhvr>
                                        <p:cTn id="49" dur="400"/>
                                        <p:tgtEl>
                                          <p:spTgt spid="15366"/>
                                        </p:tgtEl>
                                      </p:cBhvr>
                                    </p:animEffect>
                                    <p:anim calcmode="lin" valueType="num">
                                      <p:cBhvr>
                                        <p:cTn id="50" dur="400" fill="hold"/>
                                        <p:tgtEl>
                                          <p:spTgt spid="15366"/>
                                        </p:tgtEl>
                                        <p:attrNameLst>
                                          <p:attrName>ppt_x</p:attrName>
                                        </p:attrNameLst>
                                      </p:cBhvr>
                                      <p:tavLst>
                                        <p:tav tm="0">
                                          <p:val>
                                            <p:strVal val="#ppt_x"/>
                                          </p:val>
                                        </p:tav>
                                        <p:tav tm="100000">
                                          <p:val>
                                            <p:strVal val="#ppt_x"/>
                                          </p:val>
                                        </p:tav>
                                      </p:tavLst>
                                    </p:anim>
                                    <p:anim calcmode="lin" valueType="num">
                                      <p:cBhvr>
                                        <p:cTn id="51" dur="400" fill="hold"/>
                                        <p:tgtEl>
                                          <p:spTgt spid="15366"/>
                                        </p:tgtEl>
                                        <p:attrNameLst>
                                          <p:attrName>ppt_y</p:attrName>
                                        </p:attrNameLst>
                                      </p:cBhvr>
                                      <p:tavLst>
                                        <p:tav tm="0">
                                          <p:val>
                                            <p:strVal val="#ppt_y+.1"/>
                                          </p:val>
                                        </p:tav>
                                        <p:tav tm="100000">
                                          <p:val>
                                            <p:strVal val="#ppt_y"/>
                                          </p:val>
                                        </p:tav>
                                      </p:tavLst>
                                    </p:anim>
                                  </p:childTnLst>
                                </p:cTn>
                              </p:par>
                            </p:childTnLst>
                          </p:cTn>
                        </p:par>
                        <p:par>
                          <p:cTn id="52" fill="hold">
                            <p:stCondLst>
                              <p:cond delay="3049"/>
                            </p:stCondLst>
                            <p:childTnLst>
                              <p:par>
                                <p:cTn id="53" presetID="22" presetClass="entr" presetSubtype="1" fill="hold" grpId="0" nodeType="afterEffect">
                                  <p:stCondLst>
                                    <p:cond delay="0"/>
                                  </p:stCondLst>
                                  <p:childTnLst>
                                    <p:set>
                                      <p:cBhvr>
                                        <p:cTn id="54" dur="1" fill="hold">
                                          <p:stCondLst>
                                            <p:cond delay="0"/>
                                          </p:stCondLst>
                                        </p:cTn>
                                        <p:tgtEl>
                                          <p:spTgt spid="15364"/>
                                        </p:tgtEl>
                                        <p:attrNameLst>
                                          <p:attrName>style.visibility</p:attrName>
                                        </p:attrNameLst>
                                      </p:cBhvr>
                                      <p:to>
                                        <p:strVal val="visible"/>
                                      </p:to>
                                    </p:set>
                                    <p:animEffect transition="in" filter="wipe(up)">
                                      <p:cBhvr>
                                        <p:cTn id="55"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p:bldP spid="15364" grpId="0"/>
      <p:bldP spid="15366" grpId="0"/>
      <p:bldP spid="1536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1"/>
          <p:cNvSpPr/>
          <p:nvPr/>
        </p:nvSpPr>
        <p:spPr>
          <a:xfrm>
            <a:off x="939800" y="3429000"/>
            <a:ext cx="10415588" cy="2871788"/>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87" name="矩形 2"/>
          <p:cNvSpPr/>
          <p:nvPr/>
        </p:nvSpPr>
        <p:spPr>
          <a:xfrm>
            <a:off x="841375" y="1589088"/>
            <a:ext cx="5473700" cy="1322387"/>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广</a:t>
            </a:r>
            <a:r>
              <a:rPr lang="zh-CN" altLang="en-US" sz="2000" dirty="0" smtClean="0">
                <a:solidFill>
                  <a:schemeClr val="accent1"/>
                </a:solidFill>
                <a:latin typeface="微软雅黑" panose="020B0503020204020204" pitchFamily="2" charset="-122"/>
                <a:ea typeface="微软雅黑" panose="020B0503020204020204" pitchFamily="2" charset="-122"/>
              </a:rPr>
              <a:t>州鞋</a:t>
            </a:r>
            <a:r>
              <a:rPr lang="zh-CN" altLang="en-US" sz="2000" dirty="0">
                <a:solidFill>
                  <a:schemeClr val="accent1"/>
                </a:solidFill>
                <a:latin typeface="微软雅黑" panose="020B0503020204020204" pitchFamily="2" charset="-122"/>
                <a:ea typeface="微软雅黑" panose="020B0503020204020204" pitchFamily="2" charset="-122"/>
              </a:rPr>
              <a:t>业发展有限公司是一家集鞋类、皮具，饰品产品的设计、研发、生产与销售于一体的大型现代化企业。公司全权负</a:t>
            </a:r>
            <a:r>
              <a:rPr lang="zh-CN" altLang="en-US" sz="2000" dirty="0" smtClean="0">
                <a:solidFill>
                  <a:schemeClr val="accent1"/>
                </a:solidFill>
                <a:latin typeface="微软雅黑" panose="020B0503020204020204" pitchFamily="2" charset="-122"/>
                <a:ea typeface="微软雅黑" panose="020B0503020204020204" pitchFamily="2" charset="-122"/>
              </a:rPr>
              <a:t>责品</a:t>
            </a:r>
            <a:r>
              <a:rPr lang="zh-CN" altLang="en-US" sz="2000" dirty="0">
                <a:solidFill>
                  <a:schemeClr val="accent1"/>
                </a:solidFill>
                <a:latin typeface="微软雅黑" panose="020B0503020204020204" pitchFamily="2" charset="-122"/>
                <a:ea typeface="微软雅黑" panose="020B0503020204020204" pitchFamily="2" charset="-122"/>
              </a:rPr>
              <a:t>牌系列产品在中国大陆的研发、生产与销售。</a:t>
            </a:r>
          </a:p>
        </p:txBody>
      </p:sp>
      <p:sp>
        <p:nvSpPr>
          <p:cNvPr id="16388" name="椭圆 3"/>
          <p:cNvSpPr/>
          <p:nvPr/>
        </p:nvSpPr>
        <p:spPr>
          <a:xfrm>
            <a:off x="6678613" y="1320800"/>
            <a:ext cx="1944687" cy="1944688"/>
          </a:xfrm>
          <a:prstGeom prst="ellipse">
            <a:avLst/>
          </a:prstGeom>
          <a:blipFill rotWithShape="1">
            <a:blip r:embed="rId3" cstate="email">
              <a:extLst>
                <a:ext uri="{28A0092B-C50C-407E-A947-70E740481C1C}">
                  <a14:useLocalDpi xmlns:a14="http://schemas.microsoft.com/office/drawing/2010/main"/>
                </a:ext>
              </a:extLst>
            </a:blip>
            <a:stretch>
              <a:fillRect/>
            </a:stretch>
          </a:blipFill>
          <a:ln w="9525" cap="flat" cmpd="sng">
            <a:solidFill>
              <a:srgbClr val="ADADAD"/>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89" name="椭圆 4"/>
          <p:cNvSpPr/>
          <p:nvPr/>
        </p:nvSpPr>
        <p:spPr>
          <a:xfrm>
            <a:off x="9213850" y="1320800"/>
            <a:ext cx="1944688" cy="1944688"/>
          </a:xfrm>
          <a:prstGeom prst="ellipse">
            <a:avLst/>
          </a:prstGeom>
          <a:blipFill rotWithShape="1">
            <a:blip r:embed="rId4" cstate="email">
              <a:extLst>
                <a:ext uri="{28A0092B-C50C-407E-A947-70E740481C1C}">
                  <a14:useLocalDpi xmlns:a14="http://schemas.microsoft.com/office/drawing/2010/main"/>
                </a:ext>
              </a:extLst>
            </a:blip>
            <a:stretch>
              <a:fillRect/>
            </a:stretch>
          </a:blipFill>
          <a:ln w="9525" cap="flat" cmpd="sng">
            <a:solidFill>
              <a:srgbClr val="ADADAD"/>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0" name="矩形 5"/>
          <p:cNvSpPr/>
          <p:nvPr/>
        </p:nvSpPr>
        <p:spPr>
          <a:xfrm>
            <a:off x="5594350" y="3849688"/>
            <a:ext cx="5400675" cy="2308225"/>
          </a:xfrm>
          <a:prstGeom prst="rect">
            <a:avLst/>
          </a:prstGeom>
          <a:noFill/>
          <a:ln w="9525">
            <a:noFill/>
          </a:ln>
        </p:spPr>
        <p:txBody>
          <a:bodyPr>
            <a:spAutoFit/>
          </a:bodyPr>
          <a:lstStyle/>
          <a:p>
            <a:pPr lvl="0" algn="just" eaLnBrk="1" hangingPunct="1"/>
            <a:r>
              <a:rPr lang="zh-CN" altLang="en-US" dirty="0">
                <a:solidFill>
                  <a:schemeClr val="accent2"/>
                </a:solidFill>
                <a:latin typeface="微软雅黑" panose="020B0503020204020204" pitchFamily="2" charset="-122"/>
                <a:ea typeface="微软雅黑" panose="020B0503020204020204" pitchFamily="2" charset="-122"/>
              </a:rPr>
              <a:t>　　经过近二十年的经营，目前公司在全国已经开业了过千家品牌皮鞋，皮具专卖店，逐步建立健全了全国性的连锁经营管理体系，营销网络覆盖了全国绝大多数大、中、小城市。与此同时，经过二十多年的风风雨雨，公司培养出了一支稳定的、有着丰富的品牌运作经验与终端销售管理经验的营销团队，为公司以及品牌持续、健康的发展打下了坚实的基础。</a:t>
            </a:r>
          </a:p>
        </p:txBody>
      </p:sp>
      <p:pic>
        <p:nvPicPr>
          <p:cNvPr id="16391" name="Picture 3" descr="D:\快盘\定制文件夹\IGG\素材\2531170_133039279726_2.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201738" y="3817938"/>
            <a:ext cx="4056062" cy="2078037"/>
          </a:xfrm>
          <a:prstGeom prst="rect">
            <a:avLst/>
          </a:prstGeom>
          <a:noFill/>
          <a:ln w="9525">
            <a:noFill/>
          </a:ln>
        </p:spPr>
      </p:pic>
      <p:sp>
        <p:nvSpPr>
          <p:cNvPr id="16392" name="TextBox 7"/>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企业简介</a:t>
            </a:r>
          </a:p>
        </p:txBody>
      </p:sp>
      <p:sp>
        <p:nvSpPr>
          <p:cNvPr id="16393"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6394"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6395"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393"/>
                                        </p:tgtEl>
                                        <p:attrNameLst>
                                          <p:attrName>style.visibility</p:attrName>
                                        </p:attrNameLst>
                                      </p:cBhvr>
                                      <p:to>
                                        <p:strVal val="visible"/>
                                      </p:to>
                                    </p:set>
                                    <p:anim calcmode="lin" valueType="num">
                                      <p:cBhvr additive="base">
                                        <p:cTn id="7" dur="300" fill="hold"/>
                                        <p:tgtEl>
                                          <p:spTgt spid="16393"/>
                                        </p:tgtEl>
                                        <p:attrNameLst>
                                          <p:attrName>ppt_x</p:attrName>
                                        </p:attrNameLst>
                                      </p:cBhvr>
                                      <p:tavLst>
                                        <p:tav tm="0">
                                          <p:val>
                                            <p:strVal val="0-#ppt_w/2"/>
                                          </p:val>
                                        </p:tav>
                                        <p:tav tm="100000">
                                          <p:val>
                                            <p:strVal val="#ppt_x"/>
                                          </p:val>
                                        </p:tav>
                                      </p:tavLst>
                                    </p:anim>
                                    <p:anim calcmode="lin" valueType="num">
                                      <p:cBhvr additive="base">
                                        <p:cTn id="8" dur="300" fill="hold"/>
                                        <p:tgtEl>
                                          <p:spTgt spid="1639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394"/>
                                        </p:tgtEl>
                                        <p:attrNameLst>
                                          <p:attrName>style.visibility</p:attrName>
                                        </p:attrNameLst>
                                      </p:cBhvr>
                                      <p:to>
                                        <p:strVal val="visible"/>
                                      </p:to>
                                    </p:set>
                                    <p:anim calcmode="lin" valueType="num">
                                      <p:cBhvr additive="base">
                                        <p:cTn id="11" dur="300" fill="hold"/>
                                        <p:tgtEl>
                                          <p:spTgt spid="16394"/>
                                        </p:tgtEl>
                                        <p:attrNameLst>
                                          <p:attrName>ppt_x</p:attrName>
                                        </p:attrNameLst>
                                      </p:cBhvr>
                                      <p:tavLst>
                                        <p:tav tm="0">
                                          <p:val>
                                            <p:strVal val="0-#ppt_w/2"/>
                                          </p:val>
                                        </p:tav>
                                        <p:tav tm="100000">
                                          <p:val>
                                            <p:strVal val="#ppt_x"/>
                                          </p:val>
                                        </p:tav>
                                      </p:tavLst>
                                    </p:anim>
                                    <p:anim calcmode="lin" valueType="num">
                                      <p:cBhvr additive="base">
                                        <p:cTn id="12" dur="300" fill="hold"/>
                                        <p:tgtEl>
                                          <p:spTgt spid="1639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6395"/>
                                        </p:tgtEl>
                                        <p:attrNameLst>
                                          <p:attrName>style.visibility</p:attrName>
                                        </p:attrNameLst>
                                      </p:cBhvr>
                                      <p:to>
                                        <p:strVal val="visible"/>
                                      </p:to>
                                    </p:set>
                                    <p:anim calcmode="lin" valueType="num">
                                      <p:cBhvr additive="base">
                                        <p:cTn id="15" dur="300" fill="hold"/>
                                        <p:tgtEl>
                                          <p:spTgt spid="16395"/>
                                        </p:tgtEl>
                                        <p:attrNameLst>
                                          <p:attrName>ppt_x</p:attrName>
                                        </p:attrNameLst>
                                      </p:cBhvr>
                                      <p:tavLst>
                                        <p:tav tm="0">
                                          <p:val>
                                            <p:strVal val="0-#ppt_w/2"/>
                                          </p:val>
                                        </p:tav>
                                        <p:tav tm="100000">
                                          <p:val>
                                            <p:strVal val="#ppt_x"/>
                                          </p:val>
                                        </p:tav>
                                      </p:tavLst>
                                    </p:anim>
                                    <p:anim calcmode="lin" valueType="num">
                                      <p:cBhvr additive="base">
                                        <p:cTn id="16" dur="300" fill="hold"/>
                                        <p:tgtEl>
                                          <p:spTgt spid="1639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6392"/>
                                        </p:tgtEl>
                                        <p:attrNameLst>
                                          <p:attrName>style.visibility</p:attrName>
                                        </p:attrNameLst>
                                      </p:cBhvr>
                                      <p:to>
                                        <p:strVal val="visible"/>
                                      </p:to>
                                    </p:set>
                                    <p:anim calcmode="lin" valueType="num">
                                      <p:cBhvr>
                                        <p:cTn id="20" dur="500" fill="hold"/>
                                        <p:tgtEl>
                                          <p:spTgt spid="1639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6392"/>
                                        </p:tgtEl>
                                        <p:attrNameLst>
                                          <p:attrName>ppt_y</p:attrName>
                                        </p:attrNameLst>
                                      </p:cBhvr>
                                      <p:tavLst>
                                        <p:tav tm="0">
                                          <p:val>
                                            <p:strVal val="#ppt_y"/>
                                          </p:val>
                                        </p:tav>
                                        <p:tav tm="100000">
                                          <p:val>
                                            <p:strVal val="#ppt_y"/>
                                          </p:val>
                                        </p:tav>
                                      </p:tavLst>
                                    </p:anim>
                                    <p:anim calcmode="lin" valueType="num">
                                      <p:cBhvr>
                                        <p:cTn id="22" dur="500" fill="hold"/>
                                        <p:tgtEl>
                                          <p:spTgt spid="1639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639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6392"/>
                                        </p:tgtEl>
                                      </p:cBhvr>
                                    </p:animEffect>
                                  </p:childTnLst>
                                </p:cTn>
                              </p:par>
                            </p:childTnLst>
                          </p:cTn>
                        </p:par>
                        <p:par>
                          <p:cTn id="25" fill="hold">
                            <p:stCondLst>
                              <p:cond delay="1049"/>
                            </p:stCondLst>
                            <p:childTnLst>
                              <p:par>
                                <p:cTn id="26" presetID="42" presetClass="entr" presetSubtype="0" fill="hold" grpId="0" nodeType="afterEffect">
                                  <p:stCondLst>
                                    <p:cond delay="0"/>
                                  </p:stCondLst>
                                  <p:childTnLst>
                                    <p:set>
                                      <p:cBhvr>
                                        <p:cTn id="27" dur="1" fill="hold">
                                          <p:stCondLst>
                                            <p:cond delay="0"/>
                                          </p:stCondLst>
                                        </p:cTn>
                                        <p:tgtEl>
                                          <p:spTgt spid="16387"/>
                                        </p:tgtEl>
                                        <p:attrNameLst>
                                          <p:attrName>style.visibility</p:attrName>
                                        </p:attrNameLst>
                                      </p:cBhvr>
                                      <p:to>
                                        <p:strVal val="visible"/>
                                      </p:to>
                                    </p:set>
                                    <p:animEffect transition="in" filter="fade">
                                      <p:cBhvr>
                                        <p:cTn id="28" dur="1000"/>
                                        <p:tgtEl>
                                          <p:spTgt spid="16387"/>
                                        </p:tgtEl>
                                      </p:cBhvr>
                                    </p:animEffect>
                                    <p:anim calcmode="lin" valueType="num">
                                      <p:cBhvr>
                                        <p:cTn id="29" dur="1000" fill="hold"/>
                                        <p:tgtEl>
                                          <p:spTgt spid="16387"/>
                                        </p:tgtEl>
                                        <p:attrNameLst>
                                          <p:attrName>ppt_x</p:attrName>
                                        </p:attrNameLst>
                                      </p:cBhvr>
                                      <p:tavLst>
                                        <p:tav tm="0">
                                          <p:val>
                                            <p:strVal val="#ppt_x"/>
                                          </p:val>
                                        </p:tav>
                                        <p:tav tm="100000">
                                          <p:val>
                                            <p:strVal val="#ppt_x"/>
                                          </p:val>
                                        </p:tav>
                                      </p:tavLst>
                                    </p:anim>
                                    <p:anim calcmode="lin" valueType="num">
                                      <p:cBhvr>
                                        <p:cTn id="30" dur="1000" fill="hold"/>
                                        <p:tgtEl>
                                          <p:spTgt spid="16387"/>
                                        </p:tgtEl>
                                        <p:attrNameLst>
                                          <p:attrName>ppt_y</p:attrName>
                                        </p:attrNameLst>
                                      </p:cBhvr>
                                      <p:tavLst>
                                        <p:tav tm="0">
                                          <p:val>
                                            <p:strVal val="#ppt_y+.1"/>
                                          </p:val>
                                        </p:tav>
                                        <p:tav tm="100000">
                                          <p:val>
                                            <p:strVal val="#ppt_y"/>
                                          </p:val>
                                        </p:tav>
                                      </p:tavLst>
                                    </p:anim>
                                  </p:childTnLst>
                                </p:cTn>
                              </p:par>
                            </p:childTnLst>
                          </p:cTn>
                        </p:par>
                        <p:par>
                          <p:cTn id="31" fill="hold">
                            <p:stCondLst>
                              <p:cond delay="2049"/>
                            </p:stCondLst>
                            <p:childTnLst>
                              <p:par>
                                <p:cTn id="32" presetID="52" presetClass="entr" presetSubtype="0" fill="hold" grpId="0" nodeType="afterEffect">
                                  <p:stCondLst>
                                    <p:cond delay="0"/>
                                  </p:stCondLst>
                                  <p:childTnLst>
                                    <p:set>
                                      <p:cBhvr>
                                        <p:cTn id="33" dur="1" fill="hold">
                                          <p:stCondLst>
                                            <p:cond delay="0"/>
                                          </p:stCondLst>
                                        </p:cTn>
                                        <p:tgtEl>
                                          <p:spTgt spid="16388"/>
                                        </p:tgtEl>
                                        <p:attrNameLst>
                                          <p:attrName>style.visibility</p:attrName>
                                        </p:attrNameLst>
                                      </p:cBhvr>
                                      <p:to>
                                        <p:strVal val="visible"/>
                                      </p:to>
                                    </p:set>
                                    <p:animScale>
                                      <p:cBhvr>
                                        <p:cTn id="34" dur="1000" decel="50000" fill="hold">
                                          <p:stCondLst>
                                            <p:cond delay="0"/>
                                          </p:stCondLst>
                                        </p:cTn>
                                        <p:tgtEl>
                                          <p:spTgt spid="1638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6388"/>
                                        </p:tgtEl>
                                        <p:attrNameLst>
                                          <p:attrName>ppt_x</p:attrName>
                                          <p:attrName>ppt_y</p:attrName>
                                        </p:attrNameLst>
                                      </p:cBhvr>
                                    </p:animMotion>
                                    <p:animEffect transition="in" filter="fade">
                                      <p:cBhvr>
                                        <p:cTn id="36" dur="1000"/>
                                        <p:tgtEl>
                                          <p:spTgt spid="16388"/>
                                        </p:tgtEl>
                                      </p:cBhvr>
                                    </p:animEffect>
                                  </p:childTnLst>
                                </p:cTn>
                              </p:par>
                              <p:par>
                                <p:cTn id="37" presetID="52" presetClass="entr" presetSubtype="0" fill="hold" grpId="0" nodeType="withEffect">
                                  <p:stCondLst>
                                    <p:cond delay="200"/>
                                  </p:stCondLst>
                                  <p:childTnLst>
                                    <p:set>
                                      <p:cBhvr>
                                        <p:cTn id="38" dur="1" fill="hold">
                                          <p:stCondLst>
                                            <p:cond delay="0"/>
                                          </p:stCondLst>
                                        </p:cTn>
                                        <p:tgtEl>
                                          <p:spTgt spid="16389"/>
                                        </p:tgtEl>
                                        <p:attrNameLst>
                                          <p:attrName>style.visibility</p:attrName>
                                        </p:attrNameLst>
                                      </p:cBhvr>
                                      <p:to>
                                        <p:strVal val="visible"/>
                                      </p:to>
                                    </p:set>
                                    <p:animScale>
                                      <p:cBhvr>
                                        <p:cTn id="39" dur="1000" decel="50000" fill="hold">
                                          <p:stCondLst>
                                            <p:cond delay="0"/>
                                          </p:stCondLst>
                                        </p:cTn>
                                        <p:tgtEl>
                                          <p:spTgt spid="163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6389"/>
                                        </p:tgtEl>
                                        <p:attrNameLst>
                                          <p:attrName>ppt_x</p:attrName>
                                          <p:attrName>ppt_y</p:attrName>
                                        </p:attrNameLst>
                                      </p:cBhvr>
                                    </p:animMotion>
                                    <p:animEffect transition="in" filter="fade">
                                      <p:cBhvr>
                                        <p:cTn id="41" dur="1000"/>
                                        <p:tgtEl>
                                          <p:spTgt spid="16389"/>
                                        </p:tgtEl>
                                      </p:cBhvr>
                                    </p:animEffect>
                                  </p:childTnLst>
                                </p:cTn>
                              </p:par>
                            </p:childTnLst>
                          </p:cTn>
                        </p:par>
                        <p:par>
                          <p:cTn id="42" fill="hold">
                            <p:stCondLst>
                              <p:cond delay="3049"/>
                            </p:stCondLst>
                            <p:childTnLst>
                              <p:par>
                                <p:cTn id="43" presetID="16" presetClass="entr" presetSubtype="21" fill="hold" grpId="0" nodeType="afterEffect">
                                  <p:stCondLst>
                                    <p:cond delay="0"/>
                                  </p:stCondLst>
                                  <p:childTnLst>
                                    <p:set>
                                      <p:cBhvr>
                                        <p:cTn id="44" dur="1" fill="hold">
                                          <p:stCondLst>
                                            <p:cond delay="0"/>
                                          </p:stCondLst>
                                        </p:cTn>
                                        <p:tgtEl>
                                          <p:spTgt spid="16386"/>
                                        </p:tgtEl>
                                        <p:attrNameLst>
                                          <p:attrName>style.visibility</p:attrName>
                                        </p:attrNameLst>
                                      </p:cBhvr>
                                      <p:to>
                                        <p:strVal val="visible"/>
                                      </p:to>
                                    </p:set>
                                    <p:animEffect transition="in" filter="barn(inVertical)">
                                      <p:cBhvr>
                                        <p:cTn id="45" dur="500"/>
                                        <p:tgtEl>
                                          <p:spTgt spid="16386"/>
                                        </p:tgtEl>
                                      </p:cBhvr>
                                    </p:animEffect>
                                  </p:childTnLst>
                                </p:cTn>
                              </p:par>
                            </p:childTnLst>
                          </p:cTn>
                        </p:par>
                        <p:par>
                          <p:cTn id="46" fill="hold">
                            <p:stCondLst>
                              <p:cond delay="3549"/>
                            </p:stCondLst>
                            <p:childTnLst>
                              <p:par>
                                <p:cTn id="47" presetID="31" presetClass="entr" presetSubtype="0" fill="hold" nodeType="afterEffect">
                                  <p:stCondLst>
                                    <p:cond delay="0"/>
                                  </p:stCondLst>
                                  <p:childTnLst>
                                    <p:set>
                                      <p:cBhvr>
                                        <p:cTn id="48" dur="1" fill="hold">
                                          <p:stCondLst>
                                            <p:cond delay="0"/>
                                          </p:stCondLst>
                                        </p:cTn>
                                        <p:tgtEl>
                                          <p:spTgt spid="16391"/>
                                        </p:tgtEl>
                                        <p:attrNameLst>
                                          <p:attrName>style.visibility</p:attrName>
                                        </p:attrNameLst>
                                      </p:cBhvr>
                                      <p:to>
                                        <p:strVal val="visible"/>
                                      </p:to>
                                    </p:set>
                                    <p:anim calcmode="lin" valueType="num">
                                      <p:cBhvr>
                                        <p:cTn id="49" dur="500" fill="hold"/>
                                        <p:tgtEl>
                                          <p:spTgt spid="16391"/>
                                        </p:tgtEl>
                                        <p:attrNameLst>
                                          <p:attrName>ppt_w</p:attrName>
                                        </p:attrNameLst>
                                      </p:cBhvr>
                                      <p:tavLst>
                                        <p:tav tm="0">
                                          <p:val>
                                            <p:fltVal val="0"/>
                                          </p:val>
                                        </p:tav>
                                        <p:tav tm="100000">
                                          <p:val>
                                            <p:strVal val="#ppt_w"/>
                                          </p:val>
                                        </p:tav>
                                      </p:tavLst>
                                    </p:anim>
                                    <p:anim calcmode="lin" valueType="num">
                                      <p:cBhvr>
                                        <p:cTn id="50" dur="500" fill="hold"/>
                                        <p:tgtEl>
                                          <p:spTgt spid="16391"/>
                                        </p:tgtEl>
                                        <p:attrNameLst>
                                          <p:attrName>ppt_h</p:attrName>
                                        </p:attrNameLst>
                                      </p:cBhvr>
                                      <p:tavLst>
                                        <p:tav tm="0">
                                          <p:val>
                                            <p:fltVal val="0"/>
                                          </p:val>
                                        </p:tav>
                                        <p:tav tm="100000">
                                          <p:val>
                                            <p:strVal val="#ppt_h"/>
                                          </p:val>
                                        </p:tav>
                                      </p:tavLst>
                                    </p:anim>
                                    <p:anim calcmode="lin" valueType="num">
                                      <p:cBhvr>
                                        <p:cTn id="51" dur="500" fill="hold"/>
                                        <p:tgtEl>
                                          <p:spTgt spid="16391"/>
                                        </p:tgtEl>
                                        <p:attrNameLst>
                                          <p:attrName>style.rotation</p:attrName>
                                        </p:attrNameLst>
                                      </p:cBhvr>
                                      <p:tavLst>
                                        <p:tav tm="0">
                                          <p:val>
                                            <p:fltVal val="90"/>
                                          </p:val>
                                        </p:tav>
                                        <p:tav tm="100000">
                                          <p:val>
                                            <p:fltVal val="0"/>
                                          </p:val>
                                        </p:tav>
                                      </p:tavLst>
                                    </p:anim>
                                    <p:animEffect transition="in" filter="fade">
                                      <p:cBhvr>
                                        <p:cTn id="52" dur="500"/>
                                        <p:tgtEl>
                                          <p:spTgt spid="16391"/>
                                        </p:tgtEl>
                                      </p:cBhvr>
                                    </p:animEffect>
                                  </p:childTnLst>
                                </p:cTn>
                              </p:par>
                              <p:par>
                                <p:cTn id="53" presetID="8" presetClass="emph" presetSubtype="0" fill="hold" nodeType="withEffect">
                                  <p:stCondLst>
                                    <p:cond delay="0"/>
                                  </p:stCondLst>
                                  <p:childTnLst>
                                    <p:animRot by="21600000">
                                      <p:cBhvr>
                                        <p:cTn id="54" dur="500" fill="hold"/>
                                        <p:tgtEl>
                                          <p:spTgt spid="16391"/>
                                        </p:tgtEl>
                                        <p:attrNameLst>
                                          <p:attrName>r</p:attrName>
                                        </p:attrNameLst>
                                      </p:cBhvr>
                                    </p:animRot>
                                  </p:childTnLst>
                                </p:cTn>
                              </p:par>
                            </p:childTnLst>
                          </p:cTn>
                        </p:par>
                        <p:par>
                          <p:cTn id="55" fill="hold">
                            <p:stCondLst>
                              <p:cond delay="4049"/>
                            </p:stCondLst>
                            <p:childTnLst>
                              <p:par>
                                <p:cTn id="56" presetID="22" presetClass="entr" presetSubtype="8" fill="hold" grpId="0" nodeType="afterEffect">
                                  <p:stCondLst>
                                    <p:cond delay="0"/>
                                  </p:stCondLst>
                                  <p:childTnLst>
                                    <p:set>
                                      <p:cBhvr>
                                        <p:cTn id="57" dur="1" fill="hold">
                                          <p:stCondLst>
                                            <p:cond delay="0"/>
                                          </p:stCondLst>
                                        </p:cTn>
                                        <p:tgtEl>
                                          <p:spTgt spid="16390"/>
                                        </p:tgtEl>
                                        <p:attrNameLst>
                                          <p:attrName>style.visibility</p:attrName>
                                        </p:attrNameLst>
                                      </p:cBhvr>
                                      <p:to>
                                        <p:strVal val="visible"/>
                                      </p:to>
                                    </p:set>
                                    <p:animEffect transition="in" filter="wipe(left)">
                                      <p:cBhvr>
                                        <p:cTn id="58" dur="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p:bldP spid="16388" grpId="0" animBg="1"/>
      <p:bldP spid="16389" grpId="0" animBg="1"/>
      <p:bldP spid="16390" grpId="0"/>
      <p:bldP spid="163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1"/>
          <p:cNvSpPr/>
          <p:nvPr/>
        </p:nvSpPr>
        <p:spPr>
          <a:xfrm>
            <a:off x="914400" y="1125538"/>
            <a:ext cx="10367963" cy="511175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7411" name="Rectangle 13"/>
          <p:cNvSpPr/>
          <p:nvPr/>
        </p:nvSpPr>
        <p:spPr>
          <a:xfrm>
            <a:off x="8208963" y="2281238"/>
            <a:ext cx="2641600" cy="400050"/>
          </a:xfrm>
          <a:prstGeom prst="rect">
            <a:avLst/>
          </a:prstGeom>
          <a:noFill/>
          <a:ln w="9525">
            <a:noFill/>
          </a:ln>
        </p:spPr>
        <p:txBody>
          <a:bodyPr>
            <a:spAutoFit/>
          </a:bodyPr>
          <a:lstStyle/>
          <a:p>
            <a:pPr lvl="0" algn="just" eaLnBrk="1" hangingPunct="1"/>
            <a:r>
              <a:rPr lang="zh-CN" altLang="en-US" sz="2000" b="1" dirty="0" smtClean="0">
                <a:solidFill>
                  <a:schemeClr val="accent2"/>
                </a:solidFill>
                <a:latin typeface="微软雅黑" panose="020B0503020204020204" pitchFamily="2" charset="-122"/>
                <a:ea typeface="微软雅黑" panose="020B0503020204020204" pitchFamily="2" charset="-122"/>
              </a:rPr>
              <a:t>集</a:t>
            </a:r>
            <a:r>
              <a:rPr lang="zh-CN" altLang="en-US" sz="2000" b="1" dirty="0">
                <a:solidFill>
                  <a:schemeClr val="accent2"/>
                </a:solidFill>
                <a:latin typeface="微软雅黑" panose="020B0503020204020204" pitchFamily="2" charset="-122"/>
                <a:ea typeface="微软雅黑" panose="020B0503020204020204" pitchFamily="2" charset="-122"/>
              </a:rPr>
              <a:t>团制鞋厂</a:t>
            </a:r>
          </a:p>
        </p:txBody>
      </p:sp>
      <p:sp>
        <p:nvSpPr>
          <p:cNvPr id="17412" name="Rectangle 14"/>
          <p:cNvSpPr/>
          <p:nvPr/>
        </p:nvSpPr>
        <p:spPr>
          <a:xfrm>
            <a:off x="8177213" y="2997200"/>
            <a:ext cx="2879725" cy="2308225"/>
          </a:xfrm>
          <a:prstGeom prst="rect">
            <a:avLst/>
          </a:prstGeom>
          <a:noFill/>
          <a:ln w="9525">
            <a:noFill/>
          </a:ln>
        </p:spPr>
        <p:txBody>
          <a:bodyPr>
            <a:spAutoFit/>
          </a:bodyPr>
          <a:lstStyle/>
          <a:p>
            <a:pPr lvl="0" algn="just" eaLnBrk="1" hangingPunct="1"/>
            <a:r>
              <a:rPr lang="zh-CN" altLang="en-US" dirty="0" smtClean="0">
                <a:solidFill>
                  <a:schemeClr val="accent2"/>
                </a:solidFill>
                <a:latin typeface="微软雅黑" panose="020B0503020204020204" pitchFamily="2" charset="-122"/>
                <a:ea typeface="微软雅黑" panose="020B0503020204020204" pitchFamily="2" charset="-122"/>
              </a:rPr>
              <a:t>制</a:t>
            </a:r>
            <a:r>
              <a:rPr lang="zh-CN" altLang="en-US" dirty="0">
                <a:solidFill>
                  <a:schemeClr val="accent2"/>
                </a:solidFill>
                <a:latin typeface="微软雅黑" panose="020B0503020204020204" pitchFamily="2" charset="-122"/>
                <a:ea typeface="微软雅黑" panose="020B0503020204020204" pitchFamily="2" charset="-122"/>
              </a:rPr>
              <a:t>鞋厂拥有最具现代化、规模化的世界尖端鞋业流水生产线数十条，鞋品出口到欧洲、美洲以及亚洲地区</a:t>
            </a:r>
            <a:r>
              <a:rPr lang="zh-CN" altLang="en-US" dirty="0" smtClean="0">
                <a:solidFill>
                  <a:schemeClr val="accent2"/>
                </a:solidFill>
                <a:latin typeface="微软雅黑" panose="020B0503020204020204" pitchFamily="2" charset="-122"/>
                <a:ea typeface="微软雅黑" panose="020B0503020204020204" pitchFamily="2" charset="-122"/>
              </a:rPr>
              <a:t>。品</a:t>
            </a:r>
            <a:r>
              <a:rPr lang="zh-CN" altLang="en-US" dirty="0">
                <a:solidFill>
                  <a:schemeClr val="accent2"/>
                </a:solidFill>
                <a:latin typeface="微软雅黑" panose="020B0503020204020204" pitchFamily="2" charset="-122"/>
                <a:ea typeface="微软雅黑" panose="020B0503020204020204" pitchFamily="2" charset="-122"/>
              </a:rPr>
              <a:t>牌以超强研发优势，集团工厂价格优势，在国际市场取得傲人的销售业绩。</a:t>
            </a:r>
          </a:p>
        </p:txBody>
      </p:sp>
      <p:pic>
        <p:nvPicPr>
          <p:cNvPr id="17413" name="Picture 23" descr="图片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17600" y="1341438"/>
            <a:ext cx="3394075" cy="2279650"/>
          </a:xfrm>
          <a:prstGeom prst="rect">
            <a:avLst/>
          </a:prstGeom>
          <a:noFill/>
          <a:ln w="19050" cap="flat" cmpd="sng">
            <a:solidFill>
              <a:schemeClr val="accent2"/>
            </a:solidFill>
            <a:prstDash val="solid"/>
            <a:miter/>
            <a:headEnd type="none" w="med" len="med"/>
            <a:tailEnd type="none" w="med" len="med"/>
          </a:ln>
        </p:spPr>
      </p:pic>
      <p:pic>
        <p:nvPicPr>
          <p:cNvPr id="17414" name="Picture 24" descr="图片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630738" y="1341438"/>
            <a:ext cx="3411537" cy="2279650"/>
          </a:xfrm>
          <a:prstGeom prst="rect">
            <a:avLst/>
          </a:prstGeom>
          <a:noFill/>
          <a:ln w="19050" cap="flat" cmpd="sng">
            <a:solidFill>
              <a:schemeClr val="accent2"/>
            </a:solidFill>
            <a:prstDash val="solid"/>
            <a:miter/>
            <a:headEnd type="none" w="med" len="med"/>
            <a:tailEnd type="none" w="med" len="med"/>
          </a:ln>
        </p:spPr>
      </p:pic>
      <p:pic>
        <p:nvPicPr>
          <p:cNvPr id="17415" name="Picture 20" descr="图片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600" y="3790950"/>
            <a:ext cx="3384550" cy="2298700"/>
          </a:xfrm>
          <a:prstGeom prst="rect">
            <a:avLst/>
          </a:prstGeom>
          <a:noFill/>
          <a:ln w="19050" cap="flat" cmpd="sng">
            <a:solidFill>
              <a:schemeClr val="accent2"/>
            </a:solidFill>
            <a:prstDash val="solid"/>
            <a:miter/>
            <a:headEnd type="none" w="med" len="med"/>
            <a:tailEnd type="none" w="med" len="med"/>
          </a:ln>
        </p:spPr>
      </p:pic>
      <p:pic>
        <p:nvPicPr>
          <p:cNvPr id="17416" name="Picture 24" descr="图片11"/>
          <p:cNvPicPr>
            <a:picLocks noChangeAspect="1"/>
          </p:cNvPicPr>
          <p:nvPr/>
        </p:nvPicPr>
        <p:blipFill>
          <a:blip r:embed="rId6"/>
          <a:stretch>
            <a:fillRect/>
          </a:stretch>
        </p:blipFill>
        <p:spPr>
          <a:xfrm>
            <a:off x="4630738" y="3789363"/>
            <a:ext cx="3400425" cy="2303462"/>
          </a:xfrm>
          <a:prstGeom prst="rect">
            <a:avLst/>
          </a:prstGeom>
          <a:noFill/>
          <a:ln w="19050" cap="flat" cmpd="sng">
            <a:solidFill>
              <a:schemeClr val="accent2"/>
            </a:solidFill>
            <a:prstDash val="solid"/>
            <a:miter/>
            <a:headEnd type="none" w="med" len="med"/>
            <a:tailEnd type="none" w="med" len="med"/>
          </a:ln>
        </p:spPr>
      </p:pic>
      <p:sp>
        <p:nvSpPr>
          <p:cNvPr id="17417" name="TextBox 8"/>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生产工厂</a:t>
            </a:r>
          </a:p>
        </p:txBody>
      </p:sp>
      <p:sp>
        <p:nvSpPr>
          <p:cNvPr id="17418"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7419"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7420"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418"/>
                                        </p:tgtEl>
                                        <p:attrNameLst>
                                          <p:attrName>style.visibility</p:attrName>
                                        </p:attrNameLst>
                                      </p:cBhvr>
                                      <p:to>
                                        <p:strVal val="visible"/>
                                      </p:to>
                                    </p:set>
                                    <p:anim calcmode="lin" valueType="num">
                                      <p:cBhvr additive="base">
                                        <p:cTn id="7" dur="300" fill="hold"/>
                                        <p:tgtEl>
                                          <p:spTgt spid="17418"/>
                                        </p:tgtEl>
                                        <p:attrNameLst>
                                          <p:attrName>ppt_x</p:attrName>
                                        </p:attrNameLst>
                                      </p:cBhvr>
                                      <p:tavLst>
                                        <p:tav tm="0">
                                          <p:val>
                                            <p:strVal val="0-#ppt_w/2"/>
                                          </p:val>
                                        </p:tav>
                                        <p:tav tm="100000">
                                          <p:val>
                                            <p:strVal val="#ppt_x"/>
                                          </p:val>
                                        </p:tav>
                                      </p:tavLst>
                                    </p:anim>
                                    <p:anim calcmode="lin" valueType="num">
                                      <p:cBhvr additive="base">
                                        <p:cTn id="8" dur="300" fill="hold"/>
                                        <p:tgtEl>
                                          <p:spTgt spid="1741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419"/>
                                        </p:tgtEl>
                                        <p:attrNameLst>
                                          <p:attrName>style.visibility</p:attrName>
                                        </p:attrNameLst>
                                      </p:cBhvr>
                                      <p:to>
                                        <p:strVal val="visible"/>
                                      </p:to>
                                    </p:set>
                                    <p:anim calcmode="lin" valueType="num">
                                      <p:cBhvr additive="base">
                                        <p:cTn id="11" dur="300" fill="hold"/>
                                        <p:tgtEl>
                                          <p:spTgt spid="17419"/>
                                        </p:tgtEl>
                                        <p:attrNameLst>
                                          <p:attrName>ppt_x</p:attrName>
                                        </p:attrNameLst>
                                      </p:cBhvr>
                                      <p:tavLst>
                                        <p:tav tm="0">
                                          <p:val>
                                            <p:strVal val="0-#ppt_w/2"/>
                                          </p:val>
                                        </p:tav>
                                        <p:tav tm="100000">
                                          <p:val>
                                            <p:strVal val="#ppt_x"/>
                                          </p:val>
                                        </p:tav>
                                      </p:tavLst>
                                    </p:anim>
                                    <p:anim calcmode="lin" valueType="num">
                                      <p:cBhvr additive="base">
                                        <p:cTn id="12" dur="300" fill="hold"/>
                                        <p:tgtEl>
                                          <p:spTgt spid="1741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7420"/>
                                        </p:tgtEl>
                                        <p:attrNameLst>
                                          <p:attrName>style.visibility</p:attrName>
                                        </p:attrNameLst>
                                      </p:cBhvr>
                                      <p:to>
                                        <p:strVal val="visible"/>
                                      </p:to>
                                    </p:set>
                                    <p:anim calcmode="lin" valueType="num">
                                      <p:cBhvr additive="base">
                                        <p:cTn id="15" dur="300" fill="hold"/>
                                        <p:tgtEl>
                                          <p:spTgt spid="17420"/>
                                        </p:tgtEl>
                                        <p:attrNameLst>
                                          <p:attrName>ppt_x</p:attrName>
                                        </p:attrNameLst>
                                      </p:cBhvr>
                                      <p:tavLst>
                                        <p:tav tm="0">
                                          <p:val>
                                            <p:strVal val="0-#ppt_w/2"/>
                                          </p:val>
                                        </p:tav>
                                        <p:tav tm="100000">
                                          <p:val>
                                            <p:strVal val="#ppt_x"/>
                                          </p:val>
                                        </p:tav>
                                      </p:tavLst>
                                    </p:anim>
                                    <p:anim calcmode="lin" valueType="num">
                                      <p:cBhvr additive="base">
                                        <p:cTn id="16" dur="300" fill="hold"/>
                                        <p:tgtEl>
                                          <p:spTgt spid="17420"/>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7417"/>
                                        </p:tgtEl>
                                        <p:attrNameLst>
                                          <p:attrName>style.visibility</p:attrName>
                                        </p:attrNameLst>
                                      </p:cBhvr>
                                      <p:to>
                                        <p:strVal val="visible"/>
                                      </p:to>
                                    </p:set>
                                    <p:anim calcmode="lin" valueType="num">
                                      <p:cBhvr>
                                        <p:cTn id="20" dur="500" fill="hold"/>
                                        <p:tgtEl>
                                          <p:spTgt spid="1741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7417"/>
                                        </p:tgtEl>
                                        <p:attrNameLst>
                                          <p:attrName>ppt_y</p:attrName>
                                        </p:attrNameLst>
                                      </p:cBhvr>
                                      <p:tavLst>
                                        <p:tav tm="0">
                                          <p:val>
                                            <p:strVal val="#ppt_y"/>
                                          </p:val>
                                        </p:tav>
                                        <p:tav tm="100000">
                                          <p:val>
                                            <p:strVal val="#ppt_y"/>
                                          </p:val>
                                        </p:tav>
                                      </p:tavLst>
                                    </p:anim>
                                    <p:anim calcmode="lin" valueType="num">
                                      <p:cBhvr>
                                        <p:cTn id="22" dur="500" fill="hold"/>
                                        <p:tgtEl>
                                          <p:spTgt spid="1741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741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7417"/>
                                        </p:tgtEl>
                                      </p:cBhvr>
                                    </p:animEffect>
                                  </p:childTnLst>
                                </p:cTn>
                              </p:par>
                            </p:childTnLst>
                          </p:cTn>
                        </p:par>
                        <p:par>
                          <p:cTn id="25" fill="hold">
                            <p:stCondLst>
                              <p:cond delay="1049"/>
                            </p:stCondLst>
                            <p:childTnLst>
                              <p:par>
                                <p:cTn id="26" presetID="10" presetClass="entr" presetSubtype="0" fill="hold" grpId="0" nodeType="afterEffect">
                                  <p:stCondLst>
                                    <p:cond delay="0"/>
                                  </p:stCondLst>
                                  <p:childTnLst>
                                    <p:set>
                                      <p:cBhvr>
                                        <p:cTn id="27" dur="1" fill="hold">
                                          <p:stCondLst>
                                            <p:cond delay="0"/>
                                          </p:stCondLst>
                                        </p:cTn>
                                        <p:tgtEl>
                                          <p:spTgt spid="17410"/>
                                        </p:tgtEl>
                                        <p:attrNameLst>
                                          <p:attrName>style.visibility</p:attrName>
                                        </p:attrNameLst>
                                      </p:cBhvr>
                                      <p:to>
                                        <p:strVal val="visible"/>
                                      </p:to>
                                    </p:set>
                                    <p:anim calcmode="lin" valueType="num">
                                      <p:cBhvr>
                                        <p:cTn id="28" dur="500" fill="hold"/>
                                        <p:tgtEl>
                                          <p:spTgt spid="17410"/>
                                        </p:tgtEl>
                                        <p:attrNameLst>
                                          <p:attrName>ppt_w</p:attrName>
                                        </p:attrNameLst>
                                      </p:cBhvr>
                                      <p:tavLst>
                                        <p:tav tm="0">
                                          <p:val>
                                            <p:fltVal val="0"/>
                                          </p:val>
                                        </p:tav>
                                        <p:tav tm="100000">
                                          <p:val>
                                            <p:strVal val="#ppt_w"/>
                                          </p:val>
                                        </p:tav>
                                      </p:tavLst>
                                    </p:anim>
                                    <p:anim calcmode="lin" valueType="num">
                                      <p:cBhvr>
                                        <p:cTn id="29" dur="500" fill="hold"/>
                                        <p:tgtEl>
                                          <p:spTgt spid="17410"/>
                                        </p:tgtEl>
                                        <p:attrNameLst>
                                          <p:attrName>ppt_h</p:attrName>
                                        </p:attrNameLst>
                                      </p:cBhvr>
                                      <p:tavLst>
                                        <p:tav tm="0">
                                          <p:val>
                                            <p:fltVal val="0"/>
                                          </p:val>
                                        </p:tav>
                                        <p:tav tm="100000">
                                          <p:val>
                                            <p:strVal val="#ppt_h"/>
                                          </p:val>
                                        </p:tav>
                                      </p:tavLst>
                                    </p:anim>
                                    <p:animEffect transition="in" filter="fade">
                                      <p:cBhvr>
                                        <p:cTn id="30" dur="500"/>
                                        <p:tgtEl>
                                          <p:spTgt spid="17410"/>
                                        </p:tgtEl>
                                      </p:cBhvr>
                                    </p:animEffect>
                                  </p:childTnLst>
                                </p:cTn>
                              </p:par>
                            </p:childTnLst>
                          </p:cTn>
                        </p:par>
                        <p:par>
                          <p:cTn id="31" fill="hold">
                            <p:stCondLst>
                              <p:cond delay="1549"/>
                            </p:stCondLst>
                            <p:childTnLst>
                              <p:par>
                                <p:cTn id="32" presetID="18" presetClass="entr" presetSubtype="12" fill="hold" nodeType="afterEffect">
                                  <p:stCondLst>
                                    <p:cond delay="0"/>
                                  </p:stCondLst>
                                  <p:childTnLst>
                                    <p:set>
                                      <p:cBhvr>
                                        <p:cTn id="33" dur="1" fill="hold">
                                          <p:stCondLst>
                                            <p:cond delay="0"/>
                                          </p:stCondLst>
                                        </p:cTn>
                                        <p:tgtEl>
                                          <p:spTgt spid="17414"/>
                                        </p:tgtEl>
                                        <p:attrNameLst>
                                          <p:attrName>style.visibility</p:attrName>
                                        </p:attrNameLst>
                                      </p:cBhvr>
                                      <p:to>
                                        <p:strVal val="visible"/>
                                      </p:to>
                                    </p:set>
                                    <p:animEffect transition="in" filter="strips(downLeft)">
                                      <p:cBhvr>
                                        <p:cTn id="34" dur="500"/>
                                        <p:tgtEl>
                                          <p:spTgt spid="17414"/>
                                        </p:tgtEl>
                                      </p:cBhvr>
                                    </p:animEffect>
                                  </p:childTnLst>
                                </p:cTn>
                              </p:par>
                              <p:par>
                                <p:cTn id="35" presetID="18" presetClass="entr" presetSubtype="6" fill="hold" nodeType="withEffect">
                                  <p:stCondLst>
                                    <p:cond delay="0"/>
                                  </p:stCondLst>
                                  <p:childTnLst>
                                    <p:set>
                                      <p:cBhvr>
                                        <p:cTn id="36" dur="1" fill="hold">
                                          <p:stCondLst>
                                            <p:cond delay="0"/>
                                          </p:stCondLst>
                                        </p:cTn>
                                        <p:tgtEl>
                                          <p:spTgt spid="17413"/>
                                        </p:tgtEl>
                                        <p:attrNameLst>
                                          <p:attrName>style.visibility</p:attrName>
                                        </p:attrNameLst>
                                      </p:cBhvr>
                                      <p:to>
                                        <p:strVal val="visible"/>
                                      </p:to>
                                    </p:set>
                                    <p:animEffect transition="in" filter="strips(downRight)">
                                      <p:cBhvr>
                                        <p:cTn id="37" dur="500"/>
                                        <p:tgtEl>
                                          <p:spTgt spid="17413"/>
                                        </p:tgtEl>
                                      </p:cBhvr>
                                    </p:animEffect>
                                  </p:childTnLst>
                                </p:cTn>
                              </p:par>
                              <p:par>
                                <p:cTn id="38" presetID="18" presetClass="entr" presetSubtype="3" fill="hold" nodeType="withEffect">
                                  <p:stCondLst>
                                    <p:cond delay="0"/>
                                  </p:stCondLst>
                                  <p:childTnLst>
                                    <p:set>
                                      <p:cBhvr>
                                        <p:cTn id="39" dur="1" fill="hold">
                                          <p:stCondLst>
                                            <p:cond delay="0"/>
                                          </p:stCondLst>
                                        </p:cTn>
                                        <p:tgtEl>
                                          <p:spTgt spid="17415"/>
                                        </p:tgtEl>
                                        <p:attrNameLst>
                                          <p:attrName>style.visibility</p:attrName>
                                        </p:attrNameLst>
                                      </p:cBhvr>
                                      <p:to>
                                        <p:strVal val="visible"/>
                                      </p:to>
                                    </p:set>
                                    <p:animEffect transition="in" filter="strips(upRight)">
                                      <p:cBhvr>
                                        <p:cTn id="40" dur="500"/>
                                        <p:tgtEl>
                                          <p:spTgt spid="17415"/>
                                        </p:tgtEl>
                                      </p:cBhvr>
                                    </p:animEffect>
                                  </p:childTnLst>
                                </p:cTn>
                              </p:par>
                              <p:par>
                                <p:cTn id="41" presetID="18" presetClass="entr" presetSubtype="9" fill="hold" nodeType="withEffect">
                                  <p:stCondLst>
                                    <p:cond delay="0"/>
                                  </p:stCondLst>
                                  <p:childTnLst>
                                    <p:set>
                                      <p:cBhvr>
                                        <p:cTn id="42" dur="1" fill="hold">
                                          <p:stCondLst>
                                            <p:cond delay="0"/>
                                          </p:stCondLst>
                                        </p:cTn>
                                        <p:tgtEl>
                                          <p:spTgt spid="17416"/>
                                        </p:tgtEl>
                                        <p:attrNameLst>
                                          <p:attrName>style.visibility</p:attrName>
                                        </p:attrNameLst>
                                      </p:cBhvr>
                                      <p:to>
                                        <p:strVal val="visible"/>
                                      </p:to>
                                    </p:set>
                                    <p:animEffect transition="in" filter="strips(upLeft)">
                                      <p:cBhvr>
                                        <p:cTn id="43" dur="500"/>
                                        <p:tgtEl>
                                          <p:spTgt spid="17416"/>
                                        </p:tgtEl>
                                      </p:cBhvr>
                                    </p:animEffect>
                                  </p:childTnLst>
                                </p:cTn>
                              </p:par>
                            </p:childTnLst>
                          </p:cTn>
                        </p:par>
                        <p:par>
                          <p:cTn id="44" fill="hold">
                            <p:stCondLst>
                              <p:cond delay="2049"/>
                            </p:stCondLst>
                            <p:childTnLst>
                              <p:par>
                                <p:cTn id="45" presetID="10" presetClass="entr" presetSubtype="0" fill="hold" grpId="0" nodeType="afterEffect">
                                  <p:stCondLst>
                                    <p:cond delay="0"/>
                                  </p:stCondLst>
                                  <p:childTnLst>
                                    <p:set>
                                      <p:cBhvr>
                                        <p:cTn id="46" dur="1" fill="hold">
                                          <p:stCondLst>
                                            <p:cond delay="0"/>
                                          </p:stCondLst>
                                        </p:cTn>
                                        <p:tgtEl>
                                          <p:spTgt spid="17411"/>
                                        </p:tgtEl>
                                        <p:attrNameLst>
                                          <p:attrName>style.visibility</p:attrName>
                                        </p:attrNameLst>
                                      </p:cBhvr>
                                      <p:to>
                                        <p:strVal val="visible"/>
                                      </p:to>
                                    </p:set>
                                    <p:animEffect transition="in" filter="fade">
                                      <p:cBhvr>
                                        <p:cTn id="47" dur="500"/>
                                        <p:tgtEl>
                                          <p:spTgt spid="17411"/>
                                        </p:tgtEl>
                                      </p:cBhvr>
                                    </p:animEffect>
                                  </p:childTnLst>
                                </p:cTn>
                              </p:par>
                            </p:childTnLst>
                          </p:cTn>
                        </p:par>
                        <p:par>
                          <p:cTn id="48" fill="hold">
                            <p:stCondLst>
                              <p:cond delay="2549"/>
                            </p:stCondLst>
                            <p:childTnLst>
                              <p:par>
                                <p:cTn id="49" presetID="10" presetClass="entr" presetSubtype="0" fill="hold" grpId="0" nodeType="afterEffect">
                                  <p:stCondLst>
                                    <p:cond delay="0"/>
                                  </p:stCondLst>
                                  <p:childTnLst>
                                    <p:set>
                                      <p:cBhvr>
                                        <p:cTn id="50" dur="1" fill="hold">
                                          <p:stCondLst>
                                            <p:cond delay="0"/>
                                          </p:stCondLst>
                                        </p:cTn>
                                        <p:tgtEl>
                                          <p:spTgt spid="17412"/>
                                        </p:tgtEl>
                                        <p:attrNameLst>
                                          <p:attrName>style.visibility</p:attrName>
                                        </p:attrNameLst>
                                      </p:cBhvr>
                                      <p:to>
                                        <p:strVal val="visible"/>
                                      </p:to>
                                    </p:set>
                                    <p:animEffect transition="in" filter="fade">
                                      <p:cBhvr>
                                        <p:cTn id="51"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p:bldP spid="17412" grpId="0"/>
      <p:bldP spid="174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p:nvPr/>
        </p:nvSpPr>
        <p:spPr>
          <a:xfrm>
            <a:off x="752475" y="187325"/>
            <a:ext cx="1947863"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资质</a:t>
            </a:r>
            <a:r>
              <a:rPr lang="en-US" altLang="x-none" sz="2800" b="1" dirty="0">
                <a:solidFill>
                  <a:schemeClr val="accent1"/>
                </a:solidFill>
                <a:latin typeface="微软雅黑" panose="020B0503020204020204" pitchFamily="2" charset="-122"/>
                <a:ea typeface="微软雅黑" panose="020B0503020204020204" pitchFamily="2" charset="-122"/>
              </a:rPr>
              <a:t>&amp;</a:t>
            </a:r>
            <a:r>
              <a:rPr lang="zh-CN" altLang="en-US" sz="2800" b="1" dirty="0">
                <a:solidFill>
                  <a:schemeClr val="accent1"/>
                </a:solidFill>
                <a:latin typeface="微软雅黑" panose="020B0503020204020204" pitchFamily="2" charset="-122"/>
                <a:ea typeface="微软雅黑" panose="020B0503020204020204" pitchFamily="2" charset="-122"/>
              </a:rPr>
              <a:t>荣誉</a:t>
            </a:r>
          </a:p>
        </p:txBody>
      </p:sp>
      <p:sp>
        <p:nvSpPr>
          <p:cNvPr id="18435"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8436"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8437"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8438"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850" y="850900"/>
            <a:ext cx="1808163" cy="2562225"/>
          </a:xfrm>
          <a:prstGeom prst="rect">
            <a:avLst/>
          </a:prstGeom>
          <a:noFill/>
          <a:ln w="9525">
            <a:noFill/>
          </a:ln>
        </p:spPr>
      </p:pic>
      <p:pic>
        <p:nvPicPr>
          <p:cNvPr id="18439"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95600" y="850900"/>
            <a:ext cx="1812925" cy="2562225"/>
          </a:xfrm>
          <a:prstGeom prst="rect">
            <a:avLst/>
          </a:prstGeom>
          <a:noFill/>
          <a:ln w="9525">
            <a:noFill/>
          </a:ln>
        </p:spPr>
      </p:pic>
      <p:pic>
        <p:nvPicPr>
          <p:cNvPr id="18440"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92700" y="850900"/>
            <a:ext cx="1846263" cy="2552700"/>
          </a:xfrm>
          <a:prstGeom prst="rect">
            <a:avLst/>
          </a:prstGeom>
          <a:noFill/>
          <a:ln w="9525">
            <a:noFill/>
          </a:ln>
        </p:spPr>
      </p:pic>
      <p:pic>
        <p:nvPicPr>
          <p:cNvPr id="18441" name="图片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24725" y="850900"/>
            <a:ext cx="1852613" cy="2552700"/>
          </a:xfrm>
          <a:prstGeom prst="rect">
            <a:avLst/>
          </a:prstGeom>
          <a:noFill/>
          <a:ln w="9525">
            <a:noFill/>
          </a:ln>
        </p:spPr>
      </p:pic>
      <p:pic>
        <p:nvPicPr>
          <p:cNvPr id="18442"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61513" y="850900"/>
            <a:ext cx="1852612" cy="2552700"/>
          </a:xfrm>
          <a:prstGeom prst="rect">
            <a:avLst/>
          </a:prstGeom>
          <a:noFill/>
          <a:ln w="9525">
            <a:noFill/>
          </a:ln>
        </p:spPr>
      </p:pic>
      <p:pic>
        <p:nvPicPr>
          <p:cNvPr id="18443" name="图片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7075" y="3514725"/>
            <a:ext cx="1887538" cy="2698750"/>
          </a:xfrm>
          <a:prstGeom prst="rect">
            <a:avLst/>
          </a:prstGeom>
          <a:noFill/>
          <a:ln w="9525">
            <a:noFill/>
          </a:ln>
        </p:spPr>
      </p:pic>
      <p:pic>
        <p:nvPicPr>
          <p:cNvPr id="18444" name="图片 1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043238" y="3514725"/>
            <a:ext cx="3760787" cy="2722563"/>
          </a:xfrm>
          <a:prstGeom prst="rect">
            <a:avLst/>
          </a:prstGeom>
          <a:noFill/>
          <a:ln w="9525">
            <a:noFill/>
          </a:ln>
        </p:spPr>
      </p:pic>
      <p:pic>
        <p:nvPicPr>
          <p:cNvPr id="18445" name="图片 1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442200" y="3497263"/>
            <a:ext cx="3971925" cy="2713037"/>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300" fill="hold"/>
                                        <p:tgtEl>
                                          <p:spTgt spid="18435"/>
                                        </p:tgtEl>
                                        <p:attrNameLst>
                                          <p:attrName>ppt_x</p:attrName>
                                        </p:attrNameLst>
                                      </p:cBhvr>
                                      <p:tavLst>
                                        <p:tav tm="0">
                                          <p:val>
                                            <p:strVal val="0-#ppt_w/2"/>
                                          </p:val>
                                        </p:tav>
                                        <p:tav tm="100000">
                                          <p:val>
                                            <p:strVal val="#ppt_x"/>
                                          </p:val>
                                        </p:tav>
                                      </p:tavLst>
                                    </p:anim>
                                    <p:anim calcmode="lin" valueType="num">
                                      <p:cBhvr additive="base">
                                        <p:cTn id="8" dur="300" fill="hold"/>
                                        <p:tgtEl>
                                          <p:spTgt spid="1843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8436"/>
                                        </p:tgtEl>
                                        <p:attrNameLst>
                                          <p:attrName>style.visibility</p:attrName>
                                        </p:attrNameLst>
                                      </p:cBhvr>
                                      <p:to>
                                        <p:strVal val="visible"/>
                                      </p:to>
                                    </p:set>
                                    <p:anim calcmode="lin" valueType="num">
                                      <p:cBhvr additive="base">
                                        <p:cTn id="11" dur="300" fill="hold"/>
                                        <p:tgtEl>
                                          <p:spTgt spid="18436"/>
                                        </p:tgtEl>
                                        <p:attrNameLst>
                                          <p:attrName>ppt_x</p:attrName>
                                        </p:attrNameLst>
                                      </p:cBhvr>
                                      <p:tavLst>
                                        <p:tav tm="0">
                                          <p:val>
                                            <p:strVal val="0-#ppt_w/2"/>
                                          </p:val>
                                        </p:tav>
                                        <p:tav tm="100000">
                                          <p:val>
                                            <p:strVal val="#ppt_x"/>
                                          </p:val>
                                        </p:tav>
                                      </p:tavLst>
                                    </p:anim>
                                    <p:anim calcmode="lin" valueType="num">
                                      <p:cBhvr additive="base">
                                        <p:cTn id="12" dur="300" fill="hold"/>
                                        <p:tgtEl>
                                          <p:spTgt spid="184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8437"/>
                                        </p:tgtEl>
                                        <p:attrNameLst>
                                          <p:attrName>style.visibility</p:attrName>
                                        </p:attrNameLst>
                                      </p:cBhvr>
                                      <p:to>
                                        <p:strVal val="visible"/>
                                      </p:to>
                                    </p:set>
                                    <p:anim calcmode="lin" valueType="num">
                                      <p:cBhvr additive="base">
                                        <p:cTn id="15" dur="300" fill="hold"/>
                                        <p:tgtEl>
                                          <p:spTgt spid="18437"/>
                                        </p:tgtEl>
                                        <p:attrNameLst>
                                          <p:attrName>ppt_x</p:attrName>
                                        </p:attrNameLst>
                                      </p:cBhvr>
                                      <p:tavLst>
                                        <p:tav tm="0">
                                          <p:val>
                                            <p:strVal val="0-#ppt_w/2"/>
                                          </p:val>
                                        </p:tav>
                                        <p:tav tm="100000">
                                          <p:val>
                                            <p:strVal val="#ppt_x"/>
                                          </p:val>
                                        </p:tav>
                                      </p:tavLst>
                                    </p:anim>
                                    <p:anim calcmode="lin" valueType="num">
                                      <p:cBhvr additive="base">
                                        <p:cTn id="16" dur="300" fill="hold"/>
                                        <p:tgtEl>
                                          <p:spTgt spid="1843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8434"/>
                                        </p:tgtEl>
                                        <p:attrNameLst>
                                          <p:attrName>style.visibility</p:attrName>
                                        </p:attrNameLst>
                                      </p:cBhvr>
                                      <p:to>
                                        <p:strVal val="visible"/>
                                      </p:to>
                                    </p:set>
                                    <p:anim calcmode="lin" valueType="num">
                                      <p:cBhvr>
                                        <p:cTn id="20" dur="5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8434"/>
                                        </p:tgtEl>
                                        <p:attrNameLst>
                                          <p:attrName>ppt_y</p:attrName>
                                        </p:attrNameLst>
                                      </p:cBhvr>
                                      <p:tavLst>
                                        <p:tav tm="0">
                                          <p:val>
                                            <p:strVal val="#ppt_y"/>
                                          </p:val>
                                        </p:tav>
                                        <p:tav tm="100000">
                                          <p:val>
                                            <p:strVal val="#ppt_y"/>
                                          </p:val>
                                        </p:tav>
                                      </p:tavLst>
                                    </p:anim>
                                    <p:anim calcmode="lin" valueType="num">
                                      <p:cBhvr>
                                        <p:cTn id="22" dur="5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8434"/>
                                        </p:tgtEl>
                                      </p:cBhvr>
                                    </p:animEffect>
                                  </p:childTnLst>
                                </p:cTn>
                              </p:par>
                            </p:childTnLst>
                          </p:cTn>
                        </p:par>
                        <p:par>
                          <p:cTn id="25" fill="hold">
                            <p:stCondLst>
                              <p:cond delay="1100"/>
                            </p:stCondLst>
                            <p:childTnLst>
                              <p:par>
                                <p:cTn id="26" presetID="2" presetClass="entr" presetSubtype="12" fill="hold" nodeType="afterEffect">
                                  <p:stCondLst>
                                    <p:cond delay="0"/>
                                  </p:stCondLst>
                                  <p:childTnLst>
                                    <p:set>
                                      <p:cBhvr>
                                        <p:cTn id="27" dur="1" fill="hold">
                                          <p:stCondLst>
                                            <p:cond delay="0"/>
                                          </p:stCondLst>
                                        </p:cTn>
                                        <p:tgtEl>
                                          <p:spTgt spid="18438"/>
                                        </p:tgtEl>
                                        <p:attrNameLst>
                                          <p:attrName>style.visibility</p:attrName>
                                        </p:attrNameLst>
                                      </p:cBhvr>
                                      <p:to>
                                        <p:strVal val="visible"/>
                                      </p:to>
                                    </p:set>
                                    <p:anim calcmode="lin" valueType="num">
                                      <p:cBhvr additive="base">
                                        <p:cTn id="28" dur="500" fill="hold"/>
                                        <p:tgtEl>
                                          <p:spTgt spid="18438"/>
                                        </p:tgtEl>
                                        <p:attrNameLst>
                                          <p:attrName>ppt_x</p:attrName>
                                        </p:attrNameLst>
                                      </p:cBhvr>
                                      <p:tavLst>
                                        <p:tav tm="0">
                                          <p:val>
                                            <p:strVal val="0-#ppt_w/2"/>
                                          </p:val>
                                        </p:tav>
                                        <p:tav tm="100000">
                                          <p:val>
                                            <p:strVal val="#ppt_x"/>
                                          </p:val>
                                        </p:tav>
                                      </p:tavLst>
                                    </p:anim>
                                    <p:anim calcmode="lin" valueType="num">
                                      <p:cBhvr additive="base">
                                        <p:cTn id="29" dur="500" fill="hold"/>
                                        <p:tgtEl>
                                          <p:spTgt spid="18438"/>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8439"/>
                                        </p:tgtEl>
                                        <p:attrNameLst>
                                          <p:attrName>style.visibility</p:attrName>
                                        </p:attrNameLst>
                                      </p:cBhvr>
                                      <p:to>
                                        <p:strVal val="visible"/>
                                      </p:to>
                                    </p:set>
                                    <p:anim calcmode="lin" valueType="num">
                                      <p:cBhvr additive="base">
                                        <p:cTn id="32" dur="500" fill="hold"/>
                                        <p:tgtEl>
                                          <p:spTgt spid="18439"/>
                                        </p:tgtEl>
                                        <p:attrNameLst>
                                          <p:attrName>ppt_x</p:attrName>
                                        </p:attrNameLst>
                                      </p:cBhvr>
                                      <p:tavLst>
                                        <p:tav tm="0">
                                          <p:val>
                                            <p:strVal val="0-#ppt_w/2"/>
                                          </p:val>
                                        </p:tav>
                                        <p:tav tm="100000">
                                          <p:val>
                                            <p:strVal val="#ppt_x"/>
                                          </p:val>
                                        </p:tav>
                                      </p:tavLst>
                                    </p:anim>
                                    <p:anim calcmode="lin" valueType="num">
                                      <p:cBhvr additive="base">
                                        <p:cTn id="33" dur="500" fill="hold"/>
                                        <p:tgtEl>
                                          <p:spTgt spid="1843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18440"/>
                                        </p:tgtEl>
                                        <p:attrNameLst>
                                          <p:attrName>style.visibility</p:attrName>
                                        </p:attrNameLst>
                                      </p:cBhvr>
                                      <p:to>
                                        <p:strVal val="visible"/>
                                      </p:to>
                                    </p:set>
                                    <p:anim calcmode="lin" valueType="num">
                                      <p:cBhvr additive="base">
                                        <p:cTn id="36" dur="500" fill="hold"/>
                                        <p:tgtEl>
                                          <p:spTgt spid="18440"/>
                                        </p:tgtEl>
                                        <p:attrNameLst>
                                          <p:attrName>ppt_x</p:attrName>
                                        </p:attrNameLst>
                                      </p:cBhvr>
                                      <p:tavLst>
                                        <p:tav tm="0">
                                          <p:val>
                                            <p:strVal val="0-#ppt_w/2"/>
                                          </p:val>
                                        </p:tav>
                                        <p:tav tm="100000">
                                          <p:val>
                                            <p:strVal val="#ppt_x"/>
                                          </p:val>
                                        </p:tav>
                                      </p:tavLst>
                                    </p:anim>
                                    <p:anim calcmode="lin" valueType="num">
                                      <p:cBhvr additive="base">
                                        <p:cTn id="37" dur="500" fill="hold"/>
                                        <p:tgtEl>
                                          <p:spTgt spid="18440"/>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18441"/>
                                        </p:tgtEl>
                                        <p:attrNameLst>
                                          <p:attrName>style.visibility</p:attrName>
                                        </p:attrNameLst>
                                      </p:cBhvr>
                                      <p:to>
                                        <p:strVal val="visible"/>
                                      </p:to>
                                    </p:set>
                                    <p:anim calcmode="lin" valueType="num">
                                      <p:cBhvr additive="base">
                                        <p:cTn id="40" dur="500" fill="hold"/>
                                        <p:tgtEl>
                                          <p:spTgt spid="18441"/>
                                        </p:tgtEl>
                                        <p:attrNameLst>
                                          <p:attrName>ppt_x</p:attrName>
                                        </p:attrNameLst>
                                      </p:cBhvr>
                                      <p:tavLst>
                                        <p:tav tm="0">
                                          <p:val>
                                            <p:strVal val="0-#ppt_w/2"/>
                                          </p:val>
                                        </p:tav>
                                        <p:tav tm="100000">
                                          <p:val>
                                            <p:strVal val="#ppt_x"/>
                                          </p:val>
                                        </p:tav>
                                      </p:tavLst>
                                    </p:anim>
                                    <p:anim calcmode="lin" valueType="num">
                                      <p:cBhvr additive="base">
                                        <p:cTn id="41" dur="500" fill="hold"/>
                                        <p:tgtEl>
                                          <p:spTgt spid="18441"/>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400"/>
                                  </p:stCondLst>
                                  <p:childTnLst>
                                    <p:set>
                                      <p:cBhvr>
                                        <p:cTn id="43" dur="1" fill="hold">
                                          <p:stCondLst>
                                            <p:cond delay="0"/>
                                          </p:stCondLst>
                                        </p:cTn>
                                        <p:tgtEl>
                                          <p:spTgt spid="18442"/>
                                        </p:tgtEl>
                                        <p:attrNameLst>
                                          <p:attrName>style.visibility</p:attrName>
                                        </p:attrNameLst>
                                      </p:cBhvr>
                                      <p:to>
                                        <p:strVal val="visible"/>
                                      </p:to>
                                    </p:set>
                                    <p:anim calcmode="lin" valueType="num">
                                      <p:cBhvr additive="base">
                                        <p:cTn id="44" dur="500" fill="hold"/>
                                        <p:tgtEl>
                                          <p:spTgt spid="18442"/>
                                        </p:tgtEl>
                                        <p:attrNameLst>
                                          <p:attrName>ppt_x</p:attrName>
                                        </p:attrNameLst>
                                      </p:cBhvr>
                                      <p:tavLst>
                                        <p:tav tm="0">
                                          <p:val>
                                            <p:strVal val="0-#ppt_w/2"/>
                                          </p:val>
                                        </p:tav>
                                        <p:tav tm="100000">
                                          <p:val>
                                            <p:strVal val="#ppt_x"/>
                                          </p:val>
                                        </p:tav>
                                      </p:tavLst>
                                    </p:anim>
                                    <p:anim calcmode="lin" valueType="num">
                                      <p:cBhvr additive="base">
                                        <p:cTn id="45" dur="500" fill="hold"/>
                                        <p:tgtEl>
                                          <p:spTgt spid="18442"/>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2" presetClass="entr" presetSubtype="6" fill="hold" nodeType="afterEffect">
                                  <p:stCondLst>
                                    <p:cond delay="0"/>
                                  </p:stCondLst>
                                  <p:childTnLst>
                                    <p:set>
                                      <p:cBhvr>
                                        <p:cTn id="48" dur="1" fill="hold">
                                          <p:stCondLst>
                                            <p:cond delay="0"/>
                                          </p:stCondLst>
                                        </p:cTn>
                                        <p:tgtEl>
                                          <p:spTgt spid="18443"/>
                                        </p:tgtEl>
                                        <p:attrNameLst>
                                          <p:attrName>style.visibility</p:attrName>
                                        </p:attrNameLst>
                                      </p:cBhvr>
                                      <p:to>
                                        <p:strVal val="visible"/>
                                      </p:to>
                                    </p:set>
                                    <p:anim calcmode="lin" valueType="num">
                                      <p:cBhvr additive="base">
                                        <p:cTn id="49" dur="500" fill="hold"/>
                                        <p:tgtEl>
                                          <p:spTgt spid="18443"/>
                                        </p:tgtEl>
                                        <p:attrNameLst>
                                          <p:attrName>ppt_x</p:attrName>
                                        </p:attrNameLst>
                                      </p:cBhvr>
                                      <p:tavLst>
                                        <p:tav tm="0">
                                          <p:val>
                                            <p:strVal val="1+#ppt_w/2"/>
                                          </p:val>
                                        </p:tav>
                                        <p:tav tm="100000">
                                          <p:val>
                                            <p:strVal val="#ppt_x"/>
                                          </p:val>
                                        </p:tav>
                                      </p:tavLst>
                                    </p:anim>
                                    <p:anim calcmode="lin" valueType="num">
                                      <p:cBhvr additive="base">
                                        <p:cTn id="50" dur="500" fill="hold"/>
                                        <p:tgtEl>
                                          <p:spTgt spid="18443"/>
                                        </p:tgtEl>
                                        <p:attrNameLst>
                                          <p:attrName>ppt_y</p:attrName>
                                        </p:attrNameLst>
                                      </p:cBhvr>
                                      <p:tavLst>
                                        <p:tav tm="0">
                                          <p:val>
                                            <p:strVal val="1+#ppt_h/2"/>
                                          </p:val>
                                        </p:tav>
                                        <p:tav tm="100000">
                                          <p:val>
                                            <p:strVal val="#ppt_y"/>
                                          </p:val>
                                        </p:tav>
                                      </p:tavLst>
                                    </p:anim>
                                  </p:childTnLst>
                                </p:cTn>
                              </p:par>
                              <p:par>
                                <p:cTn id="51" presetID="2" presetClass="entr" presetSubtype="6" fill="hold" nodeType="withEffect">
                                  <p:stCondLst>
                                    <p:cond delay="100"/>
                                  </p:stCondLst>
                                  <p:childTnLst>
                                    <p:set>
                                      <p:cBhvr>
                                        <p:cTn id="52" dur="1" fill="hold">
                                          <p:stCondLst>
                                            <p:cond delay="0"/>
                                          </p:stCondLst>
                                        </p:cTn>
                                        <p:tgtEl>
                                          <p:spTgt spid="18444"/>
                                        </p:tgtEl>
                                        <p:attrNameLst>
                                          <p:attrName>style.visibility</p:attrName>
                                        </p:attrNameLst>
                                      </p:cBhvr>
                                      <p:to>
                                        <p:strVal val="visible"/>
                                      </p:to>
                                    </p:set>
                                    <p:anim calcmode="lin" valueType="num">
                                      <p:cBhvr additive="base">
                                        <p:cTn id="53" dur="500" fill="hold"/>
                                        <p:tgtEl>
                                          <p:spTgt spid="18444"/>
                                        </p:tgtEl>
                                        <p:attrNameLst>
                                          <p:attrName>ppt_x</p:attrName>
                                        </p:attrNameLst>
                                      </p:cBhvr>
                                      <p:tavLst>
                                        <p:tav tm="0">
                                          <p:val>
                                            <p:strVal val="1+#ppt_w/2"/>
                                          </p:val>
                                        </p:tav>
                                        <p:tav tm="100000">
                                          <p:val>
                                            <p:strVal val="#ppt_x"/>
                                          </p:val>
                                        </p:tav>
                                      </p:tavLst>
                                    </p:anim>
                                    <p:anim calcmode="lin" valueType="num">
                                      <p:cBhvr additive="base">
                                        <p:cTn id="54" dur="500" fill="hold"/>
                                        <p:tgtEl>
                                          <p:spTgt spid="18444"/>
                                        </p:tgtEl>
                                        <p:attrNameLst>
                                          <p:attrName>ppt_y</p:attrName>
                                        </p:attrNameLst>
                                      </p:cBhvr>
                                      <p:tavLst>
                                        <p:tav tm="0">
                                          <p:val>
                                            <p:strVal val="1+#ppt_h/2"/>
                                          </p:val>
                                        </p:tav>
                                        <p:tav tm="100000">
                                          <p:val>
                                            <p:strVal val="#ppt_y"/>
                                          </p:val>
                                        </p:tav>
                                      </p:tavLst>
                                    </p:anim>
                                  </p:childTnLst>
                                </p:cTn>
                              </p:par>
                              <p:par>
                                <p:cTn id="55" presetID="2" presetClass="entr" presetSubtype="6" fill="hold" nodeType="withEffect">
                                  <p:stCondLst>
                                    <p:cond delay="200"/>
                                  </p:stCondLst>
                                  <p:childTnLst>
                                    <p:set>
                                      <p:cBhvr>
                                        <p:cTn id="56" dur="1" fill="hold">
                                          <p:stCondLst>
                                            <p:cond delay="0"/>
                                          </p:stCondLst>
                                        </p:cTn>
                                        <p:tgtEl>
                                          <p:spTgt spid="18445"/>
                                        </p:tgtEl>
                                        <p:attrNameLst>
                                          <p:attrName>style.visibility</p:attrName>
                                        </p:attrNameLst>
                                      </p:cBhvr>
                                      <p:to>
                                        <p:strVal val="visible"/>
                                      </p:to>
                                    </p:set>
                                    <p:anim calcmode="lin" valueType="num">
                                      <p:cBhvr additive="base">
                                        <p:cTn id="57" dur="500" fill="hold"/>
                                        <p:tgtEl>
                                          <p:spTgt spid="18445"/>
                                        </p:tgtEl>
                                        <p:attrNameLst>
                                          <p:attrName>ppt_x</p:attrName>
                                        </p:attrNameLst>
                                      </p:cBhvr>
                                      <p:tavLst>
                                        <p:tav tm="0">
                                          <p:val>
                                            <p:strVal val="1+#ppt_w/2"/>
                                          </p:val>
                                        </p:tav>
                                        <p:tav tm="100000">
                                          <p:val>
                                            <p:strVal val="#ppt_x"/>
                                          </p:val>
                                        </p:tav>
                                      </p:tavLst>
                                    </p:anim>
                                    <p:anim calcmode="lin" valueType="num">
                                      <p:cBhvr additive="base">
                                        <p:cTn id="58" dur="500" fill="hold"/>
                                        <p:tgtEl>
                                          <p:spTgt spid="184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8"/>
          <p:cNvSpPr txBox="1"/>
          <p:nvPr/>
        </p:nvSpPr>
        <p:spPr>
          <a:xfrm>
            <a:off x="4370388" y="3402013"/>
            <a:ext cx="6911975" cy="554037"/>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品</a:t>
            </a:r>
            <a:r>
              <a:rPr lang="zh-CN" altLang="en-US" sz="2000" dirty="0">
                <a:solidFill>
                  <a:schemeClr val="accent1"/>
                </a:solidFill>
                <a:latin typeface="微软雅黑" panose="020B0503020204020204" pitchFamily="2" charset="-122"/>
                <a:ea typeface="微软雅黑" panose="020B0503020204020204" pitchFamily="2" charset="-122"/>
              </a:rPr>
              <a:t>牌荣获“中国著名品牌”</a:t>
            </a:r>
          </a:p>
        </p:txBody>
      </p:sp>
      <p:pic>
        <p:nvPicPr>
          <p:cNvPr id="19459"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13" y="1844675"/>
            <a:ext cx="3427412" cy="4846638"/>
          </a:xfrm>
          <a:prstGeom prst="rect">
            <a:avLst/>
          </a:prstGeom>
          <a:noFill/>
          <a:ln w="9525">
            <a:noFill/>
          </a:ln>
        </p:spPr>
      </p:pic>
      <p:sp>
        <p:nvSpPr>
          <p:cNvPr id="19460" name="Oval 7"/>
          <p:cNvSpPr/>
          <p:nvPr/>
        </p:nvSpPr>
        <p:spPr>
          <a:xfrm>
            <a:off x="3836988" y="3446463"/>
            <a:ext cx="409575" cy="409575"/>
          </a:xfrm>
          <a:prstGeom prst="ellipse">
            <a:avLst/>
          </a:prstGeom>
          <a:solidFill>
            <a:schemeClr val="tx1"/>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1</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9461" name="Text Box 18"/>
          <p:cNvSpPr txBox="1"/>
          <p:nvPr/>
        </p:nvSpPr>
        <p:spPr>
          <a:xfrm>
            <a:off x="4370388" y="3987800"/>
            <a:ext cx="6911975" cy="554038"/>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品</a:t>
            </a:r>
            <a:r>
              <a:rPr lang="zh-CN" altLang="en-US" sz="2000" dirty="0">
                <a:solidFill>
                  <a:schemeClr val="accent1"/>
                </a:solidFill>
                <a:latin typeface="微软雅黑" panose="020B0503020204020204" pitchFamily="2" charset="-122"/>
                <a:ea typeface="微软雅黑" panose="020B0503020204020204" pitchFamily="2" charset="-122"/>
              </a:rPr>
              <a:t>牌荣获“中国鞋业行业十大品牌”</a:t>
            </a:r>
          </a:p>
        </p:txBody>
      </p:sp>
      <p:sp>
        <p:nvSpPr>
          <p:cNvPr id="19462" name="Oval 7"/>
          <p:cNvSpPr/>
          <p:nvPr/>
        </p:nvSpPr>
        <p:spPr>
          <a:xfrm>
            <a:off x="3836988" y="4032250"/>
            <a:ext cx="409575" cy="411163"/>
          </a:xfrm>
          <a:prstGeom prst="ellipse">
            <a:avLst/>
          </a:prstGeom>
          <a:solidFill>
            <a:schemeClr val="tx1"/>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2</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9463" name="Text Box 18"/>
          <p:cNvSpPr txBox="1"/>
          <p:nvPr/>
        </p:nvSpPr>
        <p:spPr>
          <a:xfrm>
            <a:off x="4370388" y="4548188"/>
            <a:ext cx="6911975" cy="554037"/>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品</a:t>
            </a:r>
            <a:r>
              <a:rPr lang="zh-CN" altLang="en-US" sz="2000" dirty="0">
                <a:solidFill>
                  <a:schemeClr val="accent1"/>
                </a:solidFill>
                <a:latin typeface="微软雅黑" panose="020B0503020204020204" pitchFamily="2" charset="-122"/>
                <a:ea typeface="微软雅黑" panose="020B0503020204020204" pitchFamily="2" charset="-122"/>
              </a:rPr>
              <a:t>牌荣获质量、服务、诚信</a:t>
            </a:r>
            <a:r>
              <a:rPr lang="de-DE" altLang="en-US" sz="2000" dirty="0">
                <a:solidFill>
                  <a:schemeClr val="accent1"/>
                </a:solidFill>
                <a:latin typeface="微软雅黑" panose="020B0503020204020204" pitchFamily="2" charset="-122"/>
                <a:ea typeface="微软雅黑" panose="020B0503020204020204" pitchFamily="2" charset="-122"/>
              </a:rPr>
              <a:t>AAA</a:t>
            </a:r>
            <a:r>
              <a:rPr lang="zh-CN" altLang="en-US" sz="2000" dirty="0">
                <a:solidFill>
                  <a:schemeClr val="accent1"/>
                </a:solidFill>
                <a:latin typeface="微软雅黑" panose="020B0503020204020204" pitchFamily="2" charset="-122"/>
                <a:ea typeface="微软雅黑" panose="020B0503020204020204" pitchFamily="2" charset="-122"/>
              </a:rPr>
              <a:t>单位</a:t>
            </a:r>
          </a:p>
        </p:txBody>
      </p:sp>
      <p:sp>
        <p:nvSpPr>
          <p:cNvPr id="19464" name="Oval 7"/>
          <p:cNvSpPr/>
          <p:nvPr/>
        </p:nvSpPr>
        <p:spPr>
          <a:xfrm>
            <a:off x="3836988" y="4592638"/>
            <a:ext cx="409575" cy="409575"/>
          </a:xfrm>
          <a:prstGeom prst="ellipse">
            <a:avLst/>
          </a:prstGeom>
          <a:solidFill>
            <a:schemeClr val="tx1"/>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3</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9465" name="Text Box 18"/>
          <p:cNvSpPr txBox="1"/>
          <p:nvPr/>
        </p:nvSpPr>
        <p:spPr>
          <a:xfrm>
            <a:off x="4370388" y="5094288"/>
            <a:ext cx="6911975" cy="554037"/>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品</a:t>
            </a:r>
            <a:r>
              <a:rPr lang="zh-CN" altLang="en-US" sz="2000" dirty="0">
                <a:solidFill>
                  <a:schemeClr val="accent1"/>
                </a:solidFill>
                <a:latin typeface="微软雅黑" panose="020B0503020204020204" pitchFamily="2" charset="-122"/>
                <a:ea typeface="微软雅黑" panose="020B0503020204020204" pitchFamily="2" charset="-122"/>
              </a:rPr>
              <a:t>牌荣获“中国十优产品”</a:t>
            </a:r>
          </a:p>
        </p:txBody>
      </p:sp>
      <p:sp>
        <p:nvSpPr>
          <p:cNvPr id="19466" name="Oval 7"/>
          <p:cNvSpPr/>
          <p:nvPr/>
        </p:nvSpPr>
        <p:spPr>
          <a:xfrm>
            <a:off x="3836988" y="5138738"/>
            <a:ext cx="409575" cy="409575"/>
          </a:xfrm>
          <a:prstGeom prst="ellipse">
            <a:avLst/>
          </a:prstGeom>
          <a:solidFill>
            <a:schemeClr val="tx1"/>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4</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9467" name="Text Box 18"/>
          <p:cNvSpPr txBox="1"/>
          <p:nvPr/>
        </p:nvSpPr>
        <p:spPr>
          <a:xfrm>
            <a:off x="4370388" y="5667375"/>
            <a:ext cx="6911975" cy="554038"/>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品</a:t>
            </a:r>
            <a:r>
              <a:rPr lang="zh-CN" altLang="en-US" sz="2000" dirty="0">
                <a:solidFill>
                  <a:schemeClr val="accent1"/>
                </a:solidFill>
                <a:latin typeface="微软雅黑" panose="020B0503020204020204" pitchFamily="2" charset="-122"/>
                <a:ea typeface="微软雅黑" panose="020B0503020204020204" pitchFamily="2" charset="-122"/>
              </a:rPr>
              <a:t>牌再获殊荣，被评选为“全国消费者放心满意品牌”</a:t>
            </a:r>
          </a:p>
        </p:txBody>
      </p:sp>
      <p:sp>
        <p:nvSpPr>
          <p:cNvPr id="19468" name="Oval 7"/>
          <p:cNvSpPr/>
          <p:nvPr/>
        </p:nvSpPr>
        <p:spPr>
          <a:xfrm>
            <a:off x="3836988" y="5711825"/>
            <a:ext cx="409575" cy="409575"/>
          </a:xfrm>
          <a:prstGeom prst="ellipse">
            <a:avLst/>
          </a:prstGeom>
          <a:solidFill>
            <a:schemeClr val="tx1"/>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5</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9469" name="TextBox 12"/>
          <p:cNvSpPr txBox="1"/>
          <p:nvPr/>
        </p:nvSpPr>
        <p:spPr>
          <a:xfrm>
            <a:off x="752475" y="187325"/>
            <a:ext cx="1947863"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资质</a:t>
            </a:r>
            <a:r>
              <a:rPr lang="en-US" altLang="x-none" sz="2800" b="1" dirty="0">
                <a:solidFill>
                  <a:schemeClr val="accent1"/>
                </a:solidFill>
                <a:latin typeface="微软雅黑" panose="020B0503020204020204" pitchFamily="2" charset="-122"/>
                <a:ea typeface="微软雅黑" panose="020B0503020204020204" pitchFamily="2" charset="-122"/>
              </a:rPr>
              <a:t>&amp;</a:t>
            </a:r>
            <a:r>
              <a:rPr lang="zh-CN" altLang="en-US" sz="2800" b="1" dirty="0">
                <a:solidFill>
                  <a:schemeClr val="accent1"/>
                </a:solidFill>
                <a:latin typeface="微软雅黑" panose="020B0503020204020204" pitchFamily="2" charset="-122"/>
                <a:ea typeface="微软雅黑" panose="020B0503020204020204" pitchFamily="2" charset="-122"/>
              </a:rPr>
              <a:t>荣誉</a:t>
            </a:r>
          </a:p>
        </p:txBody>
      </p:sp>
      <p:sp>
        <p:nvSpPr>
          <p:cNvPr id="19470"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9471"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9472"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9473" name="图片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41738" y="1193800"/>
            <a:ext cx="2379662" cy="1736725"/>
          </a:xfrm>
          <a:prstGeom prst="rect">
            <a:avLst/>
          </a:prstGeom>
          <a:noFill/>
          <a:ln w="9525">
            <a:noFill/>
          </a:ln>
        </p:spPr>
      </p:pic>
      <p:pic>
        <p:nvPicPr>
          <p:cNvPr id="19474" name="图片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38888" y="1193800"/>
            <a:ext cx="2379662" cy="1736725"/>
          </a:xfrm>
          <a:prstGeom prst="rect">
            <a:avLst/>
          </a:prstGeom>
          <a:noFill/>
          <a:ln w="9525">
            <a:noFill/>
          </a:ln>
        </p:spPr>
      </p:pic>
      <p:pic>
        <p:nvPicPr>
          <p:cNvPr id="19475" name="图片 1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67788" y="1193800"/>
            <a:ext cx="2382837" cy="1736725"/>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470"/>
                                        </p:tgtEl>
                                        <p:attrNameLst>
                                          <p:attrName>style.visibility</p:attrName>
                                        </p:attrNameLst>
                                      </p:cBhvr>
                                      <p:to>
                                        <p:strVal val="visible"/>
                                      </p:to>
                                    </p:set>
                                    <p:anim calcmode="lin" valueType="num">
                                      <p:cBhvr additive="base">
                                        <p:cTn id="7" dur="300" fill="hold"/>
                                        <p:tgtEl>
                                          <p:spTgt spid="19470"/>
                                        </p:tgtEl>
                                        <p:attrNameLst>
                                          <p:attrName>ppt_x</p:attrName>
                                        </p:attrNameLst>
                                      </p:cBhvr>
                                      <p:tavLst>
                                        <p:tav tm="0">
                                          <p:val>
                                            <p:strVal val="0-#ppt_w/2"/>
                                          </p:val>
                                        </p:tav>
                                        <p:tav tm="100000">
                                          <p:val>
                                            <p:strVal val="#ppt_x"/>
                                          </p:val>
                                        </p:tav>
                                      </p:tavLst>
                                    </p:anim>
                                    <p:anim calcmode="lin" valueType="num">
                                      <p:cBhvr additive="base">
                                        <p:cTn id="8" dur="300" fill="hold"/>
                                        <p:tgtEl>
                                          <p:spTgt spid="1947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9471"/>
                                        </p:tgtEl>
                                        <p:attrNameLst>
                                          <p:attrName>style.visibility</p:attrName>
                                        </p:attrNameLst>
                                      </p:cBhvr>
                                      <p:to>
                                        <p:strVal val="visible"/>
                                      </p:to>
                                    </p:set>
                                    <p:anim calcmode="lin" valueType="num">
                                      <p:cBhvr additive="base">
                                        <p:cTn id="11" dur="300" fill="hold"/>
                                        <p:tgtEl>
                                          <p:spTgt spid="19471"/>
                                        </p:tgtEl>
                                        <p:attrNameLst>
                                          <p:attrName>ppt_x</p:attrName>
                                        </p:attrNameLst>
                                      </p:cBhvr>
                                      <p:tavLst>
                                        <p:tav tm="0">
                                          <p:val>
                                            <p:strVal val="0-#ppt_w/2"/>
                                          </p:val>
                                        </p:tav>
                                        <p:tav tm="100000">
                                          <p:val>
                                            <p:strVal val="#ppt_x"/>
                                          </p:val>
                                        </p:tav>
                                      </p:tavLst>
                                    </p:anim>
                                    <p:anim calcmode="lin" valueType="num">
                                      <p:cBhvr additive="base">
                                        <p:cTn id="12" dur="300" fill="hold"/>
                                        <p:tgtEl>
                                          <p:spTgt spid="194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9472"/>
                                        </p:tgtEl>
                                        <p:attrNameLst>
                                          <p:attrName>style.visibility</p:attrName>
                                        </p:attrNameLst>
                                      </p:cBhvr>
                                      <p:to>
                                        <p:strVal val="visible"/>
                                      </p:to>
                                    </p:set>
                                    <p:anim calcmode="lin" valueType="num">
                                      <p:cBhvr additive="base">
                                        <p:cTn id="15" dur="300" fill="hold"/>
                                        <p:tgtEl>
                                          <p:spTgt spid="19472"/>
                                        </p:tgtEl>
                                        <p:attrNameLst>
                                          <p:attrName>ppt_x</p:attrName>
                                        </p:attrNameLst>
                                      </p:cBhvr>
                                      <p:tavLst>
                                        <p:tav tm="0">
                                          <p:val>
                                            <p:strVal val="0-#ppt_w/2"/>
                                          </p:val>
                                        </p:tav>
                                        <p:tav tm="100000">
                                          <p:val>
                                            <p:strVal val="#ppt_x"/>
                                          </p:val>
                                        </p:tav>
                                      </p:tavLst>
                                    </p:anim>
                                    <p:anim calcmode="lin" valueType="num">
                                      <p:cBhvr additive="base">
                                        <p:cTn id="16" dur="300" fill="hold"/>
                                        <p:tgtEl>
                                          <p:spTgt spid="1947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9469"/>
                                        </p:tgtEl>
                                        <p:attrNameLst>
                                          <p:attrName>style.visibility</p:attrName>
                                        </p:attrNameLst>
                                      </p:cBhvr>
                                      <p:to>
                                        <p:strVal val="visible"/>
                                      </p:to>
                                    </p:set>
                                    <p:anim calcmode="lin" valueType="num">
                                      <p:cBhvr>
                                        <p:cTn id="20" dur="500" fill="hold"/>
                                        <p:tgtEl>
                                          <p:spTgt spid="19469"/>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9469"/>
                                        </p:tgtEl>
                                        <p:attrNameLst>
                                          <p:attrName>ppt_y</p:attrName>
                                        </p:attrNameLst>
                                      </p:cBhvr>
                                      <p:tavLst>
                                        <p:tav tm="0">
                                          <p:val>
                                            <p:strVal val="#ppt_y"/>
                                          </p:val>
                                        </p:tav>
                                        <p:tav tm="100000">
                                          <p:val>
                                            <p:strVal val="#ppt_y"/>
                                          </p:val>
                                        </p:tav>
                                      </p:tavLst>
                                    </p:anim>
                                    <p:anim calcmode="lin" valueType="num">
                                      <p:cBhvr>
                                        <p:cTn id="22" dur="500" fill="hold"/>
                                        <p:tgtEl>
                                          <p:spTgt spid="19469"/>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9469"/>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9469"/>
                                        </p:tgtEl>
                                      </p:cBhvr>
                                    </p:animEffect>
                                  </p:childTnLst>
                                </p:cTn>
                              </p:par>
                            </p:childTnLst>
                          </p:cTn>
                        </p:par>
                        <p:par>
                          <p:cTn id="25" fill="hold">
                            <p:stCondLst>
                              <p:cond delay="1100"/>
                            </p:stCondLst>
                            <p:childTnLst>
                              <p:par>
                                <p:cTn id="26" presetID="42" presetClass="entr" presetSubtype="0" fill="hold" nodeType="afterEffect">
                                  <p:stCondLst>
                                    <p:cond delay="0"/>
                                  </p:stCondLst>
                                  <p:childTnLst>
                                    <p:set>
                                      <p:cBhvr>
                                        <p:cTn id="27" dur="1" fill="hold">
                                          <p:stCondLst>
                                            <p:cond delay="0"/>
                                          </p:stCondLst>
                                        </p:cTn>
                                        <p:tgtEl>
                                          <p:spTgt spid="19459"/>
                                        </p:tgtEl>
                                        <p:attrNameLst>
                                          <p:attrName>style.visibility</p:attrName>
                                        </p:attrNameLst>
                                      </p:cBhvr>
                                      <p:to>
                                        <p:strVal val="visible"/>
                                      </p:to>
                                    </p:set>
                                    <p:animEffect transition="in" filter="fade">
                                      <p:cBhvr>
                                        <p:cTn id="28" dur="1000"/>
                                        <p:tgtEl>
                                          <p:spTgt spid="19459"/>
                                        </p:tgtEl>
                                      </p:cBhvr>
                                    </p:animEffect>
                                    <p:anim calcmode="lin" valueType="num">
                                      <p:cBhvr>
                                        <p:cTn id="29" dur="1000" fill="hold"/>
                                        <p:tgtEl>
                                          <p:spTgt spid="19459"/>
                                        </p:tgtEl>
                                        <p:attrNameLst>
                                          <p:attrName>ppt_x</p:attrName>
                                        </p:attrNameLst>
                                      </p:cBhvr>
                                      <p:tavLst>
                                        <p:tav tm="0">
                                          <p:val>
                                            <p:strVal val="#ppt_x"/>
                                          </p:val>
                                        </p:tav>
                                        <p:tav tm="100000">
                                          <p:val>
                                            <p:strVal val="#ppt_x"/>
                                          </p:val>
                                        </p:tav>
                                      </p:tavLst>
                                    </p:anim>
                                    <p:anim calcmode="lin" valueType="num">
                                      <p:cBhvr>
                                        <p:cTn id="30" dur="1000" fill="hold"/>
                                        <p:tgtEl>
                                          <p:spTgt spid="19459"/>
                                        </p:tgtEl>
                                        <p:attrNameLst>
                                          <p:attrName>ppt_y</p:attrName>
                                        </p:attrNameLst>
                                      </p:cBhvr>
                                      <p:tavLst>
                                        <p:tav tm="0">
                                          <p:val>
                                            <p:strVal val="#ppt_y+.1"/>
                                          </p:val>
                                        </p:tav>
                                        <p:tav tm="100000">
                                          <p:val>
                                            <p:strVal val="#ppt_y"/>
                                          </p:val>
                                        </p:tav>
                                      </p:tavLst>
                                    </p:anim>
                                  </p:childTnLst>
                                </p:cTn>
                              </p:par>
                            </p:childTnLst>
                          </p:cTn>
                        </p:par>
                        <p:par>
                          <p:cTn id="31" fill="hold">
                            <p:stCondLst>
                              <p:cond delay="2100"/>
                            </p:stCondLst>
                            <p:childTnLst>
                              <p:par>
                                <p:cTn id="32" presetID="42" presetClass="entr" presetSubtype="0" fill="hold" nodeType="afterEffect">
                                  <p:stCondLst>
                                    <p:cond delay="0"/>
                                  </p:stCondLst>
                                  <p:childTnLst>
                                    <p:set>
                                      <p:cBhvr>
                                        <p:cTn id="33" dur="1" fill="hold">
                                          <p:stCondLst>
                                            <p:cond delay="0"/>
                                          </p:stCondLst>
                                        </p:cTn>
                                        <p:tgtEl>
                                          <p:spTgt spid="19473"/>
                                        </p:tgtEl>
                                        <p:attrNameLst>
                                          <p:attrName>style.visibility</p:attrName>
                                        </p:attrNameLst>
                                      </p:cBhvr>
                                      <p:to>
                                        <p:strVal val="visible"/>
                                      </p:to>
                                    </p:set>
                                    <p:animEffect transition="in" filter="fade">
                                      <p:cBhvr>
                                        <p:cTn id="34" dur="1000"/>
                                        <p:tgtEl>
                                          <p:spTgt spid="19473"/>
                                        </p:tgtEl>
                                      </p:cBhvr>
                                    </p:animEffect>
                                    <p:anim calcmode="lin" valueType="num">
                                      <p:cBhvr>
                                        <p:cTn id="35" dur="1000" fill="hold"/>
                                        <p:tgtEl>
                                          <p:spTgt spid="19473"/>
                                        </p:tgtEl>
                                        <p:attrNameLst>
                                          <p:attrName>ppt_x</p:attrName>
                                        </p:attrNameLst>
                                      </p:cBhvr>
                                      <p:tavLst>
                                        <p:tav tm="0">
                                          <p:val>
                                            <p:strVal val="#ppt_x"/>
                                          </p:val>
                                        </p:tav>
                                        <p:tav tm="100000">
                                          <p:val>
                                            <p:strVal val="#ppt_x"/>
                                          </p:val>
                                        </p:tav>
                                      </p:tavLst>
                                    </p:anim>
                                    <p:anim calcmode="lin" valueType="num">
                                      <p:cBhvr>
                                        <p:cTn id="36" dur="1000" fill="hold"/>
                                        <p:tgtEl>
                                          <p:spTgt spid="1947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100"/>
                                  </p:stCondLst>
                                  <p:childTnLst>
                                    <p:set>
                                      <p:cBhvr>
                                        <p:cTn id="38" dur="1" fill="hold">
                                          <p:stCondLst>
                                            <p:cond delay="0"/>
                                          </p:stCondLst>
                                        </p:cTn>
                                        <p:tgtEl>
                                          <p:spTgt spid="19474"/>
                                        </p:tgtEl>
                                        <p:attrNameLst>
                                          <p:attrName>style.visibility</p:attrName>
                                        </p:attrNameLst>
                                      </p:cBhvr>
                                      <p:to>
                                        <p:strVal val="visible"/>
                                      </p:to>
                                    </p:set>
                                    <p:animEffect transition="in" filter="fade">
                                      <p:cBhvr>
                                        <p:cTn id="39" dur="1000"/>
                                        <p:tgtEl>
                                          <p:spTgt spid="19474"/>
                                        </p:tgtEl>
                                      </p:cBhvr>
                                    </p:animEffect>
                                    <p:anim calcmode="lin" valueType="num">
                                      <p:cBhvr>
                                        <p:cTn id="40" dur="1000" fill="hold"/>
                                        <p:tgtEl>
                                          <p:spTgt spid="19474"/>
                                        </p:tgtEl>
                                        <p:attrNameLst>
                                          <p:attrName>ppt_x</p:attrName>
                                        </p:attrNameLst>
                                      </p:cBhvr>
                                      <p:tavLst>
                                        <p:tav tm="0">
                                          <p:val>
                                            <p:strVal val="#ppt_x"/>
                                          </p:val>
                                        </p:tav>
                                        <p:tav tm="100000">
                                          <p:val>
                                            <p:strVal val="#ppt_x"/>
                                          </p:val>
                                        </p:tav>
                                      </p:tavLst>
                                    </p:anim>
                                    <p:anim calcmode="lin" valueType="num">
                                      <p:cBhvr>
                                        <p:cTn id="41" dur="1000" fill="hold"/>
                                        <p:tgtEl>
                                          <p:spTgt spid="1947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19475"/>
                                        </p:tgtEl>
                                        <p:attrNameLst>
                                          <p:attrName>style.visibility</p:attrName>
                                        </p:attrNameLst>
                                      </p:cBhvr>
                                      <p:to>
                                        <p:strVal val="visible"/>
                                      </p:to>
                                    </p:set>
                                    <p:animEffect transition="in" filter="fade">
                                      <p:cBhvr>
                                        <p:cTn id="44" dur="1000"/>
                                        <p:tgtEl>
                                          <p:spTgt spid="19475"/>
                                        </p:tgtEl>
                                      </p:cBhvr>
                                    </p:animEffect>
                                    <p:anim calcmode="lin" valueType="num">
                                      <p:cBhvr>
                                        <p:cTn id="45" dur="1000" fill="hold"/>
                                        <p:tgtEl>
                                          <p:spTgt spid="19475"/>
                                        </p:tgtEl>
                                        <p:attrNameLst>
                                          <p:attrName>ppt_x</p:attrName>
                                        </p:attrNameLst>
                                      </p:cBhvr>
                                      <p:tavLst>
                                        <p:tav tm="0">
                                          <p:val>
                                            <p:strVal val="#ppt_x"/>
                                          </p:val>
                                        </p:tav>
                                        <p:tav tm="100000">
                                          <p:val>
                                            <p:strVal val="#ppt_x"/>
                                          </p:val>
                                        </p:tav>
                                      </p:tavLst>
                                    </p:anim>
                                    <p:anim calcmode="lin" valueType="num">
                                      <p:cBhvr>
                                        <p:cTn id="46" dur="1000" fill="hold"/>
                                        <p:tgtEl>
                                          <p:spTgt spid="19475"/>
                                        </p:tgtEl>
                                        <p:attrNameLst>
                                          <p:attrName>ppt_y</p:attrName>
                                        </p:attrNameLst>
                                      </p:cBhvr>
                                      <p:tavLst>
                                        <p:tav tm="0">
                                          <p:val>
                                            <p:strVal val="#ppt_y+.1"/>
                                          </p:val>
                                        </p:tav>
                                        <p:tav tm="100000">
                                          <p:val>
                                            <p:strVal val="#ppt_y"/>
                                          </p:val>
                                        </p:tav>
                                      </p:tavLst>
                                    </p:anim>
                                  </p:childTnLst>
                                </p:cTn>
                              </p:par>
                            </p:childTnLst>
                          </p:cTn>
                        </p:par>
                        <p:par>
                          <p:cTn id="47" fill="hold">
                            <p:stCondLst>
                              <p:cond delay="3100"/>
                            </p:stCondLst>
                            <p:childTnLst>
                              <p:par>
                                <p:cTn id="48" presetID="2" presetClass="entr" presetSubtype="6" fill="hold" grpId="0" nodeType="afterEffect">
                                  <p:stCondLst>
                                    <p:cond delay="0"/>
                                  </p:stCondLst>
                                  <p:childTnLst>
                                    <p:set>
                                      <p:cBhvr>
                                        <p:cTn id="49" dur="1" fill="hold">
                                          <p:stCondLst>
                                            <p:cond delay="0"/>
                                          </p:stCondLst>
                                        </p:cTn>
                                        <p:tgtEl>
                                          <p:spTgt spid="19460"/>
                                        </p:tgtEl>
                                        <p:attrNameLst>
                                          <p:attrName>style.visibility</p:attrName>
                                        </p:attrNameLst>
                                      </p:cBhvr>
                                      <p:to>
                                        <p:strVal val="visible"/>
                                      </p:to>
                                    </p:set>
                                    <p:anim calcmode="lin" valueType="num">
                                      <p:cBhvr additive="base">
                                        <p:cTn id="50" dur="500" fill="hold"/>
                                        <p:tgtEl>
                                          <p:spTgt spid="19460"/>
                                        </p:tgtEl>
                                        <p:attrNameLst>
                                          <p:attrName>ppt_x</p:attrName>
                                        </p:attrNameLst>
                                      </p:cBhvr>
                                      <p:tavLst>
                                        <p:tav tm="0">
                                          <p:val>
                                            <p:strVal val="1+#ppt_w/2"/>
                                          </p:val>
                                        </p:tav>
                                        <p:tav tm="100000">
                                          <p:val>
                                            <p:strVal val="#ppt_x"/>
                                          </p:val>
                                        </p:tav>
                                      </p:tavLst>
                                    </p:anim>
                                    <p:anim calcmode="lin" valueType="num">
                                      <p:cBhvr additive="base">
                                        <p:cTn id="51" dur="500" fill="hold"/>
                                        <p:tgtEl>
                                          <p:spTgt spid="19460"/>
                                        </p:tgtEl>
                                        <p:attrNameLst>
                                          <p:attrName>ppt_y</p:attrName>
                                        </p:attrNameLst>
                                      </p:cBhvr>
                                      <p:tavLst>
                                        <p:tav tm="0">
                                          <p:val>
                                            <p:strVal val="1+#ppt_h/2"/>
                                          </p:val>
                                        </p:tav>
                                        <p:tav tm="100000">
                                          <p:val>
                                            <p:strVal val="#ppt_y"/>
                                          </p:val>
                                        </p:tav>
                                      </p:tavLst>
                                    </p:anim>
                                  </p:childTnLst>
                                </p:cTn>
                              </p:par>
                              <p:par>
                                <p:cTn id="52" presetID="2" presetClass="entr" presetSubtype="6" fill="hold" grpId="0" nodeType="withEffect">
                                  <p:stCondLst>
                                    <p:cond delay="100"/>
                                  </p:stCondLst>
                                  <p:childTnLst>
                                    <p:set>
                                      <p:cBhvr>
                                        <p:cTn id="53" dur="1" fill="hold">
                                          <p:stCondLst>
                                            <p:cond delay="0"/>
                                          </p:stCondLst>
                                        </p:cTn>
                                        <p:tgtEl>
                                          <p:spTgt spid="19462"/>
                                        </p:tgtEl>
                                        <p:attrNameLst>
                                          <p:attrName>style.visibility</p:attrName>
                                        </p:attrNameLst>
                                      </p:cBhvr>
                                      <p:to>
                                        <p:strVal val="visible"/>
                                      </p:to>
                                    </p:set>
                                    <p:anim calcmode="lin" valueType="num">
                                      <p:cBhvr additive="base">
                                        <p:cTn id="54" dur="500" fill="hold"/>
                                        <p:tgtEl>
                                          <p:spTgt spid="19462"/>
                                        </p:tgtEl>
                                        <p:attrNameLst>
                                          <p:attrName>ppt_x</p:attrName>
                                        </p:attrNameLst>
                                      </p:cBhvr>
                                      <p:tavLst>
                                        <p:tav tm="0">
                                          <p:val>
                                            <p:strVal val="1+#ppt_w/2"/>
                                          </p:val>
                                        </p:tav>
                                        <p:tav tm="100000">
                                          <p:val>
                                            <p:strVal val="#ppt_x"/>
                                          </p:val>
                                        </p:tav>
                                      </p:tavLst>
                                    </p:anim>
                                    <p:anim calcmode="lin" valueType="num">
                                      <p:cBhvr additive="base">
                                        <p:cTn id="55" dur="500" fill="hold"/>
                                        <p:tgtEl>
                                          <p:spTgt spid="19462"/>
                                        </p:tgtEl>
                                        <p:attrNameLst>
                                          <p:attrName>ppt_y</p:attrName>
                                        </p:attrNameLst>
                                      </p:cBhvr>
                                      <p:tavLst>
                                        <p:tav tm="0">
                                          <p:val>
                                            <p:strVal val="1+#ppt_h/2"/>
                                          </p:val>
                                        </p:tav>
                                        <p:tav tm="100000">
                                          <p:val>
                                            <p:strVal val="#ppt_y"/>
                                          </p:val>
                                        </p:tav>
                                      </p:tavLst>
                                    </p:anim>
                                  </p:childTnLst>
                                </p:cTn>
                              </p:par>
                              <p:par>
                                <p:cTn id="56" presetID="2" presetClass="entr" presetSubtype="6" fill="hold" grpId="0" nodeType="withEffect">
                                  <p:stCondLst>
                                    <p:cond delay="200"/>
                                  </p:stCondLst>
                                  <p:childTnLst>
                                    <p:set>
                                      <p:cBhvr>
                                        <p:cTn id="57" dur="1" fill="hold">
                                          <p:stCondLst>
                                            <p:cond delay="0"/>
                                          </p:stCondLst>
                                        </p:cTn>
                                        <p:tgtEl>
                                          <p:spTgt spid="19464"/>
                                        </p:tgtEl>
                                        <p:attrNameLst>
                                          <p:attrName>style.visibility</p:attrName>
                                        </p:attrNameLst>
                                      </p:cBhvr>
                                      <p:to>
                                        <p:strVal val="visible"/>
                                      </p:to>
                                    </p:set>
                                    <p:anim calcmode="lin" valueType="num">
                                      <p:cBhvr additive="base">
                                        <p:cTn id="58" dur="500" fill="hold"/>
                                        <p:tgtEl>
                                          <p:spTgt spid="19464"/>
                                        </p:tgtEl>
                                        <p:attrNameLst>
                                          <p:attrName>ppt_x</p:attrName>
                                        </p:attrNameLst>
                                      </p:cBhvr>
                                      <p:tavLst>
                                        <p:tav tm="0">
                                          <p:val>
                                            <p:strVal val="1+#ppt_w/2"/>
                                          </p:val>
                                        </p:tav>
                                        <p:tav tm="100000">
                                          <p:val>
                                            <p:strVal val="#ppt_x"/>
                                          </p:val>
                                        </p:tav>
                                      </p:tavLst>
                                    </p:anim>
                                    <p:anim calcmode="lin" valueType="num">
                                      <p:cBhvr additive="base">
                                        <p:cTn id="59" dur="500" fill="hold"/>
                                        <p:tgtEl>
                                          <p:spTgt spid="19464"/>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300"/>
                                  </p:stCondLst>
                                  <p:childTnLst>
                                    <p:set>
                                      <p:cBhvr>
                                        <p:cTn id="61" dur="1" fill="hold">
                                          <p:stCondLst>
                                            <p:cond delay="0"/>
                                          </p:stCondLst>
                                        </p:cTn>
                                        <p:tgtEl>
                                          <p:spTgt spid="19466"/>
                                        </p:tgtEl>
                                        <p:attrNameLst>
                                          <p:attrName>style.visibility</p:attrName>
                                        </p:attrNameLst>
                                      </p:cBhvr>
                                      <p:to>
                                        <p:strVal val="visible"/>
                                      </p:to>
                                    </p:set>
                                    <p:anim calcmode="lin" valueType="num">
                                      <p:cBhvr additive="base">
                                        <p:cTn id="62" dur="500" fill="hold"/>
                                        <p:tgtEl>
                                          <p:spTgt spid="19466"/>
                                        </p:tgtEl>
                                        <p:attrNameLst>
                                          <p:attrName>ppt_x</p:attrName>
                                        </p:attrNameLst>
                                      </p:cBhvr>
                                      <p:tavLst>
                                        <p:tav tm="0">
                                          <p:val>
                                            <p:strVal val="1+#ppt_w/2"/>
                                          </p:val>
                                        </p:tav>
                                        <p:tav tm="100000">
                                          <p:val>
                                            <p:strVal val="#ppt_x"/>
                                          </p:val>
                                        </p:tav>
                                      </p:tavLst>
                                    </p:anim>
                                    <p:anim calcmode="lin" valueType="num">
                                      <p:cBhvr additive="base">
                                        <p:cTn id="63" dur="500" fill="hold"/>
                                        <p:tgtEl>
                                          <p:spTgt spid="19466"/>
                                        </p:tgtEl>
                                        <p:attrNameLst>
                                          <p:attrName>ppt_y</p:attrName>
                                        </p:attrNameLst>
                                      </p:cBhvr>
                                      <p:tavLst>
                                        <p:tav tm="0">
                                          <p:val>
                                            <p:strVal val="1+#ppt_h/2"/>
                                          </p:val>
                                        </p:tav>
                                        <p:tav tm="100000">
                                          <p:val>
                                            <p:strVal val="#ppt_y"/>
                                          </p:val>
                                        </p:tav>
                                      </p:tavLst>
                                    </p:anim>
                                  </p:childTnLst>
                                </p:cTn>
                              </p:par>
                              <p:par>
                                <p:cTn id="64" presetID="2" presetClass="entr" presetSubtype="6" fill="hold" grpId="0" nodeType="withEffect">
                                  <p:stCondLst>
                                    <p:cond delay="400"/>
                                  </p:stCondLst>
                                  <p:childTnLst>
                                    <p:set>
                                      <p:cBhvr>
                                        <p:cTn id="65" dur="1" fill="hold">
                                          <p:stCondLst>
                                            <p:cond delay="0"/>
                                          </p:stCondLst>
                                        </p:cTn>
                                        <p:tgtEl>
                                          <p:spTgt spid="19468"/>
                                        </p:tgtEl>
                                        <p:attrNameLst>
                                          <p:attrName>style.visibility</p:attrName>
                                        </p:attrNameLst>
                                      </p:cBhvr>
                                      <p:to>
                                        <p:strVal val="visible"/>
                                      </p:to>
                                    </p:set>
                                    <p:anim calcmode="lin" valueType="num">
                                      <p:cBhvr additive="base">
                                        <p:cTn id="66" dur="500" fill="hold"/>
                                        <p:tgtEl>
                                          <p:spTgt spid="19468"/>
                                        </p:tgtEl>
                                        <p:attrNameLst>
                                          <p:attrName>ppt_x</p:attrName>
                                        </p:attrNameLst>
                                      </p:cBhvr>
                                      <p:tavLst>
                                        <p:tav tm="0">
                                          <p:val>
                                            <p:strVal val="1+#ppt_w/2"/>
                                          </p:val>
                                        </p:tav>
                                        <p:tav tm="100000">
                                          <p:val>
                                            <p:strVal val="#ppt_x"/>
                                          </p:val>
                                        </p:tav>
                                      </p:tavLst>
                                    </p:anim>
                                    <p:anim calcmode="lin" valueType="num">
                                      <p:cBhvr additive="base">
                                        <p:cTn id="67" dur="500" fill="hold"/>
                                        <p:tgtEl>
                                          <p:spTgt spid="19468"/>
                                        </p:tgtEl>
                                        <p:attrNameLst>
                                          <p:attrName>ppt_y</p:attrName>
                                        </p:attrNameLst>
                                      </p:cBhvr>
                                      <p:tavLst>
                                        <p:tav tm="0">
                                          <p:val>
                                            <p:strVal val="1+#ppt_h/2"/>
                                          </p:val>
                                        </p:tav>
                                        <p:tav tm="100000">
                                          <p:val>
                                            <p:strVal val="#ppt_y"/>
                                          </p:val>
                                        </p:tav>
                                      </p:tavLst>
                                    </p:anim>
                                  </p:childTnLst>
                                </p:cTn>
                              </p:par>
                            </p:childTnLst>
                          </p:cTn>
                        </p:par>
                        <p:par>
                          <p:cTn id="68" fill="hold">
                            <p:stCondLst>
                              <p:cond delay="3600"/>
                            </p:stCondLst>
                            <p:childTnLst>
                              <p:par>
                                <p:cTn id="69" presetID="22" presetClass="entr" presetSubtype="8" fill="hold" grpId="0" nodeType="afterEffect">
                                  <p:stCondLst>
                                    <p:cond delay="0"/>
                                  </p:stCondLst>
                                  <p:childTnLst>
                                    <p:set>
                                      <p:cBhvr>
                                        <p:cTn id="70" dur="1" fill="hold">
                                          <p:stCondLst>
                                            <p:cond delay="0"/>
                                          </p:stCondLst>
                                        </p:cTn>
                                        <p:tgtEl>
                                          <p:spTgt spid="19458"/>
                                        </p:tgtEl>
                                        <p:attrNameLst>
                                          <p:attrName>style.visibility</p:attrName>
                                        </p:attrNameLst>
                                      </p:cBhvr>
                                      <p:to>
                                        <p:strVal val="visible"/>
                                      </p:to>
                                    </p:set>
                                    <p:animEffect transition="in" filter="wipe(left)">
                                      <p:cBhvr>
                                        <p:cTn id="71" dur="500"/>
                                        <p:tgtEl>
                                          <p:spTgt spid="1945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9461"/>
                                        </p:tgtEl>
                                        <p:attrNameLst>
                                          <p:attrName>style.visibility</p:attrName>
                                        </p:attrNameLst>
                                      </p:cBhvr>
                                      <p:to>
                                        <p:strVal val="visible"/>
                                      </p:to>
                                    </p:set>
                                    <p:animEffect transition="in" filter="wipe(left)">
                                      <p:cBhvr>
                                        <p:cTn id="74" dur="500"/>
                                        <p:tgtEl>
                                          <p:spTgt spid="1946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9463"/>
                                        </p:tgtEl>
                                        <p:attrNameLst>
                                          <p:attrName>style.visibility</p:attrName>
                                        </p:attrNameLst>
                                      </p:cBhvr>
                                      <p:to>
                                        <p:strVal val="visible"/>
                                      </p:to>
                                    </p:set>
                                    <p:animEffect transition="in" filter="wipe(left)">
                                      <p:cBhvr>
                                        <p:cTn id="77" dur="500"/>
                                        <p:tgtEl>
                                          <p:spTgt spid="19463"/>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9465"/>
                                        </p:tgtEl>
                                        <p:attrNameLst>
                                          <p:attrName>style.visibility</p:attrName>
                                        </p:attrNameLst>
                                      </p:cBhvr>
                                      <p:to>
                                        <p:strVal val="visible"/>
                                      </p:to>
                                    </p:set>
                                    <p:animEffect transition="in" filter="wipe(left)">
                                      <p:cBhvr>
                                        <p:cTn id="80" dur="500"/>
                                        <p:tgtEl>
                                          <p:spTgt spid="19465"/>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9467"/>
                                        </p:tgtEl>
                                        <p:attrNameLst>
                                          <p:attrName>style.visibility</p:attrName>
                                        </p:attrNameLst>
                                      </p:cBhvr>
                                      <p:to>
                                        <p:strVal val="visible"/>
                                      </p:to>
                                    </p:set>
                                    <p:animEffect transition="in" filter="wipe(left)">
                                      <p:cBhvr>
                                        <p:cTn id="83" dur="500"/>
                                        <p:tgtEl>
                                          <p:spTgt spid="19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0" grpId="0" animBg="1"/>
      <p:bldP spid="19461" grpId="0"/>
      <p:bldP spid="19462" grpId="0" animBg="1"/>
      <p:bldP spid="19463" grpId="0"/>
      <p:bldP spid="19464" grpId="0" animBg="1"/>
      <p:bldP spid="19465" grpId="0"/>
      <p:bldP spid="19466" grpId="0" animBg="1"/>
      <p:bldP spid="19467" grpId="0"/>
      <p:bldP spid="19468" grpId="0" animBg="1"/>
      <p:bldP spid="194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a:spLocks noChangeAspect="1"/>
          </p:cNvSpPr>
          <p:nvPr/>
        </p:nvSpPr>
        <p:spPr>
          <a:xfrm>
            <a:off x="5378450" y="1185863"/>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cxnSp>
        <p:nvCxnSpPr>
          <p:cNvPr id="20483" name="直接连接符 2"/>
          <p:cNvCxnSpPr/>
          <p:nvPr/>
        </p:nvCxnSpPr>
        <p:spPr>
          <a:xfrm>
            <a:off x="6315075" y="1196975"/>
            <a:ext cx="0" cy="749300"/>
          </a:xfrm>
          <a:prstGeom prst="line">
            <a:avLst/>
          </a:prstGeom>
          <a:ln w="9525" cap="flat" cmpd="sng">
            <a:solidFill>
              <a:schemeClr val="accent1"/>
            </a:solidFill>
            <a:prstDash val="solid"/>
            <a:headEnd type="none" w="med" len="med"/>
            <a:tailEnd type="none" w="med" len="med"/>
          </a:ln>
        </p:spPr>
      </p:cxnSp>
      <p:sp>
        <p:nvSpPr>
          <p:cNvPr id="20484" name="TextBox 3"/>
          <p:cNvSpPr txBox="1"/>
          <p:nvPr/>
        </p:nvSpPr>
        <p:spPr>
          <a:xfrm>
            <a:off x="5491163" y="1273175"/>
            <a:ext cx="709612"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企业精神</a:t>
            </a:r>
          </a:p>
        </p:txBody>
      </p:sp>
      <p:sp>
        <p:nvSpPr>
          <p:cNvPr id="20485" name="TextBox 4"/>
          <p:cNvSpPr txBox="1"/>
          <p:nvPr/>
        </p:nvSpPr>
        <p:spPr>
          <a:xfrm>
            <a:off x="6457950" y="981075"/>
            <a:ext cx="4824413" cy="1047750"/>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诚信、团结、拼搏、求实、包容、博爱、创新、共赢！</a:t>
            </a:r>
          </a:p>
        </p:txBody>
      </p:sp>
      <p:sp>
        <p:nvSpPr>
          <p:cNvPr id="20486" name="Freeform 5"/>
          <p:cNvSpPr>
            <a:spLocks noChangeAspect="1"/>
          </p:cNvSpPr>
          <p:nvPr/>
        </p:nvSpPr>
        <p:spPr>
          <a:xfrm>
            <a:off x="5378450" y="2311400"/>
            <a:ext cx="860425" cy="865188"/>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sp>
        <p:nvSpPr>
          <p:cNvPr id="20487" name="TextBox 6"/>
          <p:cNvSpPr txBox="1"/>
          <p:nvPr/>
        </p:nvSpPr>
        <p:spPr>
          <a:xfrm>
            <a:off x="5495925" y="2373313"/>
            <a:ext cx="704850"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企业使命</a:t>
            </a:r>
          </a:p>
        </p:txBody>
      </p:sp>
      <p:sp>
        <p:nvSpPr>
          <p:cNvPr id="20488" name="TextBox 7"/>
          <p:cNvSpPr txBox="1"/>
          <p:nvPr/>
        </p:nvSpPr>
        <p:spPr>
          <a:xfrm>
            <a:off x="6457950" y="2060575"/>
            <a:ext cx="4824413" cy="1047750"/>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以企业精神和品牌文化的整合促进社会整体和谐发展！</a:t>
            </a:r>
          </a:p>
        </p:txBody>
      </p:sp>
      <p:sp>
        <p:nvSpPr>
          <p:cNvPr id="20489" name="Freeform 5"/>
          <p:cNvSpPr>
            <a:spLocks noChangeAspect="1"/>
          </p:cNvSpPr>
          <p:nvPr/>
        </p:nvSpPr>
        <p:spPr>
          <a:xfrm>
            <a:off x="5378450" y="3424238"/>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sp>
        <p:nvSpPr>
          <p:cNvPr id="20490" name="TextBox 9"/>
          <p:cNvSpPr txBox="1"/>
          <p:nvPr/>
        </p:nvSpPr>
        <p:spPr>
          <a:xfrm>
            <a:off x="5503863" y="3513138"/>
            <a:ext cx="696912" cy="706437"/>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经营方针</a:t>
            </a:r>
          </a:p>
        </p:txBody>
      </p:sp>
      <p:sp>
        <p:nvSpPr>
          <p:cNvPr id="20491" name="TextBox 10"/>
          <p:cNvSpPr txBox="1"/>
          <p:nvPr/>
        </p:nvSpPr>
        <p:spPr>
          <a:xfrm>
            <a:off x="6457950" y="3213100"/>
            <a:ext cx="4824413" cy="1108075"/>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专业化、网络化、规范化、精细化、国际化！</a:t>
            </a:r>
          </a:p>
        </p:txBody>
      </p:sp>
      <p:sp>
        <p:nvSpPr>
          <p:cNvPr id="20492" name="Freeform 5"/>
          <p:cNvSpPr>
            <a:spLocks noChangeAspect="1"/>
          </p:cNvSpPr>
          <p:nvPr/>
        </p:nvSpPr>
        <p:spPr>
          <a:xfrm>
            <a:off x="5378450" y="4378325"/>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sp>
        <p:nvSpPr>
          <p:cNvPr id="20493" name="TextBox 12"/>
          <p:cNvSpPr txBox="1"/>
          <p:nvPr/>
        </p:nvSpPr>
        <p:spPr>
          <a:xfrm>
            <a:off x="5503863" y="4465638"/>
            <a:ext cx="696912" cy="708025"/>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定位</a:t>
            </a:r>
          </a:p>
        </p:txBody>
      </p:sp>
      <p:sp>
        <p:nvSpPr>
          <p:cNvPr id="20494" name="TextBox 13"/>
          <p:cNvSpPr txBox="1"/>
          <p:nvPr/>
        </p:nvSpPr>
        <p:spPr>
          <a:xfrm>
            <a:off x="6457950" y="4365625"/>
            <a:ext cx="4681538" cy="600075"/>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国际品牌国内市场运作商。</a:t>
            </a:r>
          </a:p>
        </p:txBody>
      </p:sp>
      <p:cxnSp>
        <p:nvCxnSpPr>
          <p:cNvPr id="20495" name="直接连接符 14"/>
          <p:cNvCxnSpPr/>
          <p:nvPr/>
        </p:nvCxnSpPr>
        <p:spPr>
          <a:xfrm>
            <a:off x="6315075" y="2254250"/>
            <a:ext cx="0" cy="777875"/>
          </a:xfrm>
          <a:prstGeom prst="line">
            <a:avLst/>
          </a:prstGeom>
          <a:ln w="9525" cap="flat" cmpd="sng">
            <a:solidFill>
              <a:schemeClr val="accent1"/>
            </a:solidFill>
            <a:prstDash val="solid"/>
            <a:headEnd type="none" w="med" len="med"/>
            <a:tailEnd type="none" w="med" len="med"/>
          </a:ln>
        </p:spPr>
      </p:cxnSp>
      <p:cxnSp>
        <p:nvCxnSpPr>
          <p:cNvPr id="20496" name="直接连接符 15"/>
          <p:cNvCxnSpPr/>
          <p:nvPr/>
        </p:nvCxnSpPr>
        <p:spPr>
          <a:xfrm>
            <a:off x="6315075" y="3357563"/>
            <a:ext cx="0" cy="800100"/>
          </a:xfrm>
          <a:prstGeom prst="line">
            <a:avLst/>
          </a:prstGeom>
          <a:ln w="9525" cap="flat" cmpd="sng">
            <a:solidFill>
              <a:schemeClr val="accent1"/>
            </a:solidFill>
            <a:prstDash val="solid"/>
            <a:headEnd type="none" w="med" len="med"/>
            <a:tailEnd type="none" w="med" len="med"/>
          </a:ln>
        </p:spPr>
      </p:cxnSp>
      <p:cxnSp>
        <p:nvCxnSpPr>
          <p:cNvPr id="20497" name="直接连接符 16"/>
          <p:cNvCxnSpPr/>
          <p:nvPr/>
        </p:nvCxnSpPr>
        <p:spPr>
          <a:xfrm>
            <a:off x="6315075" y="4378325"/>
            <a:ext cx="0" cy="752475"/>
          </a:xfrm>
          <a:prstGeom prst="line">
            <a:avLst/>
          </a:prstGeom>
          <a:ln w="9525" cap="flat" cmpd="sng">
            <a:solidFill>
              <a:schemeClr val="accent1"/>
            </a:solidFill>
            <a:prstDash val="solid"/>
            <a:headEnd type="none" w="med" len="med"/>
            <a:tailEnd type="none" w="med" len="med"/>
          </a:ln>
        </p:spPr>
      </p:cxnSp>
      <p:sp>
        <p:nvSpPr>
          <p:cNvPr id="20498" name="Freeform 5"/>
          <p:cNvSpPr>
            <a:spLocks noChangeAspect="1"/>
          </p:cNvSpPr>
          <p:nvPr/>
        </p:nvSpPr>
        <p:spPr>
          <a:xfrm>
            <a:off x="5378450" y="5373688"/>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sp>
        <p:nvSpPr>
          <p:cNvPr id="20499" name="TextBox 18"/>
          <p:cNvSpPr txBox="1"/>
          <p:nvPr/>
        </p:nvSpPr>
        <p:spPr>
          <a:xfrm>
            <a:off x="5472113" y="5461000"/>
            <a:ext cx="698500" cy="708025"/>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信条</a:t>
            </a:r>
          </a:p>
        </p:txBody>
      </p:sp>
      <p:sp>
        <p:nvSpPr>
          <p:cNvPr id="20500" name="TextBox 19"/>
          <p:cNvSpPr txBox="1"/>
          <p:nvPr/>
        </p:nvSpPr>
        <p:spPr>
          <a:xfrm>
            <a:off x="6457950" y="5383213"/>
            <a:ext cx="4681538" cy="600075"/>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只有想不到，没有做不到的！</a:t>
            </a:r>
          </a:p>
        </p:txBody>
      </p:sp>
      <p:cxnSp>
        <p:nvCxnSpPr>
          <p:cNvPr id="20501" name="直接连接符 20"/>
          <p:cNvCxnSpPr/>
          <p:nvPr/>
        </p:nvCxnSpPr>
        <p:spPr>
          <a:xfrm>
            <a:off x="6315075" y="5461000"/>
            <a:ext cx="0" cy="754063"/>
          </a:xfrm>
          <a:prstGeom prst="line">
            <a:avLst/>
          </a:prstGeom>
          <a:ln w="9525" cap="flat" cmpd="sng">
            <a:solidFill>
              <a:schemeClr val="accent1"/>
            </a:solidFill>
            <a:prstDash val="solid"/>
            <a:headEnd type="none" w="med" len="med"/>
            <a:tailEnd type="none" w="med" len="med"/>
          </a:ln>
        </p:spPr>
      </p:cxnSp>
      <p:sp>
        <p:nvSpPr>
          <p:cNvPr id="20502" name="TextBox 21"/>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企业文化</a:t>
            </a:r>
          </a:p>
        </p:txBody>
      </p:sp>
      <p:sp>
        <p:nvSpPr>
          <p:cNvPr id="20503"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0504"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0505"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0506" name="TextBox 25"/>
          <p:cNvSpPr txBox="1"/>
          <p:nvPr/>
        </p:nvSpPr>
        <p:spPr>
          <a:xfrm>
            <a:off x="1490663" y="1738313"/>
            <a:ext cx="2386012" cy="460375"/>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诚信铸就品质</a:t>
            </a:r>
          </a:p>
        </p:txBody>
      </p:sp>
      <p:sp>
        <p:nvSpPr>
          <p:cNvPr id="20507" name="TextBox 26"/>
          <p:cNvSpPr txBox="1"/>
          <p:nvPr/>
        </p:nvSpPr>
        <p:spPr>
          <a:xfrm>
            <a:off x="2074863" y="2311400"/>
            <a:ext cx="2727325" cy="461963"/>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创新引领未来</a:t>
            </a:r>
          </a:p>
        </p:txBody>
      </p:sp>
      <p:pic>
        <p:nvPicPr>
          <p:cNvPr id="20508" name="Picture 2" descr="E:\我的文档\鼎.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000" y="2451100"/>
            <a:ext cx="3786188" cy="4021138"/>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503"/>
                                        </p:tgtEl>
                                        <p:attrNameLst>
                                          <p:attrName>style.visibility</p:attrName>
                                        </p:attrNameLst>
                                      </p:cBhvr>
                                      <p:to>
                                        <p:strVal val="visible"/>
                                      </p:to>
                                    </p:set>
                                    <p:anim calcmode="lin" valueType="num">
                                      <p:cBhvr additive="base">
                                        <p:cTn id="7" dur="300" fill="hold"/>
                                        <p:tgtEl>
                                          <p:spTgt spid="20503"/>
                                        </p:tgtEl>
                                        <p:attrNameLst>
                                          <p:attrName>ppt_x</p:attrName>
                                        </p:attrNameLst>
                                      </p:cBhvr>
                                      <p:tavLst>
                                        <p:tav tm="0">
                                          <p:val>
                                            <p:strVal val="0-#ppt_w/2"/>
                                          </p:val>
                                        </p:tav>
                                        <p:tav tm="100000">
                                          <p:val>
                                            <p:strVal val="#ppt_x"/>
                                          </p:val>
                                        </p:tav>
                                      </p:tavLst>
                                    </p:anim>
                                    <p:anim calcmode="lin" valueType="num">
                                      <p:cBhvr additive="base">
                                        <p:cTn id="8" dur="300" fill="hold"/>
                                        <p:tgtEl>
                                          <p:spTgt spid="2050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504"/>
                                        </p:tgtEl>
                                        <p:attrNameLst>
                                          <p:attrName>style.visibility</p:attrName>
                                        </p:attrNameLst>
                                      </p:cBhvr>
                                      <p:to>
                                        <p:strVal val="visible"/>
                                      </p:to>
                                    </p:set>
                                    <p:anim calcmode="lin" valueType="num">
                                      <p:cBhvr additive="base">
                                        <p:cTn id="11" dur="300" fill="hold"/>
                                        <p:tgtEl>
                                          <p:spTgt spid="20504"/>
                                        </p:tgtEl>
                                        <p:attrNameLst>
                                          <p:attrName>ppt_x</p:attrName>
                                        </p:attrNameLst>
                                      </p:cBhvr>
                                      <p:tavLst>
                                        <p:tav tm="0">
                                          <p:val>
                                            <p:strVal val="0-#ppt_w/2"/>
                                          </p:val>
                                        </p:tav>
                                        <p:tav tm="100000">
                                          <p:val>
                                            <p:strVal val="#ppt_x"/>
                                          </p:val>
                                        </p:tav>
                                      </p:tavLst>
                                    </p:anim>
                                    <p:anim calcmode="lin" valueType="num">
                                      <p:cBhvr additive="base">
                                        <p:cTn id="12" dur="300" fill="hold"/>
                                        <p:tgtEl>
                                          <p:spTgt spid="2050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0505"/>
                                        </p:tgtEl>
                                        <p:attrNameLst>
                                          <p:attrName>style.visibility</p:attrName>
                                        </p:attrNameLst>
                                      </p:cBhvr>
                                      <p:to>
                                        <p:strVal val="visible"/>
                                      </p:to>
                                    </p:set>
                                    <p:anim calcmode="lin" valueType="num">
                                      <p:cBhvr additive="base">
                                        <p:cTn id="15" dur="300" fill="hold"/>
                                        <p:tgtEl>
                                          <p:spTgt spid="20505"/>
                                        </p:tgtEl>
                                        <p:attrNameLst>
                                          <p:attrName>ppt_x</p:attrName>
                                        </p:attrNameLst>
                                      </p:cBhvr>
                                      <p:tavLst>
                                        <p:tav tm="0">
                                          <p:val>
                                            <p:strVal val="0-#ppt_w/2"/>
                                          </p:val>
                                        </p:tav>
                                        <p:tav tm="100000">
                                          <p:val>
                                            <p:strVal val="#ppt_x"/>
                                          </p:val>
                                        </p:tav>
                                      </p:tavLst>
                                    </p:anim>
                                    <p:anim calcmode="lin" valueType="num">
                                      <p:cBhvr additive="base">
                                        <p:cTn id="16" dur="300" fill="hold"/>
                                        <p:tgtEl>
                                          <p:spTgt spid="2050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0502"/>
                                        </p:tgtEl>
                                        <p:attrNameLst>
                                          <p:attrName>style.visibility</p:attrName>
                                        </p:attrNameLst>
                                      </p:cBhvr>
                                      <p:to>
                                        <p:strVal val="visible"/>
                                      </p:to>
                                    </p:set>
                                    <p:anim calcmode="lin" valueType="num">
                                      <p:cBhvr>
                                        <p:cTn id="20" dur="500" fill="hold"/>
                                        <p:tgtEl>
                                          <p:spTgt spid="2050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0502"/>
                                        </p:tgtEl>
                                        <p:attrNameLst>
                                          <p:attrName>ppt_y</p:attrName>
                                        </p:attrNameLst>
                                      </p:cBhvr>
                                      <p:tavLst>
                                        <p:tav tm="0">
                                          <p:val>
                                            <p:strVal val="#ppt_y"/>
                                          </p:val>
                                        </p:tav>
                                        <p:tav tm="100000">
                                          <p:val>
                                            <p:strVal val="#ppt_y"/>
                                          </p:val>
                                        </p:tav>
                                      </p:tavLst>
                                    </p:anim>
                                    <p:anim calcmode="lin" valueType="num">
                                      <p:cBhvr>
                                        <p:cTn id="22" dur="500" fill="hold"/>
                                        <p:tgtEl>
                                          <p:spTgt spid="2050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050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0502"/>
                                        </p:tgtEl>
                                      </p:cBhvr>
                                    </p:animEffect>
                                  </p:childTnLst>
                                </p:cTn>
                              </p:par>
                            </p:childTnLst>
                          </p:cTn>
                        </p:par>
                        <p:par>
                          <p:cTn id="25" fill="hold">
                            <p:stCondLst>
                              <p:cond delay="1049"/>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20506"/>
                                        </p:tgtEl>
                                        <p:attrNameLst>
                                          <p:attrName>style.visibility</p:attrName>
                                        </p:attrNameLst>
                                      </p:cBhvr>
                                      <p:to>
                                        <p:strVal val="visible"/>
                                      </p:to>
                                    </p:set>
                                    <p:anim by="(-#ppt_w*2)" calcmode="lin" valueType="num">
                                      <p:cBhvr rctx="PPT">
                                        <p:cTn id="28" dur="500" autoRev="1" fill="hold">
                                          <p:stCondLst>
                                            <p:cond delay="0"/>
                                          </p:stCondLst>
                                        </p:cTn>
                                        <p:tgtEl>
                                          <p:spTgt spid="20506"/>
                                        </p:tgtEl>
                                        <p:attrNameLst>
                                          <p:attrName>ppt_w</p:attrName>
                                        </p:attrNameLst>
                                      </p:cBhvr>
                                    </p:anim>
                                    <p:anim by="(#ppt_w*0.50)" calcmode="lin" valueType="num">
                                      <p:cBhvr>
                                        <p:cTn id="29" dur="500" decel="50000" autoRev="1" fill="hold">
                                          <p:stCondLst>
                                            <p:cond delay="0"/>
                                          </p:stCondLst>
                                        </p:cTn>
                                        <p:tgtEl>
                                          <p:spTgt spid="20506"/>
                                        </p:tgtEl>
                                        <p:attrNameLst>
                                          <p:attrName>ppt_x</p:attrName>
                                        </p:attrNameLst>
                                      </p:cBhvr>
                                    </p:anim>
                                    <p:anim from="(-#ppt_h/2)" to="(#ppt_y)" calcmode="lin" valueType="num">
                                      <p:cBhvr>
                                        <p:cTn id="30" dur="1000" fill="hold">
                                          <p:stCondLst>
                                            <p:cond delay="0"/>
                                          </p:stCondLst>
                                        </p:cTn>
                                        <p:tgtEl>
                                          <p:spTgt spid="20506"/>
                                        </p:tgtEl>
                                        <p:attrNameLst>
                                          <p:attrName>ppt_y</p:attrName>
                                        </p:attrNameLst>
                                      </p:cBhvr>
                                    </p:anim>
                                    <p:animRot by="21600000">
                                      <p:cBhvr>
                                        <p:cTn id="31" dur="1000" fill="hold">
                                          <p:stCondLst>
                                            <p:cond delay="0"/>
                                          </p:stCondLst>
                                        </p:cTn>
                                        <p:tgtEl>
                                          <p:spTgt spid="20506"/>
                                        </p:tgtEl>
                                        <p:attrNameLst>
                                          <p:attrName>r</p:attrName>
                                        </p:attrNameLst>
                                      </p:cBhvr>
                                    </p:animRot>
                                  </p:childTnLst>
                                </p:cTn>
                              </p:par>
                              <p:par>
                                <p:cTn id="32" presetID="56" presetClass="entr" presetSubtype="0" fill="hold" grpId="0" nodeType="withEffect">
                                  <p:stCondLst>
                                    <p:cond delay="300"/>
                                  </p:stCondLst>
                                  <p:iterate type="lt">
                                    <p:tmPct val="10000"/>
                                  </p:iterate>
                                  <p:childTnLst>
                                    <p:set>
                                      <p:cBhvr>
                                        <p:cTn id="33" dur="1" fill="hold">
                                          <p:stCondLst>
                                            <p:cond delay="0"/>
                                          </p:stCondLst>
                                        </p:cTn>
                                        <p:tgtEl>
                                          <p:spTgt spid="20507"/>
                                        </p:tgtEl>
                                        <p:attrNameLst>
                                          <p:attrName>style.visibility</p:attrName>
                                        </p:attrNameLst>
                                      </p:cBhvr>
                                      <p:to>
                                        <p:strVal val="visible"/>
                                      </p:to>
                                    </p:set>
                                    <p:anim by="(-#ppt_w*2)" calcmode="lin" valueType="num">
                                      <p:cBhvr rctx="PPT">
                                        <p:cTn id="34" dur="500" autoRev="1" fill="hold">
                                          <p:stCondLst>
                                            <p:cond delay="0"/>
                                          </p:stCondLst>
                                        </p:cTn>
                                        <p:tgtEl>
                                          <p:spTgt spid="20507"/>
                                        </p:tgtEl>
                                        <p:attrNameLst>
                                          <p:attrName>ppt_w</p:attrName>
                                        </p:attrNameLst>
                                      </p:cBhvr>
                                    </p:anim>
                                    <p:anim by="(#ppt_w*0.50)" calcmode="lin" valueType="num">
                                      <p:cBhvr>
                                        <p:cTn id="35" dur="500" decel="50000" autoRev="1" fill="hold">
                                          <p:stCondLst>
                                            <p:cond delay="0"/>
                                          </p:stCondLst>
                                        </p:cTn>
                                        <p:tgtEl>
                                          <p:spTgt spid="20507"/>
                                        </p:tgtEl>
                                        <p:attrNameLst>
                                          <p:attrName>ppt_x</p:attrName>
                                        </p:attrNameLst>
                                      </p:cBhvr>
                                    </p:anim>
                                    <p:anim from="(-#ppt_h/2)" to="(#ppt_y)" calcmode="lin" valueType="num">
                                      <p:cBhvr>
                                        <p:cTn id="36" dur="1000" fill="hold">
                                          <p:stCondLst>
                                            <p:cond delay="0"/>
                                          </p:stCondLst>
                                        </p:cTn>
                                        <p:tgtEl>
                                          <p:spTgt spid="20507"/>
                                        </p:tgtEl>
                                        <p:attrNameLst>
                                          <p:attrName>ppt_y</p:attrName>
                                        </p:attrNameLst>
                                      </p:cBhvr>
                                    </p:anim>
                                    <p:animRot by="21600000">
                                      <p:cBhvr>
                                        <p:cTn id="37" dur="1000" fill="hold">
                                          <p:stCondLst>
                                            <p:cond delay="0"/>
                                          </p:stCondLst>
                                        </p:cTn>
                                        <p:tgtEl>
                                          <p:spTgt spid="20507"/>
                                        </p:tgtEl>
                                        <p:attrNameLst>
                                          <p:attrName>r</p:attrName>
                                        </p:attrNameLst>
                                      </p:cBhvr>
                                    </p:animRot>
                                  </p:childTnLst>
                                </p:cTn>
                              </p:par>
                            </p:childTnLst>
                          </p:cTn>
                        </p:par>
                        <p:par>
                          <p:cTn id="38" fill="hold">
                            <p:stCondLst>
                              <p:cond delay="2849"/>
                            </p:stCondLst>
                            <p:childTnLst>
                              <p:par>
                                <p:cTn id="39" presetID="42" presetClass="entr" presetSubtype="0" fill="hold" nodeType="afterEffect">
                                  <p:stCondLst>
                                    <p:cond delay="0"/>
                                  </p:stCondLst>
                                  <p:childTnLst>
                                    <p:set>
                                      <p:cBhvr>
                                        <p:cTn id="40" dur="1" fill="hold">
                                          <p:stCondLst>
                                            <p:cond delay="0"/>
                                          </p:stCondLst>
                                        </p:cTn>
                                        <p:tgtEl>
                                          <p:spTgt spid="20508"/>
                                        </p:tgtEl>
                                        <p:attrNameLst>
                                          <p:attrName>style.visibility</p:attrName>
                                        </p:attrNameLst>
                                      </p:cBhvr>
                                      <p:to>
                                        <p:strVal val="visible"/>
                                      </p:to>
                                    </p:set>
                                    <p:animEffect transition="in" filter="fade">
                                      <p:cBhvr>
                                        <p:cTn id="41" dur="1000"/>
                                        <p:tgtEl>
                                          <p:spTgt spid="20508"/>
                                        </p:tgtEl>
                                      </p:cBhvr>
                                    </p:animEffect>
                                    <p:anim calcmode="lin" valueType="num">
                                      <p:cBhvr>
                                        <p:cTn id="42" dur="1000" fill="hold"/>
                                        <p:tgtEl>
                                          <p:spTgt spid="20508"/>
                                        </p:tgtEl>
                                        <p:attrNameLst>
                                          <p:attrName>ppt_x</p:attrName>
                                        </p:attrNameLst>
                                      </p:cBhvr>
                                      <p:tavLst>
                                        <p:tav tm="0">
                                          <p:val>
                                            <p:strVal val="#ppt_x"/>
                                          </p:val>
                                        </p:tav>
                                        <p:tav tm="100000">
                                          <p:val>
                                            <p:strVal val="#ppt_x"/>
                                          </p:val>
                                        </p:tav>
                                      </p:tavLst>
                                    </p:anim>
                                    <p:anim calcmode="lin" valueType="num">
                                      <p:cBhvr>
                                        <p:cTn id="43" dur="1000" fill="hold"/>
                                        <p:tgtEl>
                                          <p:spTgt spid="20508"/>
                                        </p:tgtEl>
                                        <p:attrNameLst>
                                          <p:attrName>ppt_y</p:attrName>
                                        </p:attrNameLst>
                                      </p:cBhvr>
                                      <p:tavLst>
                                        <p:tav tm="0">
                                          <p:val>
                                            <p:strVal val="#ppt_y+.1"/>
                                          </p:val>
                                        </p:tav>
                                        <p:tav tm="100000">
                                          <p:val>
                                            <p:strVal val="#ppt_y"/>
                                          </p:val>
                                        </p:tav>
                                      </p:tavLst>
                                    </p:anim>
                                  </p:childTnLst>
                                </p:cTn>
                              </p:par>
                            </p:childTnLst>
                          </p:cTn>
                        </p:par>
                        <p:par>
                          <p:cTn id="44" fill="hold">
                            <p:stCondLst>
                              <p:cond delay="3849"/>
                            </p:stCondLst>
                            <p:childTnLst>
                              <p:par>
                                <p:cTn id="45" presetID="31" presetClass="entr" presetSubtype="0" fill="hold" nodeType="afterEffect">
                                  <p:stCondLst>
                                    <p:cond delay="0"/>
                                  </p:stCondLst>
                                  <p:childTnLst>
                                    <p:set>
                                      <p:cBhvr>
                                        <p:cTn id="46" dur="1" fill="hold">
                                          <p:stCondLst>
                                            <p:cond delay="0"/>
                                          </p:stCondLst>
                                        </p:cTn>
                                        <p:tgtEl>
                                          <p:spTgt spid="20482"/>
                                        </p:tgtEl>
                                        <p:attrNameLst>
                                          <p:attrName>style.visibility</p:attrName>
                                        </p:attrNameLst>
                                      </p:cBhvr>
                                      <p:to>
                                        <p:strVal val="visible"/>
                                      </p:to>
                                    </p:set>
                                    <p:anim calcmode="lin" valueType="num">
                                      <p:cBhvr>
                                        <p:cTn id="47" dur="400" fill="hold"/>
                                        <p:tgtEl>
                                          <p:spTgt spid="20482"/>
                                        </p:tgtEl>
                                        <p:attrNameLst>
                                          <p:attrName>ppt_w</p:attrName>
                                        </p:attrNameLst>
                                      </p:cBhvr>
                                      <p:tavLst>
                                        <p:tav tm="0">
                                          <p:val>
                                            <p:fltVal val="0"/>
                                          </p:val>
                                        </p:tav>
                                        <p:tav tm="100000">
                                          <p:val>
                                            <p:strVal val="#ppt_w"/>
                                          </p:val>
                                        </p:tav>
                                      </p:tavLst>
                                    </p:anim>
                                    <p:anim calcmode="lin" valueType="num">
                                      <p:cBhvr>
                                        <p:cTn id="48" dur="400" fill="hold"/>
                                        <p:tgtEl>
                                          <p:spTgt spid="20482"/>
                                        </p:tgtEl>
                                        <p:attrNameLst>
                                          <p:attrName>ppt_h</p:attrName>
                                        </p:attrNameLst>
                                      </p:cBhvr>
                                      <p:tavLst>
                                        <p:tav tm="0">
                                          <p:val>
                                            <p:fltVal val="0"/>
                                          </p:val>
                                        </p:tav>
                                        <p:tav tm="100000">
                                          <p:val>
                                            <p:strVal val="#ppt_h"/>
                                          </p:val>
                                        </p:tav>
                                      </p:tavLst>
                                    </p:anim>
                                    <p:anim calcmode="lin" valueType="num">
                                      <p:cBhvr>
                                        <p:cTn id="49" dur="400" fill="hold"/>
                                        <p:tgtEl>
                                          <p:spTgt spid="20482"/>
                                        </p:tgtEl>
                                        <p:attrNameLst>
                                          <p:attrName>style.rotation</p:attrName>
                                        </p:attrNameLst>
                                      </p:cBhvr>
                                      <p:tavLst>
                                        <p:tav tm="0">
                                          <p:val>
                                            <p:fltVal val="90"/>
                                          </p:val>
                                        </p:tav>
                                        <p:tav tm="100000">
                                          <p:val>
                                            <p:fltVal val="0"/>
                                          </p:val>
                                        </p:tav>
                                      </p:tavLst>
                                    </p:anim>
                                    <p:animEffect transition="in" filter="fade">
                                      <p:cBhvr>
                                        <p:cTn id="50" dur="400"/>
                                        <p:tgtEl>
                                          <p:spTgt spid="20482"/>
                                        </p:tgtEl>
                                      </p:cBhvr>
                                    </p:animEffect>
                                  </p:childTnLst>
                                </p:cTn>
                              </p:par>
                            </p:childTnLst>
                          </p:cTn>
                        </p:par>
                        <p:par>
                          <p:cTn id="51" fill="hold">
                            <p:stCondLst>
                              <p:cond delay="4349"/>
                            </p:stCondLst>
                            <p:childTnLst>
                              <p:par>
                                <p:cTn id="52" presetID="22" presetClass="entr" presetSubtype="1" fill="hold" grpId="0" nodeType="afterEffect">
                                  <p:stCondLst>
                                    <p:cond delay="0"/>
                                  </p:stCondLst>
                                  <p:childTnLst>
                                    <p:set>
                                      <p:cBhvr>
                                        <p:cTn id="53" dur="1" fill="hold">
                                          <p:stCondLst>
                                            <p:cond delay="0"/>
                                          </p:stCondLst>
                                        </p:cTn>
                                        <p:tgtEl>
                                          <p:spTgt spid="20484"/>
                                        </p:tgtEl>
                                        <p:attrNameLst>
                                          <p:attrName>style.visibility</p:attrName>
                                        </p:attrNameLst>
                                      </p:cBhvr>
                                      <p:to>
                                        <p:strVal val="visible"/>
                                      </p:to>
                                    </p:set>
                                    <p:animEffect transition="in" filter="wipe(up)">
                                      <p:cBhvr>
                                        <p:cTn id="54" dur="500"/>
                                        <p:tgtEl>
                                          <p:spTgt spid="20484"/>
                                        </p:tgtEl>
                                      </p:cBhvr>
                                    </p:animEffect>
                                  </p:childTnLst>
                                </p:cTn>
                              </p:par>
                            </p:childTnLst>
                          </p:cTn>
                        </p:par>
                        <p:par>
                          <p:cTn id="55" fill="hold">
                            <p:stCondLst>
                              <p:cond delay="4849"/>
                            </p:stCondLst>
                            <p:childTnLst>
                              <p:par>
                                <p:cTn id="56" presetID="16" presetClass="entr" presetSubtype="42" fill="hold" nodeType="afterEffect">
                                  <p:stCondLst>
                                    <p:cond delay="0"/>
                                  </p:stCondLst>
                                  <p:childTnLst>
                                    <p:set>
                                      <p:cBhvr>
                                        <p:cTn id="57" dur="1" fill="hold">
                                          <p:stCondLst>
                                            <p:cond delay="0"/>
                                          </p:stCondLst>
                                        </p:cTn>
                                        <p:tgtEl>
                                          <p:spTgt spid="20483"/>
                                        </p:tgtEl>
                                        <p:attrNameLst>
                                          <p:attrName>style.visibility</p:attrName>
                                        </p:attrNameLst>
                                      </p:cBhvr>
                                      <p:to>
                                        <p:strVal val="visible"/>
                                      </p:to>
                                    </p:set>
                                    <p:animEffect transition="in" filter="barn(outHorizontal)">
                                      <p:cBhvr>
                                        <p:cTn id="58" dur="500"/>
                                        <p:tgtEl>
                                          <p:spTgt spid="20483"/>
                                        </p:tgtEl>
                                      </p:cBhvr>
                                    </p:animEffect>
                                  </p:childTnLst>
                                </p:cTn>
                              </p:par>
                            </p:childTnLst>
                          </p:cTn>
                        </p:par>
                        <p:par>
                          <p:cTn id="59" fill="hold">
                            <p:stCondLst>
                              <p:cond delay="5349"/>
                            </p:stCondLst>
                            <p:childTnLst>
                              <p:par>
                                <p:cTn id="60" presetID="22" presetClass="entr" presetSubtype="8" fill="hold" grpId="0" nodeType="afterEffect">
                                  <p:stCondLst>
                                    <p:cond delay="0"/>
                                  </p:stCondLst>
                                  <p:childTnLst>
                                    <p:set>
                                      <p:cBhvr>
                                        <p:cTn id="61" dur="1" fill="hold">
                                          <p:stCondLst>
                                            <p:cond delay="0"/>
                                          </p:stCondLst>
                                        </p:cTn>
                                        <p:tgtEl>
                                          <p:spTgt spid="20485"/>
                                        </p:tgtEl>
                                        <p:attrNameLst>
                                          <p:attrName>style.visibility</p:attrName>
                                        </p:attrNameLst>
                                      </p:cBhvr>
                                      <p:to>
                                        <p:strVal val="visible"/>
                                      </p:to>
                                    </p:set>
                                    <p:animEffect transition="in" filter="wipe(left)">
                                      <p:cBhvr>
                                        <p:cTn id="62" dur="400"/>
                                        <p:tgtEl>
                                          <p:spTgt spid="20485"/>
                                        </p:tgtEl>
                                      </p:cBhvr>
                                    </p:animEffect>
                                  </p:childTnLst>
                                </p:cTn>
                              </p:par>
                            </p:childTnLst>
                          </p:cTn>
                        </p:par>
                        <p:par>
                          <p:cTn id="63" fill="hold">
                            <p:stCondLst>
                              <p:cond delay="5849"/>
                            </p:stCondLst>
                            <p:childTnLst>
                              <p:par>
                                <p:cTn id="64" presetID="31" presetClass="entr" presetSubtype="0" fill="hold" nodeType="afterEffect">
                                  <p:stCondLst>
                                    <p:cond delay="0"/>
                                  </p:stCondLst>
                                  <p:childTnLst>
                                    <p:set>
                                      <p:cBhvr>
                                        <p:cTn id="65" dur="1" fill="hold">
                                          <p:stCondLst>
                                            <p:cond delay="0"/>
                                          </p:stCondLst>
                                        </p:cTn>
                                        <p:tgtEl>
                                          <p:spTgt spid="20486"/>
                                        </p:tgtEl>
                                        <p:attrNameLst>
                                          <p:attrName>style.visibility</p:attrName>
                                        </p:attrNameLst>
                                      </p:cBhvr>
                                      <p:to>
                                        <p:strVal val="visible"/>
                                      </p:to>
                                    </p:set>
                                    <p:anim calcmode="lin" valueType="num">
                                      <p:cBhvr>
                                        <p:cTn id="66" dur="400" fill="hold"/>
                                        <p:tgtEl>
                                          <p:spTgt spid="20486"/>
                                        </p:tgtEl>
                                        <p:attrNameLst>
                                          <p:attrName>ppt_w</p:attrName>
                                        </p:attrNameLst>
                                      </p:cBhvr>
                                      <p:tavLst>
                                        <p:tav tm="0">
                                          <p:val>
                                            <p:fltVal val="0"/>
                                          </p:val>
                                        </p:tav>
                                        <p:tav tm="100000">
                                          <p:val>
                                            <p:strVal val="#ppt_w"/>
                                          </p:val>
                                        </p:tav>
                                      </p:tavLst>
                                    </p:anim>
                                    <p:anim calcmode="lin" valueType="num">
                                      <p:cBhvr>
                                        <p:cTn id="67" dur="400" fill="hold"/>
                                        <p:tgtEl>
                                          <p:spTgt spid="20486"/>
                                        </p:tgtEl>
                                        <p:attrNameLst>
                                          <p:attrName>ppt_h</p:attrName>
                                        </p:attrNameLst>
                                      </p:cBhvr>
                                      <p:tavLst>
                                        <p:tav tm="0">
                                          <p:val>
                                            <p:fltVal val="0"/>
                                          </p:val>
                                        </p:tav>
                                        <p:tav tm="100000">
                                          <p:val>
                                            <p:strVal val="#ppt_h"/>
                                          </p:val>
                                        </p:tav>
                                      </p:tavLst>
                                    </p:anim>
                                    <p:anim calcmode="lin" valueType="num">
                                      <p:cBhvr>
                                        <p:cTn id="68" dur="400" fill="hold"/>
                                        <p:tgtEl>
                                          <p:spTgt spid="20486"/>
                                        </p:tgtEl>
                                        <p:attrNameLst>
                                          <p:attrName>style.rotation</p:attrName>
                                        </p:attrNameLst>
                                      </p:cBhvr>
                                      <p:tavLst>
                                        <p:tav tm="0">
                                          <p:val>
                                            <p:fltVal val="90"/>
                                          </p:val>
                                        </p:tav>
                                        <p:tav tm="100000">
                                          <p:val>
                                            <p:fltVal val="0"/>
                                          </p:val>
                                        </p:tav>
                                      </p:tavLst>
                                    </p:anim>
                                    <p:animEffect transition="in" filter="fade">
                                      <p:cBhvr>
                                        <p:cTn id="69" dur="400"/>
                                        <p:tgtEl>
                                          <p:spTgt spid="20486"/>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0487"/>
                                        </p:tgtEl>
                                        <p:attrNameLst>
                                          <p:attrName>style.visibility</p:attrName>
                                        </p:attrNameLst>
                                      </p:cBhvr>
                                      <p:to>
                                        <p:strVal val="visible"/>
                                      </p:to>
                                    </p:set>
                                    <p:animEffect transition="in" filter="wipe(up)">
                                      <p:cBhvr>
                                        <p:cTn id="72" dur="500"/>
                                        <p:tgtEl>
                                          <p:spTgt spid="20487"/>
                                        </p:tgtEl>
                                      </p:cBhvr>
                                    </p:animEffect>
                                  </p:childTnLst>
                                </p:cTn>
                              </p:par>
                            </p:childTnLst>
                          </p:cTn>
                        </p:par>
                        <p:par>
                          <p:cTn id="73" fill="hold">
                            <p:stCondLst>
                              <p:cond delay="6349"/>
                            </p:stCondLst>
                            <p:childTnLst>
                              <p:par>
                                <p:cTn id="74" presetID="16" presetClass="entr" presetSubtype="42" fill="hold" nodeType="afterEffect">
                                  <p:stCondLst>
                                    <p:cond delay="0"/>
                                  </p:stCondLst>
                                  <p:childTnLst>
                                    <p:set>
                                      <p:cBhvr>
                                        <p:cTn id="75" dur="1" fill="hold">
                                          <p:stCondLst>
                                            <p:cond delay="0"/>
                                          </p:stCondLst>
                                        </p:cTn>
                                        <p:tgtEl>
                                          <p:spTgt spid="20495"/>
                                        </p:tgtEl>
                                        <p:attrNameLst>
                                          <p:attrName>style.visibility</p:attrName>
                                        </p:attrNameLst>
                                      </p:cBhvr>
                                      <p:to>
                                        <p:strVal val="visible"/>
                                      </p:to>
                                    </p:set>
                                    <p:animEffect transition="in" filter="barn(outHorizontal)">
                                      <p:cBhvr>
                                        <p:cTn id="76" dur="500"/>
                                        <p:tgtEl>
                                          <p:spTgt spid="20495"/>
                                        </p:tgtEl>
                                      </p:cBhvr>
                                    </p:animEffect>
                                  </p:childTnLst>
                                </p:cTn>
                              </p:par>
                            </p:childTnLst>
                          </p:cTn>
                        </p:par>
                        <p:par>
                          <p:cTn id="77" fill="hold">
                            <p:stCondLst>
                              <p:cond delay="6849"/>
                            </p:stCondLst>
                            <p:childTnLst>
                              <p:par>
                                <p:cTn id="78" presetID="22" presetClass="entr" presetSubtype="8" fill="hold" grpId="0" nodeType="afterEffect">
                                  <p:stCondLst>
                                    <p:cond delay="0"/>
                                  </p:stCondLst>
                                  <p:childTnLst>
                                    <p:set>
                                      <p:cBhvr>
                                        <p:cTn id="79" dur="1" fill="hold">
                                          <p:stCondLst>
                                            <p:cond delay="0"/>
                                          </p:stCondLst>
                                        </p:cTn>
                                        <p:tgtEl>
                                          <p:spTgt spid="20488"/>
                                        </p:tgtEl>
                                        <p:attrNameLst>
                                          <p:attrName>style.visibility</p:attrName>
                                        </p:attrNameLst>
                                      </p:cBhvr>
                                      <p:to>
                                        <p:strVal val="visible"/>
                                      </p:to>
                                    </p:set>
                                    <p:animEffect transition="in" filter="wipe(left)">
                                      <p:cBhvr>
                                        <p:cTn id="80" dur="400"/>
                                        <p:tgtEl>
                                          <p:spTgt spid="20488"/>
                                        </p:tgtEl>
                                      </p:cBhvr>
                                    </p:animEffect>
                                  </p:childTnLst>
                                </p:cTn>
                              </p:par>
                            </p:childTnLst>
                          </p:cTn>
                        </p:par>
                        <p:par>
                          <p:cTn id="81" fill="hold">
                            <p:stCondLst>
                              <p:cond delay="7349"/>
                            </p:stCondLst>
                            <p:childTnLst>
                              <p:par>
                                <p:cTn id="82" presetID="31" presetClass="entr" presetSubtype="0" fill="hold" nodeType="afterEffect">
                                  <p:stCondLst>
                                    <p:cond delay="0"/>
                                  </p:stCondLst>
                                  <p:childTnLst>
                                    <p:set>
                                      <p:cBhvr>
                                        <p:cTn id="83" dur="1" fill="hold">
                                          <p:stCondLst>
                                            <p:cond delay="0"/>
                                          </p:stCondLst>
                                        </p:cTn>
                                        <p:tgtEl>
                                          <p:spTgt spid="20489"/>
                                        </p:tgtEl>
                                        <p:attrNameLst>
                                          <p:attrName>style.visibility</p:attrName>
                                        </p:attrNameLst>
                                      </p:cBhvr>
                                      <p:to>
                                        <p:strVal val="visible"/>
                                      </p:to>
                                    </p:set>
                                    <p:anim calcmode="lin" valueType="num">
                                      <p:cBhvr>
                                        <p:cTn id="84" dur="400" fill="hold"/>
                                        <p:tgtEl>
                                          <p:spTgt spid="20489"/>
                                        </p:tgtEl>
                                        <p:attrNameLst>
                                          <p:attrName>ppt_w</p:attrName>
                                        </p:attrNameLst>
                                      </p:cBhvr>
                                      <p:tavLst>
                                        <p:tav tm="0">
                                          <p:val>
                                            <p:fltVal val="0"/>
                                          </p:val>
                                        </p:tav>
                                        <p:tav tm="100000">
                                          <p:val>
                                            <p:strVal val="#ppt_w"/>
                                          </p:val>
                                        </p:tav>
                                      </p:tavLst>
                                    </p:anim>
                                    <p:anim calcmode="lin" valueType="num">
                                      <p:cBhvr>
                                        <p:cTn id="85" dur="400" fill="hold"/>
                                        <p:tgtEl>
                                          <p:spTgt spid="20489"/>
                                        </p:tgtEl>
                                        <p:attrNameLst>
                                          <p:attrName>ppt_h</p:attrName>
                                        </p:attrNameLst>
                                      </p:cBhvr>
                                      <p:tavLst>
                                        <p:tav tm="0">
                                          <p:val>
                                            <p:fltVal val="0"/>
                                          </p:val>
                                        </p:tav>
                                        <p:tav tm="100000">
                                          <p:val>
                                            <p:strVal val="#ppt_h"/>
                                          </p:val>
                                        </p:tav>
                                      </p:tavLst>
                                    </p:anim>
                                    <p:anim calcmode="lin" valueType="num">
                                      <p:cBhvr>
                                        <p:cTn id="86" dur="400" fill="hold"/>
                                        <p:tgtEl>
                                          <p:spTgt spid="20489"/>
                                        </p:tgtEl>
                                        <p:attrNameLst>
                                          <p:attrName>style.rotation</p:attrName>
                                        </p:attrNameLst>
                                      </p:cBhvr>
                                      <p:tavLst>
                                        <p:tav tm="0">
                                          <p:val>
                                            <p:fltVal val="90"/>
                                          </p:val>
                                        </p:tav>
                                        <p:tav tm="100000">
                                          <p:val>
                                            <p:fltVal val="0"/>
                                          </p:val>
                                        </p:tav>
                                      </p:tavLst>
                                    </p:anim>
                                    <p:animEffect transition="in" filter="fade">
                                      <p:cBhvr>
                                        <p:cTn id="87" dur="400"/>
                                        <p:tgtEl>
                                          <p:spTgt spid="2048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20490"/>
                                        </p:tgtEl>
                                        <p:attrNameLst>
                                          <p:attrName>style.visibility</p:attrName>
                                        </p:attrNameLst>
                                      </p:cBhvr>
                                      <p:to>
                                        <p:strVal val="visible"/>
                                      </p:to>
                                    </p:set>
                                    <p:animEffect transition="in" filter="wipe(up)">
                                      <p:cBhvr>
                                        <p:cTn id="90" dur="500"/>
                                        <p:tgtEl>
                                          <p:spTgt spid="20490"/>
                                        </p:tgtEl>
                                      </p:cBhvr>
                                    </p:animEffect>
                                  </p:childTnLst>
                                </p:cTn>
                              </p:par>
                            </p:childTnLst>
                          </p:cTn>
                        </p:par>
                        <p:par>
                          <p:cTn id="91" fill="hold">
                            <p:stCondLst>
                              <p:cond delay="7849"/>
                            </p:stCondLst>
                            <p:childTnLst>
                              <p:par>
                                <p:cTn id="92" presetID="16" presetClass="entr" presetSubtype="42" fill="hold" nodeType="afterEffect">
                                  <p:stCondLst>
                                    <p:cond delay="0"/>
                                  </p:stCondLst>
                                  <p:childTnLst>
                                    <p:set>
                                      <p:cBhvr>
                                        <p:cTn id="93" dur="1" fill="hold">
                                          <p:stCondLst>
                                            <p:cond delay="0"/>
                                          </p:stCondLst>
                                        </p:cTn>
                                        <p:tgtEl>
                                          <p:spTgt spid="20496"/>
                                        </p:tgtEl>
                                        <p:attrNameLst>
                                          <p:attrName>style.visibility</p:attrName>
                                        </p:attrNameLst>
                                      </p:cBhvr>
                                      <p:to>
                                        <p:strVal val="visible"/>
                                      </p:to>
                                    </p:set>
                                    <p:animEffect transition="in" filter="barn(outHorizontal)">
                                      <p:cBhvr>
                                        <p:cTn id="94" dur="500"/>
                                        <p:tgtEl>
                                          <p:spTgt spid="20496"/>
                                        </p:tgtEl>
                                      </p:cBhvr>
                                    </p:animEffect>
                                  </p:childTnLst>
                                </p:cTn>
                              </p:par>
                            </p:childTnLst>
                          </p:cTn>
                        </p:par>
                        <p:par>
                          <p:cTn id="95" fill="hold">
                            <p:stCondLst>
                              <p:cond delay="8349"/>
                            </p:stCondLst>
                            <p:childTnLst>
                              <p:par>
                                <p:cTn id="96" presetID="22" presetClass="entr" presetSubtype="8" fill="hold" grpId="0" nodeType="afterEffect">
                                  <p:stCondLst>
                                    <p:cond delay="0"/>
                                  </p:stCondLst>
                                  <p:childTnLst>
                                    <p:set>
                                      <p:cBhvr>
                                        <p:cTn id="97" dur="1" fill="hold">
                                          <p:stCondLst>
                                            <p:cond delay="0"/>
                                          </p:stCondLst>
                                        </p:cTn>
                                        <p:tgtEl>
                                          <p:spTgt spid="20491"/>
                                        </p:tgtEl>
                                        <p:attrNameLst>
                                          <p:attrName>style.visibility</p:attrName>
                                        </p:attrNameLst>
                                      </p:cBhvr>
                                      <p:to>
                                        <p:strVal val="visible"/>
                                      </p:to>
                                    </p:set>
                                    <p:animEffect transition="in" filter="wipe(left)">
                                      <p:cBhvr>
                                        <p:cTn id="98" dur="400"/>
                                        <p:tgtEl>
                                          <p:spTgt spid="20491"/>
                                        </p:tgtEl>
                                      </p:cBhvr>
                                    </p:animEffect>
                                  </p:childTnLst>
                                </p:cTn>
                              </p:par>
                            </p:childTnLst>
                          </p:cTn>
                        </p:par>
                        <p:par>
                          <p:cTn id="99" fill="hold">
                            <p:stCondLst>
                              <p:cond delay="8849"/>
                            </p:stCondLst>
                            <p:childTnLst>
                              <p:par>
                                <p:cTn id="100" presetID="31" presetClass="entr" presetSubtype="0" fill="hold" nodeType="afterEffect">
                                  <p:stCondLst>
                                    <p:cond delay="0"/>
                                  </p:stCondLst>
                                  <p:childTnLst>
                                    <p:set>
                                      <p:cBhvr>
                                        <p:cTn id="101" dur="1" fill="hold">
                                          <p:stCondLst>
                                            <p:cond delay="0"/>
                                          </p:stCondLst>
                                        </p:cTn>
                                        <p:tgtEl>
                                          <p:spTgt spid="20492"/>
                                        </p:tgtEl>
                                        <p:attrNameLst>
                                          <p:attrName>style.visibility</p:attrName>
                                        </p:attrNameLst>
                                      </p:cBhvr>
                                      <p:to>
                                        <p:strVal val="visible"/>
                                      </p:to>
                                    </p:set>
                                    <p:anim calcmode="lin" valueType="num">
                                      <p:cBhvr>
                                        <p:cTn id="102" dur="400" fill="hold"/>
                                        <p:tgtEl>
                                          <p:spTgt spid="20492"/>
                                        </p:tgtEl>
                                        <p:attrNameLst>
                                          <p:attrName>ppt_w</p:attrName>
                                        </p:attrNameLst>
                                      </p:cBhvr>
                                      <p:tavLst>
                                        <p:tav tm="0">
                                          <p:val>
                                            <p:fltVal val="0"/>
                                          </p:val>
                                        </p:tav>
                                        <p:tav tm="100000">
                                          <p:val>
                                            <p:strVal val="#ppt_w"/>
                                          </p:val>
                                        </p:tav>
                                      </p:tavLst>
                                    </p:anim>
                                    <p:anim calcmode="lin" valueType="num">
                                      <p:cBhvr>
                                        <p:cTn id="103" dur="400" fill="hold"/>
                                        <p:tgtEl>
                                          <p:spTgt spid="20492"/>
                                        </p:tgtEl>
                                        <p:attrNameLst>
                                          <p:attrName>ppt_h</p:attrName>
                                        </p:attrNameLst>
                                      </p:cBhvr>
                                      <p:tavLst>
                                        <p:tav tm="0">
                                          <p:val>
                                            <p:fltVal val="0"/>
                                          </p:val>
                                        </p:tav>
                                        <p:tav tm="100000">
                                          <p:val>
                                            <p:strVal val="#ppt_h"/>
                                          </p:val>
                                        </p:tav>
                                      </p:tavLst>
                                    </p:anim>
                                    <p:anim calcmode="lin" valueType="num">
                                      <p:cBhvr>
                                        <p:cTn id="104" dur="400" fill="hold"/>
                                        <p:tgtEl>
                                          <p:spTgt spid="20492"/>
                                        </p:tgtEl>
                                        <p:attrNameLst>
                                          <p:attrName>style.rotation</p:attrName>
                                        </p:attrNameLst>
                                      </p:cBhvr>
                                      <p:tavLst>
                                        <p:tav tm="0">
                                          <p:val>
                                            <p:fltVal val="90"/>
                                          </p:val>
                                        </p:tav>
                                        <p:tav tm="100000">
                                          <p:val>
                                            <p:fltVal val="0"/>
                                          </p:val>
                                        </p:tav>
                                      </p:tavLst>
                                    </p:anim>
                                    <p:animEffect transition="in" filter="fade">
                                      <p:cBhvr>
                                        <p:cTn id="105" dur="400"/>
                                        <p:tgtEl>
                                          <p:spTgt spid="20492"/>
                                        </p:tgtEl>
                                      </p:cBhvr>
                                    </p:animEffect>
                                  </p:childTnLst>
                                </p:cTn>
                              </p:par>
                              <p:par>
                                <p:cTn id="106" presetID="22" presetClass="entr" presetSubtype="1" fill="hold" grpId="0" nodeType="withEffect">
                                  <p:stCondLst>
                                    <p:cond delay="0"/>
                                  </p:stCondLst>
                                  <p:childTnLst>
                                    <p:set>
                                      <p:cBhvr>
                                        <p:cTn id="107" dur="1" fill="hold">
                                          <p:stCondLst>
                                            <p:cond delay="0"/>
                                          </p:stCondLst>
                                        </p:cTn>
                                        <p:tgtEl>
                                          <p:spTgt spid="20493"/>
                                        </p:tgtEl>
                                        <p:attrNameLst>
                                          <p:attrName>style.visibility</p:attrName>
                                        </p:attrNameLst>
                                      </p:cBhvr>
                                      <p:to>
                                        <p:strVal val="visible"/>
                                      </p:to>
                                    </p:set>
                                    <p:animEffect transition="in" filter="wipe(up)">
                                      <p:cBhvr>
                                        <p:cTn id="108" dur="500"/>
                                        <p:tgtEl>
                                          <p:spTgt spid="20493"/>
                                        </p:tgtEl>
                                      </p:cBhvr>
                                    </p:animEffect>
                                  </p:childTnLst>
                                </p:cTn>
                              </p:par>
                            </p:childTnLst>
                          </p:cTn>
                        </p:par>
                        <p:par>
                          <p:cTn id="109" fill="hold">
                            <p:stCondLst>
                              <p:cond delay="9349"/>
                            </p:stCondLst>
                            <p:childTnLst>
                              <p:par>
                                <p:cTn id="110" presetID="16" presetClass="entr" presetSubtype="42" fill="hold" nodeType="afterEffect">
                                  <p:stCondLst>
                                    <p:cond delay="0"/>
                                  </p:stCondLst>
                                  <p:childTnLst>
                                    <p:set>
                                      <p:cBhvr>
                                        <p:cTn id="111" dur="1" fill="hold">
                                          <p:stCondLst>
                                            <p:cond delay="0"/>
                                          </p:stCondLst>
                                        </p:cTn>
                                        <p:tgtEl>
                                          <p:spTgt spid="20497"/>
                                        </p:tgtEl>
                                        <p:attrNameLst>
                                          <p:attrName>style.visibility</p:attrName>
                                        </p:attrNameLst>
                                      </p:cBhvr>
                                      <p:to>
                                        <p:strVal val="visible"/>
                                      </p:to>
                                    </p:set>
                                    <p:animEffect transition="in" filter="barn(outHorizontal)">
                                      <p:cBhvr>
                                        <p:cTn id="112" dur="500"/>
                                        <p:tgtEl>
                                          <p:spTgt spid="20497"/>
                                        </p:tgtEl>
                                      </p:cBhvr>
                                    </p:animEffect>
                                  </p:childTnLst>
                                </p:cTn>
                              </p:par>
                            </p:childTnLst>
                          </p:cTn>
                        </p:par>
                        <p:par>
                          <p:cTn id="113" fill="hold">
                            <p:stCondLst>
                              <p:cond delay="9849"/>
                            </p:stCondLst>
                            <p:childTnLst>
                              <p:par>
                                <p:cTn id="114" presetID="22" presetClass="entr" presetSubtype="8" fill="hold" grpId="0" nodeType="afterEffect">
                                  <p:stCondLst>
                                    <p:cond delay="0"/>
                                  </p:stCondLst>
                                  <p:childTnLst>
                                    <p:set>
                                      <p:cBhvr>
                                        <p:cTn id="115" dur="1" fill="hold">
                                          <p:stCondLst>
                                            <p:cond delay="0"/>
                                          </p:stCondLst>
                                        </p:cTn>
                                        <p:tgtEl>
                                          <p:spTgt spid="20494"/>
                                        </p:tgtEl>
                                        <p:attrNameLst>
                                          <p:attrName>style.visibility</p:attrName>
                                        </p:attrNameLst>
                                      </p:cBhvr>
                                      <p:to>
                                        <p:strVal val="visible"/>
                                      </p:to>
                                    </p:set>
                                    <p:animEffect transition="in" filter="wipe(left)">
                                      <p:cBhvr>
                                        <p:cTn id="116" dur="400"/>
                                        <p:tgtEl>
                                          <p:spTgt spid="20494"/>
                                        </p:tgtEl>
                                      </p:cBhvr>
                                    </p:animEffect>
                                  </p:childTnLst>
                                </p:cTn>
                              </p:par>
                            </p:childTnLst>
                          </p:cTn>
                        </p:par>
                        <p:par>
                          <p:cTn id="117" fill="hold">
                            <p:stCondLst>
                              <p:cond delay="10349"/>
                            </p:stCondLst>
                            <p:childTnLst>
                              <p:par>
                                <p:cTn id="118" presetID="31" presetClass="entr" presetSubtype="0" fill="hold" nodeType="afterEffect">
                                  <p:stCondLst>
                                    <p:cond delay="0"/>
                                  </p:stCondLst>
                                  <p:childTnLst>
                                    <p:set>
                                      <p:cBhvr>
                                        <p:cTn id="119" dur="1" fill="hold">
                                          <p:stCondLst>
                                            <p:cond delay="0"/>
                                          </p:stCondLst>
                                        </p:cTn>
                                        <p:tgtEl>
                                          <p:spTgt spid="20498"/>
                                        </p:tgtEl>
                                        <p:attrNameLst>
                                          <p:attrName>style.visibility</p:attrName>
                                        </p:attrNameLst>
                                      </p:cBhvr>
                                      <p:to>
                                        <p:strVal val="visible"/>
                                      </p:to>
                                    </p:set>
                                    <p:anim calcmode="lin" valueType="num">
                                      <p:cBhvr>
                                        <p:cTn id="120" dur="400" fill="hold"/>
                                        <p:tgtEl>
                                          <p:spTgt spid="20498"/>
                                        </p:tgtEl>
                                        <p:attrNameLst>
                                          <p:attrName>ppt_w</p:attrName>
                                        </p:attrNameLst>
                                      </p:cBhvr>
                                      <p:tavLst>
                                        <p:tav tm="0">
                                          <p:val>
                                            <p:fltVal val="0"/>
                                          </p:val>
                                        </p:tav>
                                        <p:tav tm="100000">
                                          <p:val>
                                            <p:strVal val="#ppt_w"/>
                                          </p:val>
                                        </p:tav>
                                      </p:tavLst>
                                    </p:anim>
                                    <p:anim calcmode="lin" valueType="num">
                                      <p:cBhvr>
                                        <p:cTn id="121" dur="400" fill="hold"/>
                                        <p:tgtEl>
                                          <p:spTgt spid="20498"/>
                                        </p:tgtEl>
                                        <p:attrNameLst>
                                          <p:attrName>ppt_h</p:attrName>
                                        </p:attrNameLst>
                                      </p:cBhvr>
                                      <p:tavLst>
                                        <p:tav tm="0">
                                          <p:val>
                                            <p:fltVal val="0"/>
                                          </p:val>
                                        </p:tav>
                                        <p:tav tm="100000">
                                          <p:val>
                                            <p:strVal val="#ppt_h"/>
                                          </p:val>
                                        </p:tav>
                                      </p:tavLst>
                                    </p:anim>
                                    <p:anim calcmode="lin" valueType="num">
                                      <p:cBhvr>
                                        <p:cTn id="122" dur="400" fill="hold"/>
                                        <p:tgtEl>
                                          <p:spTgt spid="20498"/>
                                        </p:tgtEl>
                                        <p:attrNameLst>
                                          <p:attrName>style.rotation</p:attrName>
                                        </p:attrNameLst>
                                      </p:cBhvr>
                                      <p:tavLst>
                                        <p:tav tm="0">
                                          <p:val>
                                            <p:fltVal val="90"/>
                                          </p:val>
                                        </p:tav>
                                        <p:tav tm="100000">
                                          <p:val>
                                            <p:fltVal val="0"/>
                                          </p:val>
                                        </p:tav>
                                      </p:tavLst>
                                    </p:anim>
                                    <p:animEffect transition="in" filter="fade">
                                      <p:cBhvr>
                                        <p:cTn id="123" dur="400"/>
                                        <p:tgtEl>
                                          <p:spTgt spid="20498"/>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20499"/>
                                        </p:tgtEl>
                                        <p:attrNameLst>
                                          <p:attrName>style.visibility</p:attrName>
                                        </p:attrNameLst>
                                      </p:cBhvr>
                                      <p:to>
                                        <p:strVal val="visible"/>
                                      </p:to>
                                    </p:set>
                                    <p:animEffect transition="in" filter="wipe(up)">
                                      <p:cBhvr>
                                        <p:cTn id="126" dur="500"/>
                                        <p:tgtEl>
                                          <p:spTgt spid="20499"/>
                                        </p:tgtEl>
                                      </p:cBhvr>
                                    </p:animEffect>
                                  </p:childTnLst>
                                </p:cTn>
                              </p:par>
                            </p:childTnLst>
                          </p:cTn>
                        </p:par>
                        <p:par>
                          <p:cTn id="127" fill="hold">
                            <p:stCondLst>
                              <p:cond delay="10849"/>
                            </p:stCondLst>
                            <p:childTnLst>
                              <p:par>
                                <p:cTn id="128" presetID="16" presetClass="entr" presetSubtype="42" fill="hold" nodeType="afterEffect">
                                  <p:stCondLst>
                                    <p:cond delay="0"/>
                                  </p:stCondLst>
                                  <p:childTnLst>
                                    <p:set>
                                      <p:cBhvr>
                                        <p:cTn id="129" dur="1" fill="hold">
                                          <p:stCondLst>
                                            <p:cond delay="0"/>
                                          </p:stCondLst>
                                        </p:cTn>
                                        <p:tgtEl>
                                          <p:spTgt spid="20501"/>
                                        </p:tgtEl>
                                        <p:attrNameLst>
                                          <p:attrName>style.visibility</p:attrName>
                                        </p:attrNameLst>
                                      </p:cBhvr>
                                      <p:to>
                                        <p:strVal val="visible"/>
                                      </p:to>
                                    </p:set>
                                    <p:animEffect transition="in" filter="barn(outHorizontal)">
                                      <p:cBhvr>
                                        <p:cTn id="130" dur="500"/>
                                        <p:tgtEl>
                                          <p:spTgt spid="20501"/>
                                        </p:tgtEl>
                                      </p:cBhvr>
                                    </p:animEffect>
                                  </p:childTnLst>
                                </p:cTn>
                              </p:par>
                            </p:childTnLst>
                          </p:cTn>
                        </p:par>
                        <p:par>
                          <p:cTn id="131" fill="hold">
                            <p:stCondLst>
                              <p:cond delay="11349"/>
                            </p:stCondLst>
                            <p:childTnLst>
                              <p:par>
                                <p:cTn id="132" presetID="22" presetClass="entr" presetSubtype="8" fill="hold" grpId="0" nodeType="afterEffect">
                                  <p:stCondLst>
                                    <p:cond delay="0"/>
                                  </p:stCondLst>
                                  <p:childTnLst>
                                    <p:set>
                                      <p:cBhvr>
                                        <p:cTn id="133" dur="1" fill="hold">
                                          <p:stCondLst>
                                            <p:cond delay="0"/>
                                          </p:stCondLst>
                                        </p:cTn>
                                        <p:tgtEl>
                                          <p:spTgt spid="20500"/>
                                        </p:tgtEl>
                                        <p:attrNameLst>
                                          <p:attrName>style.visibility</p:attrName>
                                        </p:attrNameLst>
                                      </p:cBhvr>
                                      <p:to>
                                        <p:strVal val="visible"/>
                                      </p:to>
                                    </p:set>
                                    <p:animEffect transition="in" filter="wipe(left)">
                                      <p:cBhvr>
                                        <p:cTn id="134" dur="400"/>
                                        <p:tgtEl>
                                          <p:spTgt spid="20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p:bldP spid="20487" grpId="0"/>
      <p:bldP spid="20488" grpId="0"/>
      <p:bldP spid="20490" grpId="0"/>
      <p:bldP spid="20491" grpId="0"/>
      <p:bldP spid="20493" grpId="0"/>
      <p:bldP spid="20494" grpId="0"/>
      <p:bldP spid="20499" grpId="0"/>
      <p:bldP spid="20500" grpId="0"/>
      <p:bldP spid="20502" grpId="0"/>
      <p:bldP spid="20506" grpId="0"/>
      <p:bldP spid="2050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506" name="直接连接符 1"/>
          <p:cNvCxnSpPr/>
          <p:nvPr/>
        </p:nvCxnSpPr>
        <p:spPr>
          <a:xfrm>
            <a:off x="1317625" y="2022475"/>
            <a:ext cx="0" cy="576263"/>
          </a:xfrm>
          <a:prstGeom prst="line">
            <a:avLst/>
          </a:prstGeom>
          <a:ln w="28575" cap="flat" cmpd="sng">
            <a:solidFill>
              <a:schemeClr val="accent1"/>
            </a:solidFill>
            <a:prstDash val="solid"/>
            <a:headEnd type="none" w="med" len="med"/>
            <a:tailEnd type="none" w="med" len="med"/>
          </a:ln>
        </p:spPr>
      </p:cxnSp>
      <p:cxnSp>
        <p:nvCxnSpPr>
          <p:cNvPr id="21507" name="直接连接符 2"/>
          <p:cNvCxnSpPr/>
          <p:nvPr/>
        </p:nvCxnSpPr>
        <p:spPr>
          <a:xfrm>
            <a:off x="1317625" y="3459163"/>
            <a:ext cx="0" cy="576262"/>
          </a:xfrm>
          <a:prstGeom prst="line">
            <a:avLst/>
          </a:prstGeom>
          <a:ln w="28575" cap="flat" cmpd="sng">
            <a:solidFill>
              <a:schemeClr val="accent1"/>
            </a:solidFill>
            <a:prstDash val="solid"/>
            <a:headEnd type="none" w="med" len="med"/>
            <a:tailEnd type="none" w="med" len="med"/>
          </a:ln>
        </p:spPr>
      </p:cxnSp>
      <p:cxnSp>
        <p:nvCxnSpPr>
          <p:cNvPr id="21508" name="直接连接符 3"/>
          <p:cNvCxnSpPr/>
          <p:nvPr/>
        </p:nvCxnSpPr>
        <p:spPr>
          <a:xfrm>
            <a:off x="1317625" y="4848225"/>
            <a:ext cx="0" cy="576263"/>
          </a:xfrm>
          <a:prstGeom prst="line">
            <a:avLst/>
          </a:prstGeom>
          <a:ln w="28575" cap="flat" cmpd="sng">
            <a:solidFill>
              <a:schemeClr val="accent1"/>
            </a:solidFill>
            <a:prstDash val="solid"/>
            <a:headEnd type="none" w="med" len="med"/>
            <a:tailEnd type="none" w="med" len="med"/>
          </a:ln>
        </p:spPr>
      </p:cxnSp>
      <p:pic>
        <p:nvPicPr>
          <p:cNvPr id="21509" name="Picture 2" descr="D:\Documents\Nipic_3368480_20120605124856675126.jpg"/>
          <p:cNvPicPr>
            <a:picLocks noChangeAspect="1"/>
          </p:cNvPicPr>
          <p:nvPr/>
        </p:nvPicPr>
        <p:blipFill>
          <a:blip r:embed="rId3" cstate="email">
            <a:extLst>
              <a:ext uri="{28A0092B-C50C-407E-A947-70E740481C1C}">
                <a14:useLocalDpi xmlns:a14="http://schemas.microsoft.com/office/drawing/2010/main"/>
              </a:ext>
            </a:extLst>
          </a:blip>
          <a:srcRect l="5263" r="7018"/>
          <a:stretch>
            <a:fillRect/>
          </a:stretch>
        </p:blipFill>
        <p:spPr>
          <a:xfrm>
            <a:off x="7970838" y="908050"/>
            <a:ext cx="3600450" cy="5318125"/>
          </a:xfrm>
          <a:prstGeom prst="rect">
            <a:avLst/>
          </a:prstGeom>
          <a:noFill/>
          <a:ln w="9525">
            <a:noFill/>
          </a:ln>
        </p:spPr>
      </p:pic>
      <p:sp>
        <p:nvSpPr>
          <p:cNvPr id="21510" name="Rectangle 3"/>
          <p:cNvSpPr txBox="1"/>
          <p:nvPr/>
        </p:nvSpPr>
        <p:spPr>
          <a:xfrm>
            <a:off x="1922463" y="1025525"/>
            <a:ext cx="5832475" cy="1323975"/>
          </a:xfrm>
          <a:prstGeom prst="rect">
            <a:avLst/>
          </a:prstGeom>
          <a:noFill/>
          <a:ln w="9525">
            <a:noFill/>
          </a:ln>
        </p:spPr>
        <p:txBody>
          <a:bodyPr anchor="ct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坚持品质、优雅、时尚、奢华的品牌理念，秉承追求完美、品质生活的都市女性魅力，遵循在体现女性品质生活的同时带来时尚、舒适、功能实用的高品质产品。</a:t>
            </a:r>
          </a:p>
        </p:txBody>
      </p:sp>
      <p:sp>
        <p:nvSpPr>
          <p:cNvPr id="21511" name="Rectangle 3"/>
          <p:cNvSpPr txBox="1"/>
          <p:nvPr/>
        </p:nvSpPr>
        <p:spPr>
          <a:xfrm>
            <a:off x="1922463" y="2565400"/>
            <a:ext cx="5832475" cy="1014413"/>
          </a:xfrm>
          <a:prstGeom prst="rect">
            <a:avLst/>
          </a:prstGeom>
          <a:noFill/>
          <a:ln w="9525">
            <a:noFill/>
          </a:ln>
        </p:spPr>
        <p:txBody>
          <a:bodyPr anchor="ct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具有中高收入及较高的文化修养和审美情趣追求、注重生活品质、品牌内涵的</a:t>
            </a:r>
            <a:r>
              <a:rPr lang="en-US" altLang="x-none" sz="2000" dirty="0">
                <a:solidFill>
                  <a:schemeClr val="accent1"/>
                </a:solidFill>
                <a:latin typeface="微软雅黑" panose="020B0503020204020204" pitchFamily="2" charset="-122"/>
                <a:ea typeface="微软雅黑" panose="020B0503020204020204" pitchFamily="2" charset="-122"/>
              </a:rPr>
              <a:t>22-45</a:t>
            </a:r>
            <a:r>
              <a:rPr lang="zh-CN" altLang="en-US" sz="2000" dirty="0">
                <a:solidFill>
                  <a:schemeClr val="accent1"/>
                </a:solidFill>
                <a:latin typeface="微软雅黑" panose="020B0503020204020204" pitchFamily="2" charset="-122"/>
                <a:ea typeface="微软雅黑" panose="020B0503020204020204" pitchFamily="2" charset="-122"/>
              </a:rPr>
              <a:t>岁之间的女性；</a:t>
            </a:r>
            <a:r>
              <a:rPr lang="en-US" altLang="x-none" sz="2000" dirty="0">
                <a:solidFill>
                  <a:schemeClr val="accent1"/>
                </a:solidFill>
                <a:latin typeface="微软雅黑" panose="020B0503020204020204" pitchFamily="2" charset="-122"/>
                <a:ea typeface="微软雅黑" panose="020B0503020204020204" pitchFamily="2" charset="-122"/>
              </a:rPr>
              <a:t>25-35</a:t>
            </a:r>
            <a:r>
              <a:rPr lang="zh-CN" altLang="en-US" sz="2000" dirty="0">
                <a:solidFill>
                  <a:schemeClr val="accent1"/>
                </a:solidFill>
                <a:latin typeface="微软雅黑" panose="020B0503020204020204" pitchFamily="2" charset="-122"/>
                <a:ea typeface="微软雅黑" panose="020B0503020204020204" pitchFamily="2" charset="-122"/>
              </a:rPr>
              <a:t>岁为其核心消费群。</a:t>
            </a:r>
          </a:p>
        </p:txBody>
      </p:sp>
      <p:sp>
        <p:nvSpPr>
          <p:cNvPr id="21512" name="Rectangle 3"/>
          <p:cNvSpPr txBox="1"/>
          <p:nvPr/>
        </p:nvSpPr>
        <p:spPr>
          <a:xfrm>
            <a:off x="1922463" y="3925888"/>
            <a:ext cx="2303462" cy="1016000"/>
          </a:xfrm>
          <a:prstGeom prst="rect">
            <a:avLst/>
          </a:prstGeom>
          <a:noFill/>
          <a:ln w="9525">
            <a:noFill/>
          </a:ln>
        </p:spPr>
        <p:txBody>
          <a:bodyPr anchor="ctr">
            <a:spAutoFit/>
          </a:bodyPr>
          <a:lstStyle/>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时尚奢华：</a:t>
            </a:r>
            <a:r>
              <a:rPr lang="en-US" altLang="x-none" sz="2000" dirty="0">
                <a:solidFill>
                  <a:schemeClr val="accent1"/>
                </a:solidFill>
                <a:latin typeface="微软雅黑" panose="020B0503020204020204" pitchFamily="2" charset="-122"/>
                <a:ea typeface="微软雅黑" panose="020B0503020204020204" pitchFamily="2" charset="-122"/>
              </a:rPr>
              <a:t>20%</a:t>
            </a:r>
          </a:p>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时尚优雅：</a:t>
            </a:r>
            <a:r>
              <a:rPr lang="en-US" altLang="x-none" sz="2000" dirty="0">
                <a:solidFill>
                  <a:schemeClr val="accent1"/>
                </a:solidFill>
                <a:latin typeface="微软雅黑" panose="020B0503020204020204" pitchFamily="2" charset="-122"/>
                <a:ea typeface="微软雅黑" panose="020B0503020204020204" pitchFamily="2" charset="-122"/>
              </a:rPr>
              <a:t>25%</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1513" name="Rectangle 3"/>
          <p:cNvSpPr txBox="1"/>
          <p:nvPr/>
        </p:nvSpPr>
        <p:spPr>
          <a:xfrm>
            <a:off x="4419600" y="3925888"/>
            <a:ext cx="3119438" cy="1016000"/>
          </a:xfrm>
          <a:prstGeom prst="rect">
            <a:avLst/>
          </a:prstGeom>
          <a:noFill/>
          <a:ln w="9525">
            <a:noFill/>
          </a:ln>
        </p:spPr>
        <p:txBody>
          <a:bodyPr anchor="ctr">
            <a:spAutoFit/>
          </a:bodyPr>
          <a:lstStyle/>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时尚休闲：</a:t>
            </a:r>
            <a:r>
              <a:rPr lang="en-US" altLang="x-none" sz="2000" dirty="0">
                <a:solidFill>
                  <a:schemeClr val="accent1"/>
                </a:solidFill>
                <a:latin typeface="微软雅黑" panose="020B0503020204020204" pitchFamily="2" charset="-122"/>
                <a:ea typeface="微软雅黑" panose="020B0503020204020204" pitchFamily="2" charset="-122"/>
              </a:rPr>
              <a:t>25%</a:t>
            </a:r>
          </a:p>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时尚经典：</a:t>
            </a:r>
            <a:r>
              <a:rPr lang="en-US" altLang="x-none" sz="2000" dirty="0">
                <a:solidFill>
                  <a:schemeClr val="accent1"/>
                </a:solidFill>
                <a:latin typeface="微软雅黑" panose="020B0503020204020204" pitchFamily="2" charset="-122"/>
                <a:ea typeface="微软雅黑" panose="020B0503020204020204" pitchFamily="2" charset="-122"/>
              </a:rPr>
              <a:t>30%</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21514" name="Rectangle 3"/>
          <p:cNvSpPr txBox="1"/>
          <p:nvPr/>
        </p:nvSpPr>
        <p:spPr>
          <a:xfrm>
            <a:off x="1922463" y="5273675"/>
            <a:ext cx="4967287" cy="1016000"/>
          </a:xfrm>
          <a:prstGeom prst="rect">
            <a:avLst/>
          </a:prstGeom>
          <a:noFill/>
          <a:ln w="9525">
            <a:noFill/>
          </a:ln>
        </p:spPr>
        <p:txBody>
          <a:bodyPr anchor="ct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春夏鞋： </a:t>
            </a:r>
            <a:r>
              <a:rPr lang="en-US" altLang="x-none" sz="2000" dirty="0">
                <a:solidFill>
                  <a:schemeClr val="accent1"/>
                </a:solidFill>
                <a:latin typeface="微软雅黑" panose="020B0503020204020204" pitchFamily="2" charset="-122"/>
                <a:ea typeface="微软雅黑" panose="020B0503020204020204" pitchFamily="2" charset="-122"/>
              </a:rPr>
              <a:t>1080-1980</a:t>
            </a:r>
            <a:r>
              <a:rPr lang="zh-CN" altLang="en-US" sz="2000" dirty="0">
                <a:solidFill>
                  <a:schemeClr val="accent1"/>
                </a:solidFill>
                <a:latin typeface="微软雅黑" panose="020B0503020204020204" pitchFamily="2" charset="-122"/>
                <a:ea typeface="微软雅黑" panose="020B0503020204020204" pitchFamily="2" charset="-122"/>
              </a:rPr>
              <a:t>元</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秋鞋： </a:t>
            </a:r>
            <a:r>
              <a:rPr lang="en-US" altLang="x-none" sz="2000" dirty="0">
                <a:solidFill>
                  <a:schemeClr val="accent1"/>
                </a:solidFill>
                <a:latin typeface="微软雅黑" panose="020B0503020204020204" pitchFamily="2" charset="-122"/>
                <a:ea typeface="微软雅黑" panose="020B0503020204020204" pitchFamily="2" charset="-122"/>
              </a:rPr>
              <a:t>1580-2880</a:t>
            </a:r>
            <a:r>
              <a:rPr lang="zh-CN" altLang="en-US" sz="2000" dirty="0">
                <a:solidFill>
                  <a:schemeClr val="accent1"/>
                </a:solidFill>
                <a:latin typeface="微软雅黑" panose="020B0503020204020204" pitchFamily="2" charset="-122"/>
                <a:ea typeface="微软雅黑" panose="020B0503020204020204" pitchFamily="2" charset="-122"/>
              </a:rPr>
              <a:t>元</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冬靴： </a:t>
            </a:r>
            <a:r>
              <a:rPr lang="en-US" altLang="x-none" sz="2000" dirty="0">
                <a:solidFill>
                  <a:schemeClr val="accent1"/>
                </a:solidFill>
                <a:latin typeface="微软雅黑" panose="020B0503020204020204" pitchFamily="2" charset="-122"/>
                <a:ea typeface="微软雅黑" panose="020B0503020204020204" pitchFamily="2" charset="-122"/>
              </a:rPr>
              <a:t>2280-3680</a:t>
            </a:r>
            <a:r>
              <a:rPr lang="zh-CN" altLang="en-US" sz="2000" dirty="0">
                <a:solidFill>
                  <a:schemeClr val="accent1"/>
                </a:solidFill>
                <a:latin typeface="微软雅黑" panose="020B0503020204020204" pitchFamily="2" charset="-122"/>
                <a:ea typeface="微软雅黑" panose="020B0503020204020204" pitchFamily="2" charset="-122"/>
              </a:rPr>
              <a:t>元</a:t>
            </a:r>
          </a:p>
        </p:txBody>
      </p:sp>
      <p:sp>
        <p:nvSpPr>
          <p:cNvPr id="21515" name="圆角矩形 10"/>
          <p:cNvSpPr>
            <a:spLocks noChangeAspect="1"/>
          </p:cNvSpPr>
          <p:nvPr/>
        </p:nvSpPr>
        <p:spPr>
          <a:xfrm>
            <a:off x="869950" y="1174750"/>
            <a:ext cx="857250" cy="873125"/>
          </a:xfrm>
          <a:prstGeom prst="roundRect">
            <a:avLst>
              <a:gd name="adj" fmla="val 6514"/>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6" name="TextBox 11"/>
          <p:cNvSpPr txBox="1"/>
          <p:nvPr/>
        </p:nvSpPr>
        <p:spPr>
          <a:xfrm>
            <a:off x="930275" y="1196975"/>
            <a:ext cx="852488" cy="830263"/>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设计理念</a:t>
            </a:r>
          </a:p>
        </p:txBody>
      </p:sp>
      <p:grpSp>
        <p:nvGrpSpPr>
          <p:cNvPr id="21517" name="组合 12"/>
          <p:cNvGrpSpPr/>
          <p:nvPr/>
        </p:nvGrpSpPr>
        <p:grpSpPr>
          <a:xfrm>
            <a:off x="869950" y="2611438"/>
            <a:ext cx="912813" cy="873125"/>
            <a:chOff x="0" y="0"/>
            <a:chExt cx="913068" cy="872824"/>
          </a:xfrm>
        </p:grpSpPr>
        <p:sp>
          <p:nvSpPr>
            <p:cNvPr id="21518" name="圆角矩形 13"/>
            <p:cNvSpPr>
              <a:spLocks noChangeAspect="1"/>
            </p:cNvSpPr>
            <p:nvPr/>
          </p:nvSpPr>
          <p:spPr>
            <a:xfrm>
              <a:off x="0" y="0"/>
              <a:ext cx="856179" cy="872824"/>
            </a:xfrm>
            <a:prstGeom prst="roundRect">
              <a:avLst>
                <a:gd name="adj" fmla="val 6514"/>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9" name="TextBox 14"/>
            <p:cNvSpPr txBox="1"/>
            <p:nvPr/>
          </p:nvSpPr>
          <p:spPr>
            <a:xfrm>
              <a:off x="59893" y="25788"/>
              <a:ext cx="853175" cy="830997"/>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消费群体</a:t>
              </a:r>
            </a:p>
          </p:txBody>
        </p:sp>
      </p:grpSp>
      <p:grpSp>
        <p:nvGrpSpPr>
          <p:cNvPr id="21520" name="组合 15"/>
          <p:cNvGrpSpPr/>
          <p:nvPr/>
        </p:nvGrpSpPr>
        <p:grpSpPr>
          <a:xfrm>
            <a:off x="869950" y="4000500"/>
            <a:ext cx="912813" cy="873125"/>
            <a:chOff x="0" y="0"/>
            <a:chExt cx="913068" cy="872824"/>
          </a:xfrm>
        </p:grpSpPr>
        <p:sp>
          <p:nvSpPr>
            <p:cNvPr id="21521" name="圆角矩形 16"/>
            <p:cNvSpPr>
              <a:spLocks noChangeAspect="1"/>
            </p:cNvSpPr>
            <p:nvPr/>
          </p:nvSpPr>
          <p:spPr>
            <a:xfrm>
              <a:off x="0" y="0"/>
              <a:ext cx="856179" cy="872824"/>
            </a:xfrm>
            <a:prstGeom prst="roundRect">
              <a:avLst>
                <a:gd name="adj" fmla="val 6514"/>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22" name="TextBox 17"/>
            <p:cNvSpPr txBox="1"/>
            <p:nvPr/>
          </p:nvSpPr>
          <p:spPr>
            <a:xfrm>
              <a:off x="59893" y="20926"/>
              <a:ext cx="853175" cy="830997"/>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产品结构</a:t>
              </a:r>
            </a:p>
          </p:txBody>
        </p:sp>
      </p:grpSp>
      <p:grpSp>
        <p:nvGrpSpPr>
          <p:cNvPr id="21523" name="组合 18"/>
          <p:cNvGrpSpPr/>
          <p:nvPr/>
        </p:nvGrpSpPr>
        <p:grpSpPr>
          <a:xfrm>
            <a:off x="869950" y="5378450"/>
            <a:ext cx="912813" cy="873125"/>
            <a:chOff x="0" y="0"/>
            <a:chExt cx="913068" cy="872824"/>
          </a:xfrm>
        </p:grpSpPr>
        <p:sp>
          <p:nvSpPr>
            <p:cNvPr id="21524" name="圆角矩形 19"/>
            <p:cNvSpPr>
              <a:spLocks noChangeAspect="1"/>
            </p:cNvSpPr>
            <p:nvPr/>
          </p:nvSpPr>
          <p:spPr>
            <a:xfrm>
              <a:off x="0" y="0"/>
              <a:ext cx="856179" cy="872824"/>
            </a:xfrm>
            <a:prstGeom prst="roundRect">
              <a:avLst>
                <a:gd name="adj" fmla="val 6514"/>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25" name="TextBox 20"/>
            <p:cNvSpPr txBox="1"/>
            <p:nvPr/>
          </p:nvSpPr>
          <p:spPr>
            <a:xfrm>
              <a:off x="59893" y="20926"/>
              <a:ext cx="853175" cy="830997"/>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价格区间</a:t>
              </a:r>
            </a:p>
          </p:txBody>
        </p:sp>
      </p:grpSp>
      <p:sp>
        <p:nvSpPr>
          <p:cNvPr id="21526" name="TextBox 21"/>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产品诠释与定位</a:t>
            </a:r>
          </a:p>
        </p:txBody>
      </p:sp>
      <p:sp>
        <p:nvSpPr>
          <p:cNvPr id="2152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152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152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527"/>
                                        </p:tgtEl>
                                        <p:attrNameLst>
                                          <p:attrName>style.visibility</p:attrName>
                                        </p:attrNameLst>
                                      </p:cBhvr>
                                      <p:to>
                                        <p:strVal val="visible"/>
                                      </p:to>
                                    </p:set>
                                    <p:anim calcmode="lin" valueType="num">
                                      <p:cBhvr additive="base">
                                        <p:cTn id="7" dur="300" fill="hold"/>
                                        <p:tgtEl>
                                          <p:spTgt spid="21527"/>
                                        </p:tgtEl>
                                        <p:attrNameLst>
                                          <p:attrName>ppt_x</p:attrName>
                                        </p:attrNameLst>
                                      </p:cBhvr>
                                      <p:tavLst>
                                        <p:tav tm="0">
                                          <p:val>
                                            <p:strVal val="0-#ppt_w/2"/>
                                          </p:val>
                                        </p:tav>
                                        <p:tav tm="100000">
                                          <p:val>
                                            <p:strVal val="#ppt_x"/>
                                          </p:val>
                                        </p:tav>
                                      </p:tavLst>
                                    </p:anim>
                                    <p:anim calcmode="lin" valueType="num">
                                      <p:cBhvr additive="base">
                                        <p:cTn id="8" dur="300" fill="hold"/>
                                        <p:tgtEl>
                                          <p:spTgt spid="2152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1528"/>
                                        </p:tgtEl>
                                        <p:attrNameLst>
                                          <p:attrName>style.visibility</p:attrName>
                                        </p:attrNameLst>
                                      </p:cBhvr>
                                      <p:to>
                                        <p:strVal val="visible"/>
                                      </p:to>
                                    </p:set>
                                    <p:anim calcmode="lin" valueType="num">
                                      <p:cBhvr additive="base">
                                        <p:cTn id="11" dur="300" fill="hold"/>
                                        <p:tgtEl>
                                          <p:spTgt spid="21528"/>
                                        </p:tgtEl>
                                        <p:attrNameLst>
                                          <p:attrName>ppt_x</p:attrName>
                                        </p:attrNameLst>
                                      </p:cBhvr>
                                      <p:tavLst>
                                        <p:tav tm="0">
                                          <p:val>
                                            <p:strVal val="0-#ppt_w/2"/>
                                          </p:val>
                                        </p:tav>
                                        <p:tav tm="100000">
                                          <p:val>
                                            <p:strVal val="#ppt_x"/>
                                          </p:val>
                                        </p:tav>
                                      </p:tavLst>
                                    </p:anim>
                                    <p:anim calcmode="lin" valueType="num">
                                      <p:cBhvr additive="base">
                                        <p:cTn id="12" dur="300" fill="hold"/>
                                        <p:tgtEl>
                                          <p:spTgt spid="2152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1529"/>
                                        </p:tgtEl>
                                        <p:attrNameLst>
                                          <p:attrName>style.visibility</p:attrName>
                                        </p:attrNameLst>
                                      </p:cBhvr>
                                      <p:to>
                                        <p:strVal val="visible"/>
                                      </p:to>
                                    </p:set>
                                    <p:anim calcmode="lin" valueType="num">
                                      <p:cBhvr additive="base">
                                        <p:cTn id="15" dur="300" fill="hold"/>
                                        <p:tgtEl>
                                          <p:spTgt spid="21529"/>
                                        </p:tgtEl>
                                        <p:attrNameLst>
                                          <p:attrName>ppt_x</p:attrName>
                                        </p:attrNameLst>
                                      </p:cBhvr>
                                      <p:tavLst>
                                        <p:tav tm="0">
                                          <p:val>
                                            <p:strVal val="0-#ppt_w/2"/>
                                          </p:val>
                                        </p:tav>
                                        <p:tav tm="100000">
                                          <p:val>
                                            <p:strVal val="#ppt_x"/>
                                          </p:val>
                                        </p:tav>
                                      </p:tavLst>
                                    </p:anim>
                                    <p:anim calcmode="lin" valueType="num">
                                      <p:cBhvr additive="base">
                                        <p:cTn id="16" dur="300" fill="hold"/>
                                        <p:tgtEl>
                                          <p:spTgt spid="2152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1526"/>
                                        </p:tgtEl>
                                        <p:attrNameLst>
                                          <p:attrName>style.visibility</p:attrName>
                                        </p:attrNameLst>
                                      </p:cBhvr>
                                      <p:to>
                                        <p:strVal val="visible"/>
                                      </p:to>
                                    </p:set>
                                    <p:anim calcmode="lin" valueType="num">
                                      <p:cBhvr>
                                        <p:cTn id="20" dur="500" fill="hold"/>
                                        <p:tgtEl>
                                          <p:spTgt spid="2152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1526"/>
                                        </p:tgtEl>
                                        <p:attrNameLst>
                                          <p:attrName>ppt_y</p:attrName>
                                        </p:attrNameLst>
                                      </p:cBhvr>
                                      <p:tavLst>
                                        <p:tav tm="0">
                                          <p:val>
                                            <p:strVal val="#ppt_y"/>
                                          </p:val>
                                        </p:tav>
                                        <p:tav tm="100000">
                                          <p:val>
                                            <p:strVal val="#ppt_y"/>
                                          </p:val>
                                        </p:tav>
                                      </p:tavLst>
                                    </p:anim>
                                    <p:anim calcmode="lin" valueType="num">
                                      <p:cBhvr>
                                        <p:cTn id="22" dur="500" fill="hold"/>
                                        <p:tgtEl>
                                          <p:spTgt spid="2152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152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1526"/>
                                        </p:tgtEl>
                                      </p:cBhvr>
                                    </p:animEffect>
                                  </p:childTnLst>
                                </p:cTn>
                              </p:par>
                            </p:childTnLst>
                          </p:cTn>
                        </p:par>
                        <p:par>
                          <p:cTn id="25" fill="hold">
                            <p:stCondLst>
                              <p:cond delay="1200"/>
                            </p:stCondLst>
                            <p:childTnLst>
                              <p:par>
                                <p:cTn id="26" presetID="31" presetClass="entr" presetSubtype="0" fill="hold" grpId="0" nodeType="afterEffect">
                                  <p:stCondLst>
                                    <p:cond delay="0"/>
                                  </p:stCondLst>
                                  <p:childTnLst>
                                    <p:set>
                                      <p:cBhvr>
                                        <p:cTn id="27" dur="1" fill="hold">
                                          <p:stCondLst>
                                            <p:cond delay="0"/>
                                          </p:stCondLst>
                                        </p:cTn>
                                        <p:tgtEl>
                                          <p:spTgt spid="21515"/>
                                        </p:tgtEl>
                                        <p:attrNameLst>
                                          <p:attrName>style.visibility</p:attrName>
                                        </p:attrNameLst>
                                      </p:cBhvr>
                                      <p:to>
                                        <p:strVal val="visible"/>
                                      </p:to>
                                    </p:set>
                                    <p:anim calcmode="lin" valueType="num">
                                      <p:cBhvr>
                                        <p:cTn id="28" dur="500" fill="hold"/>
                                        <p:tgtEl>
                                          <p:spTgt spid="21515"/>
                                        </p:tgtEl>
                                        <p:attrNameLst>
                                          <p:attrName>ppt_w</p:attrName>
                                        </p:attrNameLst>
                                      </p:cBhvr>
                                      <p:tavLst>
                                        <p:tav tm="0">
                                          <p:val>
                                            <p:fltVal val="0"/>
                                          </p:val>
                                        </p:tav>
                                        <p:tav tm="100000">
                                          <p:val>
                                            <p:strVal val="#ppt_w"/>
                                          </p:val>
                                        </p:tav>
                                      </p:tavLst>
                                    </p:anim>
                                    <p:anim calcmode="lin" valueType="num">
                                      <p:cBhvr>
                                        <p:cTn id="29" dur="500" fill="hold"/>
                                        <p:tgtEl>
                                          <p:spTgt spid="21515"/>
                                        </p:tgtEl>
                                        <p:attrNameLst>
                                          <p:attrName>ppt_h</p:attrName>
                                        </p:attrNameLst>
                                      </p:cBhvr>
                                      <p:tavLst>
                                        <p:tav tm="0">
                                          <p:val>
                                            <p:fltVal val="0"/>
                                          </p:val>
                                        </p:tav>
                                        <p:tav tm="100000">
                                          <p:val>
                                            <p:strVal val="#ppt_h"/>
                                          </p:val>
                                        </p:tav>
                                      </p:tavLst>
                                    </p:anim>
                                    <p:anim calcmode="lin" valueType="num">
                                      <p:cBhvr>
                                        <p:cTn id="30" dur="500" fill="hold"/>
                                        <p:tgtEl>
                                          <p:spTgt spid="21515"/>
                                        </p:tgtEl>
                                        <p:attrNameLst>
                                          <p:attrName>style.rotation</p:attrName>
                                        </p:attrNameLst>
                                      </p:cBhvr>
                                      <p:tavLst>
                                        <p:tav tm="0">
                                          <p:val>
                                            <p:fltVal val="90"/>
                                          </p:val>
                                        </p:tav>
                                        <p:tav tm="100000">
                                          <p:val>
                                            <p:fltVal val="0"/>
                                          </p:val>
                                        </p:tav>
                                      </p:tavLst>
                                    </p:anim>
                                    <p:animEffect transition="in" filter="fade">
                                      <p:cBhvr>
                                        <p:cTn id="31" dur="500"/>
                                        <p:tgtEl>
                                          <p:spTgt spid="21515"/>
                                        </p:tgtEl>
                                      </p:cBhvr>
                                    </p:animEffect>
                                  </p:childTnLst>
                                </p:cTn>
                              </p:par>
                              <p:par>
                                <p:cTn id="32" presetID="8" presetClass="emph" presetSubtype="0" fill="hold" grpId="1" nodeType="withEffect">
                                  <p:stCondLst>
                                    <p:cond delay="0"/>
                                  </p:stCondLst>
                                  <p:childTnLst>
                                    <p:animRot by="21600000">
                                      <p:cBhvr>
                                        <p:cTn id="33" dur="500" fill="hold"/>
                                        <p:tgtEl>
                                          <p:spTgt spid="21515"/>
                                        </p:tgtEl>
                                        <p:attrNameLst>
                                          <p:attrName>r</p:attrName>
                                        </p:attrNameLst>
                                      </p:cBhvr>
                                    </p:animRot>
                                  </p:childTnLst>
                                </p:cTn>
                              </p:par>
                              <p:par>
                                <p:cTn id="34" presetID="31" presetClass="entr" presetSubtype="0" fill="hold" grpId="0" nodeType="withEffect">
                                  <p:stCondLst>
                                    <p:cond delay="0"/>
                                  </p:stCondLst>
                                  <p:childTnLst>
                                    <p:set>
                                      <p:cBhvr>
                                        <p:cTn id="35" dur="1" fill="hold">
                                          <p:stCondLst>
                                            <p:cond delay="0"/>
                                          </p:stCondLst>
                                        </p:cTn>
                                        <p:tgtEl>
                                          <p:spTgt spid="21516"/>
                                        </p:tgtEl>
                                        <p:attrNameLst>
                                          <p:attrName>style.visibility</p:attrName>
                                        </p:attrNameLst>
                                      </p:cBhvr>
                                      <p:to>
                                        <p:strVal val="visible"/>
                                      </p:to>
                                    </p:set>
                                    <p:anim calcmode="lin" valueType="num">
                                      <p:cBhvr>
                                        <p:cTn id="36" dur="500" fill="hold"/>
                                        <p:tgtEl>
                                          <p:spTgt spid="21516"/>
                                        </p:tgtEl>
                                        <p:attrNameLst>
                                          <p:attrName>ppt_w</p:attrName>
                                        </p:attrNameLst>
                                      </p:cBhvr>
                                      <p:tavLst>
                                        <p:tav tm="0">
                                          <p:val>
                                            <p:fltVal val="0"/>
                                          </p:val>
                                        </p:tav>
                                        <p:tav tm="100000">
                                          <p:val>
                                            <p:strVal val="#ppt_w"/>
                                          </p:val>
                                        </p:tav>
                                      </p:tavLst>
                                    </p:anim>
                                    <p:anim calcmode="lin" valueType="num">
                                      <p:cBhvr>
                                        <p:cTn id="37" dur="500" fill="hold"/>
                                        <p:tgtEl>
                                          <p:spTgt spid="21516"/>
                                        </p:tgtEl>
                                        <p:attrNameLst>
                                          <p:attrName>ppt_h</p:attrName>
                                        </p:attrNameLst>
                                      </p:cBhvr>
                                      <p:tavLst>
                                        <p:tav tm="0">
                                          <p:val>
                                            <p:fltVal val="0"/>
                                          </p:val>
                                        </p:tav>
                                        <p:tav tm="100000">
                                          <p:val>
                                            <p:strVal val="#ppt_h"/>
                                          </p:val>
                                        </p:tav>
                                      </p:tavLst>
                                    </p:anim>
                                    <p:anim calcmode="lin" valueType="num">
                                      <p:cBhvr>
                                        <p:cTn id="38" dur="500" fill="hold"/>
                                        <p:tgtEl>
                                          <p:spTgt spid="21516"/>
                                        </p:tgtEl>
                                        <p:attrNameLst>
                                          <p:attrName>style.rotation</p:attrName>
                                        </p:attrNameLst>
                                      </p:cBhvr>
                                      <p:tavLst>
                                        <p:tav tm="0">
                                          <p:val>
                                            <p:fltVal val="90"/>
                                          </p:val>
                                        </p:tav>
                                        <p:tav tm="100000">
                                          <p:val>
                                            <p:fltVal val="0"/>
                                          </p:val>
                                        </p:tav>
                                      </p:tavLst>
                                    </p:anim>
                                    <p:animEffect transition="in" filter="fade">
                                      <p:cBhvr>
                                        <p:cTn id="39" dur="500"/>
                                        <p:tgtEl>
                                          <p:spTgt spid="21516"/>
                                        </p:tgtEl>
                                      </p:cBhvr>
                                    </p:animEffect>
                                  </p:childTnLst>
                                </p:cTn>
                              </p:par>
                              <p:par>
                                <p:cTn id="40" presetID="8" presetClass="emph" presetSubtype="0" fill="hold" grpId="1" nodeType="withEffect">
                                  <p:stCondLst>
                                    <p:cond delay="0"/>
                                  </p:stCondLst>
                                  <p:childTnLst>
                                    <p:animRot by="21600000">
                                      <p:cBhvr>
                                        <p:cTn id="41" dur="500" fill="hold"/>
                                        <p:tgtEl>
                                          <p:spTgt spid="21516"/>
                                        </p:tgtEl>
                                        <p:attrNameLst>
                                          <p:attrName>r</p:attrName>
                                        </p:attrNameLst>
                                      </p:cBhvr>
                                    </p:animRot>
                                  </p:childTnLst>
                                </p:cTn>
                              </p:par>
                            </p:childTnLst>
                          </p:cTn>
                        </p:par>
                        <p:par>
                          <p:cTn id="42" fill="hold">
                            <p:stCondLst>
                              <p:cond delay="1700"/>
                            </p:stCondLst>
                            <p:childTnLst>
                              <p:par>
                                <p:cTn id="43" presetID="22" presetClass="entr" presetSubtype="8" fill="hold" grpId="0" nodeType="afterEffect">
                                  <p:stCondLst>
                                    <p:cond delay="0"/>
                                  </p:stCondLst>
                                  <p:childTnLst>
                                    <p:set>
                                      <p:cBhvr>
                                        <p:cTn id="44" dur="1" fill="hold">
                                          <p:stCondLst>
                                            <p:cond delay="0"/>
                                          </p:stCondLst>
                                        </p:cTn>
                                        <p:tgtEl>
                                          <p:spTgt spid="21510"/>
                                        </p:tgtEl>
                                        <p:attrNameLst>
                                          <p:attrName>style.visibility</p:attrName>
                                        </p:attrNameLst>
                                      </p:cBhvr>
                                      <p:to>
                                        <p:strVal val="visible"/>
                                      </p:to>
                                    </p:set>
                                    <p:animEffect transition="in" filter="wipe(left)">
                                      <p:cBhvr>
                                        <p:cTn id="45" dur="500"/>
                                        <p:tgtEl>
                                          <p:spTgt spid="21510"/>
                                        </p:tgtEl>
                                      </p:cBhvr>
                                    </p:animEffect>
                                  </p:childTnLst>
                                </p:cTn>
                              </p:par>
                            </p:childTnLst>
                          </p:cTn>
                        </p:par>
                        <p:par>
                          <p:cTn id="46" fill="hold">
                            <p:stCondLst>
                              <p:cond delay="2200"/>
                            </p:stCondLst>
                            <p:childTnLst>
                              <p:par>
                                <p:cTn id="47" presetID="22" presetClass="entr" presetSubtype="1" fill="hold" nodeType="afterEffect">
                                  <p:stCondLst>
                                    <p:cond delay="0"/>
                                  </p:stCondLst>
                                  <p:childTnLst>
                                    <p:set>
                                      <p:cBhvr>
                                        <p:cTn id="48" dur="1" fill="hold">
                                          <p:stCondLst>
                                            <p:cond delay="0"/>
                                          </p:stCondLst>
                                        </p:cTn>
                                        <p:tgtEl>
                                          <p:spTgt spid="21506"/>
                                        </p:tgtEl>
                                        <p:attrNameLst>
                                          <p:attrName>style.visibility</p:attrName>
                                        </p:attrNameLst>
                                      </p:cBhvr>
                                      <p:to>
                                        <p:strVal val="visible"/>
                                      </p:to>
                                    </p:set>
                                    <p:animEffect transition="in" filter="wipe(up)">
                                      <p:cBhvr>
                                        <p:cTn id="49" dur="500"/>
                                        <p:tgtEl>
                                          <p:spTgt spid="21506"/>
                                        </p:tgtEl>
                                      </p:cBhvr>
                                    </p:animEffect>
                                  </p:childTnLst>
                                </p:cTn>
                              </p:par>
                            </p:childTnLst>
                          </p:cTn>
                        </p:par>
                        <p:par>
                          <p:cTn id="50" fill="hold">
                            <p:stCondLst>
                              <p:cond delay="2700"/>
                            </p:stCondLst>
                            <p:childTnLst>
                              <p:par>
                                <p:cTn id="51" presetID="1" presetClass="entr" presetSubtype="0" fill="hold" nodeType="afterEffect">
                                  <p:stCondLst>
                                    <p:cond delay="0"/>
                                  </p:stCondLst>
                                  <p:childTnLst>
                                    <p:set>
                                      <p:cBhvr>
                                        <p:cTn id="52" dur="1" fill="hold">
                                          <p:stCondLst>
                                            <p:cond delay="0"/>
                                          </p:stCondLst>
                                        </p:cTn>
                                        <p:tgtEl>
                                          <p:spTgt spid="21517"/>
                                        </p:tgtEl>
                                        <p:attrNameLst>
                                          <p:attrName>style.visibility</p:attrName>
                                        </p:attrNameLst>
                                      </p:cBhvr>
                                      <p:to>
                                        <p:strVal val="visible"/>
                                      </p:to>
                                    </p:set>
                                  </p:childTnLst>
                                </p:cTn>
                              </p:par>
                              <p:par>
                                <p:cTn id="53" presetID="42" presetClass="path" presetSubtype="0" accel="50000" decel="50000" fill="hold" nodeType="withEffect">
                                  <p:stCondLst>
                                    <p:cond delay="0"/>
                                  </p:stCondLst>
                                  <p:childTnLst>
                                    <p:animMotion origin="layout" path="M 4.34783E-6 -3.3025E-6 L 4.34783E-6 -0.21716 " pathEditMode="relative" rAng="0" ptsTypes="AA">
                                      <p:cBhvr>
                                        <p:cTn id="54" dur="500" spd="-99900" fill="hold"/>
                                        <p:tgtEl>
                                          <p:spTgt spid="21517"/>
                                        </p:tgtEl>
                                        <p:attrNameLst>
                                          <p:attrName>ppt_x</p:attrName>
                                          <p:attrName>ppt_y</p:attrName>
                                        </p:attrNameLst>
                                      </p:cBhvr>
                                      <p:rCtr x="0" y="-10800"/>
                                    </p:animMotion>
                                  </p:childTnLst>
                                </p:cTn>
                              </p:par>
                            </p:childTnLst>
                          </p:cTn>
                        </p:par>
                        <p:par>
                          <p:cTn id="55" fill="hold">
                            <p:stCondLst>
                              <p:cond delay="2700"/>
                            </p:stCondLst>
                            <p:childTnLst>
                              <p:par>
                                <p:cTn id="56" presetID="22" presetClass="entr" presetSubtype="8" fill="hold" grpId="0" nodeType="afterEffect">
                                  <p:stCondLst>
                                    <p:cond delay="0"/>
                                  </p:stCondLst>
                                  <p:childTnLst>
                                    <p:set>
                                      <p:cBhvr>
                                        <p:cTn id="57" dur="1" fill="hold">
                                          <p:stCondLst>
                                            <p:cond delay="0"/>
                                          </p:stCondLst>
                                        </p:cTn>
                                        <p:tgtEl>
                                          <p:spTgt spid="21511"/>
                                        </p:tgtEl>
                                        <p:attrNameLst>
                                          <p:attrName>style.visibility</p:attrName>
                                        </p:attrNameLst>
                                      </p:cBhvr>
                                      <p:to>
                                        <p:strVal val="visible"/>
                                      </p:to>
                                    </p:set>
                                    <p:animEffect transition="in" filter="wipe(left)">
                                      <p:cBhvr>
                                        <p:cTn id="58" dur="500"/>
                                        <p:tgtEl>
                                          <p:spTgt spid="21511"/>
                                        </p:tgtEl>
                                      </p:cBhvr>
                                    </p:animEffect>
                                  </p:childTnLst>
                                </p:cTn>
                              </p:par>
                            </p:childTnLst>
                          </p:cTn>
                        </p:par>
                        <p:par>
                          <p:cTn id="59" fill="hold">
                            <p:stCondLst>
                              <p:cond delay="3200"/>
                            </p:stCondLst>
                            <p:childTnLst>
                              <p:par>
                                <p:cTn id="60" presetID="22" presetClass="entr" presetSubtype="1" fill="hold" nodeType="afterEffect">
                                  <p:stCondLst>
                                    <p:cond delay="0"/>
                                  </p:stCondLst>
                                  <p:childTnLst>
                                    <p:set>
                                      <p:cBhvr>
                                        <p:cTn id="61" dur="1" fill="hold">
                                          <p:stCondLst>
                                            <p:cond delay="0"/>
                                          </p:stCondLst>
                                        </p:cTn>
                                        <p:tgtEl>
                                          <p:spTgt spid="21507"/>
                                        </p:tgtEl>
                                        <p:attrNameLst>
                                          <p:attrName>style.visibility</p:attrName>
                                        </p:attrNameLst>
                                      </p:cBhvr>
                                      <p:to>
                                        <p:strVal val="visible"/>
                                      </p:to>
                                    </p:set>
                                    <p:animEffect transition="in" filter="wipe(up)">
                                      <p:cBhvr>
                                        <p:cTn id="62" dur="500"/>
                                        <p:tgtEl>
                                          <p:spTgt spid="21507"/>
                                        </p:tgtEl>
                                      </p:cBhvr>
                                    </p:animEffect>
                                  </p:childTnLst>
                                </p:cTn>
                              </p:par>
                            </p:childTnLst>
                          </p:cTn>
                        </p:par>
                        <p:par>
                          <p:cTn id="63" fill="hold">
                            <p:stCondLst>
                              <p:cond delay="3700"/>
                            </p:stCondLst>
                            <p:childTnLst>
                              <p:par>
                                <p:cTn id="64" presetID="1" presetClass="entr" presetSubtype="0" fill="hold" nodeType="afterEffect">
                                  <p:stCondLst>
                                    <p:cond delay="0"/>
                                  </p:stCondLst>
                                  <p:childTnLst>
                                    <p:set>
                                      <p:cBhvr>
                                        <p:cTn id="65" dur="1" fill="hold">
                                          <p:stCondLst>
                                            <p:cond delay="0"/>
                                          </p:stCondLst>
                                        </p:cTn>
                                        <p:tgtEl>
                                          <p:spTgt spid="21520"/>
                                        </p:tgtEl>
                                        <p:attrNameLst>
                                          <p:attrName>style.visibility</p:attrName>
                                        </p:attrNameLst>
                                      </p:cBhvr>
                                      <p:to>
                                        <p:strVal val="visible"/>
                                      </p:to>
                                    </p:set>
                                  </p:childTnLst>
                                </p:cTn>
                              </p:par>
                              <p:par>
                                <p:cTn id="66" presetID="42" presetClass="path" presetSubtype="0" accel="50000" decel="50000" fill="hold" nodeType="withEffect">
                                  <p:stCondLst>
                                    <p:cond delay="0"/>
                                  </p:stCondLst>
                                  <p:childTnLst>
                                    <p:animMotion origin="layout" path="M 4.34783E-6 -3.3025E-6 L 4.34783E-6 -0.21716 " pathEditMode="relative" rAng="0" ptsTypes="AA">
                                      <p:cBhvr>
                                        <p:cTn id="67" dur="500" spd="-99900" fill="hold"/>
                                        <p:tgtEl>
                                          <p:spTgt spid="21520"/>
                                        </p:tgtEl>
                                        <p:attrNameLst>
                                          <p:attrName>ppt_x</p:attrName>
                                          <p:attrName>ppt_y</p:attrName>
                                        </p:attrNameLst>
                                      </p:cBhvr>
                                      <p:rCtr x="0" y="-10800"/>
                                    </p:animMotion>
                                  </p:childTnLst>
                                </p:cTn>
                              </p:par>
                            </p:childTnLst>
                          </p:cTn>
                        </p:par>
                        <p:par>
                          <p:cTn id="68" fill="hold">
                            <p:stCondLst>
                              <p:cond delay="3700"/>
                            </p:stCondLst>
                            <p:childTnLst>
                              <p:par>
                                <p:cTn id="69" presetID="22" presetClass="entr" presetSubtype="8" fill="hold" grpId="0" nodeType="afterEffect">
                                  <p:stCondLst>
                                    <p:cond delay="0"/>
                                  </p:stCondLst>
                                  <p:childTnLst>
                                    <p:set>
                                      <p:cBhvr>
                                        <p:cTn id="70" dur="1" fill="hold">
                                          <p:stCondLst>
                                            <p:cond delay="0"/>
                                          </p:stCondLst>
                                        </p:cTn>
                                        <p:tgtEl>
                                          <p:spTgt spid="21512"/>
                                        </p:tgtEl>
                                        <p:attrNameLst>
                                          <p:attrName>style.visibility</p:attrName>
                                        </p:attrNameLst>
                                      </p:cBhvr>
                                      <p:to>
                                        <p:strVal val="visible"/>
                                      </p:to>
                                    </p:set>
                                    <p:animEffect transition="in" filter="wipe(left)">
                                      <p:cBhvr>
                                        <p:cTn id="71" dur="500"/>
                                        <p:tgtEl>
                                          <p:spTgt spid="21512"/>
                                        </p:tgtEl>
                                      </p:cBhvr>
                                    </p:animEffect>
                                  </p:childTnLst>
                                </p:cTn>
                              </p:par>
                            </p:childTnLst>
                          </p:cTn>
                        </p:par>
                        <p:par>
                          <p:cTn id="72" fill="hold">
                            <p:stCondLst>
                              <p:cond delay="4200"/>
                            </p:stCondLst>
                            <p:childTnLst>
                              <p:par>
                                <p:cTn id="73" presetID="22" presetClass="entr" presetSubtype="8" fill="hold" grpId="0" nodeType="afterEffect">
                                  <p:stCondLst>
                                    <p:cond delay="0"/>
                                  </p:stCondLst>
                                  <p:childTnLst>
                                    <p:set>
                                      <p:cBhvr>
                                        <p:cTn id="74" dur="1" fill="hold">
                                          <p:stCondLst>
                                            <p:cond delay="0"/>
                                          </p:stCondLst>
                                        </p:cTn>
                                        <p:tgtEl>
                                          <p:spTgt spid="21513"/>
                                        </p:tgtEl>
                                        <p:attrNameLst>
                                          <p:attrName>style.visibility</p:attrName>
                                        </p:attrNameLst>
                                      </p:cBhvr>
                                      <p:to>
                                        <p:strVal val="visible"/>
                                      </p:to>
                                    </p:set>
                                    <p:animEffect transition="in" filter="wipe(left)">
                                      <p:cBhvr>
                                        <p:cTn id="75" dur="500"/>
                                        <p:tgtEl>
                                          <p:spTgt spid="21513"/>
                                        </p:tgtEl>
                                      </p:cBhvr>
                                    </p:animEffect>
                                  </p:childTnLst>
                                </p:cTn>
                              </p:par>
                            </p:childTnLst>
                          </p:cTn>
                        </p:par>
                        <p:par>
                          <p:cTn id="76" fill="hold">
                            <p:stCondLst>
                              <p:cond delay="4700"/>
                            </p:stCondLst>
                            <p:childTnLst>
                              <p:par>
                                <p:cTn id="77" presetID="22" presetClass="entr" presetSubtype="1" fill="hold" nodeType="afterEffect">
                                  <p:stCondLst>
                                    <p:cond delay="0"/>
                                  </p:stCondLst>
                                  <p:childTnLst>
                                    <p:set>
                                      <p:cBhvr>
                                        <p:cTn id="78" dur="1" fill="hold">
                                          <p:stCondLst>
                                            <p:cond delay="0"/>
                                          </p:stCondLst>
                                        </p:cTn>
                                        <p:tgtEl>
                                          <p:spTgt spid="21508"/>
                                        </p:tgtEl>
                                        <p:attrNameLst>
                                          <p:attrName>style.visibility</p:attrName>
                                        </p:attrNameLst>
                                      </p:cBhvr>
                                      <p:to>
                                        <p:strVal val="visible"/>
                                      </p:to>
                                    </p:set>
                                    <p:animEffect transition="in" filter="wipe(up)">
                                      <p:cBhvr>
                                        <p:cTn id="79" dur="500"/>
                                        <p:tgtEl>
                                          <p:spTgt spid="21508"/>
                                        </p:tgtEl>
                                      </p:cBhvr>
                                    </p:animEffect>
                                  </p:childTnLst>
                                </p:cTn>
                              </p:par>
                            </p:childTnLst>
                          </p:cTn>
                        </p:par>
                        <p:par>
                          <p:cTn id="80" fill="hold">
                            <p:stCondLst>
                              <p:cond delay="5200"/>
                            </p:stCondLst>
                            <p:childTnLst>
                              <p:par>
                                <p:cTn id="81" presetID="1" presetClass="entr" presetSubtype="0" fill="hold" nodeType="afterEffect">
                                  <p:stCondLst>
                                    <p:cond delay="0"/>
                                  </p:stCondLst>
                                  <p:childTnLst>
                                    <p:set>
                                      <p:cBhvr>
                                        <p:cTn id="82" dur="1" fill="hold">
                                          <p:stCondLst>
                                            <p:cond delay="0"/>
                                          </p:stCondLst>
                                        </p:cTn>
                                        <p:tgtEl>
                                          <p:spTgt spid="21523"/>
                                        </p:tgtEl>
                                        <p:attrNameLst>
                                          <p:attrName>style.visibility</p:attrName>
                                        </p:attrNameLst>
                                      </p:cBhvr>
                                      <p:to>
                                        <p:strVal val="visible"/>
                                      </p:to>
                                    </p:set>
                                  </p:childTnLst>
                                </p:cTn>
                              </p:par>
                              <p:par>
                                <p:cTn id="83" presetID="42" presetClass="path" presetSubtype="0" accel="50000" decel="50000" fill="hold" nodeType="withEffect">
                                  <p:stCondLst>
                                    <p:cond delay="0"/>
                                  </p:stCondLst>
                                  <p:childTnLst>
                                    <p:animMotion origin="layout" path="M 4.34783E-6 -3.3025E-6 L 4.34783E-6 -0.21716 " pathEditMode="relative" rAng="0" ptsTypes="AA">
                                      <p:cBhvr>
                                        <p:cTn id="84" dur="500" spd="-99900" fill="hold"/>
                                        <p:tgtEl>
                                          <p:spTgt spid="21523"/>
                                        </p:tgtEl>
                                        <p:attrNameLst>
                                          <p:attrName>ppt_x</p:attrName>
                                          <p:attrName>ppt_y</p:attrName>
                                        </p:attrNameLst>
                                      </p:cBhvr>
                                      <p:rCtr x="0" y="-10800"/>
                                    </p:animMotion>
                                  </p:childTnLst>
                                </p:cTn>
                              </p:par>
                            </p:childTnLst>
                          </p:cTn>
                        </p:par>
                        <p:par>
                          <p:cTn id="85" fill="hold">
                            <p:stCondLst>
                              <p:cond delay="5200"/>
                            </p:stCondLst>
                            <p:childTnLst>
                              <p:par>
                                <p:cTn id="86" presetID="22" presetClass="entr" presetSubtype="8" fill="hold" grpId="0" nodeType="afterEffect">
                                  <p:stCondLst>
                                    <p:cond delay="0"/>
                                  </p:stCondLst>
                                  <p:childTnLst>
                                    <p:set>
                                      <p:cBhvr>
                                        <p:cTn id="87" dur="1" fill="hold">
                                          <p:stCondLst>
                                            <p:cond delay="0"/>
                                          </p:stCondLst>
                                        </p:cTn>
                                        <p:tgtEl>
                                          <p:spTgt spid="21514"/>
                                        </p:tgtEl>
                                        <p:attrNameLst>
                                          <p:attrName>style.visibility</p:attrName>
                                        </p:attrNameLst>
                                      </p:cBhvr>
                                      <p:to>
                                        <p:strVal val="visible"/>
                                      </p:to>
                                    </p:set>
                                    <p:animEffect transition="in" filter="wipe(left)">
                                      <p:cBhvr>
                                        <p:cTn id="88" dur="500"/>
                                        <p:tgtEl>
                                          <p:spTgt spid="21514"/>
                                        </p:tgtEl>
                                      </p:cBhvr>
                                    </p:animEffect>
                                  </p:childTnLst>
                                </p:cTn>
                              </p:par>
                            </p:childTnLst>
                          </p:cTn>
                        </p:par>
                        <p:par>
                          <p:cTn id="89" fill="hold">
                            <p:stCondLst>
                              <p:cond delay="5700"/>
                            </p:stCondLst>
                            <p:childTnLst>
                              <p:par>
                                <p:cTn id="90" presetID="14" presetClass="entr" presetSubtype="10" fill="hold" nodeType="afterEffect">
                                  <p:stCondLst>
                                    <p:cond delay="0"/>
                                  </p:stCondLst>
                                  <p:childTnLst>
                                    <p:set>
                                      <p:cBhvr>
                                        <p:cTn id="91" dur="1" fill="hold">
                                          <p:stCondLst>
                                            <p:cond delay="0"/>
                                          </p:stCondLst>
                                        </p:cTn>
                                        <p:tgtEl>
                                          <p:spTgt spid="21509"/>
                                        </p:tgtEl>
                                        <p:attrNameLst>
                                          <p:attrName>style.visibility</p:attrName>
                                        </p:attrNameLst>
                                      </p:cBhvr>
                                      <p:to>
                                        <p:strVal val="visible"/>
                                      </p:to>
                                    </p:set>
                                    <p:animEffect transition="in" filter="randombar(horizontal)">
                                      <p:cBhvr>
                                        <p:cTn id="92"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P spid="21511" grpId="0"/>
      <p:bldP spid="21512" grpId="0"/>
      <p:bldP spid="21513" grpId="0"/>
      <p:bldP spid="21514" grpId="0"/>
      <p:bldP spid="21515" grpId="0" animBg="1"/>
      <p:bldP spid="21515" grpId="1" animBg="1"/>
      <p:bldP spid="21516" grpId="0"/>
      <p:bldP spid="21516" grpId="1"/>
      <p:bldP spid="215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专业团队</a:t>
            </a:r>
          </a:p>
        </p:txBody>
      </p:sp>
      <p:sp>
        <p:nvSpPr>
          <p:cNvPr id="2253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253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253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2534" name="TextBox 5"/>
          <p:cNvSpPr txBox="1"/>
          <p:nvPr/>
        </p:nvSpPr>
        <p:spPr>
          <a:xfrm>
            <a:off x="4899025" y="769938"/>
            <a:ext cx="5303838" cy="1200150"/>
          </a:xfrm>
          <a:prstGeom prst="rect">
            <a:avLst/>
          </a:prstGeom>
          <a:noFill/>
          <a:ln w="9525">
            <a:noFill/>
          </a:ln>
        </p:spPr>
        <p:txBody>
          <a:bodyPr wrap="none">
            <a:spAutoFit/>
          </a:bodyPr>
          <a:lstStyle/>
          <a:p>
            <a:pPr lvl="0" eaLnBrk="1" hangingPunct="1"/>
            <a:r>
              <a:rPr lang="zh-CN" altLang="en-US" sz="3600" b="1" dirty="0">
                <a:latin typeface="微软雅黑" panose="020B0503020204020204" pitchFamily="2" charset="-122"/>
                <a:ea typeface="微软雅黑" panose="020B0503020204020204" pitchFamily="2" charset="-122"/>
              </a:rPr>
              <a:t>提供行业领先的</a:t>
            </a:r>
            <a:endParaRPr lang="en-US" altLang="x-none" sz="3600" b="1" dirty="0">
              <a:latin typeface="微软雅黑" panose="020B0503020204020204" pitchFamily="2" charset="-122"/>
              <a:ea typeface="微软雅黑" panose="020B0503020204020204" pitchFamily="2" charset="-122"/>
            </a:endParaRPr>
          </a:p>
          <a:p>
            <a:pPr lvl="0" eaLnBrk="1" hangingPunct="1"/>
            <a:r>
              <a:rPr lang="zh-CN" altLang="en-US" sz="3600" b="1" dirty="0">
                <a:latin typeface="微软雅黑" panose="020B0503020204020204" pitchFamily="2" charset="-122"/>
                <a:ea typeface="微软雅黑" panose="020B0503020204020204" pitchFamily="2" charset="-122"/>
              </a:rPr>
              <a:t>       全方位产品解决方案</a:t>
            </a:r>
          </a:p>
        </p:txBody>
      </p:sp>
      <p:sp>
        <p:nvSpPr>
          <p:cNvPr id="22535" name="Freeform 5"/>
          <p:cNvSpPr>
            <a:spLocks noChangeAspect="1"/>
          </p:cNvSpPr>
          <p:nvPr/>
        </p:nvSpPr>
        <p:spPr>
          <a:xfrm>
            <a:off x="6030913" y="2468563"/>
            <a:ext cx="1004887"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cxnSp>
        <p:nvCxnSpPr>
          <p:cNvPr id="22536" name="直接连接符 7"/>
          <p:cNvCxnSpPr/>
          <p:nvPr/>
        </p:nvCxnSpPr>
        <p:spPr>
          <a:xfrm>
            <a:off x="7183438" y="2468563"/>
            <a:ext cx="0" cy="931862"/>
          </a:xfrm>
          <a:prstGeom prst="line">
            <a:avLst/>
          </a:prstGeom>
          <a:ln w="9525" cap="flat" cmpd="sng">
            <a:solidFill>
              <a:schemeClr val="accent1"/>
            </a:solidFill>
            <a:prstDash val="solid"/>
            <a:headEnd type="none" w="med" len="med"/>
            <a:tailEnd type="none" w="med" len="med"/>
          </a:ln>
        </p:spPr>
      </p:cxnSp>
      <p:sp>
        <p:nvSpPr>
          <p:cNvPr id="22537" name="TextBox 8"/>
          <p:cNvSpPr txBox="1"/>
          <p:nvPr/>
        </p:nvSpPr>
        <p:spPr>
          <a:xfrm>
            <a:off x="6134100" y="2557463"/>
            <a:ext cx="854075" cy="830262"/>
          </a:xfrm>
          <a:prstGeom prst="rect">
            <a:avLst/>
          </a:prstGeom>
          <a:noFill/>
          <a:ln w="9525">
            <a:noFill/>
          </a:ln>
        </p:spPr>
        <p:txBody>
          <a:bodyPr>
            <a:spAutoFit/>
          </a:bodyPr>
          <a:lstStyle/>
          <a:p>
            <a:pPr lvl="0" algn="ctr" eaLnBrk="1" hangingPunct="1"/>
            <a:r>
              <a:rPr lang="zh-CN" altLang="en-US" sz="2400" dirty="0">
                <a:solidFill>
                  <a:srgbClr val="F8F8F8"/>
                </a:solidFill>
                <a:latin typeface="微软雅黑" panose="020B0503020204020204" pitchFamily="2" charset="-122"/>
                <a:ea typeface="微软雅黑" panose="020B0503020204020204" pitchFamily="2" charset="-122"/>
              </a:rPr>
              <a:t>技术团队</a:t>
            </a:r>
          </a:p>
        </p:txBody>
      </p:sp>
      <p:sp>
        <p:nvSpPr>
          <p:cNvPr id="22538" name="Freeform 5"/>
          <p:cNvSpPr>
            <a:spLocks noChangeAspect="1"/>
          </p:cNvSpPr>
          <p:nvPr/>
        </p:nvSpPr>
        <p:spPr>
          <a:xfrm>
            <a:off x="6030913" y="3681413"/>
            <a:ext cx="1004887"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alpha val="100000"/>
            </a:schemeClr>
          </a:solidFill>
          <a:ln w="9525">
            <a:noFill/>
          </a:ln>
        </p:spPr>
        <p:txBody>
          <a:bodyPr/>
          <a:lstStyle/>
          <a:p>
            <a:endParaRPr lang="zh-CN" altLang="en-US"/>
          </a:p>
        </p:txBody>
      </p:sp>
      <p:cxnSp>
        <p:nvCxnSpPr>
          <p:cNvPr id="22539" name="直接连接符 10"/>
          <p:cNvCxnSpPr/>
          <p:nvPr/>
        </p:nvCxnSpPr>
        <p:spPr>
          <a:xfrm>
            <a:off x="7183438" y="3668713"/>
            <a:ext cx="0" cy="944562"/>
          </a:xfrm>
          <a:prstGeom prst="line">
            <a:avLst/>
          </a:prstGeom>
          <a:ln w="9525" cap="flat" cmpd="sng">
            <a:solidFill>
              <a:schemeClr val="accent1"/>
            </a:solidFill>
            <a:prstDash val="solid"/>
            <a:headEnd type="none" w="med" len="med"/>
            <a:tailEnd type="none" w="med" len="med"/>
          </a:ln>
        </p:spPr>
      </p:cxnSp>
      <p:sp>
        <p:nvSpPr>
          <p:cNvPr id="22540" name="TextBox 11"/>
          <p:cNvSpPr txBox="1"/>
          <p:nvPr/>
        </p:nvSpPr>
        <p:spPr>
          <a:xfrm>
            <a:off x="6134100" y="3770313"/>
            <a:ext cx="854075" cy="830262"/>
          </a:xfrm>
          <a:prstGeom prst="rect">
            <a:avLst/>
          </a:prstGeom>
          <a:noFill/>
          <a:ln w="9525">
            <a:noFill/>
          </a:ln>
        </p:spPr>
        <p:txBody>
          <a:bodyPr>
            <a:spAutoFit/>
          </a:bodyPr>
          <a:lstStyle/>
          <a:p>
            <a:pPr lvl="0" algn="ctr" eaLnBrk="1" hangingPunct="1"/>
            <a:r>
              <a:rPr lang="zh-CN" altLang="en-US" sz="2400" dirty="0">
                <a:solidFill>
                  <a:srgbClr val="F8F8F8"/>
                </a:solidFill>
                <a:latin typeface="微软雅黑" panose="020B0503020204020204" pitchFamily="2" charset="-122"/>
                <a:ea typeface="微软雅黑" panose="020B0503020204020204" pitchFamily="2" charset="-122"/>
              </a:rPr>
              <a:t>销售团队</a:t>
            </a:r>
          </a:p>
        </p:txBody>
      </p:sp>
      <p:sp>
        <p:nvSpPr>
          <p:cNvPr id="22541" name="Freeform 5"/>
          <p:cNvSpPr>
            <a:spLocks noChangeAspect="1"/>
          </p:cNvSpPr>
          <p:nvPr/>
        </p:nvSpPr>
        <p:spPr>
          <a:xfrm>
            <a:off x="6030913" y="5097463"/>
            <a:ext cx="1004887"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cxnSp>
        <p:nvCxnSpPr>
          <p:cNvPr id="22542" name="直接连接符 13"/>
          <p:cNvCxnSpPr/>
          <p:nvPr/>
        </p:nvCxnSpPr>
        <p:spPr>
          <a:xfrm>
            <a:off x="7183438" y="4995863"/>
            <a:ext cx="0" cy="1169987"/>
          </a:xfrm>
          <a:prstGeom prst="line">
            <a:avLst/>
          </a:prstGeom>
          <a:ln w="9525" cap="flat" cmpd="sng">
            <a:solidFill>
              <a:schemeClr val="accent1"/>
            </a:solidFill>
            <a:prstDash val="solid"/>
            <a:headEnd type="none" w="med" len="med"/>
            <a:tailEnd type="none" w="med" len="med"/>
          </a:ln>
        </p:spPr>
      </p:cxnSp>
      <p:sp>
        <p:nvSpPr>
          <p:cNvPr id="22543" name="TextBox 14"/>
          <p:cNvSpPr txBox="1"/>
          <p:nvPr/>
        </p:nvSpPr>
        <p:spPr>
          <a:xfrm>
            <a:off x="6134100" y="5186363"/>
            <a:ext cx="854075" cy="831850"/>
          </a:xfrm>
          <a:prstGeom prst="rect">
            <a:avLst/>
          </a:prstGeom>
          <a:noFill/>
          <a:ln w="9525">
            <a:noFill/>
          </a:ln>
        </p:spPr>
        <p:txBody>
          <a:bodyPr>
            <a:spAutoFit/>
          </a:bodyPr>
          <a:lstStyle/>
          <a:p>
            <a:pPr lvl="0" algn="ctr" eaLnBrk="1" hangingPunct="1"/>
            <a:r>
              <a:rPr lang="zh-CN" altLang="en-US" sz="2400" dirty="0">
                <a:solidFill>
                  <a:srgbClr val="F8F8F8"/>
                </a:solidFill>
                <a:latin typeface="微软雅黑" panose="020B0503020204020204" pitchFamily="2" charset="-122"/>
                <a:ea typeface="微软雅黑" panose="020B0503020204020204" pitchFamily="2" charset="-122"/>
              </a:rPr>
              <a:t>顾问团队</a:t>
            </a:r>
          </a:p>
        </p:txBody>
      </p:sp>
      <p:sp>
        <p:nvSpPr>
          <p:cNvPr id="22544" name="TextBox 15"/>
          <p:cNvSpPr txBox="1"/>
          <p:nvPr/>
        </p:nvSpPr>
        <p:spPr>
          <a:xfrm>
            <a:off x="7305675" y="2470150"/>
            <a:ext cx="3473450" cy="830263"/>
          </a:xfrm>
          <a:prstGeom prst="rect">
            <a:avLst/>
          </a:prstGeom>
          <a:noFill/>
          <a:ln w="9525">
            <a:noFill/>
          </a:ln>
        </p:spPr>
        <p:txBody>
          <a:bodyPr>
            <a:spAutoFit/>
          </a:bodyPr>
          <a:lstStyle/>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10</a:t>
            </a:r>
            <a:r>
              <a:rPr lang="zh-CN" altLang="en-US" sz="2400" dirty="0">
                <a:solidFill>
                  <a:schemeClr val="accent1"/>
                </a:solidFill>
                <a:latin typeface="微软雅黑" panose="020B0503020204020204" pitchFamily="2" charset="-122"/>
                <a:ea typeface="微软雅黑" panose="020B0503020204020204" pitchFamily="2" charset="-122"/>
              </a:rPr>
              <a:t>位研发专家、</a:t>
            </a:r>
            <a:r>
              <a:rPr lang="en-US" altLang="x-none" sz="2400" dirty="0">
                <a:solidFill>
                  <a:schemeClr val="accent1"/>
                </a:solidFill>
                <a:latin typeface="微软雅黑" panose="020B0503020204020204" pitchFamily="2" charset="-122"/>
                <a:ea typeface="微软雅黑" panose="020B0503020204020204" pitchFamily="2" charset="-122"/>
              </a:rPr>
              <a:t>15</a:t>
            </a:r>
            <a:r>
              <a:rPr lang="zh-CN" altLang="en-US" sz="2400" dirty="0">
                <a:solidFill>
                  <a:schemeClr val="accent1"/>
                </a:solidFill>
                <a:latin typeface="微软雅黑" panose="020B0503020204020204" pitchFamily="2" charset="-122"/>
                <a:ea typeface="微软雅黑" panose="020B0503020204020204" pitchFamily="2" charset="-122"/>
              </a:rPr>
              <a:t>位产品经理、</a:t>
            </a:r>
            <a:r>
              <a:rPr lang="en-US" altLang="x-none" sz="2400" dirty="0">
                <a:solidFill>
                  <a:schemeClr val="accent1"/>
                </a:solidFill>
                <a:latin typeface="微软雅黑" panose="020B0503020204020204" pitchFamily="2" charset="-122"/>
                <a:ea typeface="微软雅黑" panose="020B0503020204020204" pitchFamily="2" charset="-122"/>
              </a:rPr>
              <a:t>50</a:t>
            </a:r>
            <a:r>
              <a:rPr lang="zh-CN" altLang="en-US" sz="2400" dirty="0">
                <a:solidFill>
                  <a:schemeClr val="accent1"/>
                </a:solidFill>
                <a:latin typeface="微软雅黑" panose="020B0503020204020204" pitchFamily="2" charset="-122"/>
                <a:ea typeface="微软雅黑" panose="020B0503020204020204" pitchFamily="2" charset="-122"/>
              </a:rPr>
              <a:t>位工程师</a:t>
            </a:r>
          </a:p>
        </p:txBody>
      </p:sp>
      <p:sp>
        <p:nvSpPr>
          <p:cNvPr id="22545" name="TextBox 16"/>
          <p:cNvSpPr txBox="1"/>
          <p:nvPr/>
        </p:nvSpPr>
        <p:spPr>
          <a:xfrm>
            <a:off x="7305675" y="3725863"/>
            <a:ext cx="3473450" cy="830262"/>
          </a:xfrm>
          <a:prstGeom prst="rect">
            <a:avLst/>
          </a:prstGeom>
          <a:noFill/>
          <a:ln w="9525">
            <a:noFill/>
          </a:ln>
        </p:spPr>
        <p:txBody>
          <a:bodyPr>
            <a:spAutoFit/>
          </a:bodyPr>
          <a:lstStyle/>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20</a:t>
            </a:r>
            <a:r>
              <a:rPr lang="zh-CN" altLang="en-US" sz="2400" dirty="0">
                <a:solidFill>
                  <a:schemeClr val="accent1"/>
                </a:solidFill>
                <a:latin typeface="微软雅黑" panose="020B0503020204020204" pitchFamily="2" charset="-122"/>
                <a:ea typeface="微软雅黑" panose="020B0503020204020204" pitchFamily="2" charset="-122"/>
              </a:rPr>
              <a:t>位销售精英、</a:t>
            </a:r>
            <a:r>
              <a:rPr lang="en-US" altLang="x-none" sz="2400" dirty="0">
                <a:solidFill>
                  <a:schemeClr val="accent1"/>
                </a:solidFill>
                <a:latin typeface="微软雅黑" panose="020B0503020204020204" pitchFamily="2" charset="-122"/>
                <a:ea typeface="微软雅黑" panose="020B0503020204020204" pitchFamily="2" charset="-122"/>
              </a:rPr>
              <a:t>10</a:t>
            </a:r>
            <a:r>
              <a:rPr lang="zh-CN" altLang="en-US" sz="2400" dirty="0">
                <a:solidFill>
                  <a:schemeClr val="accent1"/>
                </a:solidFill>
                <a:latin typeface="微软雅黑" panose="020B0503020204020204" pitchFamily="2" charset="-122"/>
                <a:ea typeface="微软雅黑" panose="020B0503020204020204" pitchFamily="2" charset="-122"/>
              </a:rPr>
              <a:t>位售后专员</a:t>
            </a:r>
          </a:p>
        </p:txBody>
      </p:sp>
      <p:sp>
        <p:nvSpPr>
          <p:cNvPr id="22546" name="TextBox 17"/>
          <p:cNvSpPr txBox="1"/>
          <p:nvPr/>
        </p:nvSpPr>
        <p:spPr>
          <a:xfrm>
            <a:off x="7305675" y="4965700"/>
            <a:ext cx="3333750" cy="1200150"/>
          </a:xfrm>
          <a:prstGeom prst="rect">
            <a:avLst/>
          </a:prstGeom>
          <a:noFill/>
          <a:ln w="9525">
            <a:noFill/>
          </a:ln>
        </p:spPr>
        <p:txBody>
          <a:bodyPr>
            <a:spAutoFit/>
          </a:bodyPr>
          <a:lstStyle/>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6</a:t>
            </a:r>
            <a:r>
              <a:rPr lang="zh-CN" altLang="en-US" sz="2400" dirty="0">
                <a:solidFill>
                  <a:schemeClr val="accent1"/>
                </a:solidFill>
                <a:latin typeface="微软雅黑" panose="020B0503020204020204" pitchFamily="2" charset="-122"/>
                <a:ea typeface="微软雅黑" panose="020B0503020204020204" pitchFamily="2" charset="-122"/>
              </a:rPr>
              <a:t>位实点高手组成的专属成本核算特工队，为用户提供经营咨询服务！</a:t>
            </a:r>
          </a:p>
        </p:txBody>
      </p:sp>
      <p:pic>
        <p:nvPicPr>
          <p:cNvPr id="22547" name="图片 1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31850" y="1797050"/>
            <a:ext cx="4695825" cy="4368800"/>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300" fill="hold"/>
                                        <p:tgtEl>
                                          <p:spTgt spid="22531"/>
                                        </p:tgtEl>
                                        <p:attrNameLst>
                                          <p:attrName>ppt_x</p:attrName>
                                        </p:attrNameLst>
                                      </p:cBhvr>
                                      <p:tavLst>
                                        <p:tav tm="0">
                                          <p:val>
                                            <p:strVal val="0-#ppt_w/2"/>
                                          </p:val>
                                        </p:tav>
                                        <p:tav tm="100000">
                                          <p:val>
                                            <p:strVal val="#ppt_x"/>
                                          </p:val>
                                        </p:tav>
                                      </p:tavLst>
                                    </p:anim>
                                    <p:anim calcmode="lin" valueType="num">
                                      <p:cBhvr additive="base">
                                        <p:cTn id="8" dur="300" fill="hold"/>
                                        <p:tgtEl>
                                          <p:spTgt spid="225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532"/>
                                        </p:tgtEl>
                                        <p:attrNameLst>
                                          <p:attrName>style.visibility</p:attrName>
                                        </p:attrNameLst>
                                      </p:cBhvr>
                                      <p:to>
                                        <p:strVal val="visible"/>
                                      </p:to>
                                    </p:set>
                                    <p:anim calcmode="lin" valueType="num">
                                      <p:cBhvr additive="base">
                                        <p:cTn id="11" dur="300" fill="hold"/>
                                        <p:tgtEl>
                                          <p:spTgt spid="22532"/>
                                        </p:tgtEl>
                                        <p:attrNameLst>
                                          <p:attrName>ppt_x</p:attrName>
                                        </p:attrNameLst>
                                      </p:cBhvr>
                                      <p:tavLst>
                                        <p:tav tm="0">
                                          <p:val>
                                            <p:strVal val="0-#ppt_w/2"/>
                                          </p:val>
                                        </p:tav>
                                        <p:tav tm="100000">
                                          <p:val>
                                            <p:strVal val="#ppt_x"/>
                                          </p:val>
                                        </p:tav>
                                      </p:tavLst>
                                    </p:anim>
                                    <p:anim calcmode="lin" valueType="num">
                                      <p:cBhvr additive="base">
                                        <p:cTn id="12" dur="300" fill="hold"/>
                                        <p:tgtEl>
                                          <p:spTgt spid="225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2533"/>
                                        </p:tgtEl>
                                        <p:attrNameLst>
                                          <p:attrName>style.visibility</p:attrName>
                                        </p:attrNameLst>
                                      </p:cBhvr>
                                      <p:to>
                                        <p:strVal val="visible"/>
                                      </p:to>
                                    </p:set>
                                    <p:anim calcmode="lin" valueType="num">
                                      <p:cBhvr additive="base">
                                        <p:cTn id="15" dur="300" fill="hold"/>
                                        <p:tgtEl>
                                          <p:spTgt spid="22533"/>
                                        </p:tgtEl>
                                        <p:attrNameLst>
                                          <p:attrName>ppt_x</p:attrName>
                                        </p:attrNameLst>
                                      </p:cBhvr>
                                      <p:tavLst>
                                        <p:tav tm="0">
                                          <p:val>
                                            <p:strVal val="0-#ppt_w/2"/>
                                          </p:val>
                                        </p:tav>
                                        <p:tav tm="100000">
                                          <p:val>
                                            <p:strVal val="#ppt_x"/>
                                          </p:val>
                                        </p:tav>
                                      </p:tavLst>
                                    </p:anim>
                                    <p:anim calcmode="lin" valueType="num">
                                      <p:cBhvr additive="base">
                                        <p:cTn id="16" dur="300" fill="hold"/>
                                        <p:tgtEl>
                                          <p:spTgt spid="2253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2530"/>
                                        </p:tgtEl>
                                        <p:attrNameLst>
                                          <p:attrName>style.visibility</p:attrName>
                                        </p:attrNameLst>
                                      </p:cBhvr>
                                      <p:to>
                                        <p:strVal val="visible"/>
                                      </p:to>
                                    </p:set>
                                    <p:anim calcmode="lin" valueType="num">
                                      <p:cBhvr>
                                        <p:cTn id="20" dur="5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2530"/>
                                        </p:tgtEl>
                                        <p:attrNameLst>
                                          <p:attrName>ppt_y</p:attrName>
                                        </p:attrNameLst>
                                      </p:cBhvr>
                                      <p:tavLst>
                                        <p:tav tm="0">
                                          <p:val>
                                            <p:strVal val="#ppt_y"/>
                                          </p:val>
                                        </p:tav>
                                        <p:tav tm="100000">
                                          <p:val>
                                            <p:strVal val="#ppt_y"/>
                                          </p:val>
                                        </p:tav>
                                      </p:tavLst>
                                    </p:anim>
                                    <p:anim calcmode="lin" valueType="num">
                                      <p:cBhvr>
                                        <p:cTn id="22" dur="5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2530"/>
                                        </p:tgtEl>
                                      </p:cBhvr>
                                    </p:animEffect>
                                  </p:childTnLst>
                                </p:cTn>
                              </p:par>
                            </p:childTnLst>
                          </p:cTn>
                        </p:par>
                        <p:par>
                          <p:cTn id="25" fill="hold">
                            <p:stCondLst>
                              <p:cond delay="1049"/>
                            </p:stCondLst>
                            <p:childTnLst>
                              <p:par>
                                <p:cTn id="26" presetID="31" presetClass="entr" presetSubtype="0" fill="hold" nodeType="afterEffect">
                                  <p:stCondLst>
                                    <p:cond delay="0"/>
                                  </p:stCondLst>
                                  <p:childTnLst>
                                    <p:set>
                                      <p:cBhvr>
                                        <p:cTn id="27" dur="1" fill="hold">
                                          <p:stCondLst>
                                            <p:cond delay="0"/>
                                          </p:stCondLst>
                                        </p:cTn>
                                        <p:tgtEl>
                                          <p:spTgt spid="22535"/>
                                        </p:tgtEl>
                                        <p:attrNameLst>
                                          <p:attrName>style.visibility</p:attrName>
                                        </p:attrNameLst>
                                      </p:cBhvr>
                                      <p:to>
                                        <p:strVal val="visible"/>
                                      </p:to>
                                    </p:set>
                                    <p:anim calcmode="lin" valueType="num">
                                      <p:cBhvr>
                                        <p:cTn id="28" dur="400" fill="hold"/>
                                        <p:tgtEl>
                                          <p:spTgt spid="22535"/>
                                        </p:tgtEl>
                                        <p:attrNameLst>
                                          <p:attrName>ppt_w</p:attrName>
                                        </p:attrNameLst>
                                      </p:cBhvr>
                                      <p:tavLst>
                                        <p:tav tm="0">
                                          <p:val>
                                            <p:fltVal val="0"/>
                                          </p:val>
                                        </p:tav>
                                        <p:tav tm="100000">
                                          <p:val>
                                            <p:strVal val="#ppt_w"/>
                                          </p:val>
                                        </p:tav>
                                      </p:tavLst>
                                    </p:anim>
                                    <p:anim calcmode="lin" valueType="num">
                                      <p:cBhvr>
                                        <p:cTn id="29" dur="400" fill="hold"/>
                                        <p:tgtEl>
                                          <p:spTgt spid="22535"/>
                                        </p:tgtEl>
                                        <p:attrNameLst>
                                          <p:attrName>ppt_h</p:attrName>
                                        </p:attrNameLst>
                                      </p:cBhvr>
                                      <p:tavLst>
                                        <p:tav tm="0">
                                          <p:val>
                                            <p:fltVal val="0"/>
                                          </p:val>
                                        </p:tav>
                                        <p:tav tm="100000">
                                          <p:val>
                                            <p:strVal val="#ppt_h"/>
                                          </p:val>
                                        </p:tav>
                                      </p:tavLst>
                                    </p:anim>
                                    <p:anim calcmode="lin" valueType="num">
                                      <p:cBhvr>
                                        <p:cTn id="30" dur="400" fill="hold"/>
                                        <p:tgtEl>
                                          <p:spTgt spid="22535"/>
                                        </p:tgtEl>
                                        <p:attrNameLst>
                                          <p:attrName>style.rotation</p:attrName>
                                        </p:attrNameLst>
                                      </p:cBhvr>
                                      <p:tavLst>
                                        <p:tav tm="0">
                                          <p:val>
                                            <p:fltVal val="90"/>
                                          </p:val>
                                        </p:tav>
                                        <p:tav tm="100000">
                                          <p:val>
                                            <p:fltVal val="0"/>
                                          </p:val>
                                        </p:tav>
                                      </p:tavLst>
                                    </p:anim>
                                    <p:animEffect transition="in" filter="fade">
                                      <p:cBhvr>
                                        <p:cTn id="31" dur="400"/>
                                        <p:tgtEl>
                                          <p:spTgt spid="22535"/>
                                        </p:tgtEl>
                                      </p:cBhvr>
                                    </p:animEffect>
                                  </p:childTnLst>
                                </p:cTn>
                              </p:par>
                            </p:childTnLst>
                          </p:cTn>
                        </p:par>
                        <p:par>
                          <p:cTn id="32" fill="hold">
                            <p:stCondLst>
                              <p:cond delay="1549"/>
                            </p:stCondLst>
                            <p:childTnLst>
                              <p:par>
                                <p:cTn id="33" presetID="10" presetClass="entr" presetSubtype="0" fill="hold" grpId="0" nodeType="afterEffect">
                                  <p:stCondLst>
                                    <p:cond delay="0"/>
                                  </p:stCondLst>
                                  <p:childTnLst>
                                    <p:set>
                                      <p:cBhvr>
                                        <p:cTn id="34" dur="1" fill="hold">
                                          <p:stCondLst>
                                            <p:cond delay="0"/>
                                          </p:stCondLst>
                                        </p:cTn>
                                        <p:tgtEl>
                                          <p:spTgt spid="22537"/>
                                        </p:tgtEl>
                                        <p:attrNameLst>
                                          <p:attrName>style.visibility</p:attrName>
                                        </p:attrNameLst>
                                      </p:cBhvr>
                                      <p:to>
                                        <p:strVal val="visible"/>
                                      </p:to>
                                    </p:set>
                                    <p:anim calcmode="lin" valueType="num">
                                      <p:cBhvr>
                                        <p:cTn id="35" dur="500" fill="hold"/>
                                        <p:tgtEl>
                                          <p:spTgt spid="22537"/>
                                        </p:tgtEl>
                                        <p:attrNameLst>
                                          <p:attrName>ppt_w</p:attrName>
                                        </p:attrNameLst>
                                      </p:cBhvr>
                                      <p:tavLst>
                                        <p:tav tm="0">
                                          <p:val>
                                            <p:fltVal val="0"/>
                                          </p:val>
                                        </p:tav>
                                        <p:tav tm="100000">
                                          <p:val>
                                            <p:strVal val="#ppt_w"/>
                                          </p:val>
                                        </p:tav>
                                      </p:tavLst>
                                    </p:anim>
                                    <p:anim calcmode="lin" valueType="num">
                                      <p:cBhvr>
                                        <p:cTn id="36" dur="500" fill="hold"/>
                                        <p:tgtEl>
                                          <p:spTgt spid="22537"/>
                                        </p:tgtEl>
                                        <p:attrNameLst>
                                          <p:attrName>ppt_h</p:attrName>
                                        </p:attrNameLst>
                                      </p:cBhvr>
                                      <p:tavLst>
                                        <p:tav tm="0">
                                          <p:val>
                                            <p:fltVal val="0"/>
                                          </p:val>
                                        </p:tav>
                                        <p:tav tm="100000">
                                          <p:val>
                                            <p:strVal val="#ppt_h"/>
                                          </p:val>
                                        </p:tav>
                                      </p:tavLst>
                                    </p:anim>
                                    <p:animEffect transition="in" filter="fade">
                                      <p:cBhvr>
                                        <p:cTn id="37" dur="500"/>
                                        <p:tgtEl>
                                          <p:spTgt spid="22537"/>
                                        </p:tgtEl>
                                      </p:cBhvr>
                                    </p:animEffect>
                                  </p:childTnLst>
                                </p:cTn>
                              </p:par>
                            </p:childTnLst>
                          </p:cTn>
                        </p:par>
                        <p:par>
                          <p:cTn id="38" fill="hold">
                            <p:stCondLst>
                              <p:cond delay="2049"/>
                            </p:stCondLst>
                            <p:childTnLst>
                              <p:par>
                                <p:cTn id="39" presetID="16" presetClass="entr" presetSubtype="42" fill="hold" nodeType="afterEffect">
                                  <p:stCondLst>
                                    <p:cond delay="0"/>
                                  </p:stCondLst>
                                  <p:childTnLst>
                                    <p:set>
                                      <p:cBhvr>
                                        <p:cTn id="40" dur="1" fill="hold">
                                          <p:stCondLst>
                                            <p:cond delay="0"/>
                                          </p:stCondLst>
                                        </p:cTn>
                                        <p:tgtEl>
                                          <p:spTgt spid="22536"/>
                                        </p:tgtEl>
                                        <p:attrNameLst>
                                          <p:attrName>style.visibility</p:attrName>
                                        </p:attrNameLst>
                                      </p:cBhvr>
                                      <p:to>
                                        <p:strVal val="visible"/>
                                      </p:to>
                                    </p:set>
                                    <p:animEffect transition="in" filter="barn(outHorizontal)">
                                      <p:cBhvr>
                                        <p:cTn id="41" dur="500"/>
                                        <p:tgtEl>
                                          <p:spTgt spid="22536"/>
                                        </p:tgtEl>
                                      </p:cBhvr>
                                    </p:animEffect>
                                  </p:childTnLst>
                                </p:cTn>
                              </p:par>
                            </p:childTnLst>
                          </p:cTn>
                        </p:par>
                        <p:par>
                          <p:cTn id="42" fill="hold">
                            <p:stCondLst>
                              <p:cond delay="2549"/>
                            </p:stCondLst>
                            <p:childTnLst>
                              <p:par>
                                <p:cTn id="43" presetID="22" presetClass="entr" presetSubtype="8" fill="hold" grpId="0" nodeType="afterEffect">
                                  <p:stCondLst>
                                    <p:cond delay="0"/>
                                  </p:stCondLst>
                                  <p:childTnLst>
                                    <p:set>
                                      <p:cBhvr>
                                        <p:cTn id="44" dur="1" fill="hold">
                                          <p:stCondLst>
                                            <p:cond delay="0"/>
                                          </p:stCondLst>
                                        </p:cTn>
                                        <p:tgtEl>
                                          <p:spTgt spid="22544"/>
                                        </p:tgtEl>
                                        <p:attrNameLst>
                                          <p:attrName>style.visibility</p:attrName>
                                        </p:attrNameLst>
                                      </p:cBhvr>
                                      <p:to>
                                        <p:strVal val="visible"/>
                                      </p:to>
                                    </p:set>
                                    <p:animEffect transition="in" filter="wipe(left)">
                                      <p:cBhvr>
                                        <p:cTn id="45" dur="400"/>
                                        <p:tgtEl>
                                          <p:spTgt spid="22544"/>
                                        </p:tgtEl>
                                      </p:cBhvr>
                                    </p:animEffect>
                                  </p:childTnLst>
                                </p:cTn>
                              </p:par>
                            </p:childTnLst>
                          </p:cTn>
                        </p:par>
                        <p:par>
                          <p:cTn id="46" fill="hold">
                            <p:stCondLst>
                              <p:cond delay="3049"/>
                            </p:stCondLst>
                            <p:childTnLst>
                              <p:par>
                                <p:cTn id="47" presetID="31" presetClass="entr" presetSubtype="0" fill="hold" nodeType="afterEffect">
                                  <p:stCondLst>
                                    <p:cond delay="0"/>
                                  </p:stCondLst>
                                  <p:childTnLst>
                                    <p:set>
                                      <p:cBhvr>
                                        <p:cTn id="48" dur="1" fill="hold">
                                          <p:stCondLst>
                                            <p:cond delay="0"/>
                                          </p:stCondLst>
                                        </p:cTn>
                                        <p:tgtEl>
                                          <p:spTgt spid="22538"/>
                                        </p:tgtEl>
                                        <p:attrNameLst>
                                          <p:attrName>style.visibility</p:attrName>
                                        </p:attrNameLst>
                                      </p:cBhvr>
                                      <p:to>
                                        <p:strVal val="visible"/>
                                      </p:to>
                                    </p:set>
                                    <p:anim calcmode="lin" valueType="num">
                                      <p:cBhvr>
                                        <p:cTn id="49" dur="400" fill="hold"/>
                                        <p:tgtEl>
                                          <p:spTgt spid="22538"/>
                                        </p:tgtEl>
                                        <p:attrNameLst>
                                          <p:attrName>ppt_w</p:attrName>
                                        </p:attrNameLst>
                                      </p:cBhvr>
                                      <p:tavLst>
                                        <p:tav tm="0">
                                          <p:val>
                                            <p:fltVal val="0"/>
                                          </p:val>
                                        </p:tav>
                                        <p:tav tm="100000">
                                          <p:val>
                                            <p:strVal val="#ppt_w"/>
                                          </p:val>
                                        </p:tav>
                                      </p:tavLst>
                                    </p:anim>
                                    <p:anim calcmode="lin" valueType="num">
                                      <p:cBhvr>
                                        <p:cTn id="50" dur="400" fill="hold"/>
                                        <p:tgtEl>
                                          <p:spTgt spid="22538"/>
                                        </p:tgtEl>
                                        <p:attrNameLst>
                                          <p:attrName>ppt_h</p:attrName>
                                        </p:attrNameLst>
                                      </p:cBhvr>
                                      <p:tavLst>
                                        <p:tav tm="0">
                                          <p:val>
                                            <p:fltVal val="0"/>
                                          </p:val>
                                        </p:tav>
                                        <p:tav tm="100000">
                                          <p:val>
                                            <p:strVal val="#ppt_h"/>
                                          </p:val>
                                        </p:tav>
                                      </p:tavLst>
                                    </p:anim>
                                    <p:anim calcmode="lin" valueType="num">
                                      <p:cBhvr>
                                        <p:cTn id="51" dur="400" fill="hold"/>
                                        <p:tgtEl>
                                          <p:spTgt spid="22538"/>
                                        </p:tgtEl>
                                        <p:attrNameLst>
                                          <p:attrName>style.rotation</p:attrName>
                                        </p:attrNameLst>
                                      </p:cBhvr>
                                      <p:tavLst>
                                        <p:tav tm="0">
                                          <p:val>
                                            <p:fltVal val="90"/>
                                          </p:val>
                                        </p:tav>
                                        <p:tav tm="100000">
                                          <p:val>
                                            <p:fltVal val="0"/>
                                          </p:val>
                                        </p:tav>
                                      </p:tavLst>
                                    </p:anim>
                                    <p:animEffect transition="in" filter="fade">
                                      <p:cBhvr>
                                        <p:cTn id="52" dur="400"/>
                                        <p:tgtEl>
                                          <p:spTgt spid="225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540"/>
                                        </p:tgtEl>
                                        <p:attrNameLst>
                                          <p:attrName>style.visibility</p:attrName>
                                        </p:attrNameLst>
                                      </p:cBhvr>
                                      <p:to>
                                        <p:strVal val="visible"/>
                                      </p:to>
                                    </p:set>
                                    <p:anim calcmode="lin" valueType="num">
                                      <p:cBhvr>
                                        <p:cTn id="55" dur="500" fill="hold"/>
                                        <p:tgtEl>
                                          <p:spTgt spid="22540"/>
                                        </p:tgtEl>
                                        <p:attrNameLst>
                                          <p:attrName>ppt_w</p:attrName>
                                        </p:attrNameLst>
                                      </p:cBhvr>
                                      <p:tavLst>
                                        <p:tav tm="0">
                                          <p:val>
                                            <p:fltVal val="0"/>
                                          </p:val>
                                        </p:tav>
                                        <p:tav tm="100000">
                                          <p:val>
                                            <p:strVal val="#ppt_w"/>
                                          </p:val>
                                        </p:tav>
                                      </p:tavLst>
                                    </p:anim>
                                    <p:anim calcmode="lin" valueType="num">
                                      <p:cBhvr>
                                        <p:cTn id="56" dur="500" fill="hold"/>
                                        <p:tgtEl>
                                          <p:spTgt spid="22540"/>
                                        </p:tgtEl>
                                        <p:attrNameLst>
                                          <p:attrName>ppt_h</p:attrName>
                                        </p:attrNameLst>
                                      </p:cBhvr>
                                      <p:tavLst>
                                        <p:tav tm="0">
                                          <p:val>
                                            <p:fltVal val="0"/>
                                          </p:val>
                                        </p:tav>
                                        <p:tav tm="100000">
                                          <p:val>
                                            <p:strVal val="#ppt_h"/>
                                          </p:val>
                                        </p:tav>
                                      </p:tavLst>
                                    </p:anim>
                                    <p:animEffect transition="in" filter="fade">
                                      <p:cBhvr>
                                        <p:cTn id="57" dur="500"/>
                                        <p:tgtEl>
                                          <p:spTgt spid="22540"/>
                                        </p:tgtEl>
                                      </p:cBhvr>
                                    </p:animEffect>
                                  </p:childTnLst>
                                </p:cTn>
                              </p:par>
                            </p:childTnLst>
                          </p:cTn>
                        </p:par>
                        <p:par>
                          <p:cTn id="58" fill="hold">
                            <p:stCondLst>
                              <p:cond delay="3549"/>
                            </p:stCondLst>
                            <p:childTnLst>
                              <p:par>
                                <p:cTn id="59" presetID="16" presetClass="entr" presetSubtype="42" fill="hold" nodeType="afterEffect">
                                  <p:stCondLst>
                                    <p:cond delay="0"/>
                                  </p:stCondLst>
                                  <p:childTnLst>
                                    <p:set>
                                      <p:cBhvr>
                                        <p:cTn id="60" dur="1" fill="hold">
                                          <p:stCondLst>
                                            <p:cond delay="0"/>
                                          </p:stCondLst>
                                        </p:cTn>
                                        <p:tgtEl>
                                          <p:spTgt spid="22539"/>
                                        </p:tgtEl>
                                        <p:attrNameLst>
                                          <p:attrName>style.visibility</p:attrName>
                                        </p:attrNameLst>
                                      </p:cBhvr>
                                      <p:to>
                                        <p:strVal val="visible"/>
                                      </p:to>
                                    </p:set>
                                    <p:animEffect transition="in" filter="barn(outHorizontal)">
                                      <p:cBhvr>
                                        <p:cTn id="61" dur="500"/>
                                        <p:tgtEl>
                                          <p:spTgt spid="22539"/>
                                        </p:tgtEl>
                                      </p:cBhvr>
                                    </p:animEffect>
                                  </p:childTnLst>
                                </p:cTn>
                              </p:par>
                            </p:childTnLst>
                          </p:cTn>
                        </p:par>
                        <p:par>
                          <p:cTn id="62" fill="hold">
                            <p:stCondLst>
                              <p:cond delay="4049"/>
                            </p:stCondLst>
                            <p:childTnLst>
                              <p:par>
                                <p:cTn id="63" presetID="22" presetClass="entr" presetSubtype="8" fill="hold" grpId="0" nodeType="afterEffect">
                                  <p:stCondLst>
                                    <p:cond delay="0"/>
                                  </p:stCondLst>
                                  <p:childTnLst>
                                    <p:set>
                                      <p:cBhvr>
                                        <p:cTn id="64" dur="1" fill="hold">
                                          <p:stCondLst>
                                            <p:cond delay="0"/>
                                          </p:stCondLst>
                                        </p:cTn>
                                        <p:tgtEl>
                                          <p:spTgt spid="22545"/>
                                        </p:tgtEl>
                                        <p:attrNameLst>
                                          <p:attrName>style.visibility</p:attrName>
                                        </p:attrNameLst>
                                      </p:cBhvr>
                                      <p:to>
                                        <p:strVal val="visible"/>
                                      </p:to>
                                    </p:set>
                                    <p:animEffect transition="in" filter="wipe(left)">
                                      <p:cBhvr>
                                        <p:cTn id="65" dur="400"/>
                                        <p:tgtEl>
                                          <p:spTgt spid="22545"/>
                                        </p:tgtEl>
                                      </p:cBhvr>
                                    </p:animEffect>
                                  </p:childTnLst>
                                </p:cTn>
                              </p:par>
                            </p:childTnLst>
                          </p:cTn>
                        </p:par>
                        <p:par>
                          <p:cTn id="66" fill="hold">
                            <p:stCondLst>
                              <p:cond delay="4549"/>
                            </p:stCondLst>
                            <p:childTnLst>
                              <p:par>
                                <p:cTn id="67" presetID="31" presetClass="entr" presetSubtype="0" fill="hold" nodeType="afterEffect">
                                  <p:stCondLst>
                                    <p:cond delay="0"/>
                                  </p:stCondLst>
                                  <p:childTnLst>
                                    <p:set>
                                      <p:cBhvr>
                                        <p:cTn id="68" dur="1" fill="hold">
                                          <p:stCondLst>
                                            <p:cond delay="0"/>
                                          </p:stCondLst>
                                        </p:cTn>
                                        <p:tgtEl>
                                          <p:spTgt spid="22541"/>
                                        </p:tgtEl>
                                        <p:attrNameLst>
                                          <p:attrName>style.visibility</p:attrName>
                                        </p:attrNameLst>
                                      </p:cBhvr>
                                      <p:to>
                                        <p:strVal val="visible"/>
                                      </p:to>
                                    </p:set>
                                    <p:anim calcmode="lin" valueType="num">
                                      <p:cBhvr>
                                        <p:cTn id="69" dur="400" fill="hold"/>
                                        <p:tgtEl>
                                          <p:spTgt spid="22541"/>
                                        </p:tgtEl>
                                        <p:attrNameLst>
                                          <p:attrName>ppt_w</p:attrName>
                                        </p:attrNameLst>
                                      </p:cBhvr>
                                      <p:tavLst>
                                        <p:tav tm="0">
                                          <p:val>
                                            <p:fltVal val="0"/>
                                          </p:val>
                                        </p:tav>
                                        <p:tav tm="100000">
                                          <p:val>
                                            <p:strVal val="#ppt_w"/>
                                          </p:val>
                                        </p:tav>
                                      </p:tavLst>
                                    </p:anim>
                                    <p:anim calcmode="lin" valueType="num">
                                      <p:cBhvr>
                                        <p:cTn id="70" dur="400" fill="hold"/>
                                        <p:tgtEl>
                                          <p:spTgt spid="22541"/>
                                        </p:tgtEl>
                                        <p:attrNameLst>
                                          <p:attrName>ppt_h</p:attrName>
                                        </p:attrNameLst>
                                      </p:cBhvr>
                                      <p:tavLst>
                                        <p:tav tm="0">
                                          <p:val>
                                            <p:fltVal val="0"/>
                                          </p:val>
                                        </p:tav>
                                        <p:tav tm="100000">
                                          <p:val>
                                            <p:strVal val="#ppt_h"/>
                                          </p:val>
                                        </p:tav>
                                      </p:tavLst>
                                    </p:anim>
                                    <p:anim calcmode="lin" valueType="num">
                                      <p:cBhvr>
                                        <p:cTn id="71" dur="400" fill="hold"/>
                                        <p:tgtEl>
                                          <p:spTgt spid="22541"/>
                                        </p:tgtEl>
                                        <p:attrNameLst>
                                          <p:attrName>style.rotation</p:attrName>
                                        </p:attrNameLst>
                                      </p:cBhvr>
                                      <p:tavLst>
                                        <p:tav tm="0">
                                          <p:val>
                                            <p:fltVal val="90"/>
                                          </p:val>
                                        </p:tav>
                                        <p:tav tm="100000">
                                          <p:val>
                                            <p:fltVal val="0"/>
                                          </p:val>
                                        </p:tav>
                                      </p:tavLst>
                                    </p:anim>
                                    <p:animEffect transition="in" filter="fade">
                                      <p:cBhvr>
                                        <p:cTn id="72" dur="400"/>
                                        <p:tgtEl>
                                          <p:spTgt spid="2254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2543"/>
                                        </p:tgtEl>
                                        <p:attrNameLst>
                                          <p:attrName>style.visibility</p:attrName>
                                        </p:attrNameLst>
                                      </p:cBhvr>
                                      <p:to>
                                        <p:strVal val="visible"/>
                                      </p:to>
                                    </p:set>
                                    <p:anim calcmode="lin" valueType="num">
                                      <p:cBhvr>
                                        <p:cTn id="75" dur="500" fill="hold"/>
                                        <p:tgtEl>
                                          <p:spTgt spid="22543"/>
                                        </p:tgtEl>
                                        <p:attrNameLst>
                                          <p:attrName>ppt_w</p:attrName>
                                        </p:attrNameLst>
                                      </p:cBhvr>
                                      <p:tavLst>
                                        <p:tav tm="0">
                                          <p:val>
                                            <p:fltVal val="0"/>
                                          </p:val>
                                        </p:tav>
                                        <p:tav tm="100000">
                                          <p:val>
                                            <p:strVal val="#ppt_w"/>
                                          </p:val>
                                        </p:tav>
                                      </p:tavLst>
                                    </p:anim>
                                    <p:anim calcmode="lin" valueType="num">
                                      <p:cBhvr>
                                        <p:cTn id="76" dur="500" fill="hold"/>
                                        <p:tgtEl>
                                          <p:spTgt spid="22543"/>
                                        </p:tgtEl>
                                        <p:attrNameLst>
                                          <p:attrName>ppt_h</p:attrName>
                                        </p:attrNameLst>
                                      </p:cBhvr>
                                      <p:tavLst>
                                        <p:tav tm="0">
                                          <p:val>
                                            <p:fltVal val="0"/>
                                          </p:val>
                                        </p:tav>
                                        <p:tav tm="100000">
                                          <p:val>
                                            <p:strVal val="#ppt_h"/>
                                          </p:val>
                                        </p:tav>
                                      </p:tavLst>
                                    </p:anim>
                                    <p:animEffect transition="in" filter="fade">
                                      <p:cBhvr>
                                        <p:cTn id="77" dur="500"/>
                                        <p:tgtEl>
                                          <p:spTgt spid="22543"/>
                                        </p:tgtEl>
                                      </p:cBhvr>
                                    </p:animEffect>
                                  </p:childTnLst>
                                </p:cTn>
                              </p:par>
                            </p:childTnLst>
                          </p:cTn>
                        </p:par>
                        <p:par>
                          <p:cTn id="78" fill="hold">
                            <p:stCondLst>
                              <p:cond delay="5049"/>
                            </p:stCondLst>
                            <p:childTnLst>
                              <p:par>
                                <p:cTn id="79" presetID="16" presetClass="entr" presetSubtype="42" fill="hold" nodeType="afterEffect">
                                  <p:stCondLst>
                                    <p:cond delay="0"/>
                                  </p:stCondLst>
                                  <p:childTnLst>
                                    <p:set>
                                      <p:cBhvr>
                                        <p:cTn id="80" dur="1" fill="hold">
                                          <p:stCondLst>
                                            <p:cond delay="0"/>
                                          </p:stCondLst>
                                        </p:cTn>
                                        <p:tgtEl>
                                          <p:spTgt spid="22542"/>
                                        </p:tgtEl>
                                        <p:attrNameLst>
                                          <p:attrName>style.visibility</p:attrName>
                                        </p:attrNameLst>
                                      </p:cBhvr>
                                      <p:to>
                                        <p:strVal val="visible"/>
                                      </p:to>
                                    </p:set>
                                    <p:animEffect transition="in" filter="barn(outHorizontal)">
                                      <p:cBhvr>
                                        <p:cTn id="81" dur="500"/>
                                        <p:tgtEl>
                                          <p:spTgt spid="22542"/>
                                        </p:tgtEl>
                                      </p:cBhvr>
                                    </p:animEffect>
                                  </p:childTnLst>
                                </p:cTn>
                              </p:par>
                            </p:childTnLst>
                          </p:cTn>
                        </p:par>
                        <p:par>
                          <p:cTn id="82" fill="hold">
                            <p:stCondLst>
                              <p:cond delay="5549"/>
                            </p:stCondLst>
                            <p:childTnLst>
                              <p:par>
                                <p:cTn id="83" presetID="22" presetClass="entr" presetSubtype="8" fill="hold" grpId="0" nodeType="afterEffect">
                                  <p:stCondLst>
                                    <p:cond delay="0"/>
                                  </p:stCondLst>
                                  <p:childTnLst>
                                    <p:set>
                                      <p:cBhvr>
                                        <p:cTn id="84" dur="1" fill="hold">
                                          <p:stCondLst>
                                            <p:cond delay="0"/>
                                          </p:stCondLst>
                                        </p:cTn>
                                        <p:tgtEl>
                                          <p:spTgt spid="22546"/>
                                        </p:tgtEl>
                                        <p:attrNameLst>
                                          <p:attrName>style.visibility</p:attrName>
                                        </p:attrNameLst>
                                      </p:cBhvr>
                                      <p:to>
                                        <p:strVal val="visible"/>
                                      </p:to>
                                    </p:set>
                                    <p:animEffect transition="in" filter="wipe(left)">
                                      <p:cBhvr>
                                        <p:cTn id="85" dur="400"/>
                                        <p:tgtEl>
                                          <p:spTgt spid="22546"/>
                                        </p:tgtEl>
                                      </p:cBhvr>
                                    </p:animEffect>
                                  </p:childTnLst>
                                </p:cTn>
                              </p:par>
                            </p:childTnLst>
                          </p:cTn>
                        </p:par>
                        <p:par>
                          <p:cTn id="86" fill="hold">
                            <p:stCondLst>
                              <p:cond delay="6049"/>
                            </p:stCondLst>
                            <p:childTnLst>
                              <p:par>
                                <p:cTn id="87" presetID="42" presetClass="entr" presetSubtype="0" fill="hold" nodeType="afterEffect">
                                  <p:stCondLst>
                                    <p:cond delay="0"/>
                                  </p:stCondLst>
                                  <p:childTnLst>
                                    <p:set>
                                      <p:cBhvr>
                                        <p:cTn id="88" dur="1" fill="hold">
                                          <p:stCondLst>
                                            <p:cond delay="0"/>
                                          </p:stCondLst>
                                        </p:cTn>
                                        <p:tgtEl>
                                          <p:spTgt spid="22547"/>
                                        </p:tgtEl>
                                        <p:attrNameLst>
                                          <p:attrName>style.visibility</p:attrName>
                                        </p:attrNameLst>
                                      </p:cBhvr>
                                      <p:to>
                                        <p:strVal val="visible"/>
                                      </p:to>
                                    </p:set>
                                    <p:animEffect transition="in" filter="fade">
                                      <p:cBhvr>
                                        <p:cTn id="89" dur="500"/>
                                        <p:tgtEl>
                                          <p:spTgt spid="22547"/>
                                        </p:tgtEl>
                                      </p:cBhvr>
                                    </p:animEffect>
                                    <p:anim calcmode="lin" valueType="num">
                                      <p:cBhvr>
                                        <p:cTn id="90" dur="500" fill="hold"/>
                                        <p:tgtEl>
                                          <p:spTgt spid="22547"/>
                                        </p:tgtEl>
                                        <p:attrNameLst>
                                          <p:attrName>ppt_x</p:attrName>
                                        </p:attrNameLst>
                                      </p:cBhvr>
                                      <p:tavLst>
                                        <p:tav tm="0">
                                          <p:val>
                                            <p:strVal val="#ppt_x"/>
                                          </p:val>
                                        </p:tav>
                                        <p:tav tm="100000">
                                          <p:val>
                                            <p:strVal val="#ppt_x"/>
                                          </p:val>
                                        </p:tav>
                                      </p:tavLst>
                                    </p:anim>
                                    <p:anim calcmode="lin" valueType="num">
                                      <p:cBhvr>
                                        <p:cTn id="91" dur="500" fill="hold"/>
                                        <p:tgtEl>
                                          <p:spTgt spid="225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7" grpId="0"/>
      <p:bldP spid="22540" grpId="0"/>
      <p:bldP spid="22543" grpId="0"/>
      <p:bldP spid="22544" grpId="0"/>
      <p:bldP spid="22545" grpId="0"/>
      <p:bldP spid="225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p:nvPr/>
        </p:nvSpPr>
        <p:spPr>
          <a:xfrm>
            <a:off x="752475" y="187325"/>
            <a:ext cx="1981200"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企业大事记</a:t>
            </a:r>
          </a:p>
        </p:txBody>
      </p:sp>
      <p:sp>
        <p:nvSpPr>
          <p:cNvPr id="23555"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3556"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3557"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3558" name="Text Box 28"/>
          <p:cNvSpPr txBox="1"/>
          <p:nvPr/>
        </p:nvSpPr>
        <p:spPr>
          <a:xfrm>
            <a:off x="825500" y="1435100"/>
            <a:ext cx="1360488" cy="369888"/>
          </a:xfrm>
          <a:prstGeom prst="rect">
            <a:avLst/>
          </a:prstGeom>
          <a:noFill/>
          <a:ln w="9525">
            <a:noFill/>
          </a:ln>
        </p:spPr>
        <p:txBody>
          <a:bodyPr wrap="none">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2003</a:t>
            </a:r>
            <a:r>
              <a:rPr lang="zh-CN" altLang="en-US" b="1" dirty="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2</a:t>
            </a:r>
            <a:r>
              <a:rPr lang="zh-CN" altLang="en-US" b="1" dirty="0">
                <a:solidFill>
                  <a:schemeClr val="accent1"/>
                </a:solidFill>
                <a:latin typeface="微软雅黑" panose="020B0503020204020204" pitchFamily="2" charset="-122"/>
                <a:ea typeface="微软雅黑" panose="020B0503020204020204" pitchFamily="2" charset="-122"/>
              </a:rPr>
              <a:t>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23559" name="Text Box 29"/>
          <p:cNvSpPr txBox="1"/>
          <p:nvPr/>
        </p:nvSpPr>
        <p:spPr>
          <a:xfrm>
            <a:off x="825500" y="1793875"/>
            <a:ext cx="1735138" cy="58578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公司成立，注册资本</a:t>
            </a:r>
            <a:r>
              <a:rPr lang="en-US" altLang="x-none" sz="1600" dirty="0">
                <a:solidFill>
                  <a:schemeClr val="accent1"/>
                </a:solidFill>
                <a:latin typeface="微软雅黑" panose="020B0503020204020204" pitchFamily="2" charset="-122"/>
                <a:ea typeface="微软雅黑" panose="020B0503020204020204" pitchFamily="2" charset="-122"/>
              </a:rPr>
              <a:t>300</a:t>
            </a:r>
            <a:r>
              <a:rPr lang="zh-CN" altLang="en-US" sz="1600" dirty="0">
                <a:solidFill>
                  <a:schemeClr val="accent1"/>
                </a:solidFill>
                <a:latin typeface="微软雅黑" panose="020B0503020204020204" pitchFamily="2" charset="-122"/>
                <a:ea typeface="微软雅黑" panose="020B0503020204020204" pitchFamily="2" charset="-122"/>
              </a:rPr>
              <a:t>万元</a:t>
            </a:r>
          </a:p>
        </p:txBody>
      </p:sp>
      <p:sp>
        <p:nvSpPr>
          <p:cNvPr id="23560" name="Line 30"/>
          <p:cNvSpPr/>
          <p:nvPr/>
        </p:nvSpPr>
        <p:spPr>
          <a:xfrm>
            <a:off x="1319213" y="2392363"/>
            <a:ext cx="0" cy="863600"/>
          </a:xfrm>
          <a:prstGeom prst="line">
            <a:avLst/>
          </a:prstGeom>
          <a:ln w="19050" cap="rnd" cmpd="sng">
            <a:solidFill>
              <a:srgbClr val="000000"/>
            </a:solidFill>
            <a:prstDash val="solid"/>
            <a:headEnd type="none" w="med" len="med"/>
            <a:tailEnd type="none" w="med" len="med"/>
          </a:ln>
        </p:spPr>
      </p:sp>
      <p:sp>
        <p:nvSpPr>
          <p:cNvPr id="23561" name="Text Box 31"/>
          <p:cNvSpPr txBox="1"/>
          <p:nvPr/>
        </p:nvSpPr>
        <p:spPr>
          <a:xfrm>
            <a:off x="3335338" y="1384300"/>
            <a:ext cx="1360487" cy="369888"/>
          </a:xfrm>
          <a:prstGeom prst="rect">
            <a:avLst/>
          </a:prstGeom>
          <a:noFill/>
          <a:ln w="9525">
            <a:noFill/>
          </a:ln>
        </p:spPr>
        <p:txBody>
          <a:bodyPr wrap="none">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2008</a:t>
            </a:r>
            <a:r>
              <a:rPr lang="zh-CN" altLang="en-US" b="1" dirty="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6</a:t>
            </a:r>
            <a:r>
              <a:rPr lang="zh-CN" altLang="en-US" b="1" dirty="0">
                <a:solidFill>
                  <a:schemeClr val="accent1"/>
                </a:solidFill>
                <a:latin typeface="微软雅黑" panose="020B0503020204020204" pitchFamily="2" charset="-122"/>
                <a:ea typeface="微软雅黑" panose="020B0503020204020204" pitchFamily="2" charset="-122"/>
              </a:rPr>
              <a:t>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23562" name="Text Box 32"/>
          <p:cNvSpPr txBox="1"/>
          <p:nvPr/>
        </p:nvSpPr>
        <p:spPr>
          <a:xfrm>
            <a:off x="3184525" y="1743075"/>
            <a:ext cx="1617663" cy="585788"/>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公司获得</a:t>
            </a:r>
            <a:r>
              <a:rPr lang="en-US" altLang="x-none" sz="1600" dirty="0">
                <a:solidFill>
                  <a:schemeClr val="accent1"/>
                </a:solidFill>
                <a:latin typeface="微软雅黑" panose="020B0503020204020204" pitchFamily="2" charset="-122"/>
                <a:ea typeface="微软雅黑" panose="020B0503020204020204" pitchFamily="2" charset="-122"/>
              </a:rPr>
              <a:t>A</a:t>
            </a:r>
            <a:r>
              <a:rPr lang="zh-CN" altLang="en-US" sz="1600" dirty="0">
                <a:solidFill>
                  <a:schemeClr val="accent1"/>
                </a:solidFill>
                <a:latin typeface="微软雅黑" panose="020B0503020204020204" pitchFamily="2" charset="-122"/>
                <a:ea typeface="微软雅黑" panose="020B0503020204020204" pitchFamily="2" charset="-122"/>
              </a:rPr>
              <a:t>轮融资</a:t>
            </a:r>
            <a:r>
              <a:rPr lang="en-US" altLang="x-none" sz="1600" dirty="0">
                <a:solidFill>
                  <a:schemeClr val="accent1"/>
                </a:solidFill>
                <a:latin typeface="微软雅黑" panose="020B0503020204020204" pitchFamily="2" charset="-122"/>
                <a:ea typeface="微软雅黑" panose="020B0503020204020204" pitchFamily="2" charset="-122"/>
              </a:rPr>
              <a:t>1000</a:t>
            </a:r>
            <a:r>
              <a:rPr lang="zh-CN" altLang="en-US" sz="1600" dirty="0">
                <a:solidFill>
                  <a:schemeClr val="accent1"/>
                </a:solidFill>
                <a:latin typeface="微软雅黑" panose="020B0503020204020204" pitchFamily="2" charset="-122"/>
                <a:ea typeface="微软雅黑" panose="020B0503020204020204" pitchFamily="2" charset="-122"/>
              </a:rPr>
              <a:t>万元。</a:t>
            </a:r>
          </a:p>
        </p:txBody>
      </p:sp>
      <p:sp>
        <p:nvSpPr>
          <p:cNvPr id="23563" name="Line 33"/>
          <p:cNvSpPr/>
          <p:nvPr/>
        </p:nvSpPr>
        <p:spPr>
          <a:xfrm>
            <a:off x="3911600" y="2392363"/>
            <a:ext cx="0" cy="863600"/>
          </a:xfrm>
          <a:prstGeom prst="line">
            <a:avLst/>
          </a:prstGeom>
          <a:ln w="19050" cap="rnd" cmpd="sng">
            <a:solidFill>
              <a:srgbClr val="000000"/>
            </a:solidFill>
            <a:prstDash val="solid"/>
            <a:headEnd type="none" w="med" len="med"/>
            <a:tailEnd type="none" w="med" len="med"/>
          </a:ln>
        </p:spPr>
      </p:sp>
      <p:sp>
        <p:nvSpPr>
          <p:cNvPr id="23564" name="Text Box 34"/>
          <p:cNvSpPr txBox="1"/>
          <p:nvPr/>
        </p:nvSpPr>
        <p:spPr>
          <a:xfrm>
            <a:off x="5761038" y="1384300"/>
            <a:ext cx="1502334"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2016</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12</a:t>
            </a:r>
            <a:r>
              <a:rPr lang="zh-CN" altLang="en-US" b="1" dirty="0">
                <a:solidFill>
                  <a:schemeClr val="accent1"/>
                </a:solidFill>
                <a:latin typeface="微软雅黑" panose="020B0503020204020204" pitchFamily="2" charset="-122"/>
                <a:ea typeface="微软雅黑" panose="020B0503020204020204" pitchFamily="2" charset="-122"/>
              </a:rPr>
              <a:t>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23565" name="Text Box 35"/>
          <p:cNvSpPr txBox="1"/>
          <p:nvPr/>
        </p:nvSpPr>
        <p:spPr>
          <a:xfrm>
            <a:off x="5761038" y="1743075"/>
            <a:ext cx="1665287" cy="58578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公司研究部正式成立</a:t>
            </a:r>
          </a:p>
        </p:txBody>
      </p:sp>
      <p:sp>
        <p:nvSpPr>
          <p:cNvPr id="23566" name="Line 36"/>
          <p:cNvSpPr/>
          <p:nvPr/>
        </p:nvSpPr>
        <p:spPr>
          <a:xfrm>
            <a:off x="6337300" y="2392363"/>
            <a:ext cx="0" cy="863600"/>
          </a:xfrm>
          <a:prstGeom prst="line">
            <a:avLst/>
          </a:prstGeom>
          <a:ln w="19050" cap="rnd" cmpd="sng">
            <a:solidFill>
              <a:srgbClr val="000000"/>
            </a:solidFill>
            <a:prstDash val="solid"/>
            <a:headEnd type="none" w="med" len="med"/>
            <a:tailEnd type="none" w="med" len="med"/>
          </a:ln>
        </p:spPr>
      </p:sp>
      <p:sp>
        <p:nvSpPr>
          <p:cNvPr id="23567" name="Text Box 37"/>
          <p:cNvSpPr txBox="1"/>
          <p:nvPr/>
        </p:nvSpPr>
        <p:spPr>
          <a:xfrm>
            <a:off x="8259763" y="1384300"/>
            <a:ext cx="1359668"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2019</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5</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23568" name="Text Box 38"/>
          <p:cNvSpPr txBox="1"/>
          <p:nvPr/>
        </p:nvSpPr>
        <p:spPr>
          <a:xfrm>
            <a:off x="8259763" y="1743075"/>
            <a:ext cx="2070100" cy="585788"/>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第三代稻小壳荣获德国红点设计大奖</a:t>
            </a:r>
          </a:p>
        </p:txBody>
      </p:sp>
      <p:sp>
        <p:nvSpPr>
          <p:cNvPr id="23569" name="Line 39"/>
          <p:cNvSpPr/>
          <p:nvPr/>
        </p:nvSpPr>
        <p:spPr>
          <a:xfrm>
            <a:off x="8836025" y="2392363"/>
            <a:ext cx="0" cy="863600"/>
          </a:xfrm>
          <a:prstGeom prst="line">
            <a:avLst/>
          </a:prstGeom>
          <a:ln w="19050" cap="rnd" cmpd="sng">
            <a:solidFill>
              <a:srgbClr val="000000"/>
            </a:solidFill>
            <a:prstDash val="solid"/>
            <a:headEnd type="none" w="med" len="med"/>
            <a:tailEnd type="none" w="med" len="med"/>
          </a:ln>
        </p:spPr>
      </p:sp>
      <p:sp>
        <p:nvSpPr>
          <p:cNvPr id="23570" name="Text Box 40"/>
          <p:cNvSpPr txBox="1"/>
          <p:nvPr/>
        </p:nvSpPr>
        <p:spPr>
          <a:xfrm>
            <a:off x="1984375" y="4740275"/>
            <a:ext cx="1358900" cy="369888"/>
          </a:xfrm>
          <a:prstGeom prst="rect">
            <a:avLst/>
          </a:prstGeom>
          <a:noFill/>
          <a:ln w="9525">
            <a:noFill/>
          </a:ln>
        </p:spPr>
        <p:txBody>
          <a:bodyPr wrap="none">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2004</a:t>
            </a:r>
            <a:r>
              <a:rPr lang="zh-CN" altLang="en-US" b="1" dirty="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5</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23571" name="Text Box 41"/>
          <p:cNvSpPr txBox="1"/>
          <p:nvPr/>
        </p:nvSpPr>
        <p:spPr>
          <a:xfrm>
            <a:off x="1984375" y="5099050"/>
            <a:ext cx="1665288"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公司第一代产品稻小壳上市，年销售</a:t>
            </a:r>
            <a:r>
              <a:rPr lang="en-US" altLang="x-none" sz="1600" dirty="0">
                <a:solidFill>
                  <a:schemeClr val="accent1"/>
                </a:solidFill>
                <a:latin typeface="微软雅黑" panose="020B0503020204020204" pitchFamily="2" charset="-122"/>
                <a:ea typeface="微软雅黑" panose="020B0503020204020204" pitchFamily="2" charset="-122"/>
              </a:rPr>
              <a:t>400</a:t>
            </a:r>
            <a:r>
              <a:rPr lang="zh-CN" altLang="en-US" sz="1600" dirty="0">
                <a:solidFill>
                  <a:schemeClr val="accent1"/>
                </a:solidFill>
                <a:latin typeface="微软雅黑" panose="020B0503020204020204" pitchFamily="2" charset="-122"/>
                <a:ea typeface="微软雅黑" panose="020B0503020204020204" pitchFamily="2" charset="-122"/>
              </a:rPr>
              <a:t>万元</a:t>
            </a:r>
          </a:p>
        </p:txBody>
      </p:sp>
      <p:sp>
        <p:nvSpPr>
          <p:cNvPr id="23572" name="Line 42"/>
          <p:cNvSpPr/>
          <p:nvPr/>
        </p:nvSpPr>
        <p:spPr>
          <a:xfrm>
            <a:off x="2560638" y="4006850"/>
            <a:ext cx="0" cy="731838"/>
          </a:xfrm>
          <a:prstGeom prst="line">
            <a:avLst/>
          </a:prstGeom>
          <a:ln w="19050" cap="rnd" cmpd="sng">
            <a:solidFill>
              <a:srgbClr val="000000"/>
            </a:solidFill>
            <a:prstDash val="solid"/>
            <a:headEnd type="none" w="med" len="med"/>
            <a:tailEnd type="none" w="med" len="med"/>
          </a:ln>
        </p:spPr>
      </p:sp>
      <p:sp>
        <p:nvSpPr>
          <p:cNvPr id="23573" name="Text Box 43"/>
          <p:cNvSpPr txBox="1"/>
          <p:nvPr/>
        </p:nvSpPr>
        <p:spPr>
          <a:xfrm>
            <a:off x="4332288" y="4740275"/>
            <a:ext cx="1359668"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2015</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7</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23574" name="Text Box 44"/>
          <p:cNvSpPr txBox="1"/>
          <p:nvPr/>
        </p:nvSpPr>
        <p:spPr>
          <a:xfrm>
            <a:off x="4332288" y="5099050"/>
            <a:ext cx="1693862"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获得行业十强品牌，协业协会副理事称号</a:t>
            </a:r>
          </a:p>
        </p:txBody>
      </p:sp>
      <p:sp>
        <p:nvSpPr>
          <p:cNvPr id="23575" name="Text Box 46"/>
          <p:cNvSpPr txBox="1"/>
          <p:nvPr/>
        </p:nvSpPr>
        <p:spPr>
          <a:xfrm>
            <a:off x="6804025" y="4740275"/>
            <a:ext cx="1359668"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2018</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1</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23576" name="Text Box 47"/>
          <p:cNvSpPr txBox="1"/>
          <p:nvPr/>
        </p:nvSpPr>
        <p:spPr>
          <a:xfrm>
            <a:off x="6804025" y="5099050"/>
            <a:ext cx="1873250"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全年营业额突破</a:t>
            </a:r>
            <a:r>
              <a:rPr lang="en-US" altLang="x-none" sz="1600" dirty="0">
                <a:solidFill>
                  <a:schemeClr val="accent1"/>
                </a:solidFill>
                <a:latin typeface="微软雅黑" panose="020B0503020204020204" pitchFamily="2" charset="-122"/>
                <a:ea typeface="微软雅黑" panose="020B0503020204020204" pitchFamily="2" charset="-122"/>
              </a:rPr>
              <a:t>2000</a:t>
            </a:r>
            <a:r>
              <a:rPr lang="zh-CN" altLang="en-US" sz="1600" dirty="0">
                <a:solidFill>
                  <a:schemeClr val="accent1"/>
                </a:solidFill>
                <a:latin typeface="微软雅黑" panose="020B0503020204020204" pitchFamily="2" charset="-122"/>
                <a:ea typeface="微软雅黑" panose="020B0503020204020204" pitchFamily="2" charset="-122"/>
              </a:rPr>
              <a:t>万，第三代稻小壳上市</a:t>
            </a:r>
          </a:p>
        </p:txBody>
      </p:sp>
      <p:sp>
        <p:nvSpPr>
          <p:cNvPr id="23577" name="Text Box 49"/>
          <p:cNvSpPr txBox="1"/>
          <p:nvPr/>
        </p:nvSpPr>
        <p:spPr>
          <a:xfrm>
            <a:off x="9188450" y="4740275"/>
            <a:ext cx="1398140"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20XX</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7</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23578" name="Text Box 50"/>
          <p:cNvSpPr txBox="1"/>
          <p:nvPr/>
        </p:nvSpPr>
        <p:spPr>
          <a:xfrm>
            <a:off x="9294813" y="5099050"/>
            <a:ext cx="1916112"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第四代稻小壳获最受消费者喜欢的电子产品奖</a:t>
            </a:r>
          </a:p>
        </p:txBody>
      </p:sp>
      <p:sp>
        <p:nvSpPr>
          <p:cNvPr id="23579" name="Freeform 5"/>
          <p:cNvSpPr/>
          <p:nvPr/>
        </p:nvSpPr>
        <p:spPr>
          <a:xfrm>
            <a:off x="881063" y="3070225"/>
            <a:ext cx="10579100" cy="1093788"/>
          </a:xfrm>
          <a:custGeom>
            <a:avLst/>
            <a:gdLst/>
            <a:ahLst/>
            <a:cxnLst>
              <a:cxn ang="0">
                <a:pos x="96773" y="232329"/>
              </a:cxn>
              <a:cxn ang="0">
                <a:pos x="9725269" y="232329"/>
              </a:cxn>
              <a:cxn ang="0">
                <a:pos x="9725269" y="137185"/>
              </a:cxn>
              <a:cxn ang="0">
                <a:pos x="9889859" y="35403"/>
              </a:cxn>
              <a:cxn ang="0">
                <a:pos x="10188558" y="233067"/>
              </a:cxn>
              <a:cxn ang="0">
                <a:pos x="10493354" y="433681"/>
              </a:cxn>
              <a:cxn ang="0">
                <a:pos x="10487258" y="648309"/>
              </a:cxn>
              <a:cxn ang="0">
                <a:pos x="10188558" y="845974"/>
              </a:cxn>
              <a:cxn ang="0">
                <a:pos x="9884525" y="1046588"/>
              </a:cxn>
              <a:cxn ang="0">
                <a:pos x="9725269" y="934480"/>
              </a:cxn>
              <a:cxn ang="0">
                <a:pos x="9725269" y="863675"/>
              </a:cxn>
              <a:cxn ang="0">
                <a:pos x="96773" y="863675"/>
              </a:cxn>
              <a:cxn ang="0">
                <a:pos x="0" y="798770"/>
              </a:cxn>
              <a:cxn ang="0">
                <a:pos x="0" y="297972"/>
              </a:cxn>
              <a:cxn ang="0">
                <a:pos x="96773" y="232329"/>
              </a:cxn>
            </a:cxnLst>
            <a:rect l="0" t="0" r="0" b="0"/>
            <a:pathLst>
              <a:path w="13883" h="1482">
                <a:moveTo>
                  <a:pt x="127" y="315"/>
                </a:moveTo>
                <a:lnTo>
                  <a:pt x="12763" y="315"/>
                </a:lnTo>
                <a:lnTo>
                  <a:pt x="12763" y="186"/>
                </a:lnTo>
                <a:cubicBezTo>
                  <a:pt x="12783" y="19"/>
                  <a:pt x="12867" y="0"/>
                  <a:pt x="12979" y="48"/>
                </a:cubicBezTo>
                <a:cubicBezTo>
                  <a:pt x="13110" y="137"/>
                  <a:pt x="13241" y="226"/>
                  <a:pt x="13371" y="316"/>
                </a:cubicBezTo>
                <a:lnTo>
                  <a:pt x="13771" y="588"/>
                </a:lnTo>
                <a:cubicBezTo>
                  <a:pt x="13883" y="693"/>
                  <a:pt x="13855" y="788"/>
                  <a:pt x="13763" y="879"/>
                </a:cubicBezTo>
                <a:cubicBezTo>
                  <a:pt x="13633" y="968"/>
                  <a:pt x="13502" y="1057"/>
                  <a:pt x="13371" y="1147"/>
                </a:cubicBezTo>
                <a:lnTo>
                  <a:pt x="12972" y="1419"/>
                </a:lnTo>
                <a:cubicBezTo>
                  <a:pt x="12840" y="1482"/>
                  <a:pt x="12784" y="1406"/>
                  <a:pt x="12763" y="1267"/>
                </a:cubicBezTo>
                <a:lnTo>
                  <a:pt x="12763" y="1171"/>
                </a:lnTo>
                <a:lnTo>
                  <a:pt x="127" y="1171"/>
                </a:lnTo>
                <a:cubicBezTo>
                  <a:pt x="57" y="1171"/>
                  <a:pt x="0" y="1132"/>
                  <a:pt x="0" y="1083"/>
                </a:cubicBezTo>
                <a:lnTo>
                  <a:pt x="0" y="404"/>
                </a:lnTo>
                <a:cubicBezTo>
                  <a:pt x="0" y="355"/>
                  <a:pt x="57" y="315"/>
                  <a:pt x="127" y="315"/>
                </a:cubicBezTo>
                <a:close/>
              </a:path>
            </a:pathLst>
          </a:custGeom>
          <a:solidFill>
            <a:schemeClr val="tx1">
              <a:alpha val="100000"/>
            </a:schemeClr>
          </a:solidFill>
          <a:ln w="9525">
            <a:noFill/>
          </a:ln>
        </p:spPr>
        <p:txBody>
          <a:bodyPr/>
          <a:lstStyle/>
          <a:p>
            <a:endParaRPr lang="zh-CN" altLang="en-US"/>
          </a:p>
        </p:txBody>
      </p:sp>
      <p:pic>
        <p:nvPicPr>
          <p:cNvPr id="23580" name="组合 27"/>
          <p:cNvPicPr/>
          <p:nvPr/>
        </p:nvPicPr>
        <p:blipFill>
          <a:blip r:embed="rId3" cstate="email">
            <a:extLst>
              <a:ext uri="{28A0092B-C50C-407E-A947-70E740481C1C}">
                <a14:useLocalDpi xmlns:a14="http://schemas.microsoft.com/office/drawing/2010/main"/>
              </a:ext>
            </a:extLst>
          </a:blip>
          <a:stretch>
            <a:fillRect/>
          </a:stretch>
        </p:blipFill>
        <p:spPr>
          <a:xfrm>
            <a:off x="1109663" y="3402013"/>
            <a:ext cx="420687" cy="493712"/>
          </a:xfrm>
          <a:prstGeom prst="rect">
            <a:avLst/>
          </a:prstGeom>
          <a:noFill/>
          <a:ln w="9525">
            <a:noFill/>
          </a:ln>
        </p:spPr>
      </p:pic>
      <p:pic>
        <p:nvPicPr>
          <p:cNvPr id="23581" name="组合 30"/>
          <p:cNvPicPr/>
          <p:nvPr/>
        </p:nvPicPr>
        <p:blipFill>
          <a:blip r:embed="rId4" cstate="email">
            <a:extLst>
              <a:ext uri="{28A0092B-C50C-407E-A947-70E740481C1C}">
                <a14:useLocalDpi xmlns:a14="http://schemas.microsoft.com/office/drawing/2010/main"/>
              </a:ext>
            </a:extLst>
          </a:blip>
          <a:stretch>
            <a:fillRect/>
          </a:stretch>
        </p:blipFill>
        <p:spPr>
          <a:xfrm>
            <a:off x="2322513" y="3402013"/>
            <a:ext cx="420687" cy="493712"/>
          </a:xfrm>
          <a:prstGeom prst="rect">
            <a:avLst/>
          </a:prstGeom>
          <a:noFill/>
          <a:ln w="9525">
            <a:noFill/>
          </a:ln>
        </p:spPr>
      </p:pic>
      <p:pic>
        <p:nvPicPr>
          <p:cNvPr id="23582" name="组合 33"/>
          <p:cNvPicPr/>
          <p:nvPr/>
        </p:nvPicPr>
        <p:blipFill>
          <a:blip r:embed="rId5" cstate="email">
            <a:extLst>
              <a:ext uri="{28A0092B-C50C-407E-A947-70E740481C1C}">
                <a14:useLocalDpi xmlns:a14="http://schemas.microsoft.com/office/drawing/2010/main"/>
              </a:ext>
            </a:extLst>
          </a:blip>
          <a:stretch>
            <a:fillRect/>
          </a:stretch>
        </p:blipFill>
        <p:spPr>
          <a:xfrm>
            <a:off x="3700463" y="3402013"/>
            <a:ext cx="420687" cy="493712"/>
          </a:xfrm>
          <a:prstGeom prst="rect">
            <a:avLst/>
          </a:prstGeom>
          <a:noFill/>
          <a:ln w="9525">
            <a:noFill/>
          </a:ln>
        </p:spPr>
      </p:pic>
      <p:pic>
        <p:nvPicPr>
          <p:cNvPr id="23583" name="组合 36"/>
          <p:cNvPicPr/>
          <p:nvPr/>
        </p:nvPicPr>
        <p:blipFill>
          <a:blip r:embed="rId6" cstate="email">
            <a:extLst>
              <a:ext uri="{28A0092B-C50C-407E-A947-70E740481C1C}">
                <a14:useLocalDpi xmlns:a14="http://schemas.microsoft.com/office/drawing/2010/main"/>
              </a:ext>
            </a:extLst>
          </a:blip>
          <a:stretch>
            <a:fillRect/>
          </a:stretch>
        </p:blipFill>
        <p:spPr>
          <a:xfrm>
            <a:off x="4956175" y="3402013"/>
            <a:ext cx="420688" cy="493712"/>
          </a:xfrm>
          <a:prstGeom prst="rect">
            <a:avLst/>
          </a:prstGeom>
          <a:noFill/>
          <a:ln w="9525">
            <a:noFill/>
          </a:ln>
        </p:spPr>
      </p:pic>
      <p:pic>
        <p:nvPicPr>
          <p:cNvPr id="23584" name="组合 39"/>
          <p:cNvPicPr/>
          <p:nvPr/>
        </p:nvPicPr>
        <p:blipFill>
          <a:blip r:embed="rId7" cstate="email">
            <a:extLst>
              <a:ext uri="{28A0092B-C50C-407E-A947-70E740481C1C}">
                <a14:useLocalDpi xmlns:a14="http://schemas.microsoft.com/office/drawing/2010/main"/>
              </a:ext>
            </a:extLst>
          </a:blip>
          <a:stretch>
            <a:fillRect/>
          </a:stretch>
        </p:blipFill>
        <p:spPr>
          <a:xfrm>
            <a:off x="6156325" y="3402013"/>
            <a:ext cx="420688" cy="493712"/>
          </a:xfrm>
          <a:prstGeom prst="rect">
            <a:avLst/>
          </a:prstGeom>
          <a:noFill/>
          <a:ln w="9525">
            <a:noFill/>
          </a:ln>
        </p:spPr>
      </p:pic>
      <p:pic>
        <p:nvPicPr>
          <p:cNvPr id="23585" name="组合 42"/>
          <p:cNvPicPr/>
          <p:nvPr/>
        </p:nvPicPr>
        <p:blipFill>
          <a:blip r:embed="rId8" cstate="email">
            <a:extLst>
              <a:ext uri="{28A0092B-C50C-407E-A947-70E740481C1C}">
                <a14:useLocalDpi xmlns:a14="http://schemas.microsoft.com/office/drawing/2010/main"/>
              </a:ext>
            </a:extLst>
          </a:blip>
          <a:stretch>
            <a:fillRect/>
          </a:stretch>
        </p:blipFill>
        <p:spPr>
          <a:xfrm>
            <a:off x="7407275" y="3402013"/>
            <a:ext cx="420688" cy="493712"/>
          </a:xfrm>
          <a:prstGeom prst="rect">
            <a:avLst/>
          </a:prstGeom>
          <a:noFill/>
          <a:ln w="9525">
            <a:noFill/>
          </a:ln>
        </p:spPr>
      </p:pic>
      <p:pic>
        <p:nvPicPr>
          <p:cNvPr id="23586" name="组合 45"/>
          <p:cNvPicPr/>
          <p:nvPr/>
        </p:nvPicPr>
        <p:blipFill>
          <a:blip r:embed="rId9" cstate="email">
            <a:extLst>
              <a:ext uri="{28A0092B-C50C-407E-A947-70E740481C1C}">
                <a14:useLocalDpi xmlns:a14="http://schemas.microsoft.com/office/drawing/2010/main"/>
              </a:ext>
            </a:extLst>
          </a:blip>
          <a:stretch>
            <a:fillRect/>
          </a:stretch>
        </p:blipFill>
        <p:spPr>
          <a:xfrm>
            <a:off x="8626475" y="3402013"/>
            <a:ext cx="420688" cy="493712"/>
          </a:xfrm>
          <a:prstGeom prst="rect">
            <a:avLst/>
          </a:prstGeom>
          <a:noFill/>
          <a:ln w="9525">
            <a:noFill/>
          </a:ln>
        </p:spPr>
      </p:pic>
      <p:pic>
        <p:nvPicPr>
          <p:cNvPr id="23587" name="组合 48"/>
          <p:cNvPicPr/>
          <p:nvPr/>
        </p:nvPicPr>
        <p:blipFill>
          <a:blip r:embed="rId10" cstate="email">
            <a:extLst>
              <a:ext uri="{28A0092B-C50C-407E-A947-70E740481C1C}">
                <a14:useLocalDpi xmlns:a14="http://schemas.microsoft.com/office/drawing/2010/main"/>
              </a:ext>
            </a:extLst>
          </a:blip>
          <a:stretch>
            <a:fillRect/>
          </a:stretch>
        </p:blipFill>
        <p:spPr>
          <a:xfrm>
            <a:off x="9753600" y="3402013"/>
            <a:ext cx="420688" cy="493712"/>
          </a:xfrm>
          <a:prstGeom prst="rect">
            <a:avLst/>
          </a:prstGeom>
          <a:noFill/>
          <a:ln w="9525">
            <a:noFill/>
          </a:ln>
        </p:spPr>
      </p:pic>
      <p:sp>
        <p:nvSpPr>
          <p:cNvPr id="23588" name="Line 42"/>
          <p:cNvSpPr/>
          <p:nvPr/>
        </p:nvSpPr>
        <p:spPr>
          <a:xfrm>
            <a:off x="5153025" y="4006850"/>
            <a:ext cx="0" cy="731838"/>
          </a:xfrm>
          <a:prstGeom prst="line">
            <a:avLst/>
          </a:prstGeom>
          <a:ln w="19050" cap="rnd" cmpd="sng">
            <a:solidFill>
              <a:srgbClr val="000000"/>
            </a:solidFill>
            <a:prstDash val="solid"/>
            <a:headEnd type="none" w="med" len="med"/>
            <a:tailEnd type="none" w="med" len="med"/>
          </a:ln>
        </p:spPr>
      </p:sp>
      <p:sp>
        <p:nvSpPr>
          <p:cNvPr id="23589" name="Line 42"/>
          <p:cNvSpPr/>
          <p:nvPr/>
        </p:nvSpPr>
        <p:spPr>
          <a:xfrm>
            <a:off x="7623175" y="4006850"/>
            <a:ext cx="0" cy="731838"/>
          </a:xfrm>
          <a:prstGeom prst="line">
            <a:avLst/>
          </a:prstGeom>
          <a:ln w="19050" cap="rnd" cmpd="sng">
            <a:solidFill>
              <a:srgbClr val="000000"/>
            </a:solidFill>
            <a:prstDash val="solid"/>
            <a:headEnd type="none" w="med" len="med"/>
            <a:tailEnd type="none" w="med" len="med"/>
          </a:ln>
        </p:spPr>
      </p:sp>
      <p:sp>
        <p:nvSpPr>
          <p:cNvPr id="23590" name="Line 42"/>
          <p:cNvSpPr/>
          <p:nvPr/>
        </p:nvSpPr>
        <p:spPr>
          <a:xfrm>
            <a:off x="9998075" y="4006850"/>
            <a:ext cx="0" cy="731838"/>
          </a:xfrm>
          <a:prstGeom prst="line">
            <a:avLst/>
          </a:prstGeom>
          <a:ln w="19050" cap="rnd" cmpd="sng">
            <a:solidFill>
              <a:srgbClr val="000000"/>
            </a:solidFill>
            <a:prstDash val="solid"/>
            <a:headEnd type="none" w="med" len="med"/>
            <a:tailEnd type="none" w="med" len="med"/>
          </a:ln>
        </p:spPr>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300" fill="hold"/>
                                        <p:tgtEl>
                                          <p:spTgt spid="23555"/>
                                        </p:tgtEl>
                                        <p:attrNameLst>
                                          <p:attrName>ppt_x</p:attrName>
                                        </p:attrNameLst>
                                      </p:cBhvr>
                                      <p:tavLst>
                                        <p:tav tm="0">
                                          <p:val>
                                            <p:strVal val="0-#ppt_w/2"/>
                                          </p:val>
                                        </p:tav>
                                        <p:tav tm="100000">
                                          <p:val>
                                            <p:strVal val="#ppt_x"/>
                                          </p:val>
                                        </p:tav>
                                      </p:tavLst>
                                    </p:anim>
                                    <p:anim calcmode="lin" valueType="num">
                                      <p:cBhvr additive="base">
                                        <p:cTn id="8" dur="300" fill="hold"/>
                                        <p:tgtEl>
                                          <p:spTgt spid="2355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556"/>
                                        </p:tgtEl>
                                        <p:attrNameLst>
                                          <p:attrName>style.visibility</p:attrName>
                                        </p:attrNameLst>
                                      </p:cBhvr>
                                      <p:to>
                                        <p:strVal val="visible"/>
                                      </p:to>
                                    </p:set>
                                    <p:anim calcmode="lin" valueType="num">
                                      <p:cBhvr additive="base">
                                        <p:cTn id="11" dur="300" fill="hold"/>
                                        <p:tgtEl>
                                          <p:spTgt spid="23556"/>
                                        </p:tgtEl>
                                        <p:attrNameLst>
                                          <p:attrName>ppt_x</p:attrName>
                                        </p:attrNameLst>
                                      </p:cBhvr>
                                      <p:tavLst>
                                        <p:tav tm="0">
                                          <p:val>
                                            <p:strVal val="0-#ppt_w/2"/>
                                          </p:val>
                                        </p:tav>
                                        <p:tav tm="100000">
                                          <p:val>
                                            <p:strVal val="#ppt_x"/>
                                          </p:val>
                                        </p:tav>
                                      </p:tavLst>
                                    </p:anim>
                                    <p:anim calcmode="lin" valueType="num">
                                      <p:cBhvr additive="base">
                                        <p:cTn id="12" dur="300" fill="hold"/>
                                        <p:tgtEl>
                                          <p:spTgt spid="2355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3557"/>
                                        </p:tgtEl>
                                        <p:attrNameLst>
                                          <p:attrName>style.visibility</p:attrName>
                                        </p:attrNameLst>
                                      </p:cBhvr>
                                      <p:to>
                                        <p:strVal val="visible"/>
                                      </p:to>
                                    </p:set>
                                    <p:anim calcmode="lin" valueType="num">
                                      <p:cBhvr additive="base">
                                        <p:cTn id="15" dur="300" fill="hold"/>
                                        <p:tgtEl>
                                          <p:spTgt spid="23557"/>
                                        </p:tgtEl>
                                        <p:attrNameLst>
                                          <p:attrName>ppt_x</p:attrName>
                                        </p:attrNameLst>
                                      </p:cBhvr>
                                      <p:tavLst>
                                        <p:tav tm="0">
                                          <p:val>
                                            <p:strVal val="0-#ppt_w/2"/>
                                          </p:val>
                                        </p:tav>
                                        <p:tav tm="100000">
                                          <p:val>
                                            <p:strVal val="#ppt_x"/>
                                          </p:val>
                                        </p:tav>
                                      </p:tavLst>
                                    </p:anim>
                                    <p:anim calcmode="lin" valueType="num">
                                      <p:cBhvr additive="base">
                                        <p:cTn id="16" dur="300" fill="hold"/>
                                        <p:tgtEl>
                                          <p:spTgt spid="2355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3554"/>
                                        </p:tgtEl>
                                        <p:attrNameLst>
                                          <p:attrName>style.visibility</p:attrName>
                                        </p:attrNameLst>
                                      </p:cBhvr>
                                      <p:to>
                                        <p:strVal val="visible"/>
                                      </p:to>
                                    </p:set>
                                    <p:anim calcmode="lin" valueType="num">
                                      <p:cBhvr>
                                        <p:cTn id="20" dur="5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3554"/>
                                        </p:tgtEl>
                                        <p:attrNameLst>
                                          <p:attrName>ppt_y</p:attrName>
                                        </p:attrNameLst>
                                      </p:cBhvr>
                                      <p:tavLst>
                                        <p:tav tm="0">
                                          <p:val>
                                            <p:strVal val="#ppt_y"/>
                                          </p:val>
                                        </p:tav>
                                        <p:tav tm="100000">
                                          <p:val>
                                            <p:strVal val="#ppt_y"/>
                                          </p:val>
                                        </p:tav>
                                      </p:tavLst>
                                    </p:anim>
                                    <p:anim calcmode="lin" valueType="num">
                                      <p:cBhvr>
                                        <p:cTn id="22" dur="5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3554"/>
                                        </p:tgtEl>
                                      </p:cBhvr>
                                    </p:animEffect>
                                  </p:childTnLst>
                                </p:cTn>
                              </p:par>
                            </p:childTnLst>
                          </p:cTn>
                        </p:par>
                        <p:par>
                          <p:cTn id="25" fill="hold">
                            <p:stCondLst>
                              <p:cond delay="1100"/>
                            </p:stCondLst>
                            <p:childTnLst>
                              <p:par>
                                <p:cTn id="26" presetID="22" presetClass="entr" presetSubtype="8" fill="hold" nodeType="afterEffect">
                                  <p:stCondLst>
                                    <p:cond delay="0"/>
                                  </p:stCondLst>
                                  <p:childTnLst>
                                    <p:set>
                                      <p:cBhvr>
                                        <p:cTn id="27" dur="1" fill="hold">
                                          <p:stCondLst>
                                            <p:cond delay="0"/>
                                          </p:stCondLst>
                                        </p:cTn>
                                        <p:tgtEl>
                                          <p:spTgt spid="23579"/>
                                        </p:tgtEl>
                                        <p:attrNameLst>
                                          <p:attrName>style.visibility</p:attrName>
                                        </p:attrNameLst>
                                      </p:cBhvr>
                                      <p:to>
                                        <p:strVal val="visible"/>
                                      </p:to>
                                    </p:set>
                                    <p:animEffect transition="in" filter="wipe(left)">
                                      <p:cBhvr>
                                        <p:cTn id="28" dur="500"/>
                                        <p:tgtEl>
                                          <p:spTgt spid="23579"/>
                                        </p:tgtEl>
                                      </p:cBhvr>
                                    </p:animEffect>
                                  </p:childTnLst>
                                </p:cTn>
                              </p:par>
                            </p:childTnLst>
                          </p:cTn>
                        </p:par>
                        <p:par>
                          <p:cTn id="29" fill="hold">
                            <p:stCondLst>
                              <p:cond delay="1600"/>
                            </p:stCondLst>
                            <p:childTnLst>
                              <p:par>
                                <p:cTn id="30" presetID="10" presetClass="entr" presetSubtype="0" fill="hold" nodeType="afterEffect">
                                  <p:stCondLst>
                                    <p:cond delay="0"/>
                                  </p:stCondLst>
                                  <p:childTnLst>
                                    <p:set>
                                      <p:cBhvr>
                                        <p:cTn id="31" dur="1" fill="hold">
                                          <p:stCondLst>
                                            <p:cond delay="0"/>
                                          </p:stCondLst>
                                        </p:cTn>
                                        <p:tgtEl>
                                          <p:spTgt spid="23580"/>
                                        </p:tgtEl>
                                        <p:attrNameLst>
                                          <p:attrName>style.visibility</p:attrName>
                                        </p:attrNameLst>
                                      </p:cBhvr>
                                      <p:to>
                                        <p:strVal val="visible"/>
                                      </p:to>
                                    </p:set>
                                    <p:anim calcmode="lin" valueType="num">
                                      <p:cBhvr>
                                        <p:cTn id="32" dur="500" fill="hold"/>
                                        <p:tgtEl>
                                          <p:spTgt spid="23580"/>
                                        </p:tgtEl>
                                        <p:attrNameLst>
                                          <p:attrName>ppt_w</p:attrName>
                                        </p:attrNameLst>
                                      </p:cBhvr>
                                      <p:tavLst>
                                        <p:tav tm="0">
                                          <p:val>
                                            <p:fltVal val="0"/>
                                          </p:val>
                                        </p:tav>
                                        <p:tav tm="100000">
                                          <p:val>
                                            <p:strVal val="#ppt_w"/>
                                          </p:val>
                                        </p:tav>
                                      </p:tavLst>
                                    </p:anim>
                                    <p:anim calcmode="lin" valueType="num">
                                      <p:cBhvr>
                                        <p:cTn id="33" dur="500" fill="hold"/>
                                        <p:tgtEl>
                                          <p:spTgt spid="23580"/>
                                        </p:tgtEl>
                                        <p:attrNameLst>
                                          <p:attrName>ppt_h</p:attrName>
                                        </p:attrNameLst>
                                      </p:cBhvr>
                                      <p:tavLst>
                                        <p:tav tm="0">
                                          <p:val>
                                            <p:fltVal val="0"/>
                                          </p:val>
                                        </p:tav>
                                        <p:tav tm="100000">
                                          <p:val>
                                            <p:strVal val="#ppt_h"/>
                                          </p:val>
                                        </p:tav>
                                      </p:tavLst>
                                    </p:anim>
                                    <p:animEffect transition="in" filter="fade">
                                      <p:cBhvr>
                                        <p:cTn id="34" dur="500"/>
                                        <p:tgtEl>
                                          <p:spTgt spid="23580"/>
                                        </p:tgtEl>
                                      </p:cBhvr>
                                    </p:animEffect>
                                  </p:childTnLst>
                                </p:cTn>
                              </p:par>
                            </p:childTnLst>
                          </p:cTn>
                        </p:par>
                        <p:par>
                          <p:cTn id="35" fill="hold">
                            <p:stCondLst>
                              <p:cond delay="2100"/>
                            </p:stCondLst>
                            <p:childTnLst>
                              <p:par>
                                <p:cTn id="36" presetID="22" presetClass="entr" presetSubtype="4" fill="hold" nodeType="afterEffect">
                                  <p:stCondLst>
                                    <p:cond delay="0"/>
                                  </p:stCondLst>
                                  <p:childTnLst>
                                    <p:set>
                                      <p:cBhvr>
                                        <p:cTn id="37" dur="1" fill="hold">
                                          <p:stCondLst>
                                            <p:cond delay="0"/>
                                          </p:stCondLst>
                                        </p:cTn>
                                        <p:tgtEl>
                                          <p:spTgt spid="23560"/>
                                        </p:tgtEl>
                                        <p:attrNameLst>
                                          <p:attrName>style.visibility</p:attrName>
                                        </p:attrNameLst>
                                      </p:cBhvr>
                                      <p:to>
                                        <p:strVal val="visible"/>
                                      </p:to>
                                    </p:set>
                                    <p:animEffect transition="in" filter="wipe(down)">
                                      <p:cBhvr>
                                        <p:cTn id="38" dur="400"/>
                                        <p:tgtEl>
                                          <p:spTgt spid="23560"/>
                                        </p:tgtEl>
                                      </p:cBhvr>
                                    </p:animEffect>
                                  </p:childTnLst>
                                </p:cTn>
                              </p:par>
                            </p:childTnLst>
                          </p:cTn>
                        </p:par>
                        <p:par>
                          <p:cTn id="39" fill="hold">
                            <p:stCondLst>
                              <p:cond delay="2600"/>
                            </p:stCondLst>
                            <p:childTnLst>
                              <p:par>
                                <p:cTn id="40" presetID="47" presetClass="entr" presetSubtype="0" fill="hold" grpId="0" nodeType="afterEffect">
                                  <p:stCondLst>
                                    <p:cond delay="0"/>
                                  </p:stCondLst>
                                  <p:childTnLst>
                                    <p:set>
                                      <p:cBhvr>
                                        <p:cTn id="41" dur="1" fill="hold">
                                          <p:stCondLst>
                                            <p:cond delay="0"/>
                                          </p:stCondLst>
                                        </p:cTn>
                                        <p:tgtEl>
                                          <p:spTgt spid="23559"/>
                                        </p:tgtEl>
                                        <p:attrNameLst>
                                          <p:attrName>style.visibility</p:attrName>
                                        </p:attrNameLst>
                                      </p:cBhvr>
                                      <p:to>
                                        <p:strVal val="visible"/>
                                      </p:to>
                                    </p:set>
                                    <p:animEffect transition="in" filter="fade">
                                      <p:cBhvr>
                                        <p:cTn id="42" dur="400"/>
                                        <p:tgtEl>
                                          <p:spTgt spid="23559"/>
                                        </p:tgtEl>
                                      </p:cBhvr>
                                    </p:animEffect>
                                    <p:anim calcmode="lin" valueType="num">
                                      <p:cBhvr>
                                        <p:cTn id="43" dur="400" fill="hold"/>
                                        <p:tgtEl>
                                          <p:spTgt spid="23559"/>
                                        </p:tgtEl>
                                        <p:attrNameLst>
                                          <p:attrName>ppt_x</p:attrName>
                                        </p:attrNameLst>
                                      </p:cBhvr>
                                      <p:tavLst>
                                        <p:tav tm="0">
                                          <p:val>
                                            <p:strVal val="#ppt_x"/>
                                          </p:val>
                                        </p:tav>
                                        <p:tav tm="100000">
                                          <p:val>
                                            <p:strVal val="#ppt_x"/>
                                          </p:val>
                                        </p:tav>
                                      </p:tavLst>
                                    </p:anim>
                                    <p:anim calcmode="lin" valueType="num">
                                      <p:cBhvr>
                                        <p:cTn id="44" dur="400" fill="hold"/>
                                        <p:tgtEl>
                                          <p:spTgt spid="23559"/>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23558"/>
                                        </p:tgtEl>
                                        <p:attrNameLst>
                                          <p:attrName>style.visibility</p:attrName>
                                        </p:attrNameLst>
                                      </p:cBhvr>
                                      <p:to>
                                        <p:strVal val="visible"/>
                                      </p:to>
                                    </p:set>
                                    <p:animEffect transition="in" filter="fade">
                                      <p:cBhvr>
                                        <p:cTn id="47" dur="400"/>
                                        <p:tgtEl>
                                          <p:spTgt spid="23558"/>
                                        </p:tgtEl>
                                      </p:cBhvr>
                                    </p:animEffect>
                                    <p:anim calcmode="lin" valueType="num">
                                      <p:cBhvr>
                                        <p:cTn id="48" dur="400" fill="hold"/>
                                        <p:tgtEl>
                                          <p:spTgt spid="23558"/>
                                        </p:tgtEl>
                                        <p:attrNameLst>
                                          <p:attrName>ppt_x</p:attrName>
                                        </p:attrNameLst>
                                      </p:cBhvr>
                                      <p:tavLst>
                                        <p:tav tm="0">
                                          <p:val>
                                            <p:strVal val="#ppt_x"/>
                                          </p:val>
                                        </p:tav>
                                        <p:tav tm="100000">
                                          <p:val>
                                            <p:strVal val="#ppt_x"/>
                                          </p:val>
                                        </p:tav>
                                      </p:tavLst>
                                    </p:anim>
                                    <p:anim calcmode="lin" valueType="num">
                                      <p:cBhvr>
                                        <p:cTn id="49" dur="400" fill="hold"/>
                                        <p:tgtEl>
                                          <p:spTgt spid="23558"/>
                                        </p:tgtEl>
                                        <p:attrNameLst>
                                          <p:attrName>ppt_y</p:attrName>
                                        </p:attrNameLst>
                                      </p:cBhvr>
                                      <p:tavLst>
                                        <p:tav tm="0">
                                          <p:val>
                                            <p:strVal val="#ppt_y-.1"/>
                                          </p:val>
                                        </p:tav>
                                        <p:tav tm="100000">
                                          <p:val>
                                            <p:strVal val="#ppt_y"/>
                                          </p:val>
                                        </p:tav>
                                      </p:tavLst>
                                    </p:anim>
                                  </p:childTnLst>
                                </p:cTn>
                              </p:par>
                            </p:childTnLst>
                          </p:cTn>
                        </p:par>
                        <p:par>
                          <p:cTn id="50" fill="hold">
                            <p:stCondLst>
                              <p:cond delay="3100"/>
                            </p:stCondLst>
                            <p:childTnLst>
                              <p:par>
                                <p:cTn id="51" presetID="10" presetClass="entr" presetSubtype="0" fill="hold" nodeType="afterEffect">
                                  <p:stCondLst>
                                    <p:cond delay="0"/>
                                  </p:stCondLst>
                                  <p:childTnLst>
                                    <p:set>
                                      <p:cBhvr>
                                        <p:cTn id="52" dur="1" fill="hold">
                                          <p:stCondLst>
                                            <p:cond delay="0"/>
                                          </p:stCondLst>
                                        </p:cTn>
                                        <p:tgtEl>
                                          <p:spTgt spid="23581"/>
                                        </p:tgtEl>
                                        <p:attrNameLst>
                                          <p:attrName>style.visibility</p:attrName>
                                        </p:attrNameLst>
                                      </p:cBhvr>
                                      <p:to>
                                        <p:strVal val="visible"/>
                                      </p:to>
                                    </p:set>
                                    <p:anim calcmode="lin" valueType="num">
                                      <p:cBhvr>
                                        <p:cTn id="53" dur="500" fill="hold"/>
                                        <p:tgtEl>
                                          <p:spTgt spid="23581"/>
                                        </p:tgtEl>
                                        <p:attrNameLst>
                                          <p:attrName>ppt_w</p:attrName>
                                        </p:attrNameLst>
                                      </p:cBhvr>
                                      <p:tavLst>
                                        <p:tav tm="0">
                                          <p:val>
                                            <p:fltVal val="0"/>
                                          </p:val>
                                        </p:tav>
                                        <p:tav tm="100000">
                                          <p:val>
                                            <p:strVal val="#ppt_w"/>
                                          </p:val>
                                        </p:tav>
                                      </p:tavLst>
                                    </p:anim>
                                    <p:anim calcmode="lin" valueType="num">
                                      <p:cBhvr>
                                        <p:cTn id="54" dur="500" fill="hold"/>
                                        <p:tgtEl>
                                          <p:spTgt spid="23581"/>
                                        </p:tgtEl>
                                        <p:attrNameLst>
                                          <p:attrName>ppt_h</p:attrName>
                                        </p:attrNameLst>
                                      </p:cBhvr>
                                      <p:tavLst>
                                        <p:tav tm="0">
                                          <p:val>
                                            <p:fltVal val="0"/>
                                          </p:val>
                                        </p:tav>
                                        <p:tav tm="100000">
                                          <p:val>
                                            <p:strVal val="#ppt_h"/>
                                          </p:val>
                                        </p:tav>
                                      </p:tavLst>
                                    </p:anim>
                                    <p:animEffect transition="in" filter="fade">
                                      <p:cBhvr>
                                        <p:cTn id="55" dur="500"/>
                                        <p:tgtEl>
                                          <p:spTgt spid="23581"/>
                                        </p:tgtEl>
                                      </p:cBhvr>
                                    </p:animEffect>
                                  </p:childTnLst>
                                </p:cTn>
                              </p:par>
                            </p:childTnLst>
                          </p:cTn>
                        </p:par>
                        <p:par>
                          <p:cTn id="56" fill="hold">
                            <p:stCondLst>
                              <p:cond delay="3600"/>
                            </p:stCondLst>
                            <p:childTnLst>
                              <p:par>
                                <p:cTn id="57" presetID="22" presetClass="entr" presetSubtype="1" fill="hold" nodeType="afterEffect">
                                  <p:stCondLst>
                                    <p:cond delay="0"/>
                                  </p:stCondLst>
                                  <p:childTnLst>
                                    <p:set>
                                      <p:cBhvr>
                                        <p:cTn id="58" dur="1" fill="hold">
                                          <p:stCondLst>
                                            <p:cond delay="0"/>
                                          </p:stCondLst>
                                        </p:cTn>
                                        <p:tgtEl>
                                          <p:spTgt spid="23572"/>
                                        </p:tgtEl>
                                        <p:attrNameLst>
                                          <p:attrName>style.visibility</p:attrName>
                                        </p:attrNameLst>
                                      </p:cBhvr>
                                      <p:to>
                                        <p:strVal val="visible"/>
                                      </p:to>
                                    </p:set>
                                    <p:animEffect transition="in" filter="wipe(up)">
                                      <p:cBhvr>
                                        <p:cTn id="59" dur="400"/>
                                        <p:tgtEl>
                                          <p:spTgt spid="23572"/>
                                        </p:tgtEl>
                                      </p:cBhvr>
                                    </p:animEffect>
                                  </p:childTnLst>
                                </p:cTn>
                              </p:par>
                            </p:childTnLst>
                          </p:cTn>
                        </p:par>
                        <p:par>
                          <p:cTn id="60" fill="hold">
                            <p:stCondLst>
                              <p:cond delay="4100"/>
                            </p:stCondLst>
                            <p:childTnLst>
                              <p:par>
                                <p:cTn id="61" presetID="42" presetClass="entr" presetSubtype="0" fill="hold" grpId="0" nodeType="afterEffect">
                                  <p:stCondLst>
                                    <p:cond delay="0"/>
                                  </p:stCondLst>
                                  <p:childTnLst>
                                    <p:set>
                                      <p:cBhvr>
                                        <p:cTn id="62" dur="1" fill="hold">
                                          <p:stCondLst>
                                            <p:cond delay="0"/>
                                          </p:stCondLst>
                                        </p:cTn>
                                        <p:tgtEl>
                                          <p:spTgt spid="23570"/>
                                        </p:tgtEl>
                                        <p:attrNameLst>
                                          <p:attrName>style.visibility</p:attrName>
                                        </p:attrNameLst>
                                      </p:cBhvr>
                                      <p:to>
                                        <p:strVal val="visible"/>
                                      </p:to>
                                    </p:set>
                                    <p:animEffect transition="in" filter="fade">
                                      <p:cBhvr>
                                        <p:cTn id="63" dur="400"/>
                                        <p:tgtEl>
                                          <p:spTgt spid="23570"/>
                                        </p:tgtEl>
                                      </p:cBhvr>
                                    </p:animEffect>
                                    <p:anim calcmode="lin" valueType="num">
                                      <p:cBhvr>
                                        <p:cTn id="64" dur="400" fill="hold"/>
                                        <p:tgtEl>
                                          <p:spTgt spid="23570"/>
                                        </p:tgtEl>
                                        <p:attrNameLst>
                                          <p:attrName>ppt_x</p:attrName>
                                        </p:attrNameLst>
                                      </p:cBhvr>
                                      <p:tavLst>
                                        <p:tav tm="0">
                                          <p:val>
                                            <p:strVal val="#ppt_x"/>
                                          </p:val>
                                        </p:tav>
                                        <p:tav tm="100000">
                                          <p:val>
                                            <p:strVal val="#ppt_x"/>
                                          </p:val>
                                        </p:tav>
                                      </p:tavLst>
                                    </p:anim>
                                    <p:anim calcmode="lin" valueType="num">
                                      <p:cBhvr>
                                        <p:cTn id="65" dur="400" fill="hold"/>
                                        <p:tgtEl>
                                          <p:spTgt spid="2357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3571"/>
                                        </p:tgtEl>
                                        <p:attrNameLst>
                                          <p:attrName>style.visibility</p:attrName>
                                        </p:attrNameLst>
                                      </p:cBhvr>
                                      <p:to>
                                        <p:strVal val="visible"/>
                                      </p:to>
                                    </p:set>
                                    <p:animEffect transition="in" filter="fade">
                                      <p:cBhvr>
                                        <p:cTn id="68" dur="400"/>
                                        <p:tgtEl>
                                          <p:spTgt spid="23571"/>
                                        </p:tgtEl>
                                      </p:cBhvr>
                                    </p:animEffect>
                                    <p:anim calcmode="lin" valueType="num">
                                      <p:cBhvr>
                                        <p:cTn id="69" dur="400" fill="hold"/>
                                        <p:tgtEl>
                                          <p:spTgt spid="23571"/>
                                        </p:tgtEl>
                                        <p:attrNameLst>
                                          <p:attrName>ppt_x</p:attrName>
                                        </p:attrNameLst>
                                      </p:cBhvr>
                                      <p:tavLst>
                                        <p:tav tm="0">
                                          <p:val>
                                            <p:strVal val="#ppt_x"/>
                                          </p:val>
                                        </p:tav>
                                        <p:tav tm="100000">
                                          <p:val>
                                            <p:strVal val="#ppt_x"/>
                                          </p:val>
                                        </p:tav>
                                      </p:tavLst>
                                    </p:anim>
                                    <p:anim calcmode="lin" valueType="num">
                                      <p:cBhvr>
                                        <p:cTn id="70" dur="400" fill="hold"/>
                                        <p:tgtEl>
                                          <p:spTgt spid="23571"/>
                                        </p:tgtEl>
                                        <p:attrNameLst>
                                          <p:attrName>ppt_y</p:attrName>
                                        </p:attrNameLst>
                                      </p:cBhvr>
                                      <p:tavLst>
                                        <p:tav tm="0">
                                          <p:val>
                                            <p:strVal val="#ppt_y+.1"/>
                                          </p:val>
                                        </p:tav>
                                        <p:tav tm="100000">
                                          <p:val>
                                            <p:strVal val="#ppt_y"/>
                                          </p:val>
                                        </p:tav>
                                      </p:tavLst>
                                    </p:anim>
                                  </p:childTnLst>
                                </p:cTn>
                              </p:par>
                            </p:childTnLst>
                          </p:cTn>
                        </p:par>
                        <p:par>
                          <p:cTn id="71" fill="hold">
                            <p:stCondLst>
                              <p:cond delay="4600"/>
                            </p:stCondLst>
                            <p:childTnLst>
                              <p:par>
                                <p:cTn id="72" presetID="10" presetClass="entr" presetSubtype="0" fill="hold" nodeType="afterEffect">
                                  <p:stCondLst>
                                    <p:cond delay="0"/>
                                  </p:stCondLst>
                                  <p:childTnLst>
                                    <p:set>
                                      <p:cBhvr>
                                        <p:cTn id="73" dur="1" fill="hold">
                                          <p:stCondLst>
                                            <p:cond delay="0"/>
                                          </p:stCondLst>
                                        </p:cTn>
                                        <p:tgtEl>
                                          <p:spTgt spid="23582"/>
                                        </p:tgtEl>
                                        <p:attrNameLst>
                                          <p:attrName>style.visibility</p:attrName>
                                        </p:attrNameLst>
                                      </p:cBhvr>
                                      <p:to>
                                        <p:strVal val="visible"/>
                                      </p:to>
                                    </p:set>
                                    <p:anim calcmode="lin" valueType="num">
                                      <p:cBhvr>
                                        <p:cTn id="74" dur="500" fill="hold"/>
                                        <p:tgtEl>
                                          <p:spTgt spid="23582"/>
                                        </p:tgtEl>
                                        <p:attrNameLst>
                                          <p:attrName>ppt_w</p:attrName>
                                        </p:attrNameLst>
                                      </p:cBhvr>
                                      <p:tavLst>
                                        <p:tav tm="0">
                                          <p:val>
                                            <p:fltVal val="0"/>
                                          </p:val>
                                        </p:tav>
                                        <p:tav tm="100000">
                                          <p:val>
                                            <p:strVal val="#ppt_w"/>
                                          </p:val>
                                        </p:tav>
                                      </p:tavLst>
                                    </p:anim>
                                    <p:anim calcmode="lin" valueType="num">
                                      <p:cBhvr>
                                        <p:cTn id="75" dur="500" fill="hold"/>
                                        <p:tgtEl>
                                          <p:spTgt spid="23582"/>
                                        </p:tgtEl>
                                        <p:attrNameLst>
                                          <p:attrName>ppt_h</p:attrName>
                                        </p:attrNameLst>
                                      </p:cBhvr>
                                      <p:tavLst>
                                        <p:tav tm="0">
                                          <p:val>
                                            <p:fltVal val="0"/>
                                          </p:val>
                                        </p:tav>
                                        <p:tav tm="100000">
                                          <p:val>
                                            <p:strVal val="#ppt_h"/>
                                          </p:val>
                                        </p:tav>
                                      </p:tavLst>
                                    </p:anim>
                                    <p:animEffect transition="in" filter="fade">
                                      <p:cBhvr>
                                        <p:cTn id="76" dur="500"/>
                                        <p:tgtEl>
                                          <p:spTgt spid="23582"/>
                                        </p:tgtEl>
                                      </p:cBhvr>
                                    </p:animEffect>
                                  </p:childTnLst>
                                </p:cTn>
                              </p:par>
                            </p:childTnLst>
                          </p:cTn>
                        </p:par>
                        <p:par>
                          <p:cTn id="77" fill="hold">
                            <p:stCondLst>
                              <p:cond delay="5100"/>
                            </p:stCondLst>
                            <p:childTnLst>
                              <p:par>
                                <p:cTn id="78" presetID="22" presetClass="entr" presetSubtype="4" fill="hold" nodeType="afterEffect">
                                  <p:stCondLst>
                                    <p:cond delay="0"/>
                                  </p:stCondLst>
                                  <p:childTnLst>
                                    <p:set>
                                      <p:cBhvr>
                                        <p:cTn id="79" dur="1" fill="hold">
                                          <p:stCondLst>
                                            <p:cond delay="0"/>
                                          </p:stCondLst>
                                        </p:cTn>
                                        <p:tgtEl>
                                          <p:spTgt spid="23563"/>
                                        </p:tgtEl>
                                        <p:attrNameLst>
                                          <p:attrName>style.visibility</p:attrName>
                                        </p:attrNameLst>
                                      </p:cBhvr>
                                      <p:to>
                                        <p:strVal val="visible"/>
                                      </p:to>
                                    </p:set>
                                    <p:animEffect transition="in" filter="wipe(down)">
                                      <p:cBhvr>
                                        <p:cTn id="80" dur="400"/>
                                        <p:tgtEl>
                                          <p:spTgt spid="23563"/>
                                        </p:tgtEl>
                                      </p:cBhvr>
                                    </p:animEffect>
                                  </p:childTnLst>
                                </p:cTn>
                              </p:par>
                            </p:childTnLst>
                          </p:cTn>
                        </p:par>
                        <p:par>
                          <p:cTn id="81" fill="hold">
                            <p:stCondLst>
                              <p:cond delay="5600"/>
                            </p:stCondLst>
                            <p:childTnLst>
                              <p:par>
                                <p:cTn id="82" presetID="47" presetClass="entr" presetSubtype="0" fill="hold" grpId="0" nodeType="afterEffect">
                                  <p:stCondLst>
                                    <p:cond delay="0"/>
                                  </p:stCondLst>
                                  <p:childTnLst>
                                    <p:set>
                                      <p:cBhvr>
                                        <p:cTn id="83" dur="1" fill="hold">
                                          <p:stCondLst>
                                            <p:cond delay="0"/>
                                          </p:stCondLst>
                                        </p:cTn>
                                        <p:tgtEl>
                                          <p:spTgt spid="23561"/>
                                        </p:tgtEl>
                                        <p:attrNameLst>
                                          <p:attrName>style.visibility</p:attrName>
                                        </p:attrNameLst>
                                      </p:cBhvr>
                                      <p:to>
                                        <p:strVal val="visible"/>
                                      </p:to>
                                    </p:set>
                                    <p:animEffect transition="in" filter="fade">
                                      <p:cBhvr>
                                        <p:cTn id="84" dur="400"/>
                                        <p:tgtEl>
                                          <p:spTgt spid="23561"/>
                                        </p:tgtEl>
                                      </p:cBhvr>
                                    </p:animEffect>
                                    <p:anim calcmode="lin" valueType="num">
                                      <p:cBhvr>
                                        <p:cTn id="85" dur="400" fill="hold"/>
                                        <p:tgtEl>
                                          <p:spTgt spid="23561"/>
                                        </p:tgtEl>
                                        <p:attrNameLst>
                                          <p:attrName>ppt_x</p:attrName>
                                        </p:attrNameLst>
                                      </p:cBhvr>
                                      <p:tavLst>
                                        <p:tav tm="0">
                                          <p:val>
                                            <p:strVal val="#ppt_x"/>
                                          </p:val>
                                        </p:tav>
                                        <p:tav tm="100000">
                                          <p:val>
                                            <p:strVal val="#ppt_x"/>
                                          </p:val>
                                        </p:tav>
                                      </p:tavLst>
                                    </p:anim>
                                    <p:anim calcmode="lin" valueType="num">
                                      <p:cBhvr>
                                        <p:cTn id="86" dur="400" fill="hold"/>
                                        <p:tgtEl>
                                          <p:spTgt spid="23561"/>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23562"/>
                                        </p:tgtEl>
                                        <p:attrNameLst>
                                          <p:attrName>style.visibility</p:attrName>
                                        </p:attrNameLst>
                                      </p:cBhvr>
                                      <p:to>
                                        <p:strVal val="visible"/>
                                      </p:to>
                                    </p:set>
                                    <p:animEffect transition="in" filter="fade">
                                      <p:cBhvr>
                                        <p:cTn id="89" dur="400"/>
                                        <p:tgtEl>
                                          <p:spTgt spid="23562"/>
                                        </p:tgtEl>
                                      </p:cBhvr>
                                    </p:animEffect>
                                    <p:anim calcmode="lin" valueType="num">
                                      <p:cBhvr>
                                        <p:cTn id="90" dur="400" fill="hold"/>
                                        <p:tgtEl>
                                          <p:spTgt spid="23562"/>
                                        </p:tgtEl>
                                        <p:attrNameLst>
                                          <p:attrName>ppt_x</p:attrName>
                                        </p:attrNameLst>
                                      </p:cBhvr>
                                      <p:tavLst>
                                        <p:tav tm="0">
                                          <p:val>
                                            <p:strVal val="#ppt_x"/>
                                          </p:val>
                                        </p:tav>
                                        <p:tav tm="100000">
                                          <p:val>
                                            <p:strVal val="#ppt_x"/>
                                          </p:val>
                                        </p:tav>
                                      </p:tavLst>
                                    </p:anim>
                                    <p:anim calcmode="lin" valueType="num">
                                      <p:cBhvr>
                                        <p:cTn id="91" dur="400" fill="hold"/>
                                        <p:tgtEl>
                                          <p:spTgt spid="23562"/>
                                        </p:tgtEl>
                                        <p:attrNameLst>
                                          <p:attrName>ppt_y</p:attrName>
                                        </p:attrNameLst>
                                      </p:cBhvr>
                                      <p:tavLst>
                                        <p:tav tm="0">
                                          <p:val>
                                            <p:strVal val="#ppt_y-.1"/>
                                          </p:val>
                                        </p:tav>
                                        <p:tav tm="100000">
                                          <p:val>
                                            <p:strVal val="#ppt_y"/>
                                          </p:val>
                                        </p:tav>
                                      </p:tavLst>
                                    </p:anim>
                                  </p:childTnLst>
                                </p:cTn>
                              </p:par>
                            </p:childTnLst>
                          </p:cTn>
                        </p:par>
                        <p:par>
                          <p:cTn id="92" fill="hold">
                            <p:stCondLst>
                              <p:cond delay="6100"/>
                            </p:stCondLst>
                            <p:childTnLst>
                              <p:par>
                                <p:cTn id="93" presetID="10" presetClass="entr" presetSubtype="0" fill="hold" nodeType="afterEffect">
                                  <p:stCondLst>
                                    <p:cond delay="0"/>
                                  </p:stCondLst>
                                  <p:childTnLst>
                                    <p:set>
                                      <p:cBhvr>
                                        <p:cTn id="94" dur="1" fill="hold">
                                          <p:stCondLst>
                                            <p:cond delay="0"/>
                                          </p:stCondLst>
                                        </p:cTn>
                                        <p:tgtEl>
                                          <p:spTgt spid="23583"/>
                                        </p:tgtEl>
                                        <p:attrNameLst>
                                          <p:attrName>style.visibility</p:attrName>
                                        </p:attrNameLst>
                                      </p:cBhvr>
                                      <p:to>
                                        <p:strVal val="visible"/>
                                      </p:to>
                                    </p:set>
                                    <p:anim calcmode="lin" valueType="num">
                                      <p:cBhvr>
                                        <p:cTn id="95" dur="500" fill="hold"/>
                                        <p:tgtEl>
                                          <p:spTgt spid="23583"/>
                                        </p:tgtEl>
                                        <p:attrNameLst>
                                          <p:attrName>ppt_w</p:attrName>
                                        </p:attrNameLst>
                                      </p:cBhvr>
                                      <p:tavLst>
                                        <p:tav tm="0">
                                          <p:val>
                                            <p:fltVal val="0"/>
                                          </p:val>
                                        </p:tav>
                                        <p:tav tm="100000">
                                          <p:val>
                                            <p:strVal val="#ppt_w"/>
                                          </p:val>
                                        </p:tav>
                                      </p:tavLst>
                                    </p:anim>
                                    <p:anim calcmode="lin" valueType="num">
                                      <p:cBhvr>
                                        <p:cTn id="96" dur="500" fill="hold"/>
                                        <p:tgtEl>
                                          <p:spTgt spid="23583"/>
                                        </p:tgtEl>
                                        <p:attrNameLst>
                                          <p:attrName>ppt_h</p:attrName>
                                        </p:attrNameLst>
                                      </p:cBhvr>
                                      <p:tavLst>
                                        <p:tav tm="0">
                                          <p:val>
                                            <p:fltVal val="0"/>
                                          </p:val>
                                        </p:tav>
                                        <p:tav tm="100000">
                                          <p:val>
                                            <p:strVal val="#ppt_h"/>
                                          </p:val>
                                        </p:tav>
                                      </p:tavLst>
                                    </p:anim>
                                    <p:animEffect transition="in" filter="fade">
                                      <p:cBhvr>
                                        <p:cTn id="97" dur="500"/>
                                        <p:tgtEl>
                                          <p:spTgt spid="23583"/>
                                        </p:tgtEl>
                                      </p:cBhvr>
                                    </p:animEffect>
                                  </p:childTnLst>
                                </p:cTn>
                              </p:par>
                            </p:childTnLst>
                          </p:cTn>
                        </p:par>
                        <p:par>
                          <p:cTn id="98" fill="hold">
                            <p:stCondLst>
                              <p:cond delay="6600"/>
                            </p:stCondLst>
                            <p:childTnLst>
                              <p:par>
                                <p:cTn id="99" presetID="22" presetClass="entr" presetSubtype="1" fill="hold" nodeType="afterEffect">
                                  <p:stCondLst>
                                    <p:cond delay="0"/>
                                  </p:stCondLst>
                                  <p:childTnLst>
                                    <p:set>
                                      <p:cBhvr>
                                        <p:cTn id="100" dur="1" fill="hold">
                                          <p:stCondLst>
                                            <p:cond delay="0"/>
                                          </p:stCondLst>
                                        </p:cTn>
                                        <p:tgtEl>
                                          <p:spTgt spid="23588"/>
                                        </p:tgtEl>
                                        <p:attrNameLst>
                                          <p:attrName>style.visibility</p:attrName>
                                        </p:attrNameLst>
                                      </p:cBhvr>
                                      <p:to>
                                        <p:strVal val="visible"/>
                                      </p:to>
                                    </p:set>
                                    <p:animEffect transition="in" filter="wipe(up)">
                                      <p:cBhvr>
                                        <p:cTn id="101" dur="400"/>
                                        <p:tgtEl>
                                          <p:spTgt spid="23588"/>
                                        </p:tgtEl>
                                      </p:cBhvr>
                                    </p:animEffect>
                                  </p:childTnLst>
                                </p:cTn>
                              </p:par>
                            </p:childTnLst>
                          </p:cTn>
                        </p:par>
                        <p:par>
                          <p:cTn id="102" fill="hold">
                            <p:stCondLst>
                              <p:cond delay="7100"/>
                            </p:stCondLst>
                            <p:childTnLst>
                              <p:par>
                                <p:cTn id="103" presetID="42" presetClass="entr" presetSubtype="0" fill="hold" grpId="0" nodeType="afterEffect">
                                  <p:stCondLst>
                                    <p:cond delay="0"/>
                                  </p:stCondLst>
                                  <p:childTnLst>
                                    <p:set>
                                      <p:cBhvr>
                                        <p:cTn id="104" dur="1" fill="hold">
                                          <p:stCondLst>
                                            <p:cond delay="0"/>
                                          </p:stCondLst>
                                        </p:cTn>
                                        <p:tgtEl>
                                          <p:spTgt spid="23573"/>
                                        </p:tgtEl>
                                        <p:attrNameLst>
                                          <p:attrName>style.visibility</p:attrName>
                                        </p:attrNameLst>
                                      </p:cBhvr>
                                      <p:to>
                                        <p:strVal val="visible"/>
                                      </p:to>
                                    </p:set>
                                    <p:animEffect transition="in" filter="fade">
                                      <p:cBhvr>
                                        <p:cTn id="105" dur="400"/>
                                        <p:tgtEl>
                                          <p:spTgt spid="23573"/>
                                        </p:tgtEl>
                                      </p:cBhvr>
                                    </p:animEffect>
                                    <p:anim calcmode="lin" valueType="num">
                                      <p:cBhvr>
                                        <p:cTn id="106" dur="400" fill="hold"/>
                                        <p:tgtEl>
                                          <p:spTgt spid="23573"/>
                                        </p:tgtEl>
                                        <p:attrNameLst>
                                          <p:attrName>ppt_x</p:attrName>
                                        </p:attrNameLst>
                                      </p:cBhvr>
                                      <p:tavLst>
                                        <p:tav tm="0">
                                          <p:val>
                                            <p:strVal val="#ppt_x"/>
                                          </p:val>
                                        </p:tav>
                                        <p:tav tm="100000">
                                          <p:val>
                                            <p:strVal val="#ppt_x"/>
                                          </p:val>
                                        </p:tav>
                                      </p:tavLst>
                                    </p:anim>
                                    <p:anim calcmode="lin" valueType="num">
                                      <p:cBhvr>
                                        <p:cTn id="107" dur="400" fill="hold"/>
                                        <p:tgtEl>
                                          <p:spTgt spid="2357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3574"/>
                                        </p:tgtEl>
                                        <p:attrNameLst>
                                          <p:attrName>style.visibility</p:attrName>
                                        </p:attrNameLst>
                                      </p:cBhvr>
                                      <p:to>
                                        <p:strVal val="visible"/>
                                      </p:to>
                                    </p:set>
                                    <p:animEffect transition="in" filter="fade">
                                      <p:cBhvr>
                                        <p:cTn id="110" dur="400"/>
                                        <p:tgtEl>
                                          <p:spTgt spid="23574"/>
                                        </p:tgtEl>
                                      </p:cBhvr>
                                    </p:animEffect>
                                    <p:anim calcmode="lin" valueType="num">
                                      <p:cBhvr>
                                        <p:cTn id="111" dur="400" fill="hold"/>
                                        <p:tgtEl>
                                          <p:spTgt spid="23574"/>
                                        </p:tgtEl>
                                        <p:attrNameLst>
                                          <p:attrName>ppt_x</p:attrName>
                                        </p:attrNameLst>
                                      </p:cBhvr>
                                      <p:tavLst>
                                        <p:tav tm="0">
                                          <p:val>
                                            <p:strVal val="#ppt_x"/>
                                          </p:val>
                                        </p:tav>
                                        <p:tav tm="100000">
                                          <p:val>
                                            <p:strVal val="#ppt_x"/>
                                          </p:val>
                                        </p:tav>
                                      </p:tavLst>
                                    </p:anim>
                                    <p:anim calcmode="lin" valueType="num">
                                      <p:cBhvr>
                                        <p:cTn id="112" dur="400" fill="hold"/>
                                        <p:tgtEl>
                                          <p:spTgt spid="23574"/>
                                        </p:tgtEl>
                                        <p:attrNameLst>
                                          <p:attrName>ppt_y</p:attrName>
                                        </p:attrNameLst>
                                      </p:cBhvr>
                                      <p:tavLst>
                                        <p:tav tm="0">
                                          <p:val>
                                            <p:strVal val="#ppt_y+.1"/>
                                          </p:val>
                                        </p:tav>
                                        <p:tav tm="100000">
                                          <p:val>
                                            <p:strVal val="#ppt_y"/>
                                          </p:val>
                                        </p:tav>
                                      </p:tavLst>
                                    </p:anim>
                                  </p:childTnLst>
                                </p:cTn>
                              </p:par>
                            </p:childTnLst>
                          </p:cTn>
                        </p:par>
                        <p:par>
                          <p:cTn id="113" fill="hold">
                            <p:stCondLst>
                              <p:cond delay="7600"/>
                            </p:stCondLst>
                            <p:childTnLst>
                              <p:par>
                                <p:cTn id="114" presetID="10" presetClass="entr" presetSubtype="0" fill="hold" nodeType="afterEffect">
                                  <p:stCondLst>
                                    <p:cond delay="0"/>
                                  </p:stCondLst>
                                  <p:childTnLst>
                                    <p:set>
                                      <p:cBhvr>
                                        <p:cTn id="115" dur="1" fill="hold">
                                          <p:stCondLst>
                                            <p:cond delay="0"/>
                                          </p:stCondLst>
                                        </p:cTn>
                                        <p:tgtEl>
                                          <p:spTgt spid="23584"/>
                                        </p:tgtEl>
                                        <p:attrNameLst>
                                          <p:attrName>style.visibility</p:attrName>
                                        </p:attrNameLst>
                                      </p:cBhvr>
                                      <p:to>
                                        <p:strVal val="visible"/>
                                      </p:to>
                                    </p:set>
                                    <p:anim calcmode="lin" valueType="num">
                                      <p:cBhvr>
                                        <p:cTn id="116" dur="500" fill="hold"/>
                                        <p:tgtEl>
                                          <p:spTgt spid="23584"/>
                                        </p:tgtEl>
                                        <p:attrNameLst>
                                          <p:attrName>ppt_w</p:attrName>
                                        </p:attrNameLst>
                                      </p:cBhvr>
                                      <p:tavLst>
                                        <p:tav tm="0">
                                          <p:val>
                                            <p:fltVal val="0"/>
                                          </p:val>
                                        </p:tav>
                                        <p:tav tm="100000">
                                          <p:val>
                                            <p:strVal val="#ppt_w"/>
                                          </p:val>
                                        </p:tav>
                                      </p:tavLst>
                                    </p:anim>
                                    <p:anim calcmode="lin" valueType="num">
                                      <p:cBhvr>
                                        <p:cTn id="117" dur="500" fill="hold"/>
                                        <p:tgtEl>
                                          <p:spTgt spid="23584"/>
                                        </p:tgtEl>
                                        <p:attrNameLst>
                                          <p:attrName>ppt_h</p:attrName>
                                        </p:attrNameLst>
                                      </p:cBhvr>
                                      <p:tavLst>
                                        <p:tav tm="0">
                                          <p:val>
                                            <p:fltVal val="0"/>
                                          </p:val>
                                        </p:tav>
                                        <p:tav tm="100000">
                                          <p:val>
                                            <p:strVal val="#ppt_h"/>
                                          </p:val>
                                        </p:tav>
                                      </p:tavLst>
                                    </p:anim>
                                    <p:animEffect transition="in" filter="fade">
                                      <p:cBhvr>
                                        <p:cTn id="118" dur="500"/>
                                        <p:tgtEl>
                                          <p:spTgt spid="23584"/>
                                        </p:tgtEl>
                                      </p:cBhvr>
                                    </p:animEffect>
                                  </p:childTnLst>
                                </p:cTn>
                              </p:par>
                            </p:childTnLst>
                          </p:cTn>
                        </p:par>
                        <p:par>
                          <p:cTn id="119" fill="hold">
                            <p:stCondLst>
                              <p:cond delay="8100"/>
                            </p:stCondLst>
                            <p:childTnLst>
                              <p:par>
                                <p:cTn id="120" presetID="22" presetClass="entr" presetSubtype="4" fill="hold" nodeType="afterEffect">
                                  <p:stCondLst>
                                    <p:cond delay="0"/>
                                  </p:stCondLst>
                                  <p:childTnLst>
                                    <p:set>
                                      <p:cBhvr>
                                        <p:cTn id="121" dur="1" fill="hold">
                                          <p:stCondLst>
                                            <p:cond delay="0"/>
                                          </p:stCondLst>
                                        </p:cTn>
                                        <p:tgtEl>
                                          <p:spTgt spid="23566"/>
                                        </p:tgtEl>
                                        <p:attrNameLst>
                                          <p:attrName>style.visibility</p:attrName>
                                        </p:attrNameLst>
                                      </p:cBhvr>
                                      <p:to>
                                        <p:strVal val="visible"/>
                                      </p:to>
                                    </p:set>
                                    <p:animEffect transition="in" filter="wipe(down)">
                                      <p:cBhvr>
                                        <p:cTn id="122" dur="400"/>
                                        <p:tgtEl>
                                          <p:spTgt spid="23566"/>
                                        </p:tgtEl>
                                      </p:cBhvr>
                                    </p:animEffect>
                                  </p:childTnLst>
                                </p:cTn>
                              </p:par>
                            </p:childTnLst>
                          </p:cTn>
                        </p:par>
                        <p:par>
                          <p:cTn id="123" fill="hold">
                            <p:stCondLst>
                              <p:cond delay="8600"/>
                            </p:stCondLst>
                            <p:childTnLst>
                              <p:par>
                                <p:cTn id="124" presetID="47" presetClass="entr" presetSubtype="0" fill="hold" grpId="0" nodeType="afterEffect">
                                  <p:stCondLst>
                                    <p:cond delay="0"/>
                                  </p:stCondLst>
                                  <p:childTnLst>
                                    <p:set>
                                      <p:cBhvr>
                                        <p:cTn id="125" dur="1" fill="hold">
                                          <p:stCondLst>
                                            <p:cond delay="0"/>
                                          </p:stCondLst>
                                        </p:cTn>
                                        <p:tgtEl>
                                          <p:spTgt spid="23564"/>
                                        </p:tgtEl>
                                        <p:attrNameLst>
                                          <p:attrName>style.visibility</p:attrName>
                                        </p:attrNameLst>
                                      </p:cBhvr>
                                      <p:to>
                                        <p:strVal val="visible"/>
                                      </p:to>
                                    </p:set>
                                    <p:animEffect transition="in" filter="fade">
                                      <p:cBhvr>
                                        <p:cTn id="126" dur="400"/>
                                        <p:tgtEl>
                                          <p:spTgt spid="23564"/>
                                        </p:tgtEl>
                                      </p:cBhvr>
                                    </p:animEffect>
                                    <p:anim calcmode="lin" valueType="num">
                                      <p:cBhvr>
                                        <p:cTn id="127" dur="400" fill="hold"/>
                                        <p:tgtEl>
                                          <p:spTgt spid="23564"/>
                                        </p:tgtEl>
                                        <p:attrNameLst>
                                          <p:attrName>ppt_x</p:attrName>
                                        </p:attrNameLst>
                                      </p:cBhvr>
                                      <p:tavLst>
                                        <p:tav tm="0">
                                          <p:val>
                                            <p:strVal val="#ppt_x"/>
                                          </p:val>
                                        </p:tav>
                                        <p:tav tm="100000">
                                          <p:val>
                                            <p:strVal val="#ppt_x"/>
                                          </p:val>
                                        </p:tav>
                                      </p:tavLst>
                                    </p:anim>
                                    <p:anim calcmode="lin" valueType="num">
                                      <p:cBhvr>
                                        <p:cTn id="128" dur="400" fill="hold"/>
                                        <p:tgtEl>
                                          <p:spTgt spid="23564"/>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23565"/>
                                        </p:tgtEl>
                                        <p:attrNameLst>
                                          <p:attrName>style.visibility</p:attrName>
                                        </p:attrNameLst>
                                      </p:cBhvr>
                                      <p:to>
                                        <p:strVal val="visible"/>
                                      </p:to>
                                    </p:set>
                                    <p:animEffect transition="in" filter="fade">
                                      <p:cBhvr>
                                        <p:cTn id="131" dur="400"/>
                                        <p:tgtEl>
                                          <p:spTgt spid="23565"/>
                                        </p:tgtEl>
                                      </p:cBhvr>
                                    </p:animEffect>
                                    <p:anim calcmode="lin" valueType="num">
                                      <p:cBhvr>
                                        <p:cTn id="132" dur="400" fill="hold"/>
                                        <p:tgtEl>
                                          <p:spTgt spid="23565"/>
                                        </p:tgtEl>
                                        <p:attrNameLst>
                                          <p:attrName>ppt_x</p:attrName>
                                        </p:attrNameLst>
                                      </p:cBhvr>
                                      <p:tavLst>
                                        <p:tav tm="0">
                                          <p:val>
                                            <p:strVal val="#ppt_x"/>
                                          </p:val>
                                        </p:tav>
                                        <p:tav tm="100000">
                                          <p:val>
                                            <p:strVal val="#ppt_x"/>
                                          </p:val>
                                        </p:tav>
                                      </p:tavLst>
                                    </p:anim>
                                    <p:anim calcmode="lin" valueType="num">
                                      <p:cBhvr>
                                        <p:cTn id="133" dur="400" fill="hold"/>
                                        <p:tgtEl>
                                          <p:spTgt spid="23565"/>
                                        </p:tgtEl>
                                        <p:attrNameLst>
                                          <p:attrName>ppt_y</p:attrName>
                                        </p:attrNameLst>
                                      </p:cBhvr>
                                      <p:tavLst>
                                        <p:tav tm="0">
                                          <p:val>
                                            <p:strVal val="#ppt_y-.1"/>
                                          </p:val>
                                        </p:tav>
                                        <p:tav tm="100000">
                                          <p:val>
                                            <p:strVal val="#ppt_y"/>
                                          </p:val>
                                        </p:tav>
                                      </p:tavLst>
                                    </p:anim>
                                  </p:childTnLst>
                                </p:cTn>
                              </p:par>
                            </p:childTnLst>
                          </p:cTn>
                        </p:par>
                        <p:par>
                          <p:cTn id="134" fill="hold">
                            <p:stCondLst>
                              <p:cond delay="9100"/>
                            </p:stCondLst>
                            <p:childTnLst>
                              <p:par>
                                <p:cTn id="135" presetID="10" presetClass="entr" presetSubtype="0" fill="hold" nodeType="afterEffect">
                                  <p:stCondLst>
                                    <p:cond delay="0"/>
                                  </p:stCondLst>
                                  <p:childTnLst>
                                    <p:set>
                                      <p:cBhvr>
                                        <p:cTn id="136" dur="1" fill="hold">
                                          <p:stCondLst>
                                            <p:cond delay="0"/>
                                          </p:stCondLst>
                                        </p:cTn>
                                        <p:tgtEl>
                                          <p:spTgt spid="23585"/>
                                        </p:tgtEl>
                                        <p:attrNameLst>
                                          <p:attrName>style.visibility</p:attrName>
                                        </p:attrNameLst>
                                      </p:cBhvr>
                                      <p:to>
                                        <p:strVal val="visible"/>
                                      </p:to>
                                    </p:set>
                                    <p:anim calcmode="lin" valueType="num">
                                      <p:cBhvr>
                                        <p:cTn id="137" dur="500" fill="hold"/>
                                        <p:tgtEl>
                                          <p:spTgt spid="23585"/>
                                        </p:tgtEl>
                                        <p:attrNameLst>
                                          <p:attrName>ppt_w</p:attrName>
                                        </p:attrNameLst>
                                      </p:cBhvr>
                                      <p:tavLst>
                                        <p:tav tm="0">
                                          <p:val>
                                            <p:fltVal val="0"/>
                                          </p:val>
                                        </p:tav>
                                        <p:tav tm="100000">
                                          <p:val>
                                            <p:strVal val="#ppt_w"/>
                                          </p:val>
                                        </p:tav>
                                      </p:tavLst>
                                    </p:anim>
                                    <p:anim calcmode="lin" valueType="num">
                                      <p:cBhvr>
                                        <p:cTn id="138" dur="500" fill="hold"/>
                                        <p:tgtEl>
                                          <p:spTgt spid="23585"/>
                                        </p:tgtEl>
                                        <p:attrNameLst>
                                          <p:attrName>ppt_h</p:attrName>
                                        </p:attrNameLst>
                                      </p:cBhvr>
                                      <p:tavLst>
                                        <p:tav tm="0">
                                          <p:val>
                                            <p:fltVal val="0"/>
                                          </p:val>
                                        </p:tav>
                                        <p:tav tm="100000">
                                          <p:val>
                                            <p:strVal val="#ppt_h"/>
                                          </p:val>
                                        </p:tav>
                                      </p:tavLst>
                                    </p:anim>
                                    <p:animEffect transition="in" filter="fade">
                                      <p:cBhvr>
                                        <p:cTn id="139" dur="500"/>
                                        <p:tgtEl>
                                          <p:spTgt spid="23585"/>
                                        </p:tgtEl>
                                      </p:cBhvr>
                                    </p:animEffect>
                                  </p:childTnLst>
                                </p:cTn>
                              </p:par>
                            </p:childTnLst>
                          </p:cTn>
                        </p:par>
                        <p:par>
                          <p:cTn id="140" fill="hold">
                            <p:stCondLst>
                              <p:cond delay="9600"/>
                            </p:stCondLst>
                            <p:childTnLst>
                              <p:par>
                                <p:cTn id="141" presetID="22" presetClass="entr" presetSubtype="1" fill="hold" nodeType="afterEffect">
                                  <p:stCondLst>
                                    <p:cond delay="0"/>
                                  </p:stCondLst>
                                  <p:childTnLst>
                                    <p:set>
                                      <p:cBhvr>
                                        <p:cTn id="142" dur="1" fill="hold">
                                          <p:stCondLst>
                                            <p:cond delay="0"/>
                                          </p:stCondLst>
                                        </p:cTn>
                                        <p:tgtEl>
                                          <p:spTgt spid="23589"/>
                                        </p:tgtEl>
                                        <p:attrNameLst>
                                          <p:attrName>style.visibility</p:attrName>
                                        </p:attrNameLst>
                                      </p:cBhvr>
                                      <p:to>
                                        <p:strVal val="visible"/>
                                      </p:to>
                                    </p:set>
                                    <p:animEffect transition="in" filter="wipe(up)">
                                      <p:cBhvr>
                                        <p:cTn id="143" dur="400"/>
                                        <p:tgtEl>
                                          <p:spTgt spid="23589"/>
                                        </p:tgtEl>
                                      </p:cBhvr>
                                    </p:animEffect>
                                  </p:childTnLst>
                                </p:cTn>
                              </p:par>
                            </p:childTnLst>
                          </p:cTn>
                        </p:par>
                        <p:par>
                          <p:cTn id="144" fill="hold">
                            <p:stCondLst>
                              <p:cond delay="10100"/>
                            </p:stCondLst>
                            <p:childTnLst>
                              <p:par>
                                <p:cTn id="145" presetID="42" presetClass="entr" presetSubtype="0" fill="hold" grpId="0" nodeType="afterEffect">
                                  <p:stCondLst>
                                    <p:cond delay="0"/>
                                  </p:stCondLst>
                                  <p:childTnLst>
                                    <p:set>
                                      <p:cBhvr>
                                        <p:cTn id="146" dur="1" fill="hold">
                                          <p:stCondLst>
                                            <p:cond delay="0"/>
                                          </p:stCondLst>
                                        </p:cTn>
                                        <p:tgtEl>
                                          <p:spTgt spid="23575"/>
                                        </p:tgtEl>
                                        <p:attrNameLst>
                                          <p:attrName>style.visibility</p:attrName>
                                        </p:attrNameLst>
                                      </p:cBhvr>
                                      <p:to>
                                        <p:strVal val="visible"/>
                                      </p:to>
                                    </p:set>
                                    <p:animEffect transition="in" filter="fade">
                                      <p:cBhvr>
                                        <p:cTn id="147" dur="400"/>
                                        <p:tgtEl>
                                          <p:spTgt spid="23575"/>
                                        </p:tgtEl>
                                      </p:cBhvr>
                                    </p:animEffect>
                                    <p:anim calcmode="lin" valueType="num">
                                      <p:cBhvr>
                                        <p:cTn id="148" dur="400" fill="hold"/>
                                        <p:tgtEl>
                                          <p:spTgt spid="23575"/>
                                        </p:tgtEl>
                                        <p:attrNameLst>
                                          <p:attrName>ppt_x</p:attrName>
                                        </p:attrNameLst>
                                      </p:cBhvr>
                                      <p:tavLst>
                                        <p:tav tm="0">
                                          <p:val>
                                            <p:strVal val="#ppt_x"/>
                                          </p:val>
                                        </p:tav>
                                        <p:tav tm="100000">
                                          <p:val>
                                            <p:strVal val="#ppt_x"/>
                                          </p:val>
                                        </p:tav>
                                      </p:tavLst>
                                    </p:anim>
                                    <p:anim calcmode="lin" valueType="num">
                                      <p:cBhvr>
                                        <p:cTn id="149" dur="400" fill="hold"/>
                                        <p:tgtEl>
                                          <p:spTgt spid="23575"/>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23576"/>
                                        </p:tgtEl>
                                        <p:attrNameLst>
                                          <p:attrName>style.visibility</p:attrName>
                                        </p:attrNameLst>
                                      </p:cBhvr>
                                      <p:to>
                                        <p:strVal val="visible"/>
                                      </p:to>
                                    </p:set>
                                    <p:animEffect transition="in" filter="fade">
                                      <p:cBhvr>
                                        <p:cTn id="152" dur="400"/>
                                        <p:tgtEl>
                                          <p:spTgt spid="23576"/>
                                        </p:tgtEl>
                                      </p:cBhvr>
                                    </p:animEffect>
                                    <p:anim calcmode="lin" valueType="num">
                                      <p:cBhvr>
                                        <p:cTn id="153" dur="400" fill="hold"/>
                                        <p:tgtEl>
                                          <p:spTgt spid="23576"/>
                                        </p:tgtEl>
                                        <p:attrNameLst>
                                          <p:attrName>ppt_x</p:attrName>
                                        </p:attrNameLst>
                                      </p:cBhvr>
                                      <p:tavLst>
                                        <p:tav tm="0">
                                          <p:val>
                                            <p:strVal val="#ppt_x"/>
                                          </p:val>
                                        </p:tav>
                                        <p:tav tm="100000">
                                          <p:val>
                                            <p:strVal val="#ppt_x"/>
                                          </p:val>
                                        </p:tav>
                                      </p:tavLst>
                                    </p:anim>
                                    <p:anim calcmode="lin" valueType="num">
                                      <p:cBhvr>
                                        <p:cTn id="154" dur="400" fill="hold"/>
                                        <p:tgtEl>
                                          <p:spTgt spid="23576"/>
                                        </p:tgtEl>
                                        <p:attrNameLst>
                                          <p:attrName>ppt_y</p:attrName>
                                        </p:attrNameLst>
                                      </p:cBhvr>
                                      <p:tavLst>
                                        <p:tav tm="0">
                                          <p:val>
                                            <p:strVal val="#ppt_y+.1"/>
                                          </p:val>
                                        </p:tav>
                                        <p:tav tm="100000">
                                          <p:val>
                                            <p:strVal val="#ppt_y"/>
                                          </p:val>
                                        </p:tav>
                                      </p:tavLst>
                                    </p:anim>
                                  </p:childTnLst>
                                </p:cTn>
                              </p:par>
                            </p:childTnLst>
                          </p:cTn>
                        </p:par>
                        <p:par>
                          <p:cTn id="155" fill="hold">
                            <p:stCondLst>
                              <p:cond delay="10600"/>
                            </p:stCondLst>
                            <p:childTnLst>
                              <p:par>
                                <p:cTn id="156" presetID="10" presetClass="entr" presetSubtype="0" fill="hold" nodeType="afterEffect">
                                  <p:stCondLst>
                                    <p:cond delay="0"/>
                                  </p:stCondLst>
                                  <p:childTnLst>
                                    <p:set>
                                      <p:cBhvr>
                                        <p:cTn id="157" dur="1" fill="hold">
                                          <p:stCondLst>
                                            <p:cond delay="0"/>
                                          </p:stCondLst>
                                        </p:cTn>
                                        <p:tgtEl>
                                          <p:spTgt spid="23586"/>
                                        </p:tgtEl>
                                        <p:attrNameLst>
                                          <p:attrName>style.visibility</p:attrName>
                                        </p:attrNameLst>
                                      </p:cBhvr>
                                      <p:to>
                                        <p:strVal val="visible"/>
                                      </p:to>
                                    </p:set>
                                    <p:anim calcmode="lin" valueType="num">
                                      <p:cBhvr>
                                        <p:cTn id="158" dur="500" fill="hold"/>
                                        <p:tgtEl>
                                          <p:spTgt spid="23586"/>
                                        </p:tgtEl>
                                        <p:attrNameLst>
                                          <p:attrName>ppt_w</p:attrName>
                                        </p:attrNameLst>
                                      </p:cBhvr>
                                      <p:tavLst>
                                        <p:tav tm="0">
                                          <p:val>
                                            <p:fltVal val="0"/>
                                          </p:val>
                                        </p:tav>
                                        <p:tav tm="100000">
                                          <p:val>
                                            <p:strVal val="#ppt_w"/>
                                          </p:val>
                                        </p:tav>
                                      </p:tavLst>
                                    </p:anim>
                                    <p:anim calcmode="lin" valueType="num">
                                      <p:cBhvr>
                                        <p:cTn id="159" dur="500" fill="hold"/>
                                        <p:tgtEl>
                                          <p:spTgt spid="23586"/>
                                        </p:tgtEl>
                                        <p:attrNameLst>
                                          <p:attrName>ppt_h</p:attrName>
                                        </p:attrNameLst>
                                      </p:cBhvr>
                                      <p:tavLst>
                                        <p:tav tm="0">
                                          <p:val>
                                            <p:fltVal val="0"/>
                                          </p:val>
                                        </p:tav>
                                        <p:tav tm="100000">
                                          <p:val>
                                            <p:strVal val="#ppt_h"/>
                                          </p:val>
                                        </p:tav>
                                      </p:tavLst>
                                    </p:anim>
                                    <p:animEffect transition="in" filter="fade">
                                      <p:cBhvr>
                                        <p:cTn id="160" dur="500"/>
                                        <p:tgtEl>
                                          <p:spTgt spid="23586"/>
                                        </p:tgtEl>
                                      </p:cBhvr>
                                    </p:animEffect>
                                  </p:childTnLst>
                                </p:cTn>
                              </p:par>
                            </p:childTnLst>
                          </p:cTn>
                        </p:par>
                        <p:par>
                          <p:cTn id="161" fill="hold">
                            <p:stCondLst>
                              <p:cond delay="11100"/>
                            </p:stCondLst>
                            <p:childTnLst>
                              <p:par>
                                <p:cTn id="162" presetID="22" presetClass="entr" presetSubtype="4" fill="hold" nodeType="afterEffect">
                                  <p:stCondLst>
                                    <p:cond delay="0"/>
                                  </p:stCondLst>
                                  <p:childTnLst>
                                    <p:set>
                                      <p:cBhvr>
                                        <p:cTn id="163" dur="1" fill="hold">
                                          <p:stCondLst>
                                            <p:cond delay="0"/>
                                          </p:stCondLst>
                                        </p:cTn>
                                        <p:tgtEl>
                                          <p:spTgt spid="23569"/>
                                        </p:tgtEl>
                                        <p:attrNameLst>
                                          <p:attrName>style.visibility</p:attrName>
                                        </p:attrNameLst>
                                      </p:cBhvr>
                                      <p:to>
                                        <p:strVal val="visible"/>
                                      </p:to>
                                    </p:set>
                                    <p:animEffect transition="in" filter="wipe(down)">
                                      <p:cBhvr>
                                        <p:cTn id="164" dur="400"/>
                                        <p:tgtEl>
                                          <p:spTgt spid="23569"/>
                                        </p:tgtEl>
                                      </p:cBhvr>
                                    </p:animEffect>
                                  </p:childTnLst>
                                </p:cTn>
                              </p:par>
                            </p:childTnLst>
                          </p:cTn>
                        </p:par>
                        <p:par>
                          <p:cTn id="165" fill="hold">
                            <p:stCondLst>
                              <p:cond delay="11600"/>
                            </p:stCondLst>
                            <p:childTnLst>
                              <p:par>
                                <p:cTn id="166" presetID="47" presetClass="entr" presetSubtype="0" fill="hold" grpId="0" nodeType="afterEffect">
                                  <p:stCondLst>
                                    <p:cond delay="0"/>
                                  </p:stCondLst>
                                  <p:childTnLst>
                                    <p:set>
                                      <p:cBhvr>
                                        <p:cTn id="167" dur="1" fill="hold">
                                          <p:stCondLst>
                                            <p:cond delay="0"/>
                                          </p:stCondLst>
                                        </p:cTn>
                                        <p:tgtEl>
                                          <p:spTgt spid="23567"/>
                                        </p:tgtEl>
                                        <p:attrNameLst>
                                          <p:attrName>style.visibility</p:attrName>
                                        </p:attrNameLst>
                                      </p:cBhvr>
                                      <p:to>
                                        <p:strVal val="visible"/>
                                      </p:to>
                                    </p:set>
                                    <p:animEffect transition="in" filter="fade">
                                      <p:cBhvr>
                                        <p:cTn id="168" dur="400"/>
                                        <p:tgtEl>
                                          <p:spTgt spid="23567"/>
                                        </p:tgtEl>
                                      </p:cBhvr>
                                    </p:animEffect>
                                    <p:anim calcmode="lin" valueType="num">
                                      <p:cBhvr>
                                        <p:cTn id="169" dur="400" fill="hold"/>
                                        <p:tgtEl>
                                          <p:spTgt spid="23567"/>
                                        </p:tgtEl>
                                        <p:attrNameLst>
                                          <p:attrName>ppt_x</p:attrName>
                                        </p:attrNameLst>
                                      </p:cBhvr>
                                      <p:tavLst>
                                        <p:tav tm="0">
                                          <p:val>
                                            <p:strVal val="#ppt_x"/>
                                          </p:val>
                                        </p:tav>
                                        <p:tav tm="100000">
                                          <p:val>
                                            <p:strVal val="#ppt_x"/>
                                          </p:val>
                                        </p:tav>
                                      </p:tavLst>
                                    </p:anim>
                                    <p:anim calcmode="lin" valueType="num">
                                      <p:cBhvr>
                                        <p:cTn id="170" dur="400" fill="hold"/>
                                        <p:tgtEl>
                                          <p:spTgt spid="23567"/>
                                        </p:tgtEl>
                                        <p:attrNameLst>
                                          <p:attrName>ppt_y</p:attrName>
                                        </p:attrNameLst>
                                      </p:cBhvr>
                                      <p:tavLst>
                                        <p:tav tm="0">
                                          <p:val>
                                            <p:strVal val="#ppt_y-.1"/>
                                          </p:val>
                                        </p:tav>
                                        <p:tav tm="100000">
                                          <p:val>
                                            <p:strVal val="#ppt_y"/>
                                          </p:val>
                                        </p:tav>
                                      </p:tavLst>
                                    </p:anim>
                                  </p:childTnLst>
                                </p:cTn>
                              </p:par>
                              <p:par>
                                <p:cTn id="171" presetID="47" presetClass="entr" presetSubtype="0" fill="hold" grpId="0" nodeType="withEffect">
                                  <p:stCondLst>
                                    <p:cond delay="0"/>
                                  </p:stCondLst>
                                  <p:childTnLst>
                                    <p:set>
                                      <p:cBhvr>
                                        <p:cTn id="172" dur="1" fill="hold">
                                          <p:stCondLst>
                                            <p:cond delay="0"/>
                                          </p:stCondLst>
                                        </p:cTn>
                                        <p:tgtEl>
                                          <p:spTgt spid="23568"/>
                                        </p:tgtEl>
                                        <p:attrNameLst>
                                          <p:attrName>style.visibility</p:attrName>
                                        </p:attrNameLst>
                                      </p:cBhvr>
                                      <p:to>
                                        <p:strVal val="visible"/>
                                      </p:to>
                                    </p:set>
                                    <p:animEffect transition="in" filter="fade">
                                      <p:cBhvr>
                                        <p:cTn id="173" dur="400"/>
                                        <p:tgtEl>
                                          <p:spTgt spid="23568"/>
                                        </p:tgtEl>
                                      </p:cBhvr>
                                    </p:animEffect>
                                    <p:anim calcmode="lin" valueType="num">
                                      <p:cBhvr>
                                        <p:cTn id="174" dur="400" fill="hold"/>
                                        <p:tgtEl>
                                          <p:spTgt spid="23568"/>
                                        </p:tgtEl>
                                        <p:attrNameLst>
                                          <p:attrName>ppt_x</p:attrName>
                                        </p:attrNameLst>
                                      </p:cBhvr>
                                      <p:tavLst>
                                        <p:tav tm="0">
                                          <p:val>
                                            <p:strVal val="#ppt_x"/>
                                          </p:val>
                                        </p:tav>
                                        <p:tav tm="100000">
                                          <p:val>
                                            <p:strVal val="#ppt_x"/>
                                          </p:val>
                                        </p:tav>
                                      </p:tavLst>
                                    </p:anim>
                                    <p:anim calcmode="lin" valueType="num">
                                      <p:cBhvr>
                                        <p:cTn id="175" dur="400" fill="hold"/>
                                        <p:tgtEl>
                                          <p:spTgt spid="23568"/>
                                        </p:tgtEl>
                                        <p:attrNameLst>
                                          <p:attrName>ppt_y</p:attrName>
                                        </p:attrNameLst>
                                      </p:cBhvr>
                                      <p:tavLst>
                                        <p:tav tm="0">
                                          <p:val>
                                            <p:strVal val="#ppt_y-.1"/>
                                          </p:val>
                                        </p:tav>
                                        <p:tav tm="100000">
                                          <p:val>
                                            <p:strVal val="#ppt_y"/>
                                          </p:val>
                                        </p:tav>
                                      </p:tavLst>
                                    </p:anim>
                                  </p:childTnLst>
                                </p:cTn>
                              </p:par>
                            </p:childTnLst>
                          </p:cTn>
                        </p:par>
                        <p:par>
                          <p:cTn id="176" fill="hold">
                            <p:stCondLst>
                              <p:cond delay="12100"/>
                            </p:stCondLst>
                            <p:childTnLst>
                              <p:par>
                                <p:cTn id="177" presetID="10" presetClass="entr" presetSubtype="0" fill="hold" nodeType="afterEffect">
                                  <p:stCondLst>
                                    <p:cond delay="0"/>
                                  </p:stCondLst>
                                  <p:childTnLst>
                                    <p:set>
                                      <p:cBhvr>
                                        <p:cTn id="178" dur="1" fill="hold">
                                          <p:stCondLst>
                                            <p:cond delay="0"/>
                                          </p:stCondLst>
                                        </p:cTn>
                                        <p:tgtEl>
                                          <p:spTgt spid="23587"/>
                                        </p:tgtEl>
                                        <p:attrNameLst>
                                          <p:attrName>style.visibility</p:attrName>
                                        </p:attrNameLst>
                                      </p:cBhvr>
                                      <p:to>
                                        <p:strVal val="visible"/>
                                      </p:to>
                                    </p:set>
                                    <p:anim calcmode="lin" valueType="num">
                                      <p:cBhvr>
                                        <p:cTn id="179" dur="500" fill="hold"/>
                                        <p:tgtEl>
                                          <p:spTgt spid="23587"/>
                                        </p:tgtEl>
                                        <p:attrNameLst>
                                          <p:attrName>ppt_w</p:attrName>
                                        </p:attrNameLst>
                                      </p:cBhvr>
                                      <p:tavLst>
                                        <p:tav tm="0">
                                          <p:val>
                                            <p:fltVal val="0"/>
                                          </p:val>
                                        </p:tav>
                                        <p:tav tm="100000">
                                          <p:val>
                                            <p:strVal val="#ppt_w"/>
                                          </p:val>
                                        </p:tav>
                                      </p:tavLst>
                                    </p:anim>
                                    <p:anim calcmode="lin" valueType="num">
                                      <p:cBhvr>
                                        <p:cTn id="180" dur="500" fill="hold"/>
                                        <p:tgtEl>
                                          <p:spTgt spid="23587"/>
                                        </p:tgtEl>
                                        <p:attrNameLst>
                                          <p:attrName>ppt_h</p:attrName>
                                        </p:attrNameLst>
                                      </p:cBhvr>
                                      <p:tavLst>
                                        <p:tav tm="0">
                                          <p:val>
                                            <p:fltVal val="0"/>
                                          </p:val>
                                        </p:tav>
                                        <p:tav tm="100000">
                                          <p:val>
                                            <p:strVal val="#ppt_h"/>
                                          </p:val>
                                        </p:tav>
                                      </p:tavLst>
                                    </p:anim>
                                    <p:animEffect transition="in" filter="fade">
                                      <p:cBhvr>
                                        <p:cTn id="181" dur="500"/>
                                        <p:tgtEl>
                                          <p:spTgt spid="23587"/>
                                        </p:tgtEl>
                                      </p:cBhvr>
                                    </p:animEffect>
                                  </p:childTnLst>
                                </p:cTn>
                              </p:par>
                            </p:childTnLst>
                          </p:cTn>
                        </p:par>
                        <p:par>
                          <p:cTn id="182" fill="hold">
                            <p:stCondLst>
                              <p:cond delay="12600"/>
                            </p:stCondLst>
                            <p:childTnLst>
                              <p:par>
                                <p:cTn id="183" presetID="22" presetClass="entr" presetSubtype="1" fill="hold" nodeType="afterEffect">
                                  <p:stCondLst>
                                    <p:cond delay="0"/>
                                  </p:stCondLst>
                                  <p:childTnLst>
                                    <p:set>
                                      <p:cBhvr>
                                        <p:cTn id="184" dur="1" fill="hold">
                                          <p:stCondLst>
                                            <p:cond delay="0"/>
                                          </p:stCondLst>
                                        </p:cTn>
                                        <p:tgtEl>
                                          <p:spTgt spid="23590"/>
                                        </p:tgtEl>
                                        <p:attrNameLst>
                                          <p:attrName>style.visibility</p:attrName>
                                        </p:attrNameLst>
                                      </p:cBhvr>
                                      <p:to>
                                        <p:strVal val="visible"/>
                                      </p:to>
                                    </p:set>
                                    <p:animEffect transition="in" filter="wipe(up)">
                                      <p:cBhvr>
                                        <p:cTn id="185" dur="400"/>
                                        <p:tgtEl>
                                          <p:spTgt spid="23590"/>
                                        </p:tgtEl>
                                      </p:cBhvr>
                                    </p:animEffect>
                                  </p:childTnLst>
                                </p:cTn>
                              </p:par>
                            </p:childTnLst>
                          </p:cTn>
                        </p:par>
                        <p:par>
                          <p:cTn id="186" fill="hold">
                            <p:stCondLst>
                              <p:cond delay="13100"/>
                            </p:stCondLst>
                            <p:childTnLst>
                              <p:par>
                                <p:cTn id="187" presetID="42" presetClass="entr" presetSubtype="0" fill="hold" grpId="0" nodeType="afterEffect">
                                  <p:stCondLst>
                                    <p:cond delay="0"/>
                                  </p:stCondLst>
                                  <p:childTnLst>
                                    <p:set>
                                      <p:cBhvr>
                                        <p:cTn id="188" dur="1" fill="hold">
                                          <p:stCondLst>
                                            <p:cond delay="0"/>
                                          </p:stCondLst>
                                        </p:cTn>
                                        <p:tgtEl>
                                          <p:spTgt spid="23577"/>
                                        </p:tgtEl>
                                        <p:attrNameLst>
                                          <p:attrName>style.visibility</p:attrName>
                                        </p:attrNameLst>
                                      </p:cBhvr>
                                      <p:to>
                                        <p:strVal val="visible"/>
                                      </p:to>
                                    </p:set>
                                    <p:animEffect transition="in" filter="fade">
                                      <p:cBhvr>
                                        <p:cTn id="189" dur="400"/>
                                        <p:tgtEl>
                                          <p:spTgt spid="23577"/>
                                        </p:tgtEl>
                                      </p:cBhvr>
                                    </p:animEffect>
                                    <p:anim calcmode="lin" valueType="num">
                                      <p:cBhvr>
                                        <p:cTn id="190" dur="400" fill="hold"/>
                                        <p:tgtEl>
                                          <p:spTgt spid="23577"/>
                                        </p:tgtEl>
                                        <p:attrNameLst>
                                          <p:attrName>ppt_x</p:attrName>
                                        </p:attrNameLst>
                                      </p:cBhvr>
                                      <p:tavLst>
                                        <p:tav tm="0">
                                          <p:val>
                                            <p:strVal val="#ppt_x"/>
                                          </p:val>
                                        </p:tav>
                                        <p:tav tm="100000">
                                          <p:val>
                                            <p:strVal val="#ppt_x"/>
                                          </p:val>
                                        </p:tav>
                                      </p:tavLst>
                                    </p:anim>
                                    <p:anim calcmode="lin" valueType="num">
                                      <p:cBhvr>
                                        <p:cTn id="191" dur="400" fill="hold"/>
                                        <p:tgtEl>
                                          <p:spTgt spid="23577"/>
                                        </p:tgtEl>
                                        <p:attrNameLst>
                                          <p:attrName>ppt_y</p:attrName>
                                        </p:attrNameLst>
                                      </p:cBhvr>
                                      <p:tavLst>
                                        <p:tav tm="0">
                                          <p:val>
                                            <p:strVal val="#ppt_y+.1"/>
                                          </p:val>
                                        </p:tav>
                                        <p:tav tm="100000">
                                          <p:val>
                                            <p:strVal val="#ppt_y"/>
                                          </p:val>
                                        </p:tav>
                                      </p:tavLst>
                                    </p:anim>
                                  </p:childTnLst>
                                </p:cTn>
                              </p:par>
                              <p:par>
                                <p:cTn id="192" presetID="42" presetClass="entr" presetSubtype="0" fill="hold" grpId="0" nodeType="withEffect">
                                  <p:stCondLst>
                                    <p:cond delay="0"/>
                                  </p:stCondLst>
                                  <p:childTnLst>
                                    <p:set>
                                      <p:cBhvr>
                                        <p:cTn id="193" dur="1" fill="hold">
                                          <p:stCondLst>
                                            <p:cond delay="0"/>
                                          </p:stCondLst>
                                        </p:cTn>
                                        <p:tgtEl>
                                          <p:spTgt spid="23578"/>
                                        </p:tgtEl>
                                        <p:attrNameLst>
                                          <p:attrName>style.visibility</p:attrName>
                                        </p:attrNameLst>
                                      </p:cBhvr>
                                      <p:to>
                                        <p:strVal val="visible"/>
                                      </p:to>
                                    </p:set>
                                    <p:animEffect transition="in" filter="fade">
                                      <p:cBhvr>
                                        <p:cTn id="194" dur="400"/>
                                        <p:tgtEl>
                                          <p:spTgt spid="23578"/>
                                        </p:tgtEl>
                                      </p:cBhvr>
                                    </p:animEffect>
                                    <p:anim calcmode="lin" valueType="num">
                                      <p:cBhvr>
                                        <p:cTn id="195" dur="400" fill="hold"/>
                                        <p:tgtEl>
                                          <p:spTgt spid="23578"/>
                                        </p:tgtEl>
                                        <p:attrNameLst>
                                          <p:attrName>ppt_x</p:attrName>
                                        </p:attrNameLst>
                                      </p:cBhvr>
                                      <p:tavLst>
                                        <p:tav tm="0">
                                          <p:val>
                                            <p:strVal val="#ppt_x"/>
                                          </p:val>
                                        </p:tav>
                                        <p:tav tm="100000">
                                          <p:val>
                                            <p:strVal val="#ppt_x"/>
                                          </p:val>
                                        </p:tav>
                                      </p:tavLst>
                                    </p:anim>
                                    <p:anim calcmode="lin" valueType="num">
                                      <p:cBhvr>
                                        <p:cTn id="196" dur="400" fill="hold"/>
                                        <p:tgtEl>
                                          <p:spTgt spid="235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8" grpId="0"/>
      <p:bldP spid="23559" grpId="0"/>
      <p:bldP spid="23561" grpId="0"/>
      <p:bldP spid="23562" grpId="0"/>
      <p:bldP spid="23564" grpId="0"/>
      <p:bldP spid="23565" grpId="0"/>
      <p:bldP spid="23567" grpId="0"/>
      <p:bldP spid="23568" grpId="0"/>
      <p:bldP spid="23570" grpId="0"/>
      <p:bldP spid="23571" grpId="0"/>
      <p:bldP spid="23573" grpId="0"/>
      <p:bldP spid="23574" grpId="0"/>
      <p:bldP spid="23575" grpId="0"/>
      <p:bldP spid="23576" grpId="0"/>
      <p:bldP spid="23577" grpId="0"/>
      <p:bldP spid="235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reeform 5"/>
          <p:cNvSpPr/>
          <p:nvPr/>
        </p:nvSpPr>
        <p:spPr>
          <a:xfrm>
            <a:off x="3328988" y="658813"/>
            <a:ext cx="5580062" cy="5584825"/>
          </a:xfrm>
          <a:custGeom>
            <a:avLst/>
            <a:gdLst/>
            <a:ahLst/>
            <a:cxnLst>
              <a:cxn ang="0">
                <a:pos x="2790031" y="0"/>
              </a:cxn>
              <a:cxn ang="0">
                <a:pos x="5580062" y="2792413"/>
              </a:cxn>
              <a:cxn ang="0">
                <a:pos x="2790031" y="5584825"/>
              </a:cxn>
              <a:cxn ang="0">
                <a:pos x="0" y="2792413"/>
              </a:cxn>
              <a:cxn ang="0">
                <a:pos x="236686" y="1666594"/>
              </a:cxn>
              <a:cxn ang="0">
                <a:pos x="643118" y="1783244"/>
              </a:cxn>
              <a:cxn ang="0">
                <a:pos x="1410556" y="1015749"/>
              </a:cxn>
              <a:cxn ang="0">
                <a:pos x="1206145" y="494116"/>
              </a:cxn>
              <a:cxn ang="0">
                <a:pos x="2790031" y="0"/>
              </a:cxn>
            </a:cxnLst>
            <a:rect l="0" t="0" r="0" b="0"/>
            <a:pathLst>
              <a:path w="9336" h="9336">
                <a:moveTo>
                  <a:pt x="4668" y="0"/>
                </a:moveTo>
                <a:cubicBezTo>
                  <a:pt x="7246" y="0"/>
                  <a:pt x="9336" y="2090"/>
                  <a:pt x="9336" y="4668"/>
                </a:cubicBezTo>
                <a:cubicBezTo>
                  <a:pt x="9336" y="7246"/>
                  <a:pt x="7246" y="9336"/>
                  <a:pt x="4668" y="9336"/>
                </a:cubicBezTo>
                <a:cubicBezTo>
                  <a:pt x="2090" y="9336"/>
                  <a:pt x="0" y="7246"/>
                  <a:pt x="0" y="4668"/>
                </a:cubicBezTo>
                <a:cubicBezTo>
                  <a:pt x="0" y="3998"/>
                  <a:pt x="141" y="3362"/>
                  <a:pt x="396" y="2786"/>
                </a:cubicBezTo>
                <a:cubicBezTo>
                  <a:pt x="593" y="2909"/>
                  <a:pt x="826" y="2981"/>
                  <a:pt x="1076" y="2981"/>
                </a:cubicBezTo>
                <a:cubicBezTo>
                  <a:pt x="1785" y="2981"/>
                  <a:pt x="2360" y="2406"/>
                  <a:pt x="2360" y="1698"/>
                </a:cubicBezTo>
                <a:cubicBezTo>
                  <a:pt x="2360" y="1361"/>
                  <a:pt x="2230" y="1055"/>
                  <a:pt x="2018" y="826"/>
                </a:cubicBezTo>
                <a:cubicBezTo>
                  <a:pt x="2771" y="305"/>
                  <a:pt x="3684" y="0"/>
                  <a:pt x="4668" y="0"/>
                </a:cubicBezTo>
                <a:close/>
              </a:path>
            </a:pathLst>
          </a:custGeom>
          <a:solidFill>
            <a:schemeClr val="tx1">
              <a:alpha val="100000"/>
            </a:schemeClr>
          </a:solidFill>
          <a:ln w="9525">
            <a:noFill/>
          </a:ln>
        </p:spPr>
        <p:txBody>
          <a:bodyPr/>
          <a:lstStyle/>
          <a:p>
            <a:endParaRPr lang="zh-CN" altLang="en-US"/>
          </a:p>
        </p:txBody>
      </p:sp>
      <p:sp>
        <p:nvSpPr>
          <p:cNvPr id="24579" name="Oval 6"/>
          <p:cNvSpPr/>
          <p:nvPr/>
        </p:nvSpPr>
        <p:spPr>
          <a:xfrm>
            <a:off x="3384550" y="1085850"/>
            <a:ext cx="1176338" cy="1176338"/>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4580" name="Line 12"/>
          <p:cNvSpPr/>
          <p:nvPr/>
        </p:nvSpPr>
        <p:spPr>
          <a:xfrm>
            <a:off x="3651250" y="3392488"/>
            <a:ext cx="4967288" cy="0"/>
          </a:xfrm>
          <a:prstGeom prst="line">
            <a:avLst/>
          </a:prstGeom>
          <a:ln w="12700" cap="flat" cmpd="sng">
            <a:solidFill>
              <a:schemeClr val="accent2"/>
            </a:solidFill>
            <a:prstDash val="solid"/>
            <a:headEnd type="none" w="med" len="med"/>
            <a:tailEnd type="none" w="med" len="med"/>
          </a:ln>
        </p:spPr>
      </p:sp>
      <p:sp>
        <p:nvSpPr>
          <p:cNvPr id="24581" name="TextBox 37"/>
          <p:cNvSpPr txBox="1"/>
          <p:nvPr/>
        </p:nvSpPr>
        <p:spPr>
          <a:xfrm>
            <a:off x="3865563" y="2276475"/>
            <a:ext cx="4506912" cy="1108075"/>
          </a:xfrm>
          <a:prstGeom prst="rect">
            <a:avLst/>
          </a:prstGeom>
          <a:noFill/>
          <a:ln w="9525">
            <a:noFill/>
          </a:ln>
        </p:spPr>
        <p:txBody>
          <a:bodyPr>
            <a:spAutoFit/>
          </a:bodyPr>
          <a:lstStyle/>
          <a:p>
            <a:pPr lvl="0" algn="ctr" eaLnBrk="1" hangingPunct="1"/>
            <a:r>
              <a:rPr lang="zh-CN" altLang="en-US" sz="6400" b="1" dirty="0">
                <a:solidFill>
                  <a:schemeClr val="accent2"/>
                </a:solidFill>
                <a:latin typeface="微软雅黑" panose="020B0503020204020204" pitchFamily="2" charset="-122"/>
                <a:ea typeface="微软雅黑" panose="020B0503020204020204" pitchFamily="2" charset="-122"/>
              </a:rPr>
              <a:t>产品和服务</a:t>
            </a:r>
          </a:p>
        </p:txBody>
      </p:sp>
      <p:sp>
        <p:nvSpPr>
          <p:cNvPr id="24582" name="Rectangle 14"/>
          <p:cNvSpPr/>
          <p:nvPr/>
        </p:nvSpPr>
        <p:spPr>
          <a:xfrm>
            <a:off x="5653088" y="1814513"/>
            <a:ext cx="1003300" cy="431800"/>
          </a:xfrm>
          <a:prstGeom prst="rect">
            <a:avLst/>
          </a:prstGeom>
          <a:noFill/>
          <a:ln w="9525">
            <a:noFill/>
          </a:ln>
        </p:spPr>
        <p:txBody>
          <a:bodyPr wrap="none" lIns="0" tIns="0" rIns="0" bIns="0">
            <a:spAutoFit/>
          </a:bodyPr>
          <a:lstStyle/>
          <a:p>
            <a:pPr lvl="0" eaLnBrk="1" hangingPunct="1"/>
            <a:r>
              <a:rPr lang="zh-CN" altLang="en-US" sz="2800" dirty="0">
                <a:solidFill>
                  <a:schemeClr val="accent2"/>
                </a:solidFill>
                <a:latin typeface="微软雅黑" panose="020B0503020204020204" pitchFamily="2" charset="-122"/>
                <a:ea typeface="微软雅黑" panose="020B0503020204020204" pitchFamily="2" charset="-122"/>
              </a:rPr>
              <a:t>Part </a:t>
            </a:r>
            <a:r>
              <a:rPr lang="en-US" altLang="x-none" sz="2800" dirty="0">
                <a:solidFill>
                  <a:schemeClr val="accent2"/>
                </a:solidFill>
                <a:latin typeface="微软雅黑" panose="020B0503020204020204" pitchFamily="2" charset="-122"/>
                <a:ea typeface="微软雅黑" panose="020B0503020204020204" pitchFamily="2" charset="-122"/>
              </a:rPr>
              <a:t>2</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24583" name="Rectangle 14"/>
          <p:cNvSpPr/>
          <p:nvPr/>
        </p:nvSpPr>
        <p:spPr>
          <a:xfrm>
            <a:off x="4313238" y="3422650"/>
            <a:ext cx="3898900" cy="430213"/>
          </a:xfrm>
          <a:prstGeom prst="rect">
            <a:avLst/>
          </a:prstGeom>
          <a:noFill/>
          <a:ln w="9525">
            <a:noFill/>
          </a:ln>
        </p:spPr>
        <p:txBody>
          <a:bodyPr lIns="0" tIns="0" rIns="0" bIns="0">
            <a:spAutoFit/>
          </a:bodyPr>
          <a:lstStyle/>
          <a:p>
            <a:pPr lvl="0" algn="ctr" eaLnBrk="1" hangingPunct="1"/>
            <a:r>
              <a:rPr lang="en-US" altLang="x-none" sz="2800" dirty="0">
                <a:solidFill>
                  <a:schemeClr val="accent2"/>
                </a:solidFill>
                <a:latin typeface="微软雅黑" panose="020B0503020204020204" pitchFamily="2" charset="-122"/>
                <a:ea typeface="宋体" panose="02010600030101010101" pitchFamily="2" charset="-122"/>
              </a:rPr>
              <a:t>Product &amp; Servlce</a:t>
            </a:r>
            <a:endParaRPr lang="zh-CN" altLang="en-US" sz="2800" dirty="0">
              <a:solidFill>
                <a:schemeClr val="accent2"/>
              </a:solidFill>
              <a:latin typeface="微软雅黑" panose="020B0503020204020204" pitchFamily="2" charset="-122"/>
              <a:ea typeface="宋体" panose="02010600030101010101" pitchFamily="2" charset="-122"/>
            </a:endParaRPr>
          </a:p>
        </p:txBody>
      </p:sp>
      <p:sp>
        <p:nvSpPr>
          <p:cNvPr id="24584" name="TextBox 40"/>
          <p:cNvSpPr txBox="1"/>
          <p:nvPr/>
        </p:nvSpPr>
        <p:spPr>
          <a:xfrm>
            <a:off x="4632325" y="4027488"/>
            <a:ext cx="15113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渠道分布</a:t>
            </a:r>
          </a:p>
        </p:txBody>
      </p:sp>
      <p:sp>
        <p:nvSpPr>
          <p:cNvPr id="24585" name="TextBox 41"/>
          <p:cNvSpPr txBox="1"/>
          <p:nvPr/>
        </p:nvSpPr>
        <p:spPr>
          <a:xfrm>
            <a:off x="4632325" y="4468813"/>
            <a:ext cx="15113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春秋季产品</a:t>
            </a:r>
          </a:p>
        </p:txBody>
      </p:sp>
      <p:sp>
        <p:nvSpPr>
          <p:cNvPr id="24586" name="TextBox 42"/>
          <p:cNvSpPr txBox="1"/>
          <p:nvPr/>
        </p:nvSpPr>
        <p:spPr>
          <a:xfrm>
            <a:off x="4632325" y="4900613"/>
            <a:ext cx="15113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夏季产品</a:t>
            </a:r>
          </a:p>
        </p:txBody>
      </p:sp>
      <p:sp>
        <p:nvSpPr>
          <p:cNvPr id="24587" name="TextBox 43"/>
          <p:cNvSpPr txBox="1"/>
          <p:nvPr/>
        </p:nvSpPr>
        <p:spPr>
          <a:xfrm>
            <a:off x="6700838" y="49006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成功案例</a:t>
            </a:r>
          </a:p>
        </p:txBody>
      </p:sp>
      <p:sp>
        <p:nvSpPr>
          <p:cNvPr id="24588" name="TextBox 44"/>
          <p:cNvSpPr txBox="1"/>
          <p:nvPr/>
        </p:nvSpPr>
        <p:spPr>
          <a:xfrm>
            <a:off x="6700838" y="4027488"/>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秋冬季产品</a:t>
            </a:r>
          </a:p>
        </p:txBody>
      </p:sp>
      <p:sp>
        <p:nvSpPr>
          <p:cNvPr id="24589" name="TextBox 45"/>
          <p:cNvSpPr txBox="1"/>
          <p:nvPr/>
        </p:nvSpPr>
        <p:spPr>
          <a:xfrm>
            <a:off x="6700838" y="44688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严冬系列</a:t>
            </a:r>
          </a:p>
        </p:txBody>
      </p:sp>
      <p:sp>
        <p:nvSpPr>
          <p:cNvPr id="24590" name="Freeform 18"/>
          <p:cNvSpPr>
            <a:spLocks noEditPoints="1"/>
          </p:cNvSpPr>
          <p:nvPr/>
        </p:nvSpPr>
        <p:spPr>
          <a:xfrm>
            <a:off x="6432550" y="4110038"/>
            <a:ext cx="268288" cy="268287"/>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3506"/>
              </a:cxn>
              <a:cxn ang="0">
                <a:pos x="154123" y="113506"/>
              </a:cxn>
              <a:cxn ang="0">
                <a:pos x="154123" y="40129"/>
              </a:cxn>
              <a:cxn ang="0">
                <a:pos x="113023" y="40129"/>
              </a:cxn>
              <a:cxn ang="0">
                <a:pos x="113023" y="113506"/>
              </a:cxn>
              <a:cxn ang="0">
                <a:pos x="39958" y="113506"/>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4591" name="Freeform 19"/>
          <p:cNvSpPr>
            <a:spLocks noEditPoints="1"/>
          </p:cNvSpPr>
          <p:nvPr/>
        </p:nvSpPr>
        <p:spPr>
          <a:xfrm>
            <a:off x="6432550" y="4549775"/>
            <a:ext cx="268288"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4592" name="Freeform 20"/>
          <p:cNvSpPr>
            <a:spLocks noEditPoints="1"/>
          </p:cNvSpPr>
          <p:nvPr/>
        </p:nvSpPr>
        <p:spPr>
          <a:xfrm>
            <a:off x="6432550" y="4983163"/>
            <a:ext cx="268288" cy="268287"/>
          </a:xfrm>
          <a:custGeom>
            <a:avLst/>
            <a:gdLst/>
            <a:ahLst/>
            <a:cxnLst>
              <a:cxn ang="0">
                <a:pos x="133573" y="0"/>
              </a:cxn>
              <a:cxn ang="0">
                <a:pos x="268288" y="132997"/>
              </a:cxn>
              <a:cxn ang="0">
                <a:pos x="133573" y="268288"/>
              </a:cxn>
              <a:cxn ang="0">
                <a:pos x="0" y="132997"/>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6"/>
                </a:cubicBezTo>
                <a:cubicBezTo>
                  <a:pt x="235" y="182"/>
                  <a:pt x="182" y="234"/>
                  <a:pt x="117" y="234"/>
                </a:cubicBezTo>
                <a:cubicBezTo>
                  <a:pt x="53" y="234"/>
                  <a:pt x="0" y="182"/>
                  <a:pt x="0" y="116"/>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4593" name="Freeform 21"/>
          <p:cNvSpPr>
            <a:spLocks noEditPoints="1"/>
          </p:cNvSpPr>
          <p:nvPr/>
        </p:nvSpPr>
        <p:spPr>
          <a:xfrm>
            <a:off x="4349750" y="4110038"/>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4594" name="Freeform 22"/>
          <p:cNvSpPr>
            <a:spLocks noEditPoints="1"/>
          </p:cNvSpPr>
          <p:nvPr/>
        </p:nvSpPr>
        <p:spPr>
          <a:xfrm>
            <a:off x="4349750" y="45497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4595" name="Freeform 23"/>
          <p:cNvSpPr>
            <a:spLocks noEditPoints="1"/>
          </p:cNvSpPr>
          <p:nvPr/>
        </p:nvSpPr>
        <p:spPr>
          <a:xfrm>
            <a:off x="4349750" y="4983163"/>
            <a:ext cx="266700" cy="268287"/>
          </a:xfrm>
          <a:custGeom>
            <a:avLst/>
            <a:gdLst/>
            <a:ahLst/>
            <a:cxnLst>
              <a:cxn ang="0">
                <a:pos x="133350" y="0"/>
              </a:cxn>
              <a:cxn ang="0">
                <a:pos x="266700" y="132997"/>
              </a:cxn>
              <a:cxn ang="0">
                <a:pos x="133350" y="268288"/>
              </a:cxn>
              <a:cxn ang="0">
                <a:pos x="0" y="132997"/>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6"/>
                </a:cubicBezTo>
                <a:cubicBezTo>
                  <a:pt x="234" y="182"/>
                  <a:pt x="182" y="234"/>
                  <a:pt x="117" y="234"/>
                </a:cubicBezTo>
                <a:cubicBezTo>
                  <a:pt x="52" y="234"/>
                  <a:pt x="0" y="182"/>
                  <a:pt x="0" y="116"/>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4596" name="Freeform 9"/>
          <p:cNvSpPr>
            <a:spLocks noEditPoints="1"/>
          </p:cNvSpPr>
          <p:nvPr/>
        </p:nvSpPr>
        <p:spPr>
          <a:xfrm>
            <a:off x="3568700" y="1401763"/>
            <a:ext cx="808038" cy="688975"/>
          </a:xfrm>
          <a:custGeom>
            <a:avLst/>
            <a:gdLst/>
            <a:ahLst/>
            <a:cxnLst>
              <a:cxn ang="0">
                <a:pos x="423626" y="672768"/>
              </a:cxn>
              <a:cxn ang="0">
                <a:pos x="787895" y="201010"/>
              </a:cxn>
              <a:cxn ang="0">
                <a:pos x="764315" y="192805"/>
              </a:cxn>
              <a:cxn ang="0">
                <a:pos x="544778" y="193626"/>
              </a:cxn>
              <a:cxn ang="0">
                <a:pos x="423626" y="672768"/>
              </a:cxn>
              <a:cxn ang="0">
                <a:pos x="795213" y="201010"/>
              </a:cxn>
              <a:cxn ang="0">
                <a:pos x="795213" y="201010"/>
              </a:cxn>
              <a:cxn ang="0">
                <a:pos x="12197" y="197728"/>
              </a:cxn>
              <a:cxn ang="0">
                <a:pos x="375653" y="664564"/>
              </a:cxn>
              <a:cxn ang="0">
                <a:pos x="257753" y="192805"/>
              </a:cxn>
              <a:cxn ang="0">
                <a:pos x="43094" y="192805"/>
              </a:cxn>
              <a:cxn ang="0">
                <a:pos x="12197" y="197728"/>
              </a:cxn>
              <a:cxn ang="0">
                <a:pos x="373214" y="673588"/>
              </a:cxn>
              <a:cxn ang="0">
                <a:pos x="373214" y="673588"/>
              </a:cxn>
              <a:cxn ang="0">
                <a:pos x="399233" y="675229"/>
              </a:cxn>
              <a:cxn ang="0">
                <a:pos x="524450" y="194446"/>
              </a:cxn>
              <a:cxn ang="0">
                <a:pos x="518759" y="200190"/>
              </a:cxn>
              <a:cxn ang="0">
                <a:pos x="277268" y="193626"/>
              </a:cxn>
              <a:cxn ang="0">
                <a:pos x="399233" y="675229"/>
              </a:cxn>
              <a:cxn ang="0">
                <a:pos x="564292" y="174756"/>
              </a:cxn>
              <a:cxn ang="0">
                <a:pos x="803344" y="174756"/>
              </a:cxn>
              <a:cxn ang="0">
                <a:pos x="664304" y="3282"/>
              </a:cxn>
              <a:cxn ang="0">
                <a:pos x="564292" y="174756"/>
              </a:cxn>
              <a:cxn ang="0">
                <a:pos x="0" y="170653"/>
              </a:cxn>
              <a:cxn ang="0">
                <a:pos x="235799" y="174756"/>
              </a:cxn>
              <a:cxn ang="0">
                <a:pos x="139853" y="0"/>
              </a:cxn>
              <a:cxn ang="0">
                <a:pos x="0" y="170653"/>
              </a:cxn>
              <a:cxn ang="0">
                <a:pos x="279707" y="173935"/>
              </a:cxn>
              <a:cxn ang="0">
                <a:pos x="521198" y="173115"/>
              </a:cxn>
              <a:cxn ang="0">
                <a:pos x="398420" y="5743"/>
              </a:cxn>
              <a:cxn ang="0">
                <a:pos x="279707" y="173935"/>
              </a:cxn>
              <a:cxn ang="0">
                <a:pos x="261006" y="178858"/>
              </a:cxn>
              <a:cxn ang="0">
                <a:pos x="380532" y="3282"/>
              </a:cxn>
              <a:cxn ang="0">
                <a:pos x="156115" y="4923"/>
              </a:cxn>
              <a:cxn ang="0">
                <a:pos x="261006" y="178858"/>
              </a:cxn>
              <a:cxn ang="0">
                <a:pos x="545591" y="178858"/>
              </a:cxn>
              <a:cxn ang="0">
                <a:pos x="641537" y="3282"/>
              </a:cxn>
              <a:cxn ang="0">
                <a:pos x="423626" y="6564"/>
              </a:cxn>
              <a:cxn ang="0">
                <a:pos x="545591" y="178858"/>
              </a:cxn>
            </a:cxnLst>
            <a:rect l="0" t="0" r="0" b="0"/>
            <a:pathLst>
              <a:path w="995" h="840">
                <a:moveTo>
                  <a:pt x="521" y="820"/>
                </a:moveTo>
                <a:lnTo>
                  <a:pt x="969" y="245"/>
                </a:lnTo>
                <a:cubicBezTo>
                  <a:pt x="957" y="238"/>
                  <a:pt x="959" y="235"/>
                  <a:pt x="940" y="235"/>
                </a:cubicBezTo>
                <a:lnTo>
                  <a:pt x="670" y="236"/>
                </a:lnTo>
                <a:lnTo>
                  <a:pt x="521" y="820"/>
                </a:lnTo>
                <a:close/>
                <a:moveTo>
                  <a:pt x="978" y="245"/>
                </a:moveTo>
                <a:cubicBezTo>
                  <a:pt x="995" y="226"/>
                  <a:pt x="961" y="264"/>
                  <a:pt x="978" y="245"/>
                </a:cubicBezTo>
                <a:close/>
                <a:moveTo>
                  <a:pt x="15" y="241"/>
                </a:moveTo>
                <a:lnTo>
                  <a:pt x="462" y="810"/>
                </a:lnTo>
                <a:lnTo>
                  <a:pt x="317" y="235"/>
                </a:lnTo>
                <a:lnTo>
                  <a:pt x="53" y="235"/>
                </a:lnTo>
                <a:lnTo>
                  <a:pt x="15" y="241"/>
                </a:lnTo>
                <a:close/>
                <a:moveTo>
                  <a:pt x="459" y="821"/>
                </a:moveTo>
                <a:cubicBezTo>
                  <a:pt x="476" y="840"/>
                  <a:pt x="442" y="802"/>
                  <a:pt x="459" y="821"/>
                </a:cubicBezTo>
                <a:close/>
                <a:moveTo>
                  <a:pt x="491" y="823"/>
                </a:moveTo>
                <a:lnTo>
                  <a:pt x="645" y="237"/>
                </a:lnTo>
                <a:lnTo>
                  <a:pt x="638" y="244"/>
                </a:lnTo>
                <a:lnTo>
                  <a:pt x="341" y="236"/>
                </a:lnTo>
                <a:lnTo>
                  <a:pt x="491" y="823"/>
                </a:lnTo>
                <a:close/>
                <a:moveTo>
                  <a:pt x="694" y="213"/>
                </a:moveTo>
                <a:lnTo>
                  <a:pt x="988" y="213"/>
                </a:lnTo>
                <a:lnTo>
                  <a:pt x="817" y="4"/>
                </a:lnTo>
                <a:lnTo>
                  <a:pt x="694" y="213"/>
                </a:lnTo>
                <a:close/>
                <a:moveTo>
                  <a:pt x="0" y="208"/>
                </a:moveTo>
                <a:lnTo>
                  <a:pt x="290" y="213"/>
                </a:lnTo>
                <a:lnTo>
                  <a:pt x="172" y="0"/>
                </a:lnTo>
                <a:lnTo>
                  <a:pt x="0" y="208"/>
                </a:lnTo>
                <a:close/>
                <a:moveTo>
                  <a:pt x="344" y="212"/>
                </a:moveTo>
                <a:lnTo>
                  <a:pt x="641" y="211"/>
                </a:lnTo>
                <a:lnTo>
                  <a:pt x="490" y="7"/>
                </a:lnTo>
                <a:lnTo>
                  <a:pt x="344" y="212"/>
                </a:lnTo>
                <a:close/>
                <a:moveTo>
                  <a:pt x="321" y="218"/>
                </a:moveTo>
                <a:lnTo>
                  <a:pt x="468" y="4"/>
                </a:lnTo>
                <a:lnTo>
                  <a:pt x="192" y="6"/>
                </a:lnTo>
                <a:lnTo>
                  <a:pt x="321" y="218"/>
                </a:lnTo>
                <a:close/>
                <a:moveTo>
                  <a:pt x="671" y="218"/>
                </a:moveTo>
                <a:lnTo>
                  <a:pt x="789" y="4"/>
                </a:lnTo>
                <a:lnTo>
                  <a:pt x="521" y="8"/>
                </a:lnTo>
                <a:lnTo>
                  <a:pt x="671" y="218"/>
                </a:lnTo>
                <a:close/>
              </a:path>
            </a:pathLst>
          </a:custGeom>
          <a:solidFill>
            <a:srgbClr val="FFFFFF">
              <a:alpha val="100000"/>
            </a:srgbClr>
          </a:solidFill>
          <a:ln w="9525">
            <a:noFill/>
          </a:ln>
        </p:spPr>
        <p:txBody>
          <a:bodyPr/>
          <a:lstStyle/>
          <a:p>
            <a:endParaRPr lang="zh-CN" altLang="en-US"/>
          </a:p>
        </p:txBody>
      </p:sp>
    </p:spTree>
  </p:cSld>
  <p:clrMapOvr>
    <a:masterClrMapping/>
  </p:clrMapOvr>
  <p:transition spd="slow"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wheel(1)">
                                      <p:cBhvr>
                                        <p:cTn id="7" dur="2000"/>
                                        <p:tgtEl>
                                          <p:spTgt spid="2457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4579"/>
                                        </p:tgtEl>
                                        <p:attrNameLst>
                                          <p:attrName>style.visibility</p:attrName>
                                        </p:attrNameLst>
                                      </p:cBhvr>
                                      <p:to>
                                        <p:strVal val="visible"/>
                                      </p:to>
                                    </p:set>
                                    <p:anim calcmode="lin" valueType="num">
                                      <p:cBhvr>
                                        <p:cTn id="11" dur="500" fill="hold"/>
                                        <p:tgtEl>
                                          <p:spTgt spid="24579"/>
                                        </p:tgtEl>
                                        <p:attrNameLst>
                                          <p:attrName>ppt_w</p:attrName>
                                        </p:attrNameLst>
                                      </p:cBhvr>
                                      <p:tavLst>
                                        <p:tav tm="0">
                                          <p:val>
                                            <p:fltVal val="0"/>
                                          </p:val>
                                        </p:tav>
                                        <p:tav tm="100000">
                                          <p:val>
                                            <p:strVal val="#ppt_w"/>
                                          </p:val>
                                        </p:tav>
                                      </p:tavLst>
                                    </p:anim>
                                    <p:anim calcmode="lin" valueType="num">
                                      <p:cBhvr>
                                        <p:cTn id="12" dur="500" fill="hold"/>
                                        <p:tgtEl>
                                          <p:spTgt spid="24579"/>
                                        </p:tgtEl>
                                        <p:attrNameLst>
                                          <p:attrName>ppt_h</p:attrName>
                                        </p:attrNameLst>
                                      </p:cBhvr>
                                      <p:tavLst>
                                        <p:tav tm="0">
                                          <p:val>
                                            <p:fltVal val="0"/>
                                          </p:val>
                                        </p:tav>
                                        <p:tav tm="100000">
                                          <p:val>
                                            <p:strVal val="#ppt_h"/>
                                          </p:val>
                                        </p:tav>
                                      </p:tavLst>
                                    </p:anim>
                                    <p:animEffect transition="in" filter="fade">
                                      <p:cBhvr>
                                        <p:cTn id="13" dur="500"/>
                                        <p:tgtEl>
                                          <p:spTgt spid="24579"/>
                                        </p:tgtEl>
                                      </p:cBhvr>
                                    </p:animEffect>
                                  </p:childTnLst>
                                </p:cTn>
                              </p:par>
                            </p:childTnLst>
                          </p:cTn>
                        </p:par>
                        <p:par>
                          <p:cTn id="14" fill="hold">
                            <p:stCondLst>
                              <p:cond delay="2500"/>
                            </p:stCondLst>
                            <p:childTnLst>
                              <p:par>
                                <p:cTn id="15" presetID="31" presetClass="entr" presetSubtype="0" fill="hold" nodeType="afterEffect">
                                  <p:stCondLst>
                                    <p:cond delay="0"/>
                                  </p:stCondLst>
                                  <p:childTnLst>
                                    <p:set>
                                      <p:cBhvr>
                                        <p:cTn id="16" dur="1" fill="hold">
                                          <p:stCondLst>
                                            <p:cond delay="0"/>
                                          </p:stCondLst>
                                        </p:cTn>
                                        <p:tgtEl>
                                          <p:spTgt spid="24596"/>
                                        </p:tgtEl>
                                        <p:attrNameLst>
                                          <p:attrName>style.visibility</p:attrName>
                                        </p:attrNameLst>
                                      </p:cBhvr>
                                      <p:to>
                                        <p:strVal val="visible"/>
                                      </p:to>
                                    </p:set>
                                    <p:anim calcmode="lin" valueType="num">
                                      <p:cBhvr>
                                        <p:cTn id="17" dur="1000" fill="hold"/>
                                        <p:tgtEl>
                                          <p:spTgt spid="24596"/>
                                        </p:tgtEl>
                                        <p:attrNameLst>
                                          <p:attrName>ppt_w</p:attrName>
                                        </p:attrNameLst>
                                      </p:cBhvr>
                                      <p:tavLst>
                                        <p:tav tm="0">
                                          <p:val>
                                            <p:fltVal val="0"/>
                                          </p:val>
                                        </p:tav>
                                        <p:tav tm="100000">
                                          <p:val>
                                            <p:strVal val="#ppt_w"/>
                                          </p:val>
                                        </p:tav>
                                      </p:tavLst>
                                    </p:anim>
                                    <p:anim calcmode="lin" valueType="num">
                                      <p:cBhvr>
                                        <p:cTn id="18" dur="1000" fill="hold"/>
                                        <p:tgtEl>
                                          <p:spTgt spid="24596"/>
                                        </p:tgtEl>
                                        <p:attrNameLst>
                                          <p:attrName>ppt_h</p:attrName>
                                        </p:attrNameLst>
                                      </p:cBhvr>
                                      <p:tavLst>
                                        <p:tav tm="0">
                                          <p:val>
                                            <p:fltVal val="0"/>
                                          </p:val>
                                        </p:tav>
                                        <p:tav tm="100000">
                                          <p:val>
                                            <p:strVal val="#ppt_h"/>
                                          </p:val>
                                        </p:tav>
                                      </p:tavLst>
                                    </p:anim>
                                    <p:anim calcmode="lin" valueType="num">
                                      <p:cBhvr>
                                        <p:cTn id="19" dur="1000" fill="hold"/>
                                        <p:tgtEl>
                                          <p:spTgt spid="24596"/>
                                        </p:tgtEl>
                                        <p:attrNameLst>
                                          <p:attrName>style.rotation</p:attrName>
                                        </p:attrNameLst>
                                      </p:cBhvr>
                                      <p:tavLst>
                                        <p:tav tm="0">
                                          <p:val>
                                            <p:fltVal val="90"/>
                                          </p:val>
                                        </p:tav>
                                        <p:tav tm="100000">
                                          <p:val>
                                            <p:fltVal val="0"/>
                                          </p:val>
                                        </p:tav>
                                      </p:tavLst>
                                    </p:anim>
                                    <p:animEffect transition="in" filter="fade">
                                      <p:cBhvr>
                                        <p:cTn id="20" dur="1000"/>
                                        <p:tgtEl>
                                          <p:spTgt spid="24596"/>
                                        </p:tgtEl>
                                      </p:cBhvr>
                                    </p:animEffect>
                                  </p:childTnLst>
                                </p:cTn>
                              </p:par>
                            </p:childTnLst>
                          </p:cTn>
                        </p:par>
                        <p:par>
                          <p:cTn id="21" fill="hold">
                            <p:stCondLst>
                              <p:cond delay="3500"/>
                            </p:stCondLst>
                            <p:childTnLst>
                              <p:par>
                                <p:cTn id="22" presetID="16" presetClass="entr" presetSubtype="21" fill="hold" nodeType="afterEffect">
                                  <p:stCondLst>
                                    <p:cond delay="0"/>
                                  </p:stCondLst>
                                  <p:childTnLst>
                                    <p:set>
                                      <p:cBhvr>
                                        <p:cTn id="23" dur="1" fill="hold">
                                          <p:stCondLst>
                                            <p:cond delay="0"/>
                                          </p:stCondLst>
                                        </p:cTn>
                                        <p:tgtEl>
                                          <p:spTgt spid="24580"/>
                                        </p:tgtEl>
                                        <p:attrNameLst>
                                          <p:attrName>style.visibility</p:attrName>
                                        </p:attrNameLst>
                                      </p:cBhvr>
                                      <p:to>
                                        <p:strVal val="visible"/>
                                      </p:to>
                                    </p:set>
                                    <p:animEffect transition="in" filter="barn(inVertical)">
                                      <p:cBhvr>
                                        <p:cTn id="24" dur="500"/>
                                        <p:tgtEl>
                                          <p:spTgt spid="24580"/>
                                        </p:tgtEl>
                                      </p:cBhvr>
                                    </p:animEffect>
                                  </p:childTnLst>
                                </p:cTn>
                              </p:par>
                            </p:childTnLst>
                          </p:cTn>
                        </p:par>
                        <p:par>
                          <p:cTn id="25" fill="hold">
                            <p:stCondLst>
                              <p:cond delay="4000"/>
                            </p:stCondLst>
                            <p:childTnLst>
                              <p:par>
                                <p:cTn id="26" presetID="22" presetClass="entr" presetSubtype="1" fill="hold" grpId="0" nodeType="afterEffect">
                                  <p:stCondLst>
                                    <p:cond delay="0"/>
                                  </p:stCondLst>
                                  <p:childTnLst>
                                    <p:set>
                                      <p:cBhvr>
                                        <p:cTn id="27" dur="1" fill="hold">
                                          <p:stCondLst>
                                            <p:cond delay="0"/>
                                          </p:stCondLst>
                                        </p:cTn>
                                        <p:tgtEl>
                                          <p:spTgt spid="24581"/>
                                        </p:tgtEl>
                                        <p:attrNameLst>
                                          <p:attrName>style.visibility</p:attrName>
                                        </p:attrNameLst>
                                      </p:cBhvr>
                                      <p:to>
                                        <p:strVal val="visible"/>
                                      </p:to>
                                    </p:set>
                                    <p:animEffect transition="in" filter="wipe(up)">
                                      <p:cBhvr>
                                        <p:cTn id="28" dur="500"/>
                                        <p:tgtEl>
                                          <p:spTgt spid="2458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4582"/>
                                        </p:tgtEl>
                                        <p:attrNameLst>
                                          <p:attrName>style.visibility</p:attrName>
                                        </p:attrNameLst>
                                      </p:cBhvr>
                                      <p:to>
                                        <p:strVal val="visible"/>
                                      </p:to>
                                    </p:set>
                                    <p:animEffect transition="in" filter="wipe(down)">
                                      <p:cBhvr>
                                        <p:cTn id="31" dur="500"/>
                                        <p:tgtEl>
                                          <p:spTgt spid="24582"/>
                                        </p:tgtEl>
                                      </p:cBhvr>
                                    </p:animEffect>
                                  </p:childTnLst>
                                </p:cTn>
                              </p:par>
                            </p:childTnLst>
                          </p:cTn>
                        </p:par>
                        <p:par>
                          <p:cTn id="32" fill="hold">
                            <p:stCondLst>
                              <p:cond delay="4500"/>
                            </p:stCondLst>
                            <p:childTnLst>
                              <p:par>
                                <p:cTn id="33" presetID="31" presetClass="entr" presetSubtype="0" fill="hold" grpId="0" nodeType="afterEffect">
                                  <p:stCondLst>
                                    <p:cond delay="0"/>
                                  </p:stCondLst>
                                  <p:childTnLst>
                                    <p:set>
                                      <p:cBhvr>
                                        <p:cTn id="34" dur="1" fill="hold">
                                          <p:stCondLst>
                                            <p:cond delay="0"/>
                                          </p:stCondLst>
                                        </p:cTn>
                                        <p:tgtEl>
                                          <p:spTgt spid="24583"/>
                                        </p:tgtEl>
                                        <p:attrNameLst>
                                          <p:attrName>style.visibility</p:attrName>
                                        </p:attrNameLst>
                                      </p:cBhvr>
                                      <p:to>
                                        <p:strVal val="visible"/>
                                      </p:to>
                                    </p:set>
                                    <p:anim calcmode="lin" valueType="num">
                                      <p:cBhvr>
                                        <p:cTn id="35" dur="500" fill="hold"/>
                                        <p:tgtEl>
                                          <p:spTgt spid="24583"/>
                                        </p:tgtEl>
                                        <p:attrNameLst>
                                          <p:attrName>ppt_w</p:attrName>
                                        </p:attrNameLst>
                                      </p:cBhvr>
                                      <p:tavLst>
                                        <p:tav tm="0">
                                          <p:val>
                                            <p:fltVal val="0"/>
                                          </p:val>
                                        </p:tav>
                                        <p:tav tm="100000">
                                          <p:val>
                                            <p:strVal val="#ppt_w"/>
                                          </p:val>
                                        </p:tav>
                                      </p:tavLst>
                                    </p:anim>
                                    <p:anim calcmode="lin" valueType="num">
                                      <p:cBhvr>
                                        <p:cTn id="36" dur="500" fill="hold"/>
                                        <p:tgtEl>
                                          <p:spTgt spid="24583"/>
                                        </p:tgtEl>
                                        <p:attrNameLst>
                                          <p:attrName>ppt_h</p:attrName>
                                        </p:attrNameLst>
                                      </p:cBhvr>
                                      <p:tavLst>
                                        <p:tav tm="0">
                                          <p:val>
                                            <p:fltVal val="0"/>
                                          </p:val>
                                        </p:tav>
                                        <p:tav tm="100000">
                                          <p:val>
                                            <p:strVal val="#ppt_h"/>
                                          </p:val>
                                        </p:tav>
                                      </p:tavLst>
                                    </p:anim>
                                    <p:anim calcmode="lin" valueType="num">
                                      <p:cBhvr>
                                        <p:cTn id="37" dur="500" fill="hold"/>
                                        <p:tgtEl>
                                          <p:spTgt spid="24583"/>
                                        </p:tgtEl>
                                        <p:attrNameLst>
                                          <p:attrName>style.rotation</p:attrName>
                                        </p:attrNameLst>
                                      </p:cBhvr>
                                      <p:tavLst>
                                        <p:tav tm="0">
                                          <p:val>
                                            <p:fltVal val="90"/>
                                          </p:val>
                                        </p:tav>
                                        <p:tav tm="100000">
                                          <p:val>
                                            <p:fltVal val="0"/>
                                          </p:val>
                                        </p:tav>
                                      </p:tavLst>
                                    </p:anim>
                                    <p:animEffect transition="in" filter="fade">
                                      <p:cBhvr>
                                        <p:cTn id="38" dur="500"/>
                                        <p:tgtEl>
                                          <p:spTgt spid="24583"/>
                                        </p:tgtEl>
                                      </p:cBhvr>
                                    </p:animEffect>
                                  </p:childTnLst>
                                </p:cTn>
                              </p:par>
                            </p:childTnLst>
                          </p:cTn>
                        </p:par>
                        <p:par>
                          <p:cTn id="39" fill="hold">
                            <p:stCondLst>
                              <p:cond delay="5000"/>
                            </p:stCondLst>
                            <p:childTnLst>
                              <p:par>
                                <p:cTn id="40" presetID="2" presetClass="entr" presetSubtype="12" fill="hold" nodeType="afterEffect">
                                  <p:stCondLst>
                                    <p:cond delay="0"/>
                                  </p:stCondLst>
                                  <p:childTnLst>
                                    <p:set>
                                      <p:cBhvr>
                                        <p:cTn id="41" dur="1" fill="hold">
                                          <p:stCondLst>
                                            <p:cond delay="0"/>
                                          </p:stCondLst>
                                        </p:cTn>
                                        <p:tgtEl>
                                          <p:spTgt spid="24593"/>
                                        </p:tgtEl>
                                        <p:attrNameLst>
                                          <p:attrName>style.visibility</p:attrName>
                                        </p:attrNameLst>
                                      </p:cBhvr>
                                      <p:to>
                                        <p:strVal val="visible"/>
                                      </p:to>
                                    </p:set>
                                    <p:anim calcmode="lin" valueType="num">
                                      <p:cBhvr additive="base">
                                        <p:cTn id="42" dur="500" fill="hold"/>
                                        <p:tgtEl>
                                          <p:spTgt spid="24593"/>
                                        </p:tgtEl>
                                        <p:attrNameLst>
                                          <p:attrName>ppt_x</p:attrName>
                                        </p:attrNameLst>
                                      </p:cBhvr>
                                      <p:tavLst>
                                        <p:tav tm="0">
                                          <p:val>
                                            <p:strVal val="0-#ppt_w/2"/>
                                          </p:val>
                                        </p:tav>
                                        <p:tav tm="100000">
                                          <p:val>
                                            <p:strVal val="#ppt_x"/>
                                          </p:val>
                                        </p:tav>
                                      </p:tavLst>
                                    </p:anim>
                                    <p:anim calcmode="lin" valueType="num">
                                      <p:cBhvr additive="base">
                                        <p:cTn id="43" dur="500" fill="hold"/>
                                        <p:tgtEl>
                                          <p:spTgt spid="24593"/>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100"/>
                                  </p:stCondLst>
                                  <p:childTnLst>
                                    <p:set>
                                      <p:cBhvr>
                                        <p:cTn id="45" dur="1" fill="hold">
                                          <p:stCondLst>
                                            <p:cond delay="0"/>
                                          </p:stCondLst>
                                        </p:cTn>
                                        <p:tgtEl>
                                          <p:spTgt spid="24594"/>
                                        </p:tgtEl>
                                        <p:attrNameLst>
                                          <p:attrName>style.visibility</p:attrName>
                                        </p:attrNameLst>
                                      </p:cBhvr>
                                      <p:to>
                                        <p:strVal val="visible"/>
                                      </p:to>
                                    </p:set>
                                    <p:anim calcmode="lin" valueType="num">
                                      <p:cBhvr additive="base">
                                        <p:cTn id="46" dur="500" fill="hold"/>
                                        <p:tgtEl>
                                          <p:spTgt spid="24594"/>
                                        </p:tgtEl>
                                        <p:attrNameLst>
                                          <p:attrName>ppt_x</p:attrName>
                                        </p:attrNameLst>
                                      </p:cBhvr>
                                      <p:tavLst>
                                        <p:tav tm="0">
                                          <p:val>
                                            <p:strVal val="0-#ppt_w/2"/>
                                          </p:val>
                                        </p:tav>
                                        <p:tav tm="100000">
                                          <p:val>
                                            <p:strVal val="#ppt_x"/>
                                          </p:val>
                                        </p:tav>
                                      </p:tavLst>
                                    </p:anim>
                                    <p:anim calcmode="lin" valueType="num">
                                      <p:cBhvr additive="base">
                                        <p:cTn id="47" dur="500" fill="hold"/>
                                        <p:tgtEl>
                                          <p:spTgt spid="24594"/>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200"/>
                                  </p:stCondLst>
                                  <p:childTnLst>
                                    <p:set>
                                      <p:cBhvr>
                                        <p:cTn id="49" dur="1" fill="hold">
                                          <p:stCondLst>
                                            <p:cond delay="0"/>
                                          </p:stCondLst>
                                        </p:cTn>
                                        <p:tgtEl>
                                          <p:spTgt spid="24595"/>
                                        </p:tgtEl>
                                        <p:attrNameLst>
                                          <p:attrName>style.visibility</p:attrName>
                                        </p:attrNameLst>
                                      </p:cBhvr>
                                      <p:to>
                                        <p:strVal val="visible"/>
                                      </p:to>
                                    </p:set>
                                    <p:anim calcmode="lin" valueType="num">
                                      <p:cBhvr additive="base">
                                        <p:cTn id="50" dur="500" fill="hold"/>
                                        <p:tgtEl>
                                          <p:spTgt spid="24595"/>
                                        </p:tgtEl>
                                        <p:attrNameLst>
                                          <p:attrName>ppt_x</p:attrName>
                                        </p:attrNameLst>
                                      </p:cBhvr>
                                      <p:tavLst>
                                        <p:tav tm="0">
                                          <p:val>
                                            <p:strVal val="0-#ppt_w/2"/>
                                          </p:val>
                                        </p:tav>
                                        <p:tav tm="100000">
                                          <p:val>
                                            <p:strVal val="#ppt_x"/>
                                          </p:val>
                                        </p:tav>
                                      </p:tavLst>
                                    </p:anim>
                                    <p:anim calcmode="lin" valueType="num">
                                      <p:cBhvr additive="base">
                                        <p:cTn id="51" dur="500" fill="hold"/>
                                        <p:tgtEl>
                                          <p:spTgt spid="24595"/>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4584"/>
                                        </p:tgtEl>
                                        <p:attrNameLst>
                                          <p:attrName>style.visibility</p:attrName>
                                        </p:attrNameLst>
                                      </p:cBhvr>
                                      <p:to>
                                        <p:strVal val="visible"/>
                                      </p:to>
                                    </p:set>
                                    <p:animEffect transition="in" filter="wipe(left)">
                                      <p:cBhvr>
                                        <p:cTn id="55" dur="500"/>
                                        <p:tgtEl>
                                          <p:spTgt spid="24584"/>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4585"/>
                                        </p:tgtEl>
                                        <p:attrNameLst>
                                          <p:attrName>style.visibility</p:attrName>
                                        </p:attrNameLst>
                                      </p:cBhvr>
                                      <p:to>
                                        <p:strVal val="visible"/>
                                      </p:to>
                                    </p:set>
                                    <p:animEffect transition="in" filter="wipe(left)">
                                      <p:cBhvr>
                                        <p:cTn id="58" dur="500"/>
                                        <p:tgtEl>
                                          <p:spTgt spid="24585"/>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4586"/>
                                        </p:tgtEl>
                                        <p:attrNameLst>
                                          <p:attrName>style.visibility</p:attrName>
                                        </p:attrNameLst>
                                      </p:cBhvr>
                                      <p:to>
                                        <p:strVal val="visible"/>
                                      </p:to>
                                    </p:set>
                                    <p:animEffect transition="in" filter="wipe(left)">
                                      <p:cBhvr>
                                        <p:cTn id="61" dur="500"/>
                                        <p:tgtEl>
                                          <p:spTgt spid="24586"/>
                                        </p:tgtEl>
                                      </p:cBhvr>
                                    </p:animEffect>
                                  </p:childTnLst>
                                </p:cTn>
                              </p:par>
                            </p:childTnLst>
                          </p:cTn>
                        </p:par>
                        <p:par>
                          <p:cTn id="62" fill="hold">
                            <p:stCondLst>
                              <p:cond delay="6000"/>
                            </p:stCondLst>
                            <p:childTnLst>
                              <p:par>
                                <p:cTn id="63" presetID="2" presetClass="entr" presetSubtype="6" fill="hold" nodeType="afterEffect">
                                  <p:stCondLst>
                                    <p:cond delay="0"/>
                                  </p:stCondLst>
                                  <p:childTnLst>
                                    <p:set>
                                      <p:cBhvr>
                                        <p:cTn id="64" dur="1" fill="hold">
                                          <p:stCondLst>
                                            <p:cond delay="0"/>
                                          </p:stCondLst>
                                        </p:cTn>
                                        <p:tgtEl>
                                          <p:spTgt spid="24590"/>
                                        </p:tgtEl>
                                        <p:attrNameLst>
                                          <p:attrName>style.visibility</p:attrName>
                                        </p:attrNameLst>
                                      </p:cBhvr>
                                      <p:to>
                                        <p:strVal val="visible"/>
                                      </p:to>
                                    </p:set>
                                    <p:anim calcmode="lin" valueType="num">
                                      <p:cBhvr additive="base">
                                        <p:cTn id="65" dur="500" fill="hold"/>
                                        <p:tgtEl>
                                          <p:spTgt spid="24590"/>
                                        </p:tgtEl>
                                        <p:attrNameLst>
                                          <p:attrName>ppt_x</p:attrName>
                                        </p:attrNameLst>
                                      </p:cBhvr>
                                      <p:tavLst>
                                        <p:tav tm="0">
                                          <p:val>
                                            <p:strVal val="1+#ppt_w/2"/>
                                          </p:val>
                                        </p:tav>
                                        <p:tav tm="100000">
                                          <p:val>
                                            <p:strVal val="#ppt_x"/>
                                          </p:val>
                                        </p:tav>
                                      </p:tavLst>
                                    </p:anim>
                                    <p:anim calcmode="lin" valueType="num">
                                      <p:cBhvr additive="base">
                                        <p:cTn id="66" dur="500" fill="hold"/>
                                        <p:tgtEl>
                                          <p:spTgt spid="24590"/>
                                        </p:tgtEl>
                                        <p:attrNameLst>
                                          <p:attrName>ppt_y</p:attrName>
                                        </p:attrNameLst>
                                      </p:cBhvr>
                                      <p:tavLst>
                                        <p:tav tm="0">
                                          <p:val>
                                            <p:strVal val="1+#ppt_h/2"/>
                                          </p:val>
                                        </p:tav>
                                        <p:tav tm="100000">
                                          <p:val>
                                            <p:strVal val="#ppt_y"/>
                                          </p:val>
                                        </p:tav>
                                      </p:tavLst>
                                    </p:anim>
                                  </p:childTnLst>
                                </p:cTn>
                              </p:par>
                              <p:par>
                                <p:cTn id="67" presetID="2" presetClass="entr" presetSubtype="6" fill="hold" nodeType="withEffect">
                                  <p:stCondLst>
                                    <p:cond delay="100"/>
                                  </p:stCondLst>
                                  <p:childTnLst>
                                    <p:set>
                                      <p:cBhvr>
                                        <p:cTn id="68" dur="1" fill="hold">
                                          <p:stCondLst>
                                            <p:cond delay="0"/>
                                          </p:stCondLst>
                                        </p:cTn>
                                        <p:tgtEl>
                                          <p:spTgt spid="24591"/>
                                        </p:tgtEl>
                                        <p:attrNameLst>
                                          <p:attrName>style.visibility</p:attrName>
                                        </p:attrNameLst>
                                      </p:cBhvr>
                                      <p:to>
                                        <p:strVal val="visible"/>
                                      </p:to>
                                    </p:set>
                                    <p:anim calcmode="lin" valueType="num">
                                      <p:cBhvr additive="base">
                                        <p:cTn id="69" dur="500" fill="hold"/>
                                        <p:tgtEl>
                                          <p:spTgt spid="24591"/>
                                        </p:tgtEl>
                                        <p:attrNameLst>
                                          <p:attrName>ppt_x</p:attrName>
                                        </p:attrNameLst>
                                      </p:cBhvr>
                                      <p:tavLst>
                                        <p:tav tm="0">
                                          <p:val>
                                            <p:strVal val="1+#ppt_w/2"/>
                                          </p:val>
                                        </p:tav>
                                        <p:tav tm="100000">
                                          <p:val>
                                            <p:strVal val="#ppt_x"/>
                                          </p:val>
                                        </p:tav>
                                      </p:tavLst>
                                    </p:anim>
                                    <p:anim calcmode="lin" valueType="num">
                                      <p:cBhvr additive="base">
                                        <p:cTn id="70" dur="500" fill="hold"/>
                                        <p:tgtEl>
                                          <p:spTgt spid="24591"/>
                                        </p:tgtEl>
                                        <p:attrNameLst>
                                          <p:attrName>ppt_y</p:attrName>
                                        </p:attrNameLst>
                                      </p:cBhvr>
                                      <p:tavLst>
                                        <p:tav tm="0">
                                          <p:val>
                                            <p:strVal val="1+#ppt_h/2"/>
                                          </p:val>
                                        </p:tav>
                                        <p:tav tm="100000">
                                          <p:val>
                                            <p:strVal val="#ppt_y"/>
                                          </p:val>
                                        </p:tav>
                                      </p:tavLst>
                                    </p:anim>
                                  </p:childTnLst>
                                </p:cTn>
                              </p:par>
                              <p:par>
                                <p:cTn id="71" presetID="2" presetClass="entr" presetSubtype="6" fill="hold" nodeType="withEffect">
                                  <p:stCondLst>
                                    <p:cond delay="200"/>
                                  </p:stCondLst>
                                  <p:childTnLst>
                                    <p:set>
                                      <p:cBhvr>
                                        <p:cTn id="72" dur="1" fill="hold">
                                          <p:stCondLst>
                                            <p:cond delay="0"/>
                                          </p:stCondLst>
                                        </p:cTn>
                                        <p:tgtEl>
                                          <p:spTgt spid="24592"/>
                                        </p:tgtEl>
                                        <p:attrNameLst>
                                          <p:attrName>style.visibility</p:attrName>
                                        </p:attrNameLst>
                                      </p:cBhvr>
                                      <p:to>
                                        <p:strVal val="visible"/>
                                      </p:to>
                                    </p:set>
                                    <p:anim calcmode="lin" valueType="num">
                                      <p:cBhvr additive="base">
                                        <p:cTn id="73" dur="500" fill="hold"/>
                                        <p:tgtEl>
                                          <p:spTgt spid="24592"/>
                                        </p:tgtEl>
                                        <p:attrNameLst>
                                          <p:attrName>ppt_x</p:attrName>
                                        </p:attrNameLst>
                                      </p:cBhvr>
                                      <p:tavLst>
                                        <p:tav tm="0">
                                          <p:val>
                                            <p:strVal val="1+#ppt_w/2"/>
                                          </p:val>
                                        </p:tav>
                                        <p:tav tm="100000">
                                          <p:val>
                                            <p:strVal val="#ppt_x"/>
                                          </p:val>
                                        </p:tav>
                                      </p:tavLst>
                                    </p:anim>
                                    <p:anim calcmode="lin" valueType="num">
                                      <p:cBhvr additive="base">
                                        <p:cTn id="74" dur="500" fill="hold"/>
                                        <p:tgtEl>
                                          <p:spTgt spid="24592"/>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2" presetClass="entr" presetSubtype="8" fill="hold" grpId="0" nodeType="afterEffect">
                                  <p:stCondLst>
                                    <p:cond delay="0"/>
                                  </p:stCondLst>
                                  <p:childTnLst>
                                    <p:set>
                                      <p:cBhvr>
                                        <p:cTn id="77" dur="1" fill="hold">
                                          <p:stCondLst>
                                            <p:cond delay="0"/>
                                          </p:stCondLst>
                                        </p:cTn>
                                        <p:tgtEl>
                                          <p:spTgt spid="24588"/>
                                        </p:tgtEl>
                                        <p:attrNameLst>
                                          <p:attrName>style.visibility</p:attrName>
                                        </p:attrNameLst>
                                      </p:cBhvr>
                                      <p:to>
                                        <p:strVal val="visible"/>
                                      </p:to>
                                    </p:set>
                                    <p:animEffect transition="in" filter="wipe(left)">
                                      <p:cBhvr>
                                        <p:cTn id="78" dur="500"/>
                                        <p:tgtEl>
                                          <p:spTgt spid="24588"/>
                                        </p:tgtEl>
                                      </p:cBhvr>
                                    </p:animEffect>
                                  </p:childTnLst>
                                </p:cTn>
                              </p:par>
                              <p:par>
                                <p:cTn id="79" presetID="22" presetClass="entr" presetSubtype="8" fill="hold" grpId="0" nodeType="withEffect">
                                  <p:stCondLst>
                                    <p:cond delay="200"/>
                                  </p:stCondLst>
                                  <p:childTnLst>
                                    <p:set>
                                      <p:cBhvr>
                                        <p:cTn id="80" dur="1" fill="hold">
                                          <p:stCondLst>
                                            <p:cond delay="0"/>
                                          </p:stCondLst>
                                        </p:cTn>
                                        <p:tgtEl>
                                          <p:spTgt spid="24589"/>
                                        </p:tgtEl>
                                        <p:attrNameLst>
                                          <p:attrName>style.visibility</p:attrName>
                                        </p:attrNameLst>
                                      </p:cBhvr>
                                      <p:to>
                                        <p:strVal val="visible"/>
                                      </p:to>
                                    </p:set>
                                    <p:animEffect transition="in" filter="wipe(left)">
                                      <p:cBhvr>
                                        <p:cTn id="81" dur="500"/>
                                        <p:tgtEl>
                                          <p:spTgt spid="24589"/>
                                        </p:tgtEl>
                                      </p:cBhvr>
                                    </p:animEffect>
                                  </p:childTnLst>
                                </p:cTn>
                              </p:par>
                              <p:par>
                                <p:cTn id="82" presetID="22" presetClass="entr" presetSubtype="8" fill="hold" grpId="0" nodeType="withEffect">
                                  <p:stCondLst>
                                    <p:cond delay="300"/>
                                  </p:stCondLst>
                                  <p:childTnLst>
                                    <p:set>
                                      <p:cBhvr>
                                        <p:cTn id="83" dur="1" fill="hold">
                                          <p:stCondLst>
                                            <p:cond delay="0"/>
                                          </p:stCondLst>
                                        </p:cTn>
                                        <p:tgtEl>
                                          <p:spTgt spid="24587"/>
                                        </p:tgtEl>
                                        <p:attrNameLst>
                                          <p:attrName>style.visibility</p:attrName>
                                        </p:attrNameLst>
                                      </p:cBhvr>
                                      <p:to>
                                        <p:strVal val="visible"/>
                                      </p:to>
                                    </p:set>
                                    <p:animEffect transition="in" filter="wipe(left)">
                                      <p:cBhvr>
                                        <p:cTn id="84" dur="500"/>
                                        <p:tgtEl>
                                          <p:spTgt spid="24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P spid="24581" grpId="0"/>
      <p:bldP spid="24582" grpId="0"/>
      <p:bldP spid="24583" grpId="0"/>
      <p:bldP spid="24584" grpId="0"/>
      <p:bldP spid="24585" grpId="0"/>
      <p:bldP spid="24586" grpId="0"/>
      <p:bldP spid="24587" grpId="0"/>
      <p:bldP spid="24588" grpId="0"/>
      <p:bldP spid="2458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圆角矩形 1"/>
          <p:cNvSpPr/>
          <p:nvPr/>
        </p:nvSpPr>
        <p:spPr>
          <a:xfrm>
            <a:off x="6770688" y="2047875"/>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3" name="圆角矩形 2"/>
          <p:cNvSpPr/>
          <p:nvPr/>
        </p:nvSpPr>
        <p:spPr>
          <a:xfrm>
            <a:off x="6770688" y="2354263"/>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4" name="圆角矩形 3"/>
          <p:cNvSpPr/>
          <p:nvPr/>
        </p:nvSpPr>
        <p:spPr>
          <a:xfrm>
            <a:off x="6770688" y="2660650"/>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5" name="圆角矩形 4"/>
          <p:cNvSpPr/>
          <p:nvPr/>
        </p:nvSpPr>
        <p:spPr>
          <a:xfrm>
            <a:off x="6770688" y="2967038"/>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6" name="圆角矩形 5"/>
          <p:cNvSpPr/>
          <p:nvPr/>
        </p:nvSpPr>
        <p:spPr>
          <a:xfrm>
            <a:off x="6770688" y="3273425"/>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7" name="圆角矩形 6"/>
          <p:cNvSpPr/>
          <p:nvPr/>
        </p:nvSpPr>
        <p:spPr>
          <a:xfrm>
            <a:off x="6770688" y="3579813"/>
            <a:ext cx="887412" cy="287337"/>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8" name="圆角矩形 7"/>
          <p:cNvSpPr/>
          <p:nvPr/>
        </p:nvSpPr>
        <p:spPr>
          <a:xfrm>
            <a:off x="6770688" y="3886200"/>
            <a:ext cx="887412" cy="287338"/>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09" name="圆角矩形 8"/>
          <p:cNvSpPr/>
          <p:nvPr/>
        </p:nvSpPr>
        <p:spPr>
          <a:xfrm>
            <a:off x="6770688" y="4192588"/>
            <a:ext cx="887412" cy="287337"/>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10" name="圆角矩形 9"/>
          <p:cNvSpPr/>
          <p:nvPr/>
        </p:nvSpPr>
        <p:spPr>
          <a:xfrm>
            <a:off x="6770688" y="4498975"/>
            <a:ext cx="887412" cy="287338"/>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11" name="圆角矩形 10"/>
          <p:cNvSpPr/>
          <p:nvPr/>
        </p:nvSpPr>
        <p:spPr>
          <a:xfrm>
            <a:off x="6770688" y="4805363"/>
            <a:ext cx="887412" cy="287337"/>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12" name="圆角矩形 11"/>
          <p:cNvSpPr/>
          <p:nvPr/>
        </p:nvSpPr>
        <p:spPr>
          <a:xfrm>
            <a:off x="6770688" y="5113338"/>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13" name="圆角矩形 12"/>
          <p:cNvSpPr/>
          <p:nvPr/>
        </p:nvSpPr>
        <p:spPr>
          <a:xfrm>
            <a:off x="6770688" y="5419725"/>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14" name="圆角矩形 13"/>
          <p:cNvSpPr/>
          <p:nvPr/>
        </p:nvSpPr>
        <p:spPr>
          <a:xfrm>
            <a:off x="6770688" y="5726113"/>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15" name="圆角矩形 14"/>
          <p:cNvSpPr/>
          <p:nvPr/>
        </p:nvSpPr>
        <p:spPr>
          <a:xfrm>
            <a:off x="6770688" y="6032500"/>
            <a:ext cx="887412" cy="2857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16" name="TextBox 15"/>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渠道分布</a:t>
            </a:r>
          </a:p>
        </p:txBody>
      </p:sp>
      <p:sp>
        <p:nvSpPr>
          <p:cNvPr id="2561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561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561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5620" name="组合 19"/>
          <p:cNvPicPr/>
          <p:nvPr/>
        </p:nvPicPr>
        <p:blipFill>
          <a:blip r:embed="rId3" cstate="email">
            <a:extLst>
              <a:ext uri="{28A0092B-C50C-407E-A947-70E740481C1C}">
                <a14:useLocalDpi xmlns:a14="http://schemas.microsoft.com/office/drawing/2010/main"/>
              </a:ext>
            </a:extLst>
          </a:blip>
          <a:stretch>
            <a:fillRect/>
          </a:stretch>
        </p:blipFill>
        <p:spPr>
          <a:xfrm>
            <a:off x="512763" y="1195388"/>
            <a:ext cx="5924550" cy="5175250"/>
          </a:xfrm>
          <a:prstGeom prst="rect">
            <a:avLst/>
          </a:prstGeom>
          <a:noFill/>
          <a:ln w="9525">
            <a:noFill/>
          </a:ln>
        </p:spPr>
      </p:pic>
      <p:sp>
        <p:nvSpPr>
          <p:cNvPr id="25621" name="Oval 5"/>
          <p:cNvSpPr>
            <a:spLocks noChangeAspect="1"/>
          </p:cNvSpPr>
          <p:nvPr/>
        </p:nvSpPr>
        <p:spPr>
          <a:xfrm>
            <a:off x="5597525" y="2484438"/>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2" name="Oval 7"/>
          <p:cNvSpPr>
            <a:spLocks noChangeAspect="1"/>
          </p:cNvSpPr>
          <p:nvPr/>
        </p:nvSpPr>
        <p:spPr>
          <a:xfrm>
            <a:off x="3476625" y="4433888"/>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3" name="Oval 9"/>
          <p:cNvSpPr>
            <a:spLocks noChangeAspect="1"/>
          </p:cNvSpPr>
          <p:nvPr/>
        </p:nvSpPr>
        <p:spPr>
          <a:xfrm>
            <a:off x="3959225" y="4556125"/>
            <a:ext cx="71438"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4" name="Oval 11"/>
          <p:cNvSpPr>
            <a:spLocks noChangeAspect="1"/>
          </p:cNvSpPr>
          <p:nvPr/>
        </p:nvSpPr>
        <p:spPr>
          <a:xfrm>
            <a:off x="3922713" y="5033963"/>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5" name="Oval 13"/>
          <p:cNvSpPr>
            <a:spLocks noChangeAspect="1"/>
          </p:cNvSpPr>
          <p:nvPr/>
        </p:nvSpPr>
        <p:spPr>
          <a:xfrm>
            <a:off x="5529263" y="2732088"/>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6" name="Oval 15"/>
          <p:cNvSpPr>
            <a:spLocks noChangeAspect="1"/>
          </p:cNvSpPr>
          <p:nvPr/>
        </p:nvSpPr>
        <p:spPr>
          <a:xfrm>
            <a:off x="5621338" y="2116138"/>
            <a:ext cx="73025"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7" name="Oval 11"/>
          <p:cNvSpPr>
            <a:spLocks noChangeAspect="1"/>
          </p:cNvSpPr>
          <p:nvPr/>
        </p:nvSpPr>
        <p:spPr>
          <a:xfrm>
            <a:off x="3243263" y="534987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8" name="Oval 11"/>
          <p:cNvSpPr>
            <a:spLocks noChangeAspect="1"/>
          </p:cNvSpPr>
          <p:nvPr/>
        </p:nvSpPr>
        <p:spPr>
          <a:xfrm>
            <a:off x="4468813" y="4884738"/>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29" name="Oval 11"/>
          <p:cNvSpPr>
            <a:spLocks noChangeAspect="1"/>
          </p:cNvSpPr>
          <p:nvPr/>
        </p:nvSpPr>
        <p:spPr>
          <a:xfrm>
            <a:off x="4722813" y="4484688"/>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0" name="Oval 11"/>
          <p:cNvSpPr>
            <a:spLocks noChangeAspect="1"/>
          </p:cNvSpPr>
          <p:nvPr/>
        </p:nvSpPr>
        <p:spPr>
          <a:xfrm>
            <a:off x="4111625" y="3998913"/>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1" name="Oval 11"/>
          <p:cNvSpPr>
            <a:spLocks noChangeAspect="1"/>
          </p:cNvSpPr>
          <p:nvPr/>
        </p:nvSpPr>
        <p:spPr>
          <a:xfrm>
            <a:off x="4468813" y="3587750"/>
            <a:ext cx="73025"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2" name="Oval 11"/>
          <p:cNvSpPr>
            <a:spLocks noChangeAspect="1"/>
          </p:cNvSpPr>
          <p:nvPr/>
        </p:nvSpPr>
        <p:spPr>
          <a:xfrm>
            <a:off x="5435600" y="4629150"/>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3" name="Oval 11"/>
          <p:cNvSpPr>
            <a:spLocks noChangeAspect="1"/>
          </p:cNvSpPr>
          <p:nvPr/>
        </p:nvSpPr>
        <p:spPr>
          <a:xfrm>
            <a:off x="5435600" y="430847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4" name="Oval 11"/>
          <p:cNvSpPr>
            <a:spLocks noChangeAspect="1"/>
          </p:cNvSpPr>
          <p:nvPr/>
        </p:nvSpPr>
        <p:spPr>
          <a:xfrm>
            <a:off x="5075238" y="3549650"/>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5" name="Oval 11"/>
          <p:cNvSpPr>
            <a:spLocks noChangeAspect="1"/>
          </p:cNvSpPr>
          <p:nvPr/>
        </p:nvSpPr>
        <p:spPr>
          <a:xfrm>
            <a:off x="5141913" y="3584575"/>
            <a:ext cx="73025"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6" name="Oval 11"/>
          <p:cNvSpPr>
            <a:spLocks noChangeAspect="1"/>
          </p:cNvSpPr>
          <p:nvPr/>
        </p:nvSpPr>
        <p:spPr>
          <a:xfrm>
            <a:off x="5457825" y="435292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7" name="Oval 11"/>
          <p:cNvSpPr>
            <a:spLocks noChangeAspect="1"/>
          </p:cNvSpPr>
          <p:nvPr/>
        </p:nvSpPr>
        <p:spPr>
          <a:xfrm>
            <a:off x="5486400" y="465137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8" name="Oval 11"/>
          <p:cNvSpPr>
            <a:spLocks noChangeAspect="1"/>
          </p:cNvSpPr>
          <p:nvPr/>
        </p:nvSpPr>
        <p:spPr>
          <a:xfrm>
            <a:off x="4683125" y="4452938"/>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39" name="Oval 11"/>
          <p:cNvSpPr>
            <a:spLocks noChangeAspect="1"/>
          </p:cNvSpPr>
          <p:nvPr/>
        </p:nvSpPr>
        <p:spPr>
          <a:xfrm>
            <a:off x="4475163" y="494347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0" name="Oval 11"/>
          <p:cNvSpPr>
            <a:spLocks noChangeAspect="1"/>
          </p:cNvSpPr>
          <p:nvPr/>
        </p:nvSpPr>
        <p:spPr>
          <a:xfrm>
            <a:off x="3937000" y="5011738"/>
            <a:ext cx="73025"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1" name="Oval 11"/>
          <p:cNvSpPr>
            <a:spLocks noChangeAspect="1"/>
          </p:cNvSpPr>
          <p:nvPr/>
        </p:nvSpPr>
        <p:spPr>
          <a:xfrm>
            <a:off x="3279775" y="5370513"/>
            <a:ext cx="73025"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2" name="Oval 7"/>
          <p:cNvSpPr>
            <a:spLocks noChangeAspect="1"/>
          </p:cNvSpPr>
          <p:nvPr/>
        </p:nvSpPr>
        <p:spPr>
          <a:xfrm>
            <a:off x="3529013" y="4411663"/>
            <a:ext cx="71437"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3" name="Oval 7"/>
          <p:cNvSpPr>
            <a:spLocks noChangeAspect="1"/>
          </p:cNvSpPr>
          <p:nvPr/>
        </p:nvSpPr>
        <p:spPr>
          <a:xfrm>
            <a:off x="3543300" y="4498975"/>
            <a:ext cx="71438"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4" name="Oval 9"/>
          <p:cNvSpPr>
            <a:spLocks noChangeAspect="1"/>
          </p:cNvSpPr>
          <p:nvPr/>
        </p:nvSpPr>
        <p:spPr>
          <a:xfrm>
            <a:off x="3987800" y="4584700"/>
            <a:ext cx="73025"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5" name="Oval 11"/>
          <p:cNvSpPr>
            <a:spLocks noChangeAspect="1"/>
          </p:cNvSpPr>
          <p:nvPr/>
        </p:nvSpPr>
        <p:spPr>
          <a:xfrm>
            <a:off x="4140200" y="3954463"/>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6" name="Oval 11"/>
          <p:cNvSpPr>
            <a:spLocks noChangeAspect="1"/>
          </p:cNvSpPr>
          <p:nvPr/>
        </p:nvSpPr>
        <p:spPr>
          <a:xfrm>
            <a:off x="4460875" y="3676650"/>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7" name="Oval 11"/>
          <p:cNvSpPr>
            <a:spLocks noChangeAspect="1"/>
          </p:cNvSpPr>
          <p:nvPr/>
        </p:nvSpPr>
        <p:spPr>
          <a:xfrm>
            <a:off x="4884738" y="3090863"/>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8" name="Oval 11"/>
          <p:cNvSpPr>
            <a:spLocks noChangeAspect="1"/>
          </p:cNvSpPr>
          <p:nvPr/>
        </p:nvSpPr>
        <p:spPr>
          <a:xfrm>
            <a:off x="4914900" y="3054350"/>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49" name="Oval 11"/>
          <p:cNvSpPr>
            <a:spLocks noChangeAspect="1"/>
          </p:cNvSpPr>
          <p:nvPr/>
        </p:nvSpPr>
        <p:spPr>
          <a:xfrm>
            <a:off x="4711700" y="451802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0" name="Rectangle 4"/>
          <p:cNvSpPr>
            <a:spLocks noGrp="1"/>
          </p:cNvSpPr>
          <p:nvPr/>
        </p:nvSpPr>
        <p:spPr>
          <a:xfrm>
            <a:off x="6746875" y="1435100"/>
            <a:ext cx="4951413" cy="400050"/>
          </a:xfrm>
          <a:prstGeom prst="rect">
            <a:avLst/>
          </a:prstGeom>
          <a:solidFill>
            <a:schemeClr val="tx1"/>
          </a:solidFill>
          <a:ln w="9525" cap="flat" cmpd="sng">
            <a:solidFill>
              <a:schemeClr val="accent2"/>
            </a:solidFill>
            <a:prstDash val="solid"/>
            <a:miter/>
            <a:headEnd type="none" w="med" len="med"/>
            <a:tailEnd type="none" w="med" len="med"/>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部分网点</a:t>
            </a:r>
          </a:p>
        </p:txBody>
      </p:sp>
      <p:sp>
        <p:nvSpPr>
          <p:cNvPr id="25651" name="Oval 11"/>
          <p:cNvSpPr>
            <a:spLocks noChangeAspect="1"/>
          </p:cNvSpPr>
          <p:nvPr/>
        </p:nvSpPr>
        <p:spPr>
          <a:xfrm>
            <a:off x="3228975" y="540067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2" name="Oval 11"/>
          <p:cNvSpPr>
            <a:spLocks noChangeAspect="1"/>
          </p:cNvSpPr>
          <p:nvPr/>
        </p:nvSpPr>
        <p:spPr>
          <a:xfrm>
            <a:off x="4548188" y="4906963"/>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3" name="Oval 11"/>
          <p:cNvSpPr>
            <a:spLocks noChangeAspect="1"/>
          </p:cNvSpPr>
          <p:nvPr/>
        </p:nvSpPr>
        <p:spPr>
          <a:xfrm>
            <a:off x="4675188" y="4518025"/>
            <a:ext cx="73025"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4" name="Oval 11"/>
          <p:cNvSpPr>
            <a:spLocks noChangeAspect="1"/>
          </p:cNvSpPr>
          <p:nvPr/>
        </p:nvSpPr>
        <p:spPr>
          <a:xfrm>
            <a:off x="5486400" y="4322763"/>
            <a:ext cx="73025" cy="71437"/>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5" name="Oval 13"/>
          <p:cNvSpPr>
            <a:spLocks noChangeAspect="1"/>
          </p:cNvSpPr>
          <p:nvPr/>
        </p:nvSpPr>
        <p:spPr>
          <a:xfrm>
            <a:off x="5580063" y="2693988"/>
            <a:ext cx="73025"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6" name="Oval 13"/>
          <p:cNvSpPr>
            <a:spLocks noChangeAspect="1"/>
          </p:cNvSpPr>
          <p:nvPr/>
        </p:nvSpPr>
        <p:spPr>
          <a:xfrm>
            <a:off x="5586413" y="2759075"/>
            <a:ext cx="71437" cy="71438"/>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7" name="Oval 13"/>
          <p:cNvSpPr>
            <a:spLocks noChangeAspect="1"/>
          </p:cNvSpPr>
          <p:nvPr/>
        </p:nvSpPr>
        <p:spPr>
          <a:xfrm>
            <a:off x="5549900" y="2767013"/>
            <a:ext cx="71438"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8" name="Oval 13"/>
          <p:cNvSpPr>
            <a:spLocks noChangeAspect="1"/>
          </p:cNvSpPr>
          <p:nvPr/>
        </p:nvSpPr>
        <p:spPr>
          <a:xfrm>
            <a:off x="5630863" y="2744788"/>
            <a:ext cx="71437" cy="73025"/>
          </a:xfrm>
          <a:prstGeom prst="ellipse">
            <a:avLst/>
          </a:prstGeom>
          <a:solidFill>
            <a:schemeClr val="tx1"/>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5659" name="TextBox 88"/>
          <p:cNvSpPr txBox="1"/>
          <p:nvPr/>
        </p:nvSpPr>
        <p:spPr>
          <a:xfrm>
            <a:off x="6770688" y="2000250"/>
            <a:ext cx="877887" cy="4378325"/>
          </a:xfrm>
          <a:prstGeom prst="rect">
            <a:avLst/>
          </a:prstGeom>
          <a:noFill/>
          <a:ln w="9525">
            <a:noFill/>
          </a:ln>
        </p:spPr>
        <p:txBody>
          <a:bodyPr wrap="none">
            <a:spAutoFit/>
          </a:bodyPr>
          <a:lstStyle/>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北京</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上海</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沈阳</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长春</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哈尔滨</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重庆</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成都</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贵阳</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长沙</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昆明</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武汉</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西安</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杭州</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济南</a:t>
            </a:r>
          </a:p>
        </p:txBody>
      </p:sp>
      <p:sp>
        <p:nvSpPr>
          <p:cNvPr id="25660" name="TextBox 89"/>
          <p:cNvSpPr txBox="1"/>
          <p:nvPr/>
        </p:nvSpPr>
        <p:spPr>
          <a:xfrm>
            <a:off x="7658100" y="2000250"/>
            <a:ext cx="4287838" cy="4400550"/>
          </a:xfrm>
          <a:prstGeom prst="rect">
            <a:avLst/>
          </a:prstGeom>
          <a:noFill/>
          <a:ln w="9525">
            <a:noFill/>
          </a:ln>
        </p:spPr>
        <p:txBody>
          <a:bodyPr wrap="none">
            <a:spAutoFit/>
          </a:bodyPr>
          <a:lstStyle/>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奥特莱斯、王府井、</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伊斯丹、太平洋、八佰伴、</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中兴、新玛特、麦凯乐、新世界、兴隆大家庭</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欧亚、百大、亚泰、</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红博会展、哈一百、新玛特、松雷、麦凯乐</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太平洋、重百、新世纪、百盛</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王府井、成都群光、伊藤、</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国贸、贵州星力、百盛</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王府井、友谊、奥特莱斯</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昆明金鹰、昆百大、</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武汉广场、群光广场、大洋、</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开源、百盛</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银泰、百货大楼</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银座、百盛、</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617"/>
                                        </p:tgtEl>
                                        <p:attrNameLst>
                                          <p:attrName>style.visibility</p:attrName>
                                        </p:attrNameLst>
                                      </p:cBhvr>
                                      <p:to>
                                        <p:strVal val="visible"/>
                                      </p:to>
                                    </p:set>
                                    <p:anim calcmode="lin" valueType="num">
                                      <p:cBhvr additive="base">
                                        <p:cTn id="7" dur="300" fill="hold"/>
                                        <p:tgtEl>
                                          <p:spTgt spid="25617"/>
                                        </p:tgtEl>
                                        <p:attrNameLst>
                                          <p:attrName>ppt_x</p:attrName>
                                        </p:attrNameLst>
                                      </p:cBhvr>
                                      <p:tavLst>
                                        <p:tav tm="0">
                                          <p:val>
                                            <p:strVal val="0-#ppt_w/2"/>
                                          </p:val>
                                        </p:tav>
                                        <p:tav tm="100000">
                                          <p:val>
                                            <p:strVal val="#ppt_x"/>
                                          </p:val>
                                        </p:tav>
                                      </p:tavLst>
                                    </p:anim>
                                    <p:anim calcmode="lin" valueType="num">
                                      <p:cBhvr additive="base">
                                        <p:cTn id="8" dur="300" fill="hold"/>
                                        <p:tgtEl>
                                          <p:spTgt spid="256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618"/>
                                        </p:tgtEl>
                                        <p:attrNameLst>
                                          <p:attrName>style.visibility</p:attrName>
                                        </p:attrNameLst>
                                      </p:cBhvr>
                                      <p:to>
                                        <p:strVal val="visible"/>
                                      </p:to>
                                    </p:set>
                                    <p:anim calcmode="lin" valueType="num">
                                      <p:cBhvr additive="base">
                                        <p:cTn id="11" dur="300" fill="hold"/>
                                        <p:tgtEl>
                                          <p:spTgt spid="25618"/>
                                        </p:tgtEl>
                                        <p:attrNameLst>
                                          <p:attrName>ppt_x</p:attrName>
                                        </p:attrNameLst>
                                      </p:cBhvr>
                                      <p:tavLst>
                                        <p:tav tm="0">
                                          <p:val>
                                            <p:strVal val="0-#ppt_w/2"/>
                                          </p:val>
                                        </p:tav>
                                        <p:tav tm="100000">
                                          <p:val>
                                            <p:strVal val="#ppt_x"/>
                                          </p:val>
                                        </p:tav>
                                      </p:tavLst>
                                    </p:anim>
                                    <p:anim calcmode="lin" valueType="num">
                                      <p:cBhvr additive="base">
                                        <p:cTn id="12" dur="300" fill="hold"/>
                                        <p:tgtEl>
                                          <p:spTgt spid="256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5619"/>
                                        </p:tgtEl>
                                        <p:attrNameLst>
                                          <p:attrName>style.visibility</p:attrName>
                                        </p:attrNameLst>
                                      </p:cBhvr>
                                      <p:to>
                                        <p:strVal val="visible"/>
                                      </p:to>
                                    </p:set>
                                    <p:anim calcmode="lin" valueType="num">
                                      <p:cBhvr additive="base">
                                        <p:cTn id="15" dur="300" fill="hold"/>
                                        <p:tgtEl>
                                          <p:spTgt spid="25619"/>
                                        </p:tgtEl>
                                        <p:attrNameLst>
                                          <p:attrName>ppt_x</p:attrName>
                                        </p:attrNameLst>
                                      </p:cBhvr>
                                      <p:tavLst>
                                        <p:tav tm="0">
                                          <p:val>
                                            <p:strVal val="0-#ppt_w/2"/>
                                          </p:val>
                                        </p:tav>
                                        <p:tav tm="100000">
                                          <p:val>
                                            <p:strVal val="#ppt_x"/>
                                          </p:val>
                                        </p:tav>
                                      </p:tavLst>
                                    </p:anim>
                                    <p:anim calcmode="lin" valueType="num">
                                      <p:cBhvr additive="base">
                                        <p:cTn id="16" dur="300" fill="hold"/>
                                        <p:tgtEl>
                                          <p:spTgt spid="2561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5616"/>
                                        </p:tgtEl>
                                        <p:attrNameLst>
                                          <p:attrName>style.visibility</p:attrName>
                                        </p:attrNameLst>
                                      </p:cBhvr>
                                      <p:to>
                                        <p:strVal val="visible"/>
                                      </p:to>
                                    </p:set>
                                    <p:anim calcmode="lin" valueType="num">
                                      <p:cBhvr>
                                        <p:cTn id="20" dur="500" fill="hold"/>
                                        <p:tgtEl>
                                          <p:spTgt spid="2561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5616"/>
                                        </p:tgtEl>
                                        <p:attrNameLst>
                                          <p:attrName>ppt_y</p:attrName>
                                        </p:attrNameLst>
                                      </p:cBhvr>
                                      <p:tavLst>
                                        <p:tav tm="0">
                                          <p:val>
                                            <p:strVal val="#ppt_y"/>
                                          </p:val>
                                        </p:tav>
                                        <p:tav tm="100000">
                                          <p:val>
                                            <p:strVal val="#ppt_y"/>
                                          </p:val>
                                        </p:tav>
                                      </p:tavLst>
                                    </p:anim>
                                    <p:anim calcmode="lin" valueType="num">
                                      <p:cBhvr>
                                        <p:cTn id="22" dur="500" fill="hold"/>
                                        <p:tgtEl>
                                          <p:spTgt spid="2561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561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5616"/>
                                        </p:tgtEl>
                                      </p:cBhvr>
                                    </p:animEffect>
                                  </p:childTnLst>
                                </p:cTn>
                              </p:par>
                            </p:childTnLst>
                          </p:cTn>
                        </p:par>
                        <p:par>
                          <p:cTn id="25" fill="hold">
                            <p:stCondLst>
                              <p:cond delay="1049"/>
                            </p:stCondLst>
                            <p:childTnLst>
                              <p:par>
                                <p:cTn id="26" presetID="14" presetClass="entr" presetSubtype="10" fill="hold" nodeType="afterEffect">
                                  <p:stCondLst>
                                    <p:cond delay="0"/>
                                  </p:stCondLst>
                                  <p:childTnLst>
                                    <p:set>
                                      <p:cBhvr>
                                        <p:cTn id="27" dur="1" fill="hold">
                                          <p:stCondLst>
                                            <p:cond delay="0"/>
                                          </p:stCondLst>
                                        </p:cTn>
                                        <p:tgtEl>
                                          <p:spTgt spid="25620"/>
                                        </p:tgtEl>
                                        <p:attrNameLst>
                                          <p:attrName>style.visibility</p:attrName>
                                        </p:attrNameLst>
                                      </p:cBhvr>
                                      <p:to>
                                        <p:strVal val="visible"/>
                                      </p:to>
                                    </p:set>
                                    <p:animEffect transition="in" filter="randombar(horizontal)">
                                      <p:cBhvr>
                                        <p:cTn id="28" dur="300"/>
                                        <p:tgtEl>
                                          <p:spTgt spid="25620"/>
                                        </p:tgtEl>
                                      </p:cBhvr>
                                    </p:animEffect>
                                  </p:childTnLst>
                                </p:cTn>
                              </p:par>
                            </p:childTnLst>
                          </p:cTn>
                        </p:par>
                        <p:par>
                          <p:cTn id="29" fill="hold">
                            <p:stCondLst>
                              <p:cond delay="1549"/>
                            </p:stCondLst>
                            <p:childTnLst>
                              <p:par>
                                <p:cTn id="30" presetID="2" presetClass="entr" presetSubtype="4" fill="hold" grpId="0" nodeType="afterEffect">
                                  <p:stCondLst>
                                    <p:cond delay="400"/>
                                  </p:stCondLst>
                                  <p:childTnLst>
                                    <p:set>
                                      <p:cBhvr>
                                        <p:cTn id="31" dur="1" fill="hold">
                                          <p:stCondLst>
                                            <p:cond delay="0"/>
                                          </p:stCondLst>
                                        </p:cTn>
                                        <p:tgtEl>
                                          <p:spTgt spid="25621"/>
                                        </p:tgtEl>
                                        <p:attrNameLst>
                                          <p:attrName>style.visibility</p:attrName>
                                        </p:attrNameLst>
                                      </p:cBhvr>
                                      <p:to>
                                        <p:strVal val="visible"/>
                                      </p:to>
                                    </p:set>
                                    <p:anim calcmode="lin" valueType="num">
                                      <p:cBhvr additive="base">
                                        <p:cTn id="32" dur="500" fill="hold"/>
                                        <p:tgtEl>
                                          <p:spTgt spid="25621"/>
                                        </p:tgtEl>
                                        <p:attrNameLst>
                                          <p:attrName>ppt_x</p:attrName>
                                        </p:attrNameLst>
                                      </p:cBhvr>
                                      <p:tavLst>
                                        <p:tav tm="0">
                                          <p:val>
                                            <p:strVal val="#ppt_x"/>
                                          </p:val>
                                        </p:tav>
                                        <p:tav tm="100000">
                                          <p:val>
                                            <p:strVal val="#ppt_x"/>
                                          </p:val>
                                        </p:tav>
                                      </p:tavLst>
                                    </p:anim>
                                    <p:anim calcmode="lin" valueType="num">
                                      <p:cBhvr additive="base">
                                        <p:cTn id="33" dur="500" fill="hold"/>
                                        <p:tgtEl>
                                          <p:spTgt spid="256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00"/>
                                  </p:stCondLst>
                                  <p:childTnLst>
                                    <p:set>
                                      <p:cBhvr>
                                        <p:cTn id="35" dur="1" fill="hold">
                                          <p:stCondLst>
                                            <p:cond delay="0"/>
                                          </p:stCondLst>
                                        </p:cTn>
                                        <p:tgtEl>
                                          <p:spTgt spid="25622"/>
                                        </p:tgtEl>
                                        <p:attrNameLst>
                                          <p:attrName>style.visibility</p:attrName>
                                        </p:attrNameLst>
                                      </p:cBhvr>
                                      <p:to>
                                        <p:strVal val="visible"/>
                                      </p:to>
                                    </p:set>
                                    <p:anim calcmode="lin" valueType="num">
                                      <p:cBhvr additive="base">
                                        <p:cTn id="36" dur="500" fill="hold"/>
                                        <p:tgtEl>
                                          <p:spTgt spid="25622"/>
                                        </p:tgtEl>
                                        <p:attrNameLst>
                                          <p:attrName>ppt_x</p:attrName>
                                        </p:attrNameLst>
                                      </p:cBhvr>
                                      <p:tavLst>
                                        <p:tav tm="0">
                                          <p:val>
                                            <p:strVal val="#ppt_x"/>
                                          </p:val>
                                        </p:tav>
                                        <p:tav tm="100000">
                                          <p:val>
                                            <p:strVal val="#ppt_x"/>
                                          </p:val>
                                        </p:tav>
                                      </p:tavLst>
                                    </p:anim>
                                    <p:anim calcmode="lin" valueType="num">
                                      <p:cBhvr additive="base">
                                        <p:cTn id="37" dur="500" fill="hold"/>
                                        <p:tgtEl>
                                          <p:spTgt spid="256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800"/>
                                  </p:stCondLst>
                                  <p:childTnLst>
                                    <p:set>
                                      <p:cBhvr>
                                        <p:cTn id="39" dur="1" fill="hold">
                                          <p:stCondLst>
                                            <p:cond delay="0"/>
                                          </p:stCondLst>
                                        </p:cTn>
                                        <p:tgtEl>
                                          <p:spTgt spid="25623"/>
                                        </p:tgtEl>
                                        <p:attrNameLst>
                                          <p:attrName>style.visibility</p:attrName>
                                        </p:attrNameLst>
                                      </p:cBhvr>
                                      <p:to>
                                        <p:strVal val="visible"/>
                                      </p:to>
                                    </p:set>
                                    <p:anim calcmode="lin" valueType="num">
                                      <p:cBhvr additive="base">
                                        <p:cTn id="40" dur="500" fill="hold"/>
                                        <p:tgtEl>
                                          <p:spTgt spid="25623"/>
                                        </p:tgtEl>
                                        <p:attrNameLst>
                                          <p:attrName>ppt_x</p:attrName>
                                        </p:attrNameLst>
                                      </p:cBhvr>
                                      <p:tavLst>
                                        <p:tav tm="0">
                                          <p:val>
                                            <p:strVal val="#ppt_x"/>
                                          </p:val>
                                        </p:tav>
                                        <p:tav tm="100000">
                                          <p:val>
                                            <p:strVal val="#ppt_x"/>
                                          </p:val>
                                        </p:tav>
                                      </p:tavLst>
                                    </p:anim>
                                    <p:anim calcmode="lin" valueType="num">
                                      <p:cBhvr additive="base">
                                        <p:cTn id="41" dur="500" fill="hold"/>
                                        <p:tgtEl>
                                          <p:spTgt spid="2562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5624"/>
                                        </p:tgtEl>
                                        <p:attrNameLst>
                                          <p:attrName>style.visibility</p:attrName>
                                        </p:attrNameLst>
                                      </p:cBhvr>
                                      <p:to>
                                        <p:strVal val="visible"/>
                                      </p:to>
                                    </p:set>
                                    <p:anim calcmode="lin" valueType="num">
                                      <p:cBhvr additive="base">
                                        <p:cTn id="44" dur="500" fill="hold"/>
                                        <p:tgtEl>
                                          <p:spTgt spid="25624"/>
                                        </p:tgtEl>
                                        <p:attrNameLst>
                                          <p:attrName>ppt_x</p:attrName>
                                        </p:attrNameLst>
                                      </p:cBhvr>
                                      <p:tavLst>
                                        <p:tav tm="0">
                                          <p:val>
                                            <p:strVal val="#ppt_x"/>
                                          </p:val>
                                        </p:tav>
                                        <p:tav tm="100000">
                                          <p:val>
                                            <p:strVal val="#ppt_x"/>
                                          </p:val>
                                        </p:tav>
                                      </p:tavLst>
                                    </p:anim>
                                    <p:anim calcmode="lin" valueType="num">
                                      <p:cBhvr additive="base">
                                        <p:cTn id="45" dur="500" fill="hold"/>
                                        <p:tgtEl>
                                          <p:spTgt spid="2562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400"/>
                                  </p:stCondLst>
                                  <p:childTnLst>
                                    <p:set>
                                      <p:cBhvr>
                                        <p:cTn id="47" dur="1" fill="hold">
                                          <p:stCondLst>
                                            <p:cond delay="0"/>
                                          </p:stCondLst>
                                        </p:cTn>
                                        <p:tgtEl>
                                          <p:spTgt spid="25625"/>
                                        </p:tgtEl>
                                        <p:attrNameLst>
                                          <p:attrName>style.visibility</p:attrName>
                                        </p:attrNameLst>
                                      </p:cBhvr>
                                      <p:to>
                                        <p:strVal val="visible"/>
                                      </p:to>
                                    </p:set>
                                    <p:anim calcmode="lin" valueType="num">
                                      <p:cBhvr additive="base">
                                        <p:cTn id="48" dur="500" fill="hold"/>
                                        <p:tgtEl>
                                          <p:spTgt spid="25625"/>
                                        </p:tgtEl>
                                        <p:attrNameLst>
                                          <p:attrName>ppt_x</p:attrName>
                                        </p:attrNameLst>
                                      </p:cBhvr>
                                      <p:tavLst>
                                        <p:tav tm="0">
                                          <p:val>
                                            <p:strVal val="#ppt_x"/>
                                          </p:val>
                                        </p:tav>
                                        <p:tav tm="100000">
                                          <p:val>
                                            <p:strVal val="#ppt_x"/>
                                          </p:val>
                                        </p:tav>
                                      </p:tavLst>
                                    </p:anim>
                                    <p:anim calcmode="lin" valueType="num">
                                      <p:cBhvr additive="base">
                                        <p:cTn id="49" dur="500" fill="hold"/>
                                        <p:tgtEl>
                                          <p:spTgt spid="2562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800"/>
                                  </p:stCondLst>
                                  <p:childTnLst>
                                    <p:set>
                                      <p:cBhvr>
                                        <p:cTn id="51" dur="1" fill="hold">
                                          <p:stCondLst>
                                            <p:cond delay="0"/>
                                          </p:stCondLst>
                                        </p:cTn>
                                        <p:tgtEl>
                                          <p:spTgt spid="25626"/>
                                        </p:tgtEl>
                                        <p:attrNameLst>
                                          <p:attrName>style.visibility</p:attrName>
                                        </p:attrNameLst>
                                      </p:cBhvr>
                                      <p:to>
                                        <p:strVal val="visible"/>
                                      </p:to>
                                    </p:set>
                                    <p:anim calcmode="lin" valueType="num">
                                      <p:cBhvr additive="base">
                                        <p:cTn id="52" dur="500" fill="hold"/>
                                        <p:tgtEl>
                                          <p:spTgt spid="25626"/>
                                        </p:tgtEl>
                                        <p:attrNameLst>
                                          <p:attrName>ppt_x</p:attrName>
                                        </p:attrNameLst>
                                      </p:cBhvr>
                                      <p:tavLst>
                                        <p:tav tm="0">
                                          <p:val>
                                            <p:strVal val="#ppt_x"/>
                                          </p:val>
                                        </p:tav>
                                        <p:tav tm="100000">
                                          <p:val>
                                            <p:strVal val="#ppt_x"/>
                                          </p:val>
                                        </p:tav>
                                      </p:tavLst>
                                    </p:anim>
                                    <p:anim calcmode="lin" valueType="num">
                                      <p:cBhvr additive="base">
                                        <p:cTn id="53" dur="500" fill="hold"/>
                                        <p:tgtEl>
                                          <p:spTgt spid="2562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00"/>
                                  </p:stCondLst>
                                  <p:childTnLst>
                                    <p:set>
                                      <p:cBhvr>
                                        <p:cTn id="55" dur="1" fill="hold">
                                          <p:stCondLst>
                                            <p:cond delay="0"/>
                                          </p:stCondLst>
                                        </p:cTn>
                                        <p:tgtEl>
                                          <p:spTgt spid="25627"/>
                                        </p:tgtEl>
                                        <p:attrNameLst>
                                          <p:attrName>style.visibility</p:attrName>
                                        </p:attrNameLst>
                                      </p:cBhvr>
                                      <p:to>
                                        <p:strVal val="visible"/>
                                      </p:to>
                                    </p:set>
                                    <p:anim calcmode="lin" valueType="num">
                                      <p:cBhvr additive="base">
                                        <p:cTn id="56" dur="500" fill="hold"/>
                                        <p:tgtEl>
                                          <p:spTgt spid="25627"/>
                                        </p:tgtEl>
                                        <p:attrNameLst>
                                          <p:attrName>ppt_x</p:attrName>
                                        </p:attrNameLst>
                                      </p:cBhvr>
                                      <p:tavLst>
                                        <p:tav tm="0">
                                          <p:val>
                                            <p:strVal val="#ppt_x"/>
                                          </p:val>
                                        </p:tav>
                                        <p:tav tm="100000">
                                          <p:val>
                                            <p:strVal val="#ppt_x"/>
                                          </p:val>
                                        </p:tav>
                                      </p:tavLst>
                                    </p:anim>
                                    <p:anim calcmode="lin" valueType="num">
                                      <p:cBhvr additive="base">
                                        <p:cTn id="57" dur="500" fill="hold"/>
                                        <p:tgtEl>
                                          <p:spTgt spid="2562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800"/>
                                  </p:stCondLst>
                                  <p:childTnLst>
                                    <p:set>
                                      <p:cBhvr>
                                        <p:cTn id="59" dur="1" fill="hold">
                                          <p:stCondLst>
                                            <p:cond delay="0"/>
                                          </p:stCondLst>
                                        </p:cTn>
                                        <p:tgtEl>
                                          <p:spTgt spid="25628"/>
                                        </p:tgtEl>
                                        <p:attrNameLst>
                                          <p:attrName>style.visibility</p:attrName>
                                        </p:attrNameLst>
                                      </p:cBhvr>
                                      <p:to>
                                        <p:strVal val="visible"/>
                                      </p:to>
                                    </p:set>
                                    <p:anim calcmode="lin" valueType="num">
                                      <p:cBhvr additive="base">
                                        <p:cTn id="60" dur="500" fill="hold"/>
                                        <p:tgtEl>
                                          <p:spTgt spid="25628"/>
                                        </p:tgtEl>
                                        <p:attrNameLst>
                                          <p:attrName>ppt_x</p:attrName>
                                        </p:attrNameLst>
                                      </p:cBhvr>
                                      <p:tavLst>
                                        <p:tav tm="0">
                                          <p:val>
                                            <p:strVal val="#ppt_x"/>
                                          </p:val>
                                        </p:tav>
                                        <p:tav tm="100000">
                                          <p:val>
                                            <p:strVal val="#ppt_x"/>
                                          </p:val>
                                        </p:tav>
                                      </p:tavLst>
                                    </p:anim>
                                    <p:anim calcmode="lin" valueType="num">
                                      <p:cBhvr additive="base">
                                        <p:cTn id="61" dur="500" fill="hold"/>
                                        <p:tgtEl>
                                          <p:spTgt spid="25628"/>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00"/>
                                  </p:stCondLst>
                                  <p:childTnLst>
                                    <p:set>
                                      <p:cBhvr>
                                        <p:cTn id="63" dur="1" fill="hold">
                                          <p:stCondLst>
                                            <p:cond delay="0"/>
                                          </p:stCondLst>
                                        </p:cTn>
                                        <p:tgtEl>
                                          <p:spTgt spid="25629"/>
                                        </p:tgtEl>
                                        <p:attrNameLst>
                                          <p:attrName>style.visibility</p:attrName>
                                        </p:attrNameLst>
                                      </p:cBhvr>
                                      <p:to>
                                        <p:strVal val="visible"/>
                                      </p:to>
                                    </p:set>
                                    <p:anim calcmode="lin" valueType="num">
                                      <p:cBhvr additive="base">
                                        <p:cTn id="64" dur="500" fill="hold"/>
                                        <p:tgtEl>
                                          <p:spTgt spid="25629"/>
                                        </p:tgtEl>
                                        <p:attrNameLst>
                                          <p:attrName>ppt_x</p:attrName>
                                        </p:attrNameLst>
                                      </p:cBhvr>
                                      <p:tavLst>
                                        <p:tav tm="0">
                                          <p:val>
                                            <p:strVal val="#ppt_x"/>
                                          </p:val>
                                        </p:tav>
                                        <p:tav tm="100000">
                                          <p:val>
                                            <p:strVal val="#ppt_x"/>
                                          </p:val>
                                        </p:tav>
                                      </p:tavLst>
                                    </p:anim>
                                    <p:anim calcmode="lin" valueType="num">
                                      <p:cBhvr additive="base">
                                        <p:cTn id="65" dur="500" fill="hold"/>
                                        <p:tgtEl>
                                          <p:spTgt spid="2562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25630"/>
                                        </p:tgtEl>
                                        <p:attrNameLst>
                                          <p:attrName>style.visibility</p:attrName>
                                        </p:attrNameLst>
                                      </p:cBhvr>
                                      <p:to>
                                        <p:strVal val="visible"/>
                                      </p:to>
                                    </p:set>
                                    <p:anim calcmode="lin" valueType="num">
                                      <p:cBhvr additive="base">
                                        <p:cTn id="68" dur="500" fill="hold"/>
                                        <p:tgtEl>
                                          <p:spTgt spid="25630"/>
                                        </p:tgtEl>
                                        <p:attrNameLst>
                                          <p:attrName>ppt_x</p:attrName>
                                        </p:attrNameLst>
                                      </p:cBhvr>
                                      <p:tavLst>
                                        <p:tav tm="0">
                                          <p:val>
                                            <p:strVal val="#ppt_x"/>
                                          </p:val>
                                        </p:tav>
                                        <p:tav tm="100000">
                                          <p:val>
                                            <p:strVal val="#ppt_x"/>
                                          </p:val>
                                        </p:tav>
                                      </p:tavLst>
                                    </p:anim>
                                    <p:anim calcmode="lin" valueType="num">
                                      <p:cBhvr additive="base">
                                        <p:cTn id="69" dur="500" fill="hold"/>
                                        <p:tgtEl>
                                          <p:spTgt spid="2563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300"/>
                                  </p:stCondLst>
                                  <p:childTnLst>
                                    <p:set>
                                      <p:cBhvr>
                                        <p:cTn id="71" dur="1" fill="hold">
                                          <p:stCondLst>
                                            <p:cond delay="0"/>
                                          </p:stCondLst>
                                        </p:cTn>
                                        <p:tgtEl>
                                          <p:spTgt spid="25631"/>
                                        </p:tgtEl>
                                        <p:attrNameLst>
                                          <p:attrName>style.visibility</p:attrName>
                                        </p:attrNameLst>
                                      </p:cBhvr>
                                      <p:to>
                                        <p:strVal val="visible"/>
                                      </p:to>
                                    </p:set>
                                    <p:anim calcmode="lin" valueType="num">
                                      <p:cBhvr additive="base">
                                        <p:cTn id="72" dur="500" fill="hold"/>
                                        <p:tgtEl>
                                          <p:spTgt spid="25631"/>
                                        </p:tgtEl>
                                        <p:attrNameLst>
                                          <p:attrName>ppt_x</p:attrName>
                                        </p:attrNameLst>
                                      </p:cBhvr>
                                      <p:tavLst>
                                        <p:tav tm="0">
                                          <p:val>
                                            <p:strVal val="#ppt_x"/>
                                          </p:val>
                                        </p:tav>
                                        <p:tav tm="100000">
                                          <p:val>
                                            <p:strVal val="#ppt_x"/>
                                          </p:val>
                                        </p:tav>
                                      </p:tavLst>
                                    </p:anim>
                                    <p:anim calcmode="lin" valueType="num">
                                      <p:cBhvr additive="base">
                                        <p:cTn id="73" dur="500" fill="hold"/>
                                        <p:tgtEl>
                                          <p:spTgt spid="2563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400"/>
                                  </p:stCondLst>
                                  <p:childTnLst>
                                    <p:set>
                                      <p:cBhvr>
                                        <p:cTn id="75" dur="1" fill="hold">
                                          <p:stCondLst>
                                            <p:cond delay="0"/>
                                          </p:stCondLst>
                                        </p:cTn>
                                        <p:tgtEl>
                                          <p:spTgt spid="25632"/>
                                        </p:tgtEl>
                                        <p:attrNameLst>
                                          <p:attrName>style.visibility</p:attrName>
                                        </p:attrNameLst>
                                      </p:cBhvr>
                                      <p:to>
                                        <p:strVal val="visible"/>
                                      </p:to>
                                    </p:set>
                                    <p:anim calcmode="lin" valueType="num">
                                      <p:cBhvr additive="base">
                                        <p:cTn id="76" dur="500" fill="hold"/>
                                        <p:tgtEl>
                                          <p:spTgt spid="25632"/>
                                        </p:tgtEl>
                                        <p:attrNameLst>
                                          <p:attrName>ppt_x</p:attrName>
                                        </p:attrNameLst>
                                      </p:cBhvr>
                                      <p:tavLst>
                                        <p:tav tm="0">
                                          <p:val>
                                            <p:strVal val="#ppt_x"/>
                                          </p:val>
                                        </p:tav>
                                        <p:tav tm="100000">
                                          <p:val>
                                            <p:strVal val="#ppt_x"/>
                                          </p:val>
                                        </p:tav>
                                      </p:tavLst>
                                    </p:anim>
                                    <p:anim calcmode="lin" valueType="num">
                                      <p:cBhvr additive="base">
                                        <p:cTn id="77" dur="500" fill="hold"/>
                                        <p:tgtEl>
                                          <p:spTgt spid="2563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100"/>
                                  </p:stCondLst>
                                  <p:childTnLst>
                                    <p:set>
                                      <p:cBhvr>
                                        <p:cTn id="79" dur="1" fill="hold">
                                          <p:stCondLst>
                                            <p:cond delay="0"/>
                                          </p:stCondLst>
                                        </p:cTn>
                                        <p:tgtEl>
                                          <p:spTgt spid="25633"/>
                                        </p:tgtEl>
                                        <p:attrNameLst>
                                          <p:attrName>style.visibility</p:attrName>
                                        </p:attrNameLst>
                                      </p:cBhvr>
                                      <p:to>
                                        <p:strVal val="visible"/>
                                      </p:to>
                                    </p:set>
                                    <p:anim calcmode="lin" valueType="num">
                                      <p:cBhvr additive="base">
                                        <p:cTn id="80" dur="500" fill="hold"/>
                                        <p:tgtEl>
                                          <p:spTgt spid="25633"/>
                                        </p:tgtEl>
                                        <p:attrNameLst>
                                          <p:attrName>ppt_x</p:attrName>
                                        </p:attrNameLst>
                                      </p:cBhvr>
                                      <p:tavLst>
                                        <p:tav tm="0">
                                          <p:val>
                                            <p:strVal val="#ppt_x"/>
                                          </p:val>
                                        </p:tav>
                                        <p:tav tm="100000">
                                          <p:val>
                                            <p:strVal val="#ppt_x"/>
                                          </p:val>
                                        </p:tav>
                                      </p:tavLst>
                                    </p:anim>
                                    <p:anim calcmode="lin" valueType="num">
                                      <p:cBhvr additive="base">
                                        <p:cTn id="81" dur="500" fill="hold"/>
                                        <p:tgtEl>
                                          <p:spTgt spid="25633"/>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300"/>
                                  </p:stCondLst>
                                  <p:childTnLst>
                                    <p:set>
                                      <p:cBhvr>
                                        <p:cTn id="83" dur="1" fill="hold">
                                          <p:stCondLst>
                                            <p:cond delay="0"/>
                                          </p:stCondLst>
                                        </p:cTn>
                                        <p:tgtEl>
                                          <p:spTgt spid="25634"/>
                                        </p:tgtEl>
                                        <p:attrNameLst>
                                          <p:attrName>style.visibility</p:attrName>
                                        </p:attrNameLst>
                                      </p:cBhvr>
                                      <p:to>
                                        <p:strVal val="visible"/>
                                      </p:to>
                                    </p:set>
                                    <p:anim calcmode="lin" valueType="num">
                                      <p:cBhvr additive="base">
                                        <p:cTn id="84" dur="500" fill="hold"/>
                                        <p:tgtEl>
                                          <p:spTgt spid="25634"/>
                                        </p:tgtEl>
                                        <p:attrNameLst>
                                          <p:attrName>ppt_x</p:attrName>
                                        </p:attrNameLst>
                                      </p:cBhvr>
                                      <p:tavLst>
                                        <p:tav tm="0">
                                          <p:val>
                                            <p:strVal val="#ppt_x"/>
                                          </p:val>
                                        </p:tav>
                                        <p:tav tm="100000">
                                          <p:val>
                                            <p:strVal val="#ppt_x"/>
                                          </p:val>
                                        </p:tav>
                                      </p:tavLst>
                                    </p:anim>
                                    <p:anim calcmode="lin" valueType="num">
                                      <p:cBhvr additive="base">
                                        <p:cTn id="85" dur="500" fill="hold"/>
                                        <p:tgtEl>
                                          <p:spTgt spid="2563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600"/>
                                  </p:stCondLst>
                                  <p:childTnLst>
                                    <p:set>
                                      <p:cBhvr>
                                        <p:cTn id="87" dur="1" fill="hold">
                                          <p:stCondLst>
                                            <p:cond delay="0"/>
                                          </p:stCondLst>
                                        </p:cTn>
                                        <p:tgtEl>
                                          <p:spTgt spid="25635"/>
                                        </p:tgtEl>
                                        <p:attrNameLst>
                                          <p:attrName>style.visibility</p:attrName>
                                        </p:attrNameLst>
                                      </p:cBhvr>
                                      <p:to>
                                        <p:strVal val="visible"/>
                                      </p:to>
                                    </p:set>
                                    <p:anim calcmode="lin" valueType="num">
                                      <p:cBhvr additive="base">
                                        <p:cTn id="88" dur="500" fill="hold"/>
                                        <p:tgtEl>
                                          <p:spTgt spid="25635"/>
                                        </p:tgtEl>
                                        <p:attrNameLst>
                                          <p:attrName>ppt_x</p:attrName>
                                        </p:attrNameLst>
                                      </p:cBhvr>
                                      <p:tavLst>
                                        <p:tav tm="0">
                                          <p:val>
                                            <p:strVal val="#ppt_x"/>
                                          </p:val>
                                        </p:tav>
                                        <p:tav tm="100000">
                                          <p:val>
                                            <p:strVal val="#ppt_x"/>
                                          </p:val>
                                        </p:tav>
                                      </p:tavLst>
                                    </p:anim>
                                    <p:anim calcmode="lin" valueType="num">
                                      <p:cBhvr additive="base">
                                        <p:cTn id="89" dur="500" fill="hold"/>
                                        <p:tgtEl>
                                          <p:spTgt spid="25635"/>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5636"/>
                                        </p:tgtEl>
                                        <p:attrNameLst>
                                          <p:attrName>style.visibility</p:attrName>
                                        </p:attrNameLst>
                                      </p:cBhvr>
                                      <p:to>
                                        <p:strVal val="visible"/>
                                      </p:to>
                                    </p:set>
                                    <p:anim calcmode="lin" valueType="num">
                                      <p:cBhvr additive="base">
                                        <p:cTn id="92" dur="500" fill="hold"/>
                                        <p:tgtEl>
                                          <p:spTgt spid="25636"/>
                                        </p:tgtEl>
                                        <p:attrNameLst>
                                          <p:attrName>ppt_x</p:attrName>
                                        </p:attrNameLst>
                                      </p:cBhvr>
                                      <p:tavLst>
                                        <p:tav tm="0">
                                          <p:val>
                                            <p:strVal val="#ppt_x"/>
                                          </p:val>
                                        </p:tav>
                                        <p:tav tm="100000">
                                          <p:val>
                                            <p:strVal val="#ppt_x"/>
                                          </p:val>
                                        </p:tav>
                                      </p:tavLst>
                                    </p:anim>
                                    <p:anim calcmode="lin" valueType="num">
                                      <p:cBhvr additive="base">
                                        <p:cTn id="93" dur="500" fill="hold"/>
                                        <p:tgtEl>
                                          <p:spTgt spid="25636"/>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400"/>
                                  </p:stCondLst>
                                  <p:childTnLst>
                                    <p:set>
                                      <p:cBhvr>
                                        <p:cTn id="95" dur="1" fill="hold">
                                          <p:stCondLst>
                                            <p:cond delay="0"/>
                                          </p:stCondLst>
                                        </p:cTn>
                                        <p:tgtEl>
                                          <p:spTgt spid="25637"/>
                                        </p:tgtEl>
                                        <p:attrNameLst>
                                          <p:attrName>style.visibility</p:attrName>
                                        </p:attrNameLst>
                                      </p:cBhvr>
                                      <p:to>
                                        <p:strVal val="visible"/>
                                      </p:to>
                                    </p:set>
                                    <p:anim calcmode="lin" valueType="num">
                                      <p:cBhvr additive="base">
                                        <p:cTn id="96" dur="500" fill="hold"/>
                                        <p:tgtEl>
                                          <p:spTgt spid="25637"/>
                                        </p:tgtEl>
                                        <p:attrNameLst>
                                          <p:attrName>ppt_x</p:attrName>
                                        </p:attrNameLst>
                                      </p:cBhvr>
                                      <p:tavLst>
                                        <p:tav tm="0">
                                          <p:val>
                                            <p:strVal val="#ppt_x"/>
                                          </p:val>
                                        </p:tav>
                                        <p:tav tm="100000">
                                          <p:val>
                                            <p:strVal val="#ppt_x"/>
                                          </p:val>
                                        </p:tav>
                                      </p:tavLst>
                                    </p:anim>
                                    <p:anim calcmode="lin" valueType="num">
                                      <p:cBhvr additive="base">
                                        <p:cTn id="97" dur="500" fill="hold"/>
                                        <p:tgtEl>
                                          <p:spTgt spid="25637"/>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100"/>
                                  </p:stCondLst>
                                  <p:childTnLst>
                                    <p:set>
                                      <p:cBhvr>
                                        <p:cTn id="99" dur="1" fill="hold">
                                          <p:stCondLst>
                                            <p:cond delay="0"/>
                                          </p:stCondLst>
                                        </p:cTn>
                                        <p:tgtEl>
                                          <p:spTgt spid="25638"/>
                                        </p:tgtEl>
                                        <p:attrNameLst>
                                          <p:attrName>style.visibility</p:attrName>
                                        </p:attrNameLst>
                                      </p:cBhvr>
                                      <p:to>
                                        <p:strVal val="visible"/>
                                      </p:to>
                                    </p:set>
                                    <p:anim calcmode="lin" valueType="num">
                                      <p:cBhvr additive="base">
                                        <p:cTn id="100" dur="500" fill="hold"/>
                                        <p:tgtEl>
                                          <p:spTgt spid="25638"/>
                                        </p:tgtEl>
                                        <p:attrNameLst>
                                          <p:attrName>ppt_x</p:attrName>
                                        </p:attrNameLst>
                                      </p:cBhvr>
                                      <p:tavLst>
                                        <p:tav tm="0">
                                          <p:val>
                                            <p:strVal val="#ppt_x"/>
                                          </p:val>
                                        </p:tav>
                                        <p:tav tm="100000">
                                          <p:val>
                                            <p:strVal val="#ppt_x"/>
                                          </p:val>
                                        </p:tav>
                                      </p:tavLst>
                                    </p:anim>
                                    <p:anim calcmode="lin" valueType="num">
                                      <p:cBhvr additive="base">
                                        <p:cTn id="101" dur="500" fill="hold"/>
                                        <p:tgtEl>
                                          <p:spTgt spid="25638"/>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500"/>
                                  </p:stCondLst>
                                  <p:childTnLst>
                                    <p:set>
                                      <p:cBhvr>
                                        <p:cTn id="103" dur="1" fill="hold">
                                          <p:stCondLst>
                                            <p:cond delay="0"/>
                                          </p:stCondLst>
                                        </p:cTn>
                                        <p:tgtEl>
                                          <p:spTgt spid="25639"/>
                                        </p:tgtEl>
                                        <p:attrNameLst>
                                          <p:attrName>style.visibility</p:attrName>
                                        </p:attrNameLst>
                                      </p:cBhvr>
                                      <p:to>
                                        <p:strVal val="visible"/>
                                      </p:to>
                                    </p:set>
                                    <p:anim calcmode="lin" valueType="num">
                                      <p:cBhvr additive="base">
                                        <p:cTn id="104" dur="500" fill="hold"/>
                                        <p:tgtEl>
                                          <p:spTgt spid="25639"/>
                                        </p:tgtEl>
                                        <p:attrNameLst>
                                          <p:attrName>ppt_x</p:attrName>
                                        </p:attrNameLst>
                                      </p:cBhvr>
                                      <p:tavLst>
                                        <p:tav tm="0">
                                          <p:val>
                                            <p:strVal val="#ppt_x"/>
                                          </p:val>
                                        </p:tav>
                                        <p:tav tm="100000">
                                          <p:val>
                                            <p:strVal val="#ppt_x"/>
                                          </p:val>
                                        </p:tav>
                                      </p:tavLst>
                                    </p:anim>
                                    <p:anim calcmode="lin" valueType="num">
                                      <p:cBhvr additive="base">
                                        <p:cTn id="105" dur="500" fill="hold"/>
                                        <p:tgtEl>
                                          <p:spTgt spid="25639"/>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0"/>
                                  </p:stCondLst>
                                  <p:childTnLst>
                                    <p:set>
                                      <p:cBhvr>
                                        <p:cTn id="107" dur="1" fill="hold">
                                          <p:stCondLst>
                                            <p:cond delay="0"/>
                                          </p:stCondLst>
                                        </p:cTn>
                                        <p:tgtEl>
                                          <p:spTgt spid="25640"/>
                                        </p:tgtEl>
                                        <p:attrNameLst>
                                          <p:attrName>style.visibility</p:attrName>
                                        </p:attrNameLst>
                                      </p:cBhvr>
                                      <p:to>
                                        <p:strVal val="visible"/>
                                      </p:to>
                                    </p:set>
                                    <p:anim calcmode="lin" valueType="num">
                                      <p:cBhvr additive="base">
                                        <p:cTn id="108" dur="500" fill="hold"/>
                                        <p:tgtEl>
                                          <p:spTgt spid="25640"/>
                                        </p:tgtEl>
                                        <p:attrNameLst>
                                          <p:attrName>ppt_x</p:attrName>
                                        </p:attrNameLst>
                                      </p:cBhvr>
                                      <p:tavLst>
                                        <p:tav tm="0">
                                          <p:val>
                                            <p:strVal val="#ppt_x"/>
                                          </p:val>
                                        </p:tav>
                                        <p:tav tm="100000">
                                          <p:val>
                                            <p:strVal val="#ppt_x"/>
                                          </p:val>
                                        </p:tav>
                                      </p:tavLst>
                                    </p:anim>
                                    <p:anim calcmode="lin" valueType="num">
                                      <p:cBhvr additive="base">
                                        <p:cTn id="109" dur="500" fill="hold"/>
                                        <p:tgtEl>
                                          <p:spTgt spid="25640"/>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25641"/>
                                        </p:tgtEl>
                                        <p:attrNameLst>
                                          <p:attrName>style.visibility</p:attrName>
                                        </p:attrNameLst>
                                      </p:cBhvr>
                                      <p:to>
                                        <p:strVal val="visible"/>
                                      </p:to>
                                    </p:set>
                                    <p:anim calcmode="lin" valueType="num">
                                      <p:cBhvr additive="base">
                                        <p:cTn id="112" dur="500" fill="hold"/>
                                        <p:tgtEl>
                                          <p:spTgt spid="25641"/>
                                        </p:tgtEl>
                                        <p:attrNameLst>
                                          <p:attrName>ppt_x</p:attrName>
                                        </p:attrNameLst>
                                      </p:cBhvr>
                                      <p:tavLst>
                                        <p:tav tm="0">
                                          <p:val>
                                            <p:strVal val="#ppt_x"/>
                                          </p:val>
                                        </p:tav>
                                        <p:tav tm="100000">
                                          <p:val>
                                            <p:strVal val="#ppt_x"/>
                                          </p:val>
                                        </p:tav>
                                      </p:tavLst>
                                    </p:anim>
                                    <p:anim calcmode="lin" valueType="num">
                                      <p:cBhvr additive="base">
                                        <p:cTn id="113" dur="500" fill="hold"/>
                                        <p:tgtEl>
                                          <p:spTgt spid="25641"/>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500"/>
                                  </p:stCondLst>
                                  <p:childTnLst>
                                    <p:set>
                                      <p:cBhvr>
                                        <p:cTn id="115" dur="1" fill="hold">
                                          <p:stCondLst>
                                            <p:cond delay="0"/>
                                          </p:stCondLst>
                                        </p:cTn>
                                        <p:tgtEl>
                                          <p:spTgt spid="25643"/>
                                        </p:tgtEl>
                                        <p:attrNameLst>
                                          <p:attrName>style.visibility</p:attrName>
                                        </p:attrNameLst>
                                      </p:cBhvr>
                                      <p:to>
                                        <p:strVal val="visible"/>
                                      </p:to>
                                    </p:set>
                                    <p:anim calcmode="lin" valueType="num">
                                      <p:cBhvr additive="base">
                                        <p:cTn id="116" dur="500" fill="hold"/>
                                        <p:tgtEl>
                                          <p:spTgt spid="25643"/>
                                        </p:tgtEl>
                                        <p:attrNameLst>
                                          <p:attrName>ppt_x</p:attrName>
                                        </p:attrNameLst>
                                      </p:cBhvr>
                                      <p:tavLst>
                                        <p:tav tm="0">
                                          <p:val>
                                            <p:strVal val="#ppt_x"/>
                                          </p:val>
                                        </p:tav>
                                        <p:tav tm="100000">
                                          <p:val>
                                            <p:strVal val="#ppt_x"/>
                                          </p:val>
                                        </p:tav>
                                      </p:tavLst>
                                    </p:anim>
                                    <p:anim calcmode="lin" valueType="num">
                                      <p:cBhvr additive="base">
                                        <p:cTn id="117" dur="500" fill="hold"/>
                                        <p:tgtEl>
                                          <p:spTgt spid="25643"/>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25644"/>
                                        </p:tgtEl>
                                        <p:attrNameLst>
                                          <p:attrName>style.visibility</p:attrName>
                                        </p:attrNameLst>
                                      </p:cBhvr>
                                      <p:to>
                                        <p:strVal val="visible"/>
                                      </p:to>
                                    </p:set>
                                    <p:anim calcmode="lin" valueType="num">
                                      <p:cBhvr additive="base">
                                        <p:cTn id="120" dur="500" fill="hold"/>
                                        <p:tgtEl>
                                          <p:spTgt spid="25644"/>
                                        </p:tgtEl>
                                        <p:attrNameLst>
                                          <p:attrName>ppt_x</p:attrName>
                                        </p:attrNameLst>
                                      </p:cBhvr>
                                      <p:tavLst>
                                        <p:tav tm="0">
                                          <p:val>
                                            <p:strVal val="#ppt_x"/>
                                          </p:val>
                                        </p:tav>
                                        <p:tav tm="100000">
                                          <p:val>
                                            <p:strVal val="#ppt_x"/>
                                          </p:val>
                                        </p:tav>
                                      </p:tavLst>
                                    </p:anim>
                                    <p:anim calcmode="lin" valueType="num">
                                      <p:cBhvr additive="base">
                                        <p:cTn id="121" dur="500" fill="hold"/>
                                        <p:tgtEl>
                                          <p:spTgt spid="25644"/>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800"/>
                                  </p:stCondLst>
                                  <p:childTnLst>
                                    <p:set>
                                      <p:cBhvr>
                                        <p:cTn id="123" dur="1" fill="hold">
                                          <p:stCondLst>
                                            <p:cond delay="0"/>
                                          </p:stCondLst>
                                        </p:cTn>
                                        <p:tgtEl>
                                          <p:spTgt spid="25645"/>
                                        </p:tgtEl>
                                        <p:attrNameLst>
                                          <p:attrName>style.visibility</p:attrName>
                                        </p:attrNameLst>
                                      </p:cBhvr>
                                      <p:to>
                                        <p:strVal val="visible"/>
                                      </p:to>
                                    </p:set>
                                    <p:anim calcmode="lin" valueType="num">
                                      <p:cBhvr additive="base">
                                        <p:cTn id="124" dur="500" fill="hold"/>
                                        <p:tgtEl>
                                          <p:spTgt spid="25645"/>
                                        </p:tgtEl>
                                        <p:attrNameLst>
                                          <p:attrName>ppt_x</p:attrName>
                                        </p:attrNameLst>
                                      </p:cBhvr>
                                      <p:tavLst>
                                        <p:tav tm="0">
                                          <p:val>
                                            <p:strVal val="#ppt_x"/>
                                          </p:val>
                                        </p:tav>
                                        <p:tav tm="100000">
                                          <p:val>
                                            <p:strVal val="#ppt_x"/>
                                          </p:val>
                                        </p:tav>
                                      </p:tavLst>
                                    </p:anim>
                                    <p:anim calcmode="lin" valueType="num">
                                      <p:cBhvr additive="base">
                                        <p:cTn id="125" dur="500" fill="hold"/>
                                        <p:tgtEl>
                                          <p:spTgt spid="25645"/>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500"/>
                                  </p:stCondLst>
                                  <p:childTnLst>
                                    <p:set>
                                      <p:cBhvr>
                                        <p:cTn id="127" dur="1" fill="hold">
                                          <p:stCondLst>
                                            <p:cond delay="0"/>
                                          </p:stCondLst>
                                        </p:cTn>
                                        <p:tgtEl>
                                          <p:spTgt spid="25646"/>
                                        </p:tgtEl>
                                        <p:attrNameLst>
                                          <p:attrName>style.visibility</p:attrName>
                                        </p:attrNameLst>
                                      </p:cBhvr>
                                      <p:to>
                                        <p:strVal val="visible"/>
                                      </p:to>
                                    </p:set>
                                    <p:anim calcmode="lin" valueType="num">
                                      <p:cBhvr additive="base">
                                        <p:cTn id="128" dur="500" fill="hold"/>
                                        <p:tgtEl>
                                          <p:spTgt spid="25646"/>
                                        </p:tgtEl>
                                        <p:attrNameLst>
                                          <p:attrName>ppt_x</p:attrName>
                                        </p:attrNameLst>
                                      </p:cBhvr>
                                      <p:tavLst>
                                        <p:tav tm="0">
                                          <p:val>
                                            <p:strVal val="#ppt_x"/>
                                          </p:val>
                                        </p:tav>
                                        <p:tav tm="100000">
                                          <p:val>
                                            <p:strVal val="#ppt_x"/>
                                          </p:val>
                                        </p:tav>
                                      </p:tavLst>
                                    </p:anim>
                                    <p:anim calcmode="lin" valueType="num">
                                      <p:cBhvr additive="base">
                                        <p:cTn id="129" dur="500" fill="hold"/>
                                        <p:tgtEl>
                                          <p:spTgt spid="25646"/>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600"/>
                                  </p:stCondLst>
                                  <p:childTnLst>
                                    <p:set>
                                      <p:cBhvr>
                                        <p:cTn id="131" dur="1" fill="hold">
                                          <p:stCondLst>
                                            <p:cond delay="0"/>
                                          </p:stCondLst>
                                        </p:cTn>
                                        <p:tgtEl>
                                          <p:spTgt spid="25647"/>
                                        </p:tgtEl>
                                        <p:attrNameLst>
                                          <p:attrName>style.visibility</p:attrName>
                                        </p:attrNameLst>
                                      </p:cBhvr>
                                      <p:to>
                                        <p:strVal val="visible"/>
                                      </p:to>
                                    </p:set>
                                    <p:anim calcmode="lin" valueType="num">
                                      <p:cBhvr additive="base">
                                        <p:cTn id="132" dur="500" fill="hold"/>
                                        <p:tgtEl>
                                          <p:spTgt spid="25647"/>
                                        </p:tgtEl>
                                        <p:attrNameLst>
                                          <p:attrName>ppt_x</p:attrName>
                                        </p:attrNameLst>
                                      </p:cBhvr>
                                      <p:tavLst>
                                        <p:tav tm="0">
                                          <p:val>
                                            <p:strVal val="#ppt_x"/>
                                          </p:val>
                                        </p:tav>
                                        <p:tav tm="100000">
                                          <p:val>
                                            <p:strVal val="#ppt_x"/>
                                          </p:val>
                                        </p:tav>
                                      </p:tavLst>
                                    </p:anim>
                                    <p:anim calcmode="lin" valueType="num">
                                      <p:cBhvr additive="base">
                                        <p:cTn id="133" dur="500" fill="hold"/>
                                        <p:tgtEl>
                                          <p:spTgt spid="25647"/>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300"/>
                                  </p:stCondLst>
                                  <p:childTnLst>
                                    <p:set>
                                      <p:cBhvr>
                                        <p:cTn id="135" dur="1" fill="hold">
                                          <p:stCondLst>
                                            <p:cond delay="0"/>
                                          </p:stCondLst>
                                        </p:cTn>
                                        <p:tgtEl>
                                          <p:spTgt spid="25648"/>
                                        </p:tgtEl>
                                        <p:attrNameLst>
                                          <p:attrName>style.visibility</p:attrName>
                                        </p:attrNameLst>
                                      </p:cBhvr>
                                      <p:to>
                                        <p:strVal val="visible"/>
                                      </p:to>
                                    </p:set>
                                    <p:anim calcmode="lin" valueType="num">
                                      <p:cBhvr additive="base">
                                        <p:cTn id="136" dur="500" fill="hold"/>
                                        <p:tgtEl>
                                          <p:spTgt spid="25648"/>
                                        </p:tgtEl>
                                        <p:attrNameLst>
                                          <p:attrName>ppt_x</p:attrName>
                                        </p:attrNameLst>
                                      </p:cBhvr>
                                      <p:tavLst>
                                        <p:tav tm="0">
                                          <p:val>
                                            <p:strVal val="#ppt_x"/>
                                          </p:val>
                                        </p:tav>
                                        <p:tav tm="100000">
                                          <p:val>
                                            <p:strVal val="#ppt_x"/>
                                          </p:val>
                                        </p:tav>
                                      </p:tavLst>
                                    </p:anim>
                                    <p:anim calcmode="lin" valueType="num">
                                      <p:cBhvr additive="base">
                                        <p:cTn id="137" dur="500" fill="hold"/>
                                        <p:tgtEl>
                                          <p:spTgt spid="25648"/>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25649"/>
                                        </p:tgtEl>
                                        <p:attrNameLst>
                                          <p:attrName>style.visibility</p:attrName>
                                        </p:attrNameLst>
                                      </p:cBhvr>
                                      <p:to>
                                        <p:strVal val="visible"/>
                                      </p:to>
                                    </p:set>
                                    <p:anim calcmode="lin" valueType="num">
                                      <p:cBhvr additive="base">
                                        <p:cTn id="140" dur="500" fill="hold"/>
                                        <p:tgtEl>
                                          <p:spTgt spid="25649"/>
                                        </p:tgtEl>
                                        <p:attrNameLst>
                                          <p:attrName>ppt_x</p:attrName>
                                        </p:attrNameLst>
                                      </p:cBhvr>
                                      <p:tavLst>
                                        <p:tav tm="0">
                                          <p:val>
                                            <p:strVal val="#ppt_x"/>
                                          </p:val>
                                        </p:tav>
                                        <p:tav tm="100000">
                                          <p:val>
                                            <p:strVal val="#ppt_x"/>
                                          </p:val>
                                        </p:tav>
                                      </p:tavLst>
                                    </p:anim>
                                    <p:anim calcmode="lin" valueType="num">
                                      <p:cBhvr additive="base">
                                        <p:cTn id="141" dur="500" fill="hold"/>
                                        <p:tgtEl>
                                          <p:spTgt spid="25649"/>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800"/>
                                  </p:stCondLst>
                                  <p:childTnLst>
                                    <p:set>
                                      <p:cBhvr>
                                        <p:cTn id="143" dur="1" fill="hold">
                                          <p:stCondLst>
                                            <p:cond delay="0"/>
                                          </p:stCondLst>
                                        </p:cTn>
                                        <p:tgtEl>
                                          <p:spTgt spid="25651"/>
                                        </p:tgtEl>
                                        <p:attrNameLst>
                                          <p:attrName>style.visibility</p:attrName>
                                        </p:attrNameLst>
                                      </p:cBhvr>
                                      <p:to>
                                        <p:strVal val="visible"/>
                                      </p:to>
                                    </p:set>
                                    <p:anim calcmode="lin" valueType="num">
                                      <p:cBhvr additive="base">
                                        <p:cTn id="144" dur="500" fill="hold"/>
                                        <p:tgtEl>
                                          <p:spTgt spid="25651"/>
                                        </p:tgtEl>
                                        <p:attrNameLst>
                                          <p:attrName>ppt_x</p:attrName>
                                        </p:attrNameLst>
                                      </p:cBhvr>
                                      <p:tavLst>
                                        <p:tav tm="0">
                                          <p:val>
                                            <p:strVal val="#ppt_x"/>
                                          </p:val>
                                        </p:tav>
                                        <p:tav tm="100000">
                                          <p:val>
                                            <p:strVal val="#ppt_x"/>
                                          </p:val>
                                        </p:tav>
                                      </p:tavLst>
                                    </p:anim>
                                    <p:anim calcmode="lin" valueType="num">
                                      <p:cBhvr additive="base">
                                        <p:cTn id="145" dur="500" fill="hold"/>
                                        <p:tgtEl>
                                          <p:spTgt spid="25651"/>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100"/>
                                  </p:stCondLst>
                                  <p:childTnLst>
                                    <p:set>
                                      <p:cBhvr>
                                        <p:cTn id="147" dur="1" fill="hold">
                                          <p:stCondLst>
                                            <p:cond delay="0"/>
                                          </p:stCondLst>
                                        </p:cTn>
                                        <p:tgtEl>
                                          <p:spTgt spid="25652"/>
                                        </p:tgtEl>
                                        <p:attrNameLst>
                                          <p:attrName>style.visibility</p:attrName>
                                        </p:attrNameLst>
                                      </p:cBhvr>
                                      <p:to>
                                        <p:strVal val="visible"/>
                                      </p:to>
                                    </p:set>
                                    <p:anim calcmode="lin" valueType="num">
                                      <p:cBhvr additive="base">
                                        <p:cTn id="148" dur="500" fill="hold"/>
                                        <p:tgtEl>
                                          <p:spTgt spid="25652"/>
                                        </p:tgtEl>
                                        <p:attrNameLst>
                                          <p:attrName>ppt_x</p:attrName>
                                        </p:attrNameLst>
                                      </p:cBhvr>
                                      <p:tavLst>
                                        <p:tav tm="0">
                                          <p:val>
                                            <p:strVal val="#ppt_x"/>
                                          </p:val>
                                        </p:tav>
                                        <p:tav tm="100000">
                                          <p:val>
                                            <p:strVal val="#ppt_x"/>
                                          </p:val>
                                        </p:tav>
                                      </p:tavLst>
                                    </p:anim>
                                    <p:anim calcmode="lin" valueType="num">
                                      <p:cBhvr additive="base">
                                        <p:cTn id="149" dur="500" fill="hold"/>
                                        <p:tgtEl>
                                          <p:spTgt spid="25652"/>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800"/>
                                  </p:stCondLst>
                                  <p:childTnLst>
                                    <p:set>
                                      <p:cBhvr>
                                        <p:cTn id="151" dur="1" fill="hold">
                                          <p:stCondLst>
                                            <p:cond delay="0"/>
                                          </p:stCondLst>
                                        </p:cTn>
                                        <p:tgtEl>
                                          <p:spTgt spid="25642"/>
                                        </p:tgtEl>
                                        <p:attrNameLst>
                                          <p:attrName>style.visibility</p:attrName>
                                        </p:attrNameLst>
                                      </p:cBhvr>
                                      <p:to>
                                        <p:strVal val="visible"/>
                                      </p:to>
                                    </p:set>
                                    <p:anim calcmode="lin" valueType="num">
                                      <p:cBhvr additive="base">
                                        <p:cTn id="152" dur="500" fill="hold"/>
                                        <p:tgtEl>
                                          <p:spTgt spid="25642"/>
                                        </p:tgtEl>
                                        <p:attrNameLst>
                                          <p:attrName>ppt_x</p:attrName>
                                        </p:attrNameLst>
                                      </p:cBhvr>
                                      <p:tavLst>
                                        <p:tav tm="0">
                                          <p:val>
                                            <p:strVal val="#ppt_x"/>
                                          </p:val>
                                        </p:tav>
                                        <p:tav tm="100000">
                                          <p:val>
                                            <p:strVal val="#ppt_x"/>
                                          </p:val>
                                        </p:tav>
                                      </p:tavLst>
                                    </p:anim>
                                    <p:anim calcmode="lin" valueType="num">
                                      <p:cBhvr additive="base">
                                        <p:cTn id="153" dur="500" fill="hold"/>
                                        <p:tgtEl>
                                          <p:spTgt spid="25642"/>
                                        </p:tgtEl>
                                        <p:attrNameLst>
                                          <p:attrName>ppt_y</p:attrName>
                                        </p:attrNameLst>
                                      </p:cBhvr>
                                      <p:tavLst>
                                        <p:tav tm="0">
                                          <p:val>
                                            <p:strVal val="1+#ppt_h/2"/>
                                          </p:val>
                                        </p:tav>
                                        <p:tav tm="100000">
                                          <p:val>
                                            <p:strVal val="#ppt_y"/>
                                          </p:val>
                                        </p:tav>
                                      </p:tavLst>
                                    </p:anim>
                                  </p:childTnLst>
                                </p:cTn>
                              </p:par>
                              <p:par>
                                <p:cTn id="154" presetID="2" presetClass="entr" presetSubtype="4" fill="hold" grpId="0" nodeType="withEffect">
                                  <p:stCondLst>
                                    <p:cond delay="400"/>
                                  </p:stCondLst>
                                  <p:childTnLst>
                                    <p:set>
                                      <p:cBhvr>
                                        <p:cTn id="155" dur="1" fill="hold">
                                          <p:stCondLst>
                                            <p:cond delay="0"/>
                                          </p:stCondLst>
                                        </p:cTn>
                                        <p:tgtEl>
                                          <p:spTgt spid="25653"/>
                                        </p:tgtEl>
                                        <p:attrNameLst>
                                          <p:attrName>style.visibility</p:attrName>
                                        </p:attrNameLst>
                                      </p:cBhvr>
                                      <p:to>
                                        <p:strVal val="visible"/>
                                      </p:to>
                                    </p:set>
                                    <p:anim calcmode="lin" valueType="num">
                                      <p:cBhvr additive="base">
                                        <p:cTn id="156" dur="500" fill="hold"/>
                                        <p:tgtEl>
                                          <p:spTgt spid="25653"/>
                                        </p:tgtEl>
                                        <p:attrNameLst>
                                          <p:attrName>ppt_x</p:attrName>
                                        </p:attrNameLst>
                                      </p:cBhvr>
                                      <p:tavLst>
                                        <p:tav tm="0">
                                          <p:val>
                                            <p:strVal val="#ppt_x"/>
                                          </p:val>
                                        </p:tav>
                                        <p:tav tm="100000">
                                          <p:val>
                                            <p:strVal val="#ppt_x"/>
                                          </p:val>
                                        </p:tav>
                                      </p:tavLst>
                                    </p:anim>
                                    <p:anim calcmode="lin" valueType="num">
                                      <p:cBhvr additive="base">
                                        <p:cTn id="157" dur="500" fill="hold"/>
                                        <p:tgtEl>
                                          <p:spTgt spid="25653"/>
                                        </p:tgtEl>
                                        <p:attrNameLst>
                                          <p:attrName>ppt_y</p:attrName>
                                        </p:attrNameLst>
                                      </p:cBhvr>
                                      <p:tavLst>
                                        <p:tav tm="0">
                                          <p:val>
                                            <p:strVal val="1+#ppt_h/2"/>
                                          </p:val>
                                        </p:tav>
                                        <p:tav tm="100000">
                                          <p:val>
                                            <p:strVal val="#ppt_y"/>
                                          </p:val>
                                        </p:tav>
                                      </p:tavLst>
                                    </p:anim>
                                  </p:childTnLst>
                                </p:cTn>
                              </p:par>
                              <p:par>
                                <p:cTn id="158" presetID="2" presetClass="entr" presetSubtype="4" fill="hold" grpId="0" nodeType="withEffect">
                                  <p:stCondLst>
                                    <p:cond delay="0"/>
                                  </p:stCondLst>
                                  <p:childTnLst>
                                    <p:set>
                                      <p:cBhvr>
                                        <p:cTn id="159" dur="1" fill="hold">
                                          <p:stCondLst>
                                            <p:cond delay="0"/>
                                          </p:stCondLst>
                                        </p:cTn>
                                        <p:tgtEl>
                                          <p:spTgt spid="25654"/>
                                        </p:tgtEl>
                                        <p:attrNameLst>
                                          <p:attrName>style.visibility</p:attrName>
                                        </p:attrNameLst>
                                      </p:cBhvr>
                                      <p:to>
                                        <p:strVal val="visible"/>
                                      </p:to>
                                    </p:set>
                                    <p:anim calcmode="lin" valueType="num">
                                      <p:cBhvr additive="base">
                                        <p:cTn id="160" dur="500" fill="hold"/>
                                        <p:tgtEl>
                                          <p:spTgt spid="25654"/>
                                        </p:tgtEl>
                                        <p:attrNameLst>
                                          <p:attrName>ppt_x</p:attrName>
                                        </p:attrNameLst>
                                      </p:cBhvr>
                                      <p:tavLst>
                                        <p:tav tm="0">
                                          <p:val>
                                            <p:strVal val="#ppt_x"/>
                                          </p:val>
                                        </p:tav>
                                        <p:tav tm="100000">
                                          <p:val>
                                            <p:strVal val="#ppt_x"/>
                                          </p:val>
                                        </p:tav>
                                      </p:tavLst>
                                    </p:anim>
                                    <p:anim calcmode="lin" valueType="num">
                                      <p:cBhvr additive="base">
                                        <p:cTn id="161" dur="500" fill="hold"/>
                                        <p:tgtEl>
                                          <p:spTgt spid="25654"/>
                                        </p:tgtEl>
                                        <p:attrNameLst>
                                          <p:attrName>ppt_y</p:attrName>
                                        </p:attrNameLst>
                                      </p:cBhvr>
                                      <p:tavLst>
                                        <p:tav tm="0">
                                          <p:val>
                                            <p:strVal val="1+#ppt_h/2"/>
                                          </p:val>
                                        </p:tav>
                                        <p:tav tm="100000">
                                          <p:val>
                                            <p:strVal val="#ppt_y"/>
                                          </p:val>
                                        </p:tav>
                                      </p:tavLst>
                                    </p:anim>
                                  </p:childTnLst>
                                </p:cTn>
                              </p:par>
                              <p:par>
                                <p:cTn id="162" presetID="2" presetClass="entr" presetSubtype="4" fill="hold" grpId="0" nodeType="withEffect">
                                  <p:stCondLst>
                                    <p:cond delay="400"/>
                                  </p:stCondLst>
                                  <p:childTnLst>
                                    <p:set>
                                      <p:cBhvr>
                                        <p:cTn id="163" dur="1" fill="hold">
                                          <p:stCondLst>
                                            <p:cond delay="0"/>
                                          </p:stCondLst>
                                        </p:cTn>
                                        <p:tgtEl>
                                          <p:spTgt spid="25655"/>
                                        </p:tgtEl>
                                        <p:attrNameLst>
                                          <p:attrName>style.visibility</p:attrName>
                                        </p:attrNameLst>
                                      </p:cBhvr>
                                      <p:to>
                                        <p:strVal val="visible"/>
                                      </p:to>
                                    </p:set>
                                    <p:anim calcmode="lin" valueType="num">
                                      <p:cBhvr additive="base">
                                        <p:cTn id="164" dur="500" fill="hold"/>
                                        <p:tgtEl>
                                          <p:spTgt spid="25655"/>
                                        </p:tgtEl>
                                        <p:attrNameLst>
                                          <p:attrName>ppt_x</p:attrName>
                                        </p:attrNameLst>
                                      </p:cBhvr>
                                      <p:tavLst>
                                        <p:tav tm="0">
                                          <p:val>
                                            <p:strVal val="#ppt_x"/>
                                          </p:val>
                                        </p:tav>
                                        <p:tav tm="100000">
                                          <p:val>
                                            <p:strVal val="#ppt_x"/>
                                          </p:val>
                                        </p:tav>
                                      </p:tavLst>
                                    </p:anim>
                                    <p:anim calcmode="lin" valueType="num">
                                      <p:cBhvr additive="base">
                                        <p:cTn id="165" dur="500" fill="hold"/>
                                        <p:tgtEl>
                                          <p:spTgt spid="25655"/>
                                        </p:tgtEl>
                                        <p:attrNameLst>
                                          <p:attrName>ppt_y</p:attrName>
                                        </p:attrNameLst>
                                      </p:cBhvr>
                                      <p:tavLst>
                                        <p:tav tm="0">
                                          <p:val>
                                            <p:strVal val="1+#ppt_h/2"/>
                                          </p:val>
                                        </p:tav>
                                        <p:tav tm="100000">
                                          <p:val>
                                            <p:strVal val="#ppt_y"/>
                                          </p:val>
                                        </p:tav>
                                      </p:tavLst>
                                    </p:anim>
                                  </p:childTnLst>
                                </p:cTn>
                              </p:par>
                              <p:par>
                                <p:cTn id="166" presetID="2" presetClass="entr" presetSubtype="4" fill="hold" grpId="0" nodeType="withEffect">
                                  <p:stCondLst>
                                    <p:cond delay="0"/>
                                  </p:stCondLst>
                                  <p:childTnLst>
                                    <p:set>
                                      <p:cBhvr>
                                        <p:cTn id="167" dur="1" fill="hold">
                                          <p:stCondLst>
                                            <p:cond delay="0"/>
                                          </p:stCondLst>
                                        </p:cTn>
                                        <p:tgtEl>
                                          <p:spTgt spid="25656"/>
                                        </p:tgtEl>
                                        <p:attrNameLst>
                                          <p:attrName>style.visibility</p:attrName>
                                        </p:attrNameLst>
                                      </p:cBhvr>
                                      <p:to>
                                        <p:strVal val="visible"/>
                                      </p:to>
                                    </p:set>
                                    <p:anim calcmode="lin" valueType="num">
                                      <p:cBhvr additive="base">
                                        <p:cTn id="168" dur="500" fill="hold"/>
                                        <p:tgtEl>
                                          <p:spTgt spid="25656"/>
                                        </p:tgtEl>
                                        <p:attrNameLst>
                                          <p:attrName>ppt_x</p:attrName>
                                        </p:attrNameLst>
                                      </p:cBhvr>
                                      <p:tavLst>
                                        <p:tav tm="0">
                                          <p:val>
                                            <p:strVal val="#ppt_x"/>
                                          </p:val>
                                        </p:tav>
                                        <p:tav tm="100000">
                                          <p:val>
                                            <p:strVal val="#ppt_x"/>
                                          </p:val>
                                        </p:tav>
                                      </p:tavLst>
                                    </p:anim>
                                    <p:anim calcmode="lin" valueType="num">
                                      <p:cBhvr additive="base">
                                        <p:cTn id="169" dur="500" fill="hold"/>
                                        <p:tgtEl>
                                          <p:spTgt spid="25656"/>
                                        </p:tgtEl>
                                        <p:attrNameLst>
                                          <p:attrName>ppt_y</p:attrName>
                                        </p:attrNameLst>
                                      </p:cBhvr>
                                      <p:tavLst>
                                        <p:tav tm="0">
                                          <p:val>
                                            <p:strVal val="1+#ppt_h/2"/>
                                          </p:val>
                                        </p:tav>
                                        <p:tav tm="100000">
                                          <p:val>
                                            <p:strVal val="#ppt_y"/>
                                          </p:val>
                                        </p:tav>
                                      </p:tavLst>
                                    </p:anim>
                                  </p:childTnLst>
                                </p:cTn>
                              </p:par>
                              <p:par>
                                <p:cTn id="170" presetID="2" presetClass="entr" presetSubtype="4" fill="hold" grpId="0" nodeType="withEffect">
                                  <p:stCondLst>
                                    <p:cond delay="100"/>
                                  </p:stCondLst>
                                  <p:childTnLst>
                                    <p:set>
                                      <p:cBhvr>
                                        <p:cTn id="171" dur="1" fill="hold">
                                          <p:stCondLst>
                                            <p:cond delay="0"/>
                                          </p:stCondLst>
                                        </p:cTn>
                                        <p:tgtEl>
                                          <p:spTgt spid="25657"/>
                                        </p:tgtEl>
                                        <p:attrNameLst>
                                          <p:attrName>style.visibility</p:attrName>
                                        </p:attrNameLst>
                                      </p:cBhvr>
                                      <p:to>
                                        <p:strVal val="visible"/>
                                      </p:to>
                                    </p:set>
                                    <p:anim calcmode="lin" valueType="num">
                                      <p:cBhvr additive="base">
                                        <p:cTn id="172" dur="500" fill="hold"/>
                                        <p:tgtEl>
                                          <p:spTgt spid="25657"/>
                                        </p:tgtEl>
                                        <p:attrNameLst>
                                          <p:attrName>ppt_x</p:attrName>
                                        </p:attrNameLst>
                                      </p:cBhvr>
                                      <p:tavLst>
                                        <p:tav tm="0">
                                          <p:val>
                                            <p:strVal val="#ppt_x"/>
                                          </p:val>
                                        </p:tav>
                                        <p:tav tm="100000">
                                          <p:val>
                                            <p:strVal val="#ppt_x"/>
                                          </p:val>
                                        </p:tav>
                                      </p:tavLst>
                                    </p:anim>
                                    <p:anim calcmode="lin" valueType="num">
                                      <p:cBhvr additive="base">
                                        <p:cTn id="173" dur="500" fill="hold"/>
                                        <p:tgtEl>
                                          <p:spTgt spid="25657"/>
                                        </p:tgtEl>
                                        <p:attrNameLst>
                                          <p:attrName>ppt_y</p:attrName>
                                        </p:attrNameLst>
                                      </p:cBhvr>
                                      <p:tavLst>
                                        <p:tav tm="0">
                                          <p:val>
                                            <p:strVal val="1+#ppt_h/2"/>
                                          </p:val>
                                        </p:tav>
                                        <p:tav tm="100000">
                                          <p:val>
                                            <p:strVal val="#ppt_y"/>
                                          </p:val>
                                        </p:tav>
                                      </p:tavLst>
                                    </p:anim>
                                  </p:childTnLst>
                                </p:cTn>
                              </p:par>
                              <p:par>
                                <p:cTn id="174" presetID="2" presetClass="entr" presetSubtype="4" fill="hold" grpId="0" nodeType="withEffect">
                                  <p:stCondLst>
                                    <p:cond delay="0"/>
                                  </p:stCondLst>
                                  <p:childTnLst>
                                    <p:set>
                                      <p:cBhvr>
                                        <p:cTn id="175" dur="1" fill="hold">
                                          <p:stCondLst>
                                            <p:cond delay="0"/>
                                          </p:stCondLst>
                                        </p:cTn>
                                        <p:tgtEl>
                                          <p:spTgt spid="25658"/>
                                        </p:tgtEl>
                                        <p:attrNameLst>
                                          <p:attrName>style.visibility</p:attrName>
                                        </p:attrNameLst>
                                      </p:cBhvr>
                                      <p:to>
                                        <p:strVal val="visible"/>
                                      </p:to>
                                    </p:set>
                                    <p:anim calcmode="lin" valueType="num">
                                      <p:cBhvr additive="base">
                                        <p:cTn id="176" dur="500" fill="hold"/>
                                        <p:tgtEl>
                                          <p:spTgt spid="25658"/>
                                        </p:tgtEl>
                                        <p:attrNameLst>
                                          <p:attrName>ppt_x</p:attrName>
                                        </p:attrNameLst>
                                      </p:cBhvr>
                                      <p:tavLst>
                                        <p:tav tm="0">
                                          <p:val>
                                            <p:strVal val="#ppt_x"/>
                                          </p:val>
                                        </p:tav>
                                        <p:tav tm="100000">
                                          <p:val>
                                            <p:strVal val="#ppt_x"/>
                                          </p:val>
                                        </p:tav>
                                      </p:tavLst>
                                    </p:anim>
                                    <p:anim calcmode="lin" valueType="num">
                                      <p:cBhvr additive="base">
                                        <p:cTn id="177" dur="500" fill="hold"/>
                                        <p:tgtEl>
                                          <p:spTgt spid="25658"/>
                                        </p:tgtEl>
                                        <p:attrNameLst>
                                          <p:attrName>ppt_y</p:attrName>
                                        </p:attrNameLst>
                                      </p:cBhvr>
                                      <p:tavLst>
                                        <p:tav tm="0">
                                          <p:val>
                                            <p:strVal val="1+#ppt_h/2"/>
                                          </p:val>
                                        </p:tav>
                                        <p:tav tm="100000">
                                          <p:val>
                                            <p:strVal val="#ppt_y"/>
                                          </p:val>
                                        </p:tav>
                                      </p:tavLst>
                                    </p:anim>
                                  </p:childTnLst>
                                </p:cTn>
                              </p:par>
                            </p:childTnLst>
                          </p:cTn>
                        </p:par>
                        <p:par>
                          <p:cTn id="178" fill="hold">
                            <p:stCondLst>
                              <p:cond delay="2449"/>
                            </p:stCondLst>
                            <p:childTnLst>
                              <p:par>
                                <p:cTn id="179" presetID="16" presetClass="entr" presetSubtype="21" fill="hold" grpId="0" nodeType="afterEffect">
                                  <p:stCondLst>
                                    <p:cond delay="0"/>
                                  </p:stCondLst>
                                  <p:childTnLst>
                                    <p:set>
                                      <p:cBhvr>
                                        <p:cTn id="180" dur="1" fill="hold">
                                          <p:stCondLst>
                                            <p:cond delay="0"/>
                                          </p:stCondLst>
                                        </p:cTn>
                                        <p:tgtEl>
                                          <p:spTgt spid="25650"/>
                                        </p:tgtEl>
                                        <p:attrNameLst>
                                          <p:attrName>style.visibility</p:attrName>
                                        </p:attrNameLst>
                                      </p:cBhvr>
                                      <p:to>
                                        <p:strVal val="visible"/>
                                      </p:to>
                                    </p:set>
                                    <p:animEffect transition="in" filter="barn(inVertical)">
                                      <p:cBhvr>
                                        <p:cTn id="181" dur="500"/>
                                        <p:tgtEl>
                                          <p:spTgt spid="25650"/>
                                        </p:tgtEl>
                                      </p:cBhvr>
                                    </p:animEffect>
                                  </p:childTnLst>
                                </p:cTn>
                              </p:par>
                            </p:childTnLst>
                          </p:cTn>
                        </p:par>
                        <p:par>
                          <p:cTn id="182" fill="hold">
                            <p:stCondLst>
                              <p:cond delay="2949"/>
                            </p:stCondLst>
                            <p:childTnLst>
                              <p:par>
                                <p:cTn id="183" presetID="42" presetClass="entr" presetSubtype="0" fill="hold" grpId="0" nodeType="afterEffect">
                                  <p:stCondLst>
                                    <p:cond delay="0"/>
                                  </p:stCondLst>
                                  <p:childTnLst>
                                    <p:set>
                                      <p:cBhvr>
                                        <p:cTn id="184" dur="1" fill="hold">
                                          <p:stCondLst>
                                            <p:cond delay="0"/>
                                          </p:stCondLst>
                                        </p:cTn>
                                        <p:tgtEl>
                                          <p:spTgt spid="25602"/>
                                        </p:tgtEl>
                                        <p:attrNameLst>
                                          <p:attrName>style.visibility</p:attrName>
                                        </p:attrNameLst>
                                      </p:cBhvr>
                                      <p:to>
                                        <p:strVal val="visible"/>
                                      </p:to>
                                    </p:set>
                                    <p:animEffect transition="in" filter="fade">
                                      <p:cBhvr>
                                        <p:cTn id="185" dur="1000"/>
                                        <p:tgtEl>
                                          <p:spTgt spid="25602"/>
                                        </p:tgtEl>
                                      </p:cBhvr>
                                    </p:animEffect>
                                    <p:anim calcmode="lin" valueType="num">
                                      <p:cBhvr>
                                        <p:cTn id="186" dur="1000" fill="hold"/>
                                        <p:tgtEl>
                                          <p:spTgt spid="25602"/>
                                        </p:tgtEl>
                                        <p:attrNameLst>
                                          <p:attrName>ppt_x</p:attrName>
                                        </p:attrNameLst>
                                      </p:cBhvr>
                                      <p:tavLst>
                                        <p:tav tm="0">
                                          <p:val>
                                            <p:strVal val="#ppt_x"/>
                                          </p:val>
                                        </p:tav>
                                        <p:tav tm="100000">
                                          <p:val>
                                            <p:strVal val="#ppt_x"/>
                                          </p:val>
                                        </p:tav>
                                      </p:tavLst>
                                    </p:anim>
                                    <p:anim calcmode="lin" valueType="num">
                                      <p:cBhvr>
                                        <p:cTn id="187" dur="1000" fill="hold"/>
                                        <p:tgtEl>
                                          <p:spTgt spid="25602"/>
                                        </p:tgtEl>
                                        <p:attrNameLst>
                                          <p:attrName>ppt_y</p:attrName>
                                        </p:attrNameLst>
                                      </p:cBhvr>
                                      <p:tavLst>
                                        <p:tav tm="0">
                                          <p:val>
                                            <p:strVal val="#ppt_y+.1"/>
                                          </p:val>
                                        </p:tav>
                                        <p:tav tm="100000">
                                          <p:val>
                                            <p:strVal val="#ppt_y"/>
                                          </p:val>
                                        </p:tav>
                                      </p:tavLst>
                                    </p:anim>
                                  </p:childTnLst>
                                </p:cTn>
                              </p:par>
                              <p:par>
                                <p:cTn id="188" presetID="42" presetClass="entr" presetSubtype="0" fill="hold" grpId="0" nodeType="withEffect">
                                  <p:stCondLst>
                                    <p:cond delay="0"/>
                                  </p:stCondLst>
                                  <p:childTnLst>
                                    <p:set>
                                      <p:cBhvr>
                                        <p:cTn id="189" dur="1" fill="hold">
                                          <p:stCondLst>
                                            <p:cond delay="0"/>
                                          </p:stCondLst>
                                        </p:cTn>
                                        <p:tgtEl>
                                          <p:spTgt spid="25603"/>
                                        </p:tgtEl>
                                        <p:attrNameLst>
                                          <p:attrName>style.visibility</p:attrName>
                                        </p:attrNameLst>
                                      </p:cBhvr>
                                      <p:to>
                                        <p:strVal val="visible"/>
                                      </p:to>
                                    </p:set>
                                    <p:animEffect transition="in" filter="fade">
                                      <p:cBhvr>
                                        <p:cTn id="190" dur="1000"/>
                                        <p:tgtEl>
                                          <p:spTgt spid="25603"/>
                                        </p:tgtEl>
                                      </p:cBhvr>
                                    </p:animEffect>
                                    <p:anim calcmode="lin" valueType="num">
                                      <p:cBhvr>
                                        <p:cTn id="191" dur="1000" fill="hold"/>
                                        <p:tgtEl>
                                          <p:spTgt spid="25603"/>
                                        </p:tgtEl>
                                        <p:attrNameLst>
                                          <p:attrName>ppt_x</p:attrName>
                                        </p:attrNameLst>
                                      </p:cBhvr>
                                      <p:tavLst>
                                        <p:tav tm="0">
                                          <p:val>
                                            <p:strVal val="#ppt_x"/>
                                          </p:val>
                                        </p:tav>
                                        <p:tav tm="100000">
                                          <p:val>
                                            <p:strVal val="#ppt_x"/>
                                          </p:val>
                                        </p:tav>
                                      </p:tavLst>
                                    </p:anim>
                                    <p:anim calcmode="lin" valueType="num">
                                      <p:cBhvr>
                                        <p:cTn id="192" dur="1000" fill="hold"/>
                                        <p:tgtEl>
                                          <p:spTgt spid="25603"/>
                                        </p:tgtEl>
                                        <p:attrNameLst>
                                          <p:attrName>ppt_y</p:attrName>
                                        </p:attrNameLst>
                                      </p:cBhvr>
                                      <p:tavLst>
                                        <p:tav tm="0">
                                          <p:val>
                                            <p:strVal val="#ppt_y+.1"/>
                                          </p:val>
                                        </p:tav>
                                        <p:tav tm="100000">
                                          <p:val>
                                            <p:strVal val="#ppt_y"/>
                                          </p:val>
                                        </p:tav>
                                      </p:tavLst>
                                    </p:anim>
                                  </p:childTnLst>
                                </p:cTn>
                              </p:par>
                              <p:par>
                                <p:cTn id="193" presetID="42" presetClass="entr" presetSubtype="0" fill="hold" grpId="0" nodeType="withEffect">
                                  <p:stCondLst>
                                    <p:cond delay="0"/>
                                  </p:stCondLst>
                                  <p:childTnLst>
                                    <p:set>
                                      <p:cBhvr>
                                        <p:cTn id="194" dur="1" fill="hold">
                                          <p:stCondLst>
                                            <p:cond delay="0"/>
                                          </p:stCondLst>
                                        </p:cTn>
                                        <p:tgtEl>
                                          <p:spTgt spid="25604"/>
                                        </p:tgtEl>
                                        <p:attrNameLst>
                                          <p:attrName>style.visibility</p:attrName>
                                        </p:attrNameLst>
                                      </p:cBhvr>
                                      <p:to>
                                        <p:strVal val="visible"/>
                                      </p:to>
                                    </p:set>
                                    <p:animEffect transition="in" filter="fade">
                                      <p:cBhvr>
                                        <p:cTn id="195" dur="1000"/>
                                        <p:tgtEl>
                                          <p:spTgt spid="25604"/>
                                        </p:tgtEl>
                                      </p:cBhvr>
                                    </p:animEffect>
                                    <p:anim calcmode="lin" valueType="num">
                                      <p:cBhvr>
                                        <p:cTn id="196" dur="1000" fill="hold"/>
                                        <p:tgtEl>
                                          <p:spTgt spid="25604"/>
                                        </p:tgtEl>
                                        <p:attrNameLst>
                                          <p:attrName>ppt_x</p:attrName>
                                        </p:attrNameLst>
                                      </p:cBhvr>
                                      <p:tavLst>
                                        <p:tav tm="0">
                                          <p:val>
                                            <p:strVal val="#ppt_x"/>
                                          </p:val>
                                        </p:tav>
                                        <p:tav tm="100000">
                                          <p:val>
                                            <p:strVal val="#ppt_x"/>
                                          </p:val>
                                        </p:tav>
                                      </p:tavLst>
                                    </p:anim>
                                    <p:anim calcmode="lin" valueType="num">
                                      <p:cBhvr>
                                        <p:cTn id="197" dur="1000" fill="hold"/>
                                        <p:tgtEl>
                                          <p:spTgt spid="25604"/>
                                        </p:tgtEl>
                                        <p:attrNameLst>
                                          <p:attrName>ppt_y</p:attrName>
                                        </p:attrNameLst>
                                      </p:cBhvr>
                                      <p:tavLst>
                                        <p:tav tm="0">
                                          <p:val>
                                            <p:strVal val="#ppt_y+.1"/>
                                          </p:val>
                                        </p:tav>
                                        <p:tav tm="100000">
                                          <p:val>
                                            <p:strVal val="#ppt_y"/>
                                          </p:val>
                                        </p:tav>
                                      </p:tavLst>
                                    </p:anim>
                                  </p:childTnLst>
                                </p:cTn>
                              </p:par>
                              <p:par>
                                <p:cTn id="198" presetID="42" presetClass="entr" presetSubtype="0" fill="hold" grpId="0" nodeType="withEffect">
                                  <p:stCondLst>
                                    <p:cond delay="0"/>
                                  </p:stCondLst>
                                  <p:childTnLst>
                                    <p:set>
                                      <p:cBhvr>
                                        <p:cTn id="199" dur="1" fill="hold">
                                          <p:stCondLst>
                                            <p:cond delay="0"/>
                                          </p:stCondLst>
                                        </p:cTn>
                                        <p:tgtEl>
                                          <p:spTgt spid="25605"/>
                                        </p:tgtEl>
                                        <p:attrNameLst>
                                          <p:attrName>style.visibility</p:attrName>
                                        </p:attrNameLst>
                                      </p:cBhvr>
                                      <p:to>
                                        <p:strVal val="visible"/>
                                      </p:to>
                                    </p:set>
                                    <p:animEffect transition="in" filter="fade">
                                      <p:cBhvr>
                                        <p:cTn id="200" dur="1000"/>
                                        <p:tgtEl>
                                          <p:spTgt spid="25605"/>
                                        </p:tgtEl>
                                      </p:cBhvr>
                                    </p:animEffect>
                                    <p:anim calcmode="lin" valueType="num">
                                      <p:cBhvr>
                                        <p:cTn id="201" dur="1000" fill="hold"/>
                                        <p:tgtEl>
                                          <p:spTgt spid="25605"/>
                                        </p:tgtEl>
                                        <p:attrNameLst>
                                          <p:attrName>ppt_x</p:attrName>
                                        </p:attrNameLst>
                                      </p:cBhvr>
                                      <p:tavLst>
                                        <p:tav tm="0">
                                          <p:val>
                                            <p:strVal val="#ppt_x"/>
                                          </p:val>
                                        </p:tav>
                                        <p:tav tm="100000">
                                          <p:val>
                                            <p:strVal val="#ppt_x"/>
                                          </p:val>
                                        </p:tav>
                                      </p:tavLst>
                                    </p:anim>
                                    <p:anim calcmode="lin" valueType="num">
                                      <p:cBhvr>
                                        <p:cTn id="202" dur="1000" fill="hold"/>
                                        <p:tgtEl>
                                          <p:spTgt spid="25605"/>
                                        </p:tgtEl>
                                        <p:attrNameLst>
                                          <p:attrName>ppt_y</p:attrName>
                                        </p:attrNameLst>
                                      </p:cBhvr>
                                      <p:tavLst>
                                        <p:tav tm="0">
                                          <p:val>
                                            <p:strVal val="#ppt_y+.1"/>
                                          </p:val>
                                        </p:tav>
                                        <p:tav tm="100000">
                                          <p:val>
                                            <p:strVal val="#ppt_y"/>
                                          </p:val>
                                        </p:tav>
                                      </p:tavLst>
                                    </p:anim>
                                  </p:childTnLst>
                                </p:cTn>
                              </p:par>
                              <p:par>
                                <p:cTn id="203" presetID="42" presetClass="entr" presetSubtype="0" fill="hold" grpId="0" nodeType="withEffect">
                                  <p:stCondLst>
                                    <p:cond delay="0"/>
                                  </p:stCondLst>
                                  <p:childTnLst>
                                    <p:set>
                                      <p:cBhvr>
                                        <p:cTn id="204" dur="1" fill="hold">
                                          <p:stCondLst>
                                            <p:cond delay="0"/>
                                          </p:stCondLst>
                                        </p:cTn>
                                        <p:tgtEl>
                                          <p:spTgt spid="25606"/>
                                        </p:tgtEl>
                                        <p:attrNameLst>
                                          <p:attrName>style.visibility</p:attrName>
                                        </p:attrNameLst>
                                      </p:cBhvr>
                                      <p:to>
                                        <p:strVal val="visible"/>
                                      </p:to>
                                    </p:set>
                                    <p:animEffect transition="in" filter="fade">
                                      <p:cBhvr>
                                        <p:cTn id="205" dur="1000"/>
                                        <p:tgtEl>
                                          <p:spTgt spid="25606"/>
                                        </p:tgtEl>
                                      </p:cBhvr>
                                    </p:animEffect>
                                    <p:anim calcmode="lin" valueType="num">
                                      <p:cBhvr>
                                        <p:cTn id="206" dur="1000" fill="hold"/>
                                        <p:tgtEl>
                                          <p:spTgt spid="25606"/>
                                        </p:tgtEl>
                                        <p:attrNameLst>
                                          <p:attrName>ppt_x</p:attrName>
                                        </p:attrNameLst>
                                      </p:cBhvr>
                                      <p:tavLst>
                                        <p:tav tm="0">
                                          <p:val>
                                            <p:strVal val="#ppt_x"/>
                                          </p:val>
                                        </p:tav>
                                        <p:tav tm="100000">
                                          <p:val>
                                            <p:strVal val="#ppt_x"/>
                                          </p:val>
                                        </p:tav>
                                      </p:tavLst>
                                    </p:anim>
                                    <p:anim calcmode="lin" valueType="num">
                                      <p:cBhvr>
                                        <p:cTn id="207" dur="1000" fill="hold"/>
                                        <p:tgtEl>
                                          <p:spTgt spid="25606"/>
                                        </p:tgtEl>
                                        <p:attrNameLst>
                                          <p:attrName>ppt_y</p:attrName>
                                        </p:attrNameLst>
                                      </p:cBhvr>
                                      <p:tavLst>
                                        <p:tav tm="0">
                                          <p:val>
                                            <p:strVal val="#ppt_y+.1"/>
                                          </p:val>
                                        </p:tav>
                                        <p:tav tm="100000">
                                          <p:val>
                                            <p:strVal val="#ppt_y"/>
                                          </p:val>
                                        </p:tav>
                                      </p:tavLst>
                                    </p:anim>
                                  </p:childTnLst>
                                </p:cTn>
                              </p:par>
                              <p:par>
                                <p:cTn id="208" presetID="42" presetClass="entr" presetSubtype="0" fill="hold" grpId="0" nodeType="withEffect">
                                  <p:stCondLst>
                                    <p:cond delay="0"/>
                                  </p:stCondLst>
                                  <p:childTnLst>
                                    <p:set>
                                      <p:cBhvr>
                                        <p:cTn id="209" dur="1" fill="hold">
                                          <p:stCondLst>
                                            <p:cond delay="0"/>
                                          </p:stCondLst>
                                        </p:cTn>
                                        <p:tgtEl>
                                          <p:spTgt spid="25607"/>
                                        </p:tgtEl>
                                        <p:attrNameLst>
                                          <p:attrName>style.visibility</p:attrName>
                                        </p:attrNameLst>
                                      </p:cBhvr>
                                      <p:to>
                                        <p:strVal val="visible"/>
                                      </p:to>
                                    </p:set>
                                    <p:animEffect transition="in" filter="fade">
                                      <p:cBhvr>
                                        <p:cTn id="210" dur="1000"/>
                                        <p:tgtEl>
                                          <p:spTgt spid="25607"/>
                                        </p:tgtEl>
                                      </p:cBhvr>
                                    </p:animEffect>
                                    <p:anim calcmode="lin" valueType="num">
                                      <p:cBhvr>
                                        <p:cTn id="211" dur="1000" fill="hold"/>
                                        <p:tgtEl>
                                          <p:spTgt spid="25607"/>
                                        </p:tgtEl>
                                        <p:attrNameLst>
                                          <p:attrName>ppt_x</p:attrName>
                                        </p:attrNameLst>
                                      </p:cBhvr>
                                      <p:tavLst>
                                        <p:tav tm="0">
                                          <p:val>
                                            <p:strVal val="#ppt_x"/>
                                          </p:val>
                                        </p:tav>
                                        <p:tav tm="100000">
                                          <p:val>
                                            <p:strVal val="#ppt_x"/>
                                          </p:val>
                                        </p:tav>
                                      </p:tavLst>
                                    </p:anim>
                                    <p:anim calcmode="lin" valueType="num">
                                      <p:cBhvr>
                                        <p:cTn id="212" dur="1000" fill="hold"/>
                                        <p:tgtEl>
                                          <p:spTgt spid="25607"/>
                                        </p:tgtEl>
                                        <p:attrNameLst>
                                          <p:attrName>ppt_y</p:attrName>
                                        </p:attrNameLst>
                                      </p:cBhvr>
                                      <p:tavLst>
                                        <p:tav tm="0">
                                          <p:val>
                                            <p:strVal val="#ppt_y+.1"/>
                                          </p:val>
                                        </p:tav>
                                        <p:tav tm="100000">
                                          <p:val>
                                            <p:strVal val="#ppt_y"/>
                                          </p:val>
                                        </p:tav>
                                      </p:tavLst>
                                    </p:anim>
                                  </p:childTnLst>
                                </p:cTn>
                              </p:par>
                              <p:par>
                                <p:cTn id="213" presetID="42" presetClass="entr" presetSubtype="0" fill="hold" grpId="0" nodeType="withEffect">
                                  <p:stCondLst>
                                    <p:cond delay="0"/>
                                  </p:stCondLst>
                                  <p:childTnLst>
                                    <p:set>
                                      <p:cBhvr>
                                        <p:cTn id="214" dur="1" fill="hold">
                                          <p:stCondLst>
                                            <p:cond delay="0"/>
                                          </p:stCondLst>
                                        </p:cTn>
                                        <p:tgtEl>
                                          <p:spTgt spid="25608"/>
                                        </p:tgtEl>
                                        <p:attrNameLst>
                                          <p:attrName>style.visibility</p:attrName>
                                        </p:attrNameLst>
                                      </p:cBhvr>
                                      <p:to>
                                        <p:strVal val="visible"/>
                                      </p:to>
                                    </p:set>
                                    <p:animEffect transition="in" filter="fade">
                                      <p:cBhvr>
                                        <p:cTn id="215" dur="1000"/>
                                        <p:tgtEl>
                                          <p:spTgt spid="25608"/>
                                        </p:tgtEl>
                                      </p:cBhvr>
                                    </p:animEffect>
                                    <p:anim calcmode="lin" valueType="num">
                                      <p:cBhvr>
                                        <p:cTn id="216" dur="1000" fill="hold"/>
                                        <p:tgtEl>
                                          <p:spTgt spid="25608"/>
                                        </p:tgtEl>
                                        <p:attrNameLst>
                                          <p:attrName>ppt_x</p:attrName>
                                        </p:attrNameLst>
                                      </p:cBhvr>
                                      <p:tavLst>
                                        <p:tav tm="0">
                                          <p:val>
                                            <p:strVal val="#ppt_x"/>
                                          </p:val>
                                        </p:tav>
                                        <p:tav tm="100000">
                                          <p:val>
                                            <p:strVal val="#ppt_x"/>
                                          </p:val>
                                        </p:tav>
                                      </p:tavLst>
                                    </p:anim>
                                    <p:anim calcmode="lin" valueType="num">
                                      <p:cBhvr>
                                        <p:cTn id="217" dur="1000" fill="hold"/>
                                        <p:tgtEl>
                                          <p:spTgt spid="25608"/>
                                        </p:tgtEl>
                                        <p:attrNameLst>
                                          <p:attrName>ppt_y</p:attrName>
                                        </p:attrNameLst>
                                      </p:cBhvr>
                                      <p:tavLst>
                                        <p:tav tm="0">
                                          <p:val>
                                            <p:strVal val="#ppt_y+.1"/>
                                          </p:val>
                                        </p:tav>
                                        <p:tav tm="100000">
                                          <p:val>
                                            <p:strVal val="#ppt_y"/>
                                          </p:val>
                                        </p:tav>
                                      </p:tavLst>
                                    </p:anim>
                                  </p:childTnLst>
                                </p:cTn>
                              </p:par>
                              <p:par>
                                <p:cTn id="218" presetID="42" presetClass="entr" presetSubtype="0" fill="hold" grpId="0" nodeType="withEffect">
                                  <p:stCondLst>
                                    <p:cond delay="0"/>
                                  </p:stCondLst>
                                  <p:childTnLst>
                                    <p:set>
                                      <p:cBhvr>
                                        <p:cTn id="219" dur="1" fill="hold">
                                          <p:stCondLst>
                                            <p:cond delay="0"/>
                                          </p:stCondLst>
                                        </p:cTn>
                                        <p:tgtEl>
                                          <p:spTgt spid="25609"/>
                                        </p:tgtEl>
                                        <p:attrNameLst>
                                          <p:attrName>style.visibility</p:attrName>
                                        </p:attrNameLst>
                                      </p:cBhvr>
                                      <p:to>
                                        <p:strVal val="visible"/>
                                      </p:to>
                                    </p:set>
                                    <p:animEffect transition="in" filter="fade">
                                      <p:cBhvr>
                                        <p:cTn id="220" dur="1000"/>
                                        <p:tgtEl>
                                          <p:spTgt spid="25609"/>
                                        </p:tgtEl>
                                      </p:cBhvr>
                                    </p:animEffect>
                                    <p:anim calcmode="lin" valueType="num">
                                      <p:cBhvr>
                                        <p:cTn id="221" dur="1000" fill="hold"/>
                                        <p:tgtEl>
                                          <p:spTgt spid="25609"/>
                                        </p:tgtEl>
                                        <p:attrNameLst>
                                          <p:attrName>ppt_x</p:attrName>
                                        </p:attrNameLst>
                                      </p:cBhvr>
                                      <p:tavLst>
                                        <p:tav tm="0">
                                          <p:val>
                                            <p:strVal val="#ppt_x"/>
                                          </p:val>
                                        </p:tav>
                                        <p:tav tm="100000">
                                          <p:val>
                                            <p:strVal val="#ppt_x"/>
                                          </p:val>
                                        </p:tav>
                                      </p:tavLst>
                                    </p:anim>
                                    <p:anim calcmode="lin" valueType="num">
                                      <p:cBhvr>
                                        <p:cTn id="222" dur="1000" fill="hold"/>
                                        <p:tgtEl>
                                          <p:spTgt spid="25609"/>
                                        </p:tgtEl>
                                        <p:attrNameLst>
                                          <p:attrName>ppt_y</p:attrName>
                                        </p:attrNameLst>
                                      </p:cBhvr>
                                      <p:tavLst>
                                        <p:tav tm="0">
                                          <p:val>
                                            <p:strVal val="#ppt_y+.1"/>
                                          </p:val>
                                        </p:tav>
                                        <p:tav tm="100000">
                                          <p:val>
                                            <p:strVal val="#ppt_y"/>
                                          </p:val>
                                        </p:tav>
                                      </p:tavLst>
                                    </p:anim>
                                  </p:childTnLst>
                                </p:cTn>
                              </p:par>
                              <p:par>
                                <p:cTn id="223" presetID="42" presetClass="entr" presetSubtype="0" fill="hold" grpId="0" nodeType="withEffect">
                                  <p:stCondLst>
                                    <p:cond delay="0"/>
                                  </p:stCondLst>
                                  <p:childTnLst>
                                    <p:set>
                                      <p:cBhvr>
                                        <p:cTn id="224" dur="1" fill="hold">
                                          <p:stCondLst>
                                            <p:cond delay="0"/>
                                          </p:stCondLst>
                                        </p:cTn>
                                        <p:tgtEl>
                                          <p:spTgt spid="25610"/>
                                        </p:tgtEl>
                                        <p:attrNameLst>
                                          <p:attrName>style.visibility</p:attrName>
                                        </p:attrNameLst>
                                      </p:cBhvr>
                                      <p:to>
                                        <p:strVal val="visible"/>
                                      </p:to>
                                    </p:set>
                                    <p:animEffect transition="in" filter="fade">
                                      <p:cBhvr>
                                        <p:cTn id="225" dur="1000"/>
                                        <p:tgtEl>
                                          <p:spTgt spid="25610"/>
                                        </p:tgtEl>
                                      </p:cBhvr>
                                    </p:animEffect>
                                    <p:anim calcmode="lin" valueType="num">
                                      <p:cBhvr>
                                        <p:cTn id="226" dur="1000" fill="hold"/>
                                        <p:tgtEl>
                                          <p:spTgt spid="25610"/>
                                        </p:tgtEl>
                                        <p:attrNameLst>
                                          <p:attrName>ppt_x</p:attrName>
                                        </p:attrNameLst>
                                      </p:cBhvr>
                                      <p:tavLst>
                                        <p:tav tm="0">
                                          <p:val>
                                            <p:strVal val="#ppt_x"/>
                                          </p:val>
                                        </p:tav>
                                        <p:tav tm="100000">
                                          <p:val>
                                            <p:strVal val="#ppt_x"/>
                                          </p:val>
                                        </p:tav>
                                      </p:tavLst>
                                    </p:anim>
                                    <p:anim calcmode="lin" valueType="num">
                                      <p:cBhvr>
                                        <p:cTn id="227" dur="1000" fill="hold"/>
                                        <p:tgtEl>
                                          <p:spTgt spid="25610"/>
                                        </p:tgtEl>
                                        <p:attrNameLst>
                                          <p:attrName>ppt_y</p:attrName>
                                        </p:attrNameLst>
                                      </p:cBhvr>
                                      <p:tavLst>
                                        <p:tav tm="0">
                                          <p:val>
                                            <p:strVal val="#ppt_y+.1"/>
                                          </p:val>
                                        </p:tav>
                                        <p:tav tm="100000">
                                          <p:val>
                                            <p:strVal val="#ppt_y"/>
                                          </p:val>
                                        </p:tav>
                                      </p:tavLst>
                                    </p:anim>
                                  </p:childTnLst>
                                </p:cTn>
                              </p:par>
                              <p:par>
                                <p:cTn id="228" presetID="42" presetClass="entr" presetSubtype="0" fill="hold" grpId="0" nodeType="withEffect">
                                  <p:stCondLst>
                                    <p:cond delay="0"/>
                                  </p:stCondLst>
                                  <p:childTnLst>
                                    <p:set>
                                      <p:cBhvr>
                                        <p:cTn id="229" dur="1" fill="hold">
                                          <p:stCondLst>
                                            <p:cond delay="0"/>
                                          </p:stCondLst>
                                        </p:cTn>
                                        <p:tgtEl>
                                          <p:spTgt spid="25611"/>
                                        </p:tgtEl>
                                        <p:attrNameLst>
                                          <p:attrName>style.visibility</p:attrName>
                                        </p:attrNameLst>
                                      </p:cBhvr>
                                      <p:to>
                                        <p:strVal val="visible"/>
                                      </p:to>
                                    </p:set>
                                    <p:animEffect transition="in" filter="fade">
                                      <p:cBhvr>
                                        <p:cTn id="230" dur="1000"/>
                                        <p:tgtEl>
                                          <p:spTgt spid="25611"/>
                                        </p:tgtEl>
                                      </p:cBhvr>
                                    </p:animEffect>
                                    <p:anim calcmode="lin" valueType="num">
                                      <p:cBhvr>
                                        <p:cTn id="231" dur="1000" fill="hold"/>
                                        <p:tgtEl>
                                          <p:spTgt spid="25611"/>
                                        </p:tgtEl>
                                        <p:attrNameLst>
                                          <p:attrName>ppt_x</p:attrName>
                                        </p:attrNameLst>
                                      </p:cBhvr>
                                      <p:tavLst>
                                        <p:tav tm="0">
                                          <p:val>
                                            <p:strVal val="#ppt_x"/>
                                          </p:val>
                                        </p:tav>
                                        <p:tav tm="100000">
                                          <p:val>
                                            <p:strVal val="#ppt_x"/>
                                          </p:val>
                                        </p:tav>
                                      </p:tavLst>
                                    </p:anim>
                                    <p:anim calcmode="lin" valueType="num">
                                      <p:cBhvr>
                                        <p:cTn id="232" dur="1000" fill="hold"/>
                                        <p:tgtEl>
                                          <p:spTgt spid="25611"/>
                                        </p:tgtEl>
                                        <p:attrNameLst>
                                          <p:attrName>ppt_y</p:attrName>
                                        </p:attrNameLst>
                                      </p:cBhvr>
                                      <p:tavLst>
                                        <p:tav tm="0">
                                          <p:val>
                                            <p:strVal val="#ppt_y+.1"/>
                                          </p:val>
                                        </p:tav>
                                        <p:tav tm="100000">
                                          <p:val>
                                            <p:strVal val="#ppt_y"/>
                                          </p:val>
                                        </p:tav>
                                      </p:tavLst>
                                    </p:anim>
                                  </p:childTnLst>
                                </p:cTn>
                              </p:par>
                              <p:par>
                                <p:cTn id="233" presetID="42" presetClass="entr" presetSubtype="0" fill="hold" grpId="0" nodeType="withEffect">
                                  <p:stCondLst>
                                    <p:cond delay="0"/>
                                  </p:stCondLst>
                                  <p:childTnLst>
                                    <p:set>
                                      <p:cBhvr>
                                        <p:cTn id="234" dur="1" fill="hold">
                                          <p:stCondLst>
                                            <p:cond delay="0"/>
                                          </p:stCondLst>
                                        </p:cTn>
                                        <p:tgtEl>
                                          <p:spTgt spid="25612"/>
                                        </p:tgtEl>
                                        <p:attrNameLst>
                                          <p:attrName>style.visibility</p:attrName>
                                        </p:attrNameLst>
                                      </p:cBhvr>
                                      <p:to>
                                        <p:strVal val="visible"/>
                                      </p:to>
                                    </p:set>
                                    <p:animEffect transition="in" filter="fade">
                                      <p:cBhvr>
                                        <p:cTn id="235" dur="1000"/>
                                        <p:tgtEl>
                                          <p:spTgt spid="25612"/>
                                        </p:tgtEl>
                                      </p:cBhvr>
                                    </p:animEffect>
                                    <p:anim calcmode="lin" valueType="num">
                                      <p:cBhvr>
                                        <p:cTn id="236" dur="1000" fill="hold"/>
                                        <p:tgtEl>
                                          <p:spTgt spid="25612"/>
                                        </p:tgtEl>
                                        <p:attrNameLst>
                                          <p:attrName>ppt_x</p:attrName>
                                        </p:attrNameLst>
                                      </p:cBhvr>
                                      <p:tavLst>
                                        <p:tav tm="0">
                                          <p:val>
                                            <p:strVal val="#ppt_x"/>
                                          </p:val>
                                        </p:tav>
                                        <p:tav tm="100000">
                                          <p:val>
                                            <p:strVal val="#ppt_x"/>
                                          </p:val>
                                        </p:tav>
                                      </p:tavLst>
                                    </p:anim>
                                    <p:anim calcmode="lin" valueType="num">
                                      <p:cBhvr>
                                        <p:cTn id="237" dur="1000" fill="hold"/>
                                        <p:tgtEl>
                                          <p:spTgt spid="25612"/>
                                        </p:tgtEl>
                                        <p:attrNameLst>
                                          <p:attrName>ppt_y</p:attrName>
                                        </p:attrNameLst>
                                      </p:cBhvr>
                                      <p:tavLst>
                                        <p:tav tm="0">
                                          <p:val>
                                            <p:strVal val="#ppt_y+.1"/>
                                          </p:val>
                                        </p:tav>
                                        <p:tav tm="100000">
                                          <p:val>
                                            <p:strVal val="#ppt_y"/>
                                          </p:val>
                                        </p:tav>
                                      </p:tavLst>
                                    </p:anim>
                                  </p:childTnLst>
                                </p:cTn>
                              </p:par>
                              <p:par>
                                <p:cTn id="238" presetID="42" presetClass="entr" presetSubtype="0" fill="hold" grpId="0" nodeType="withEffect">
                                  <p:stCondLst>
                                    <p:cond delay="0"/>
                                  </p:stCondLst>
                                  <p:childTnLst>
                                    <p:set>
                                      <p:cBhvr>
                                        <p:cTn id="239" dur="1" fill="hold">
                                          <p:stCondLst>
                                            <p:cond delay="0"/>
                                          </p:stCondLst>
                                        </p:cTn>
                                        <p:tgtEl>
                                          <p:spTgt spid="25613"/>
                                        </p:tgtEl>
                                        <p:attrNameLst>
                                          <p:attrName>style.visibility</p:attrName>
                                        </p:attrNameLst>
                                      </p:cBhvr>
                                      <p:to>
                                        <p:strVal val="visible"/>
                                      </p:to>
                                    </p:set>
                                    <p:animEffect transition="in" filter="fade">
                                      <p:cBhvr>
                                        <p:cTn id="240" dur="1000"/>
                                        <p:tgtEl>
                                          <p:spTgt spid="25613"/>
                                        </p:tgtEl>
                                      </p:cBhvr>
                                    </p:animEffect>
                                    <p:anim calcmode="lin" valueType="num">
                                      <p:cBhvr>
                                        <p:cTn id="241" dur="1000" fill="hold"/>
                                        <p:tgtEl>
                                          <p:spTgt spid="25613"/>
                                        </p:tgtEl>
                                        <p:attrNameLst>
                                          <p:attrName>ppt_x</p:attrName>
                                        </p:attrNameLst>
                                      </p:cBhvr>
                                      <p:tavLst>
                                        <p:tav tm="0">
                                          <p:val>
                                            <p:strVal val="#ppt_x"/>
                                          </p:val>
                                        </p:tav>
                                        <p:tav tm="100000">
                                          <p:val>
                                            <p:strVal val="#ppt_x"/>
                                          </p:val>
                                        </p:tav>
                                      </p:tavLst>
                                    </p:anim>
                                    <p:anim calcmode="lin" valueType="num">
                                      <p:cBhvr>
                                        <p:cTn id="242" dur="1000" fill="hold"/>
                                        <p:tgtEl>
                                          <p:spTgt spid="25613"/>
                                        </p:tgtEl>
                                        <p:attrNameLst>
                                          <p:attrName>ppt_y</p:attrName>
                                        </p:attrNameLst>
                                      </p:cBhvr>
                                      <p:tavLst>
                                        <p:tav tm="0">
                                          <p:val>
                                            <p:strVal val="#ppt_y+.1"/>
                                          </p:val>
                                        </p:tav>
                                        <p:tav tm="100000">
                                          <p:val>
                                            <p:strVal val="#ppt_y"/>
                                          </p:val>
                                        </p:tav>
                                      </p:tavLst>
                                    </p:anim>
                                  </p:childTnLst>
                                </p:cTn>
                              </p:par>
                              <p:par>
                                <p:cTn id="243" presetID="42" presetClass="entr" presetSubtype="0" fill="hold" grpId="0" nodeType="withEffect">
                                  <p:stCondLst>
                                    <p:cond delay="0"/>
                                  </p:stCondLst>
                                  <p:childTnLst>
                                    <p:set>
                                      <p:cBhvr>
                                        <p:cTn id="244" dur="1" fill="hold">
                                          <p:stCondLst>
                                            <p:cond delay="0"/>
                                          </p:stCondLst>
                                        </p:cTn>
                                        <p:tgtEl>
                                          <p:spTgt spid="25614"/>
                                        </p:tgtEl>
                                        <p:attrNameLst>
                                          <p:attrName>style.visibility</p:attrName>
                                        </p:attrNameLst>
                                      </p:cBhvr>
                                      <p:to>
                                        <p:strVal val="visible"/>
                                      </p:to>
                                    </p:set>
                                    <p:animEffect transition="in" filter="fade">
                                      <p:cBhvr>
                                        <p:cTn id="245" dur="1000"/>
                                        <p:tgtEl>
                                          <p:spTgt spid="25614"/>
                                        </p:tgtEl>
                                      </p:cBhvr>
                                    </p:animEffect>
                                    <p:anim calcmode="lin" valueType="num">
                                      <p:cBhvr>
                                        <p:cTn id="246" dur="1000" fill="hold"/>
                                        <p:tgtEl>
                                          <p:spTgt spid="25614"/>
                                        </p:tgtEl>
                                        <p:attrNameLst>
                                          <p:attrName>ppt_x</p:attrName>
                                        </p:attrNameLst>
                                      </p:cBhvr>
                                      <p:tavLst>
                                        <p:tav tm="0">
                                          <p:val>
                                            <p:strVal val="#ppt_x"/>
                                          </p:val>
                                        </p:tav>
                                        <p:tav tm="100000">
                                          <p:val>
                                            <p:strVal val="#ppt_x"/>
                                          </p:val>
                                        </p:tav>
                                      </p:tavLst>
                                    </p:anim>
                                    <p:anim calcmode="lin" valueType="num">
                                      <p:cBhvr>
                                        <p:cTn id="247" dur="1000" fill="hold"/>
                                        <p:tgtEl>
                                          <p:spTgt spid="25614"/>
                                        </p:tgtEl>
                                        <p:attrNameLst>
                                          <p:attrName>ppt_y</p:attrName>
                                        </p:attrNameLst>
                                      </p:cBhvr>
                                      <p:tavLst>
                                        <p:tav tm="0">
                                          <p:val>
                                            <p:strVal val="#ppt_y+.1"/>
                                          </p:val>
                                        </p:tav>
                                        <p:tav tm="100000">
                                          <p:val>
                                            <p:strVal val="#ppt_y"/>
                                          </p:val>
                                        </p:tav>
                                      </p:tavLst>
                                    </p:anim>
                                  </p:childTnLst>
                                </p:cTn>
                              </p:par>
                              <p:par>
                                <p:cTn id="248" presetID="42" presetClass="entr" presetSubtype="0" fill="hold" grpId="0" nodeType="withEffect">
                                  <p:stCondLst>
                                    <p:cond delay="0"/>
                                  </p:stCondLst>
                                  <p:childTnLst>
                                    <p:set>
                                      <p:cBhvr>
                                        <p:cTn id="249" dur="1" fill="hold">
                                          <p:stCondLst>
                                            <p:cond delay="0"/>
                                          </p:stCondLst>
                                        </p:cTn>
                                        <p:tgtEl>
                                          <p:spTgt spid="25615"/>
                                        </p:tgtEl>
                                        <p:attrNameLst>
                                          <p:attrName>style.visibility</p:attrName>
                                        </p:attrNameLst>
                                      </p:cBhvr>
                                      <p:to>
                                        <p:strVal val="visible"/>
                                      </p:to>
                                    </p:set>
                                    <p:animEffect transition="in" filter="fade">
                                      <p:cBhvr>
                                        <p:cTn id="250" dur="1000"/>
                                        <p:tgtEl>
                                          <p:spTgt spid="25615"/>
                                        </p:tgtEl>
                                      </p:cBhvr>
                                    </p:animEffect>
                                    <p:anim calcmode="lin" valueType="num">
                                      <p:cBhvr>
                                        <p:cTn id="251" dur="1000" fill="hold"/>
                                        <p:tgtEl>
                                          <p:spTgt spid="25615"/>
                                        </p:tgtEl>
                                        <p:attrNameLst>
                                          <p:attrName>ppt_x</p:attrName>
                                        </p:attrNameLst>
                                      </p:cBhvr>
                                      <p:tavLst>
                                        <p:tav tm="0">
                                          <p:val>
                                            <p:strVal val="#ppt_x"/>
                                          </p:val>
                                        </p:tav>
                                        <p:tav tm="100000">
                                          <p:val>
                                            <p:strVal val="#ppt_x"/>
                                          </p:val>
                                        </p:tav>
                                      </p:tavLst>
                                    </p:anim>
                                    <p:anim calcmode="lin" valueType="num">
                                      <p:cBhvr>
                                        <p:cTn id="252" dur="1000" fill="hold"/>
                                        <p:tgtEl>
                                          <p:spTgt spid="25615"/>
                                        </p:tgtEl>
                                        <p:attrNameLst>
                                          <p:attrName>ppt_y</p:attrName>
                                        </p:attrNameLst>
                                      </p:cBhvr>
                                      <p:tavLst>
                                        <p:tav tm="0">
                                          <p:val>
                                            <p:strVal val="#ppt_y+.1"/>
                                          </p:val>
                                        </p:tav>
                                        <p:tav tm="100000">
                                          <p:val>
                                            <p:strVal val="#ppt_y"/>
                                          </p:val>
                                        </p:tav>
                                      </p:tavLst>
                                    </p:anim>
                                  </p:childTnLst>
                                </p:cTn>
                              </p:par>
                              <p:par>
                                <p:cTn id="253" presetID="42" presetClass="entr" presetSubtype="0" fill="hold" grpId="0" nodeType="withEffect">
                                  <p:stCondLst>
                                    <p:cond delay="0"/>
                                  </p:stCondLst>
                                  <p:childTnLst>
                                    <p:set>
                                      <p:cBhvr>
                                        <p:cTn id="254" dur="1" fill="hold">
                                          <p:stCondLst>
                                            <p:cond delay="0"/>
                                          </p:stCondLst>
                                        </p:cTn>
                                        <p:tgtEl>
                                          <p:spTgt spid="25659"/>
                                        </p:tgtEl>
                                        <p:attrNameLst>
                                          <p:attrName>style.visibility</p:attrName>
                                        </p:attrNameLst>
                                      </p:cBhvr>
                                      <p:to>
                                        <p:strVal val="visible"/>
                                      </p:to>
                                    </p:set>
                                    <p:animEffect transition="in" filter="fade">
                                      <p:cBhvr>
                                        <p:cTn id="255" dur="1000"/>
                                        <p:tgtEl>
                                          <p:spTgt spid="25659"/>
                                        </p:tgtEl>
                                      </p:cBhvr>
                                    </p:animEffect>
                                    <p:anim calcmode="lin" valueType="num">
                                      <p:cBhvr>
                                        <p:cTn id="256" dur="1000" fill="hold"/>
                                        <p:tgtEl>
                                          <p:spTgt spid="25659"/>
                                        </p:tgtEl>
                                        <p:attrNameLst>
                                          <p:attrName>ppt_x</p:attrName>
                                        </p:attrNameLst>
                                      </p:cBhvr>
                                      <p:tavLst>
                                        <p:tav tm="0">
                                          <p:val>
                                            <p:strVal val="#ppt_x"/>
                                          </p:val>
                                        </p:tav>
                                        <p:tav tm="100000">
                                          <p:val>
                                            <p:strVal val="#ppt_x"/>
                                          </p:val>
                                        </p:tav>
                                      </p:tavLst>
                                    </p:anim>
                                    <p:anim calcmode="lin" valueType="num">
                                      <p:cBhvr>
                                        <p:cTn id="257" dur="1000" fill="hold"/>
                                        <p:tgtEl>
                                          <p:spTgt spid="25659"/>
                                        </p:tgtEl>
                                        <p:attrNameLst>
                                          <p:attrName>ppt_y</p:attrName>
                                        </p:attrNameLst>
                                      </p:cBhvr>
                                      <p:tavLst>
                                        <p:tav tm="0">
                                          <p:val>
                                            <p:strVal val="#ppt_y+.1"/>
                                          </p:val>
                                        </p:tav>
                                        <p:tav tm="100000">
                                          <p:val>
                                            <p:strVal val="#ppt_y"/>
                                          </p:val>
                                        </p:tav>
                                      </p:tavLst>
                                    </p:anim>
                                  </p:childTnLst>
                                </p:cTn>
                              </p:par>
                              <p:par>
                                <p:cTn id="258" presetID="42" presetClass="entr" presetSubtype="0" fill="hold" grpId="0" nodeType="withEffect">
                                  <p:stCondLst>
                                    <p:cond delay="0"/>
                                  </p:stCondLst>
                                  <p:childTnLst>
                                    <p:set>
                                      <p:cBhvr>
                                        <p:cTn id="259" dur="1" fill="hold">
                                          <p:stCondLst>
                                            <p:cond delay="0"/>
                                          </p:stCondLst>
                                        </p:cTn>
                                        <p:tgtEl>
                                          <p:spTgt spid="25660"/>
                                        </p:tgtEl>
                                        <p:attrNameLst>
                                          <p:attrName>style.visibility</p:attrName>
                                        </p:attrNameLst>
                                      </p:cBhvr>
                                      <p:to>
                                        <p:strVal val="visible"/>
                                      </p:to>
                                    </p:set>
                                    <p:animEffect transition="in" filter="fade">
                                      <p:cBhvr>
                                        <p:cTn id="260" dur="1000"/>
                                        <p:tgtEl>
                                          <p:spTgt spid="25660"/>
                                        </p:tgtEl>
                                      </p:cBhvr>
                                    </p:animEffect>
                                    <p:anim calcmode="lin" valueType="num">
                                      <p:cBhvr>
                                        <p:cTn id="261" dur="1000" fill="hold"/>
                                        <p:tgtEl>
                                          <p:spTgt spid="25660"/>
                                        </p:tgtEl>
                                        <p:attrNameLst>
                                          <p:attrName>ppt_x</p:attrName>
                                        </p:attrNameLst>
                                      </p:cBhvr>
                                      <p:tavLst>
                                        <p:tav tm="0">
                                          <p:val>
                                            <p:strVal val="#ppt_x"/>
                                          </p:val>
                                        </p:tav>
                                        <p:tav tm="100000">
                                          <p:val>
                                            <p:strVal val="#ppt_x"/>
                                          </p:val>
                                        </p:tav>
                                      </p:tavLst>
                                    </p:anim>
                                    <p:anim calcmode="lin" valueType="num">
                                      <p:cBhvr>
                                        <p:cTn id="262" dur="1000" fill="hold"/>
                                        <p:tgtEl>
                                          <p:spTgt spid="256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animBg="1"/>
      <p:bldP spid="25604" grpId="0" animBg="1"/>
      <p:bldP spid="25605" grpId="0" animBg="1"/>
      <p:bldP spid="25606" grpId="0" animBg="1"/>
      <p:bldP spid="25607" grpId="0" animBg="1"/>
      <p:bldP spid="25608" grpId="0" animBg="1"/>
      <p:bldP spid="25609" grpId="0" animBg="1"/>
      <p:bldP spid="25610" grpId="0" animBg="1"/>
      <p:bldP spid="25611" grpId="0" animBg="1"/>
      <p:bldP spid="25612" grpId="0" animBg="1"/>
      <p:bldP spid="25613" grpId="0" animBg="1"/>
      <p:bldP spid="25614" grpId="0" animBg="1"/>
      <p:bldP spid="25615" grpId="0" animBg="1"/>
      <p:bldP spid="25616" grpId="0"/>
      <p:bldP spid="25621" grpId="0" animBg="1"/>
      <p:bldP spid="25622" grpId="0" animBg="1"/>
      <p:bldP spid="25623" grpId="0" animBg="1"/>
      <p:bldP spid="25624" grpId="0" animBg="1"/>
      <p:bldP spid="25625" grpId="0" animBg="1"/>
      <p:bldP spid="25626" grpId="0" animBg="1"/>
      <p:bldP spid="25627" grpId="0" animBg="1"/>
      <p:bldP spid="25628" grpId="0" animBg="1"/>
      <p:bldP spid="25629" grpId="0" animBg="1"/>
      <p:bldP spid="25630" grpId="0" animBg="1"/>
      <p:bldP spid="25631" grpId="0" animBg="1"/>
      <p:bldP spid="25632" grpId="0" animBg="1"/>
      <p:bldP spid="25633" grpId="0" animBg="1"/>
      <p:bldP spid="25634" grpId="0" animBg="1"/>
      <p:bldP spid="25635" grpId="0" animBg="1"/>
      <p:bldP spid="25636" grpId="0" animBg="1"/>
      <p:bldP spid="25637" grpId="0" animBg="1"/>
      <p:bldP spid="25638" grpId="0" animBg="1"/>
      <p:bldP spid="25639" grpId="0" animBg="1"/>
      <p:bldP spid="25640" grpId="0" animBg="1"/>
      <p:bldP spid="25641" grpId="0" animBg="1"/>
      <p:bldP spid="25642" grpId="0" animBg="1"/>
      <p:bldP spid="25643" grpId="0" animBg="1"/>
      <p:bldP spid="25644" grpId="0" animBg="1"/>
      <p:bldP spid="25645" grpId="0" animBg="1"/>
      <p:bldP spid="25646" grpId="0" animBg="1"/>
      <p:bldP spid="25647" grpId="0" animBg="1"/>
      <p:bldP spid="25648" grpId="0" animBg="1"/>
      <p:bldP spid="25649" grpId="0" animBg="1"/>
      <p:bldP spid="25650" grpId="0" animBg="1"/>
      <p:bldP spid="25651" grpId="0" animBg="1"/>
      <p:bldP spid="25652" grpId="0" animBg="1"/>
      <p:bldP spid="25653" grpId="0" animBg="1"/>
      <p:bldP spid="25654" grpId="0" animBg="1"/>
      <p:bldP spid="25655" grpId="0" animBg="1"/>
      <p:bldP spid="25656" grpId="0" animBg="1"/>
      <p:bldP spid="25657" grpId="0" animBg="1"/>
      <p:bldP spid="25658" grpId="0" animBg="1"/>
      <p:bldP spid="25659" grpId="0"/>
      <p:bldP spid="256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p:nvPr/>
        </p:nvSpPr>
        <p:spPr>
          <a:xfrm>
            <a:off x="752475" y="187325"/>
            <a:ext cx="2825750" cy="523875"/>
          </a:xfrm>
          <a:prstGeom prst="rect">
            <a:avLst/>
          </a:prstGeom>
          <a:noFill/>
          <a:ln w="9525">
            <a:noFill/>
          </a:ln>
        </p:spPr>
        <p:txBody>
          <a:bodyPr>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成功案例</a:t>
            </a:r>
          </a:p>
        </p:txBody>
      </p:sp>
      <p:sp>
        <p:nvSpPr>
          <p:cNvPr id="2662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662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662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6630" name="Picture 2" descr="C:\Users\sykt\Desktop\joey.zhang\整体。 022\整体。 022.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857625" y="3335338"/>
            <a:ext cx="2881313" cy="2128837"/>
          </a:xfrm>
          <a:prstGeom prst="rect">
            <a:avLst/>
          </a:prstGeom>
          <a:noFill/>
          <a:ln w="9525">
            <a:noFill/>
          </a:ln>
        </p:spPr>
      </p:pic>
      <p:pic>
        <p:nvPicPr>
          <p:cNvPr id="26631" name="Picture 8" descr="M(QMJKA$2SU~K]L5%L7(]XT"/>
          <p:cNvPicPr>
            <a:picLocks noChangeAspect="1"/>
          </p:cNvPicPr>
          <p:nvPr/>
        </p:nvPicPr>
        <p:blipFill>
          <a:blip r:embed="rId4" cstate="email">
            <a:extLst>
              <a:ext uri="{28A0092B-C50C-407E-A947-70E740481C1C}">
                <a14:useLocalDpi xmlns:a14="http://schemas.microsoft.com/office/drawing/2010/main"/>
              </a:ext>
            </a:extLst>
          </a:blip>
          <a:srcRect l="879" r="4005" b="3477"/>
          <a:stretch>
            <a:fillRect/>
          </a:stretch>
        </p:blipFill>
        <p:spPr>
          <a:xfrm>
            <a:off x="833438" y="3360738"/>
            <a:ext cx="2879725" cy="2139950"/>
          </a:xfrm>
          <a:prstGeom prst="rect">
            <a:avLst/>
          </a:prstGeom>
          <a:noFill/>
          <a:ln w="9525">
            <a:noFill/>
          </a:ln>
        </p:spPr>
      </p:pic>
      <p:pic>
        <p:nvPicPr>
          <p:cNvPr id="26632" name="Picture 9" descr="G}_HM[R8RP5}]RPM83MCNOM"/>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857625" y="1057275"/>
            <a:ext cx="2881313" cy="2122488"/>
          </a:xfrm>
          <a:prstGeom prst="rect">
            <a:avLst/>
          </a:prstGeom>
          <a:noFill/>
          <a:ln w="9525">
            <a:noFill/>
          </a:ln>
        </p:spPr>
      </p:pic>
      <p:pic>
        <p:nvPicPr>
          <p:cNvPr id="26633" name="Picture 9" descr="(XWMO9KP)ZB}UA2OPA6T4L0"/>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33438" y="1062038"/>
            <a:ext cx="2879725" cy="2139950"/>
          </a:xfrm>
          <a:prstGeom prst="rect">
            <a:avLst/>
          </a:prstGeom>
          <a:noFill/>
          <a:ln w="9525">
            <a:noFill/>
          </a:ln>
        </p:spPr>
      </p:pic>
      <p:sp>
        <p:nvSpPr>
          <p:cNvPr id="26634" name="矩形 9"/>
          <p:cNvSpPr/>
          <p:nvPr/>
        </p:nvSpPr>
        <p:spPr>
          <a:xfrm>
            <a:off x="6962775" y="4398963"/>
            <a:ext cx="4387850" cy="1065212"/>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26635" name="Picture 3" descr="D:\快盘\定制文件夹\IGG\新建文件夹 (2)\成都王府井走秀.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973888" y="1062038"/>
            <a:ext cx="4368800" cy="3276600"/>
          </a:xfrm>
          <a:prstGeom prst="rect">
            <a:avLst/>
          </a:prstGeom>
          <a:noFill/>
          <a:ln w="9525">
            <a:noFill/>
          </a:ln>
        </p:spPr>
      </p:pic>
      <p:sp>
        <p:nvSpPr>
          <p:cNvPr id="26636" name="TextBox 11"/>
          <p:cNvSpPr txBox="1"/>
          <p:nvPr/>
        </p:nvSpPr>
        <p:spPr>
          <a:xfrm>
            <a:off x="752475" y="5680075"/>
            <a:ext cx="10598150" cy="646113"/>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成功案例以图片为主，辅以少量的说明文字即可，摆放方式可以有很多种，如有空缺，可像下面那样，用色块来填充。</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300" fill="hold"/>
                                        <p:tgtEl>
                                          <p:spTgt spid="26627"/>
                                        </p:tgtEl>
                                        <p:attrNameLst>
                                          <p:attrName>ppt_x</p:attrName>
                                        </p:attrNameLst>
                                      </p:cBhvr>
                                      <p:tavLst>
                                        <p:tav tm="0">
                                          <p:val>
                                            <p:strVal val="0-#ppt_w/2"/>
                                          </p:val>
                                        </p:tav>
                                        <p:tav tm="100000">
                                          <p:val>
                                            <p:strVal val="#ppt_x"/>
                                          </p:val>
                                        </p:tav>
                                      </p:tavLst>
                                    </p:anim>
                                    <p:anim calcmode="lin" valueType="num">
                                      <p:cBhvr additive="base">
                                        <p:cTn id="8" dur="300" fill="hold"/>
                                        <p:tgtEl>
                                          <p:spTgt spid="2662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6628"/>
                                        </p:tgtEl>
                                        <p:attrNameLst>
                                          <p:attrName>style.visibility</p:attrName>
                                        </p:attrNameLst>
                                      </p:cBhvr>
                                      <p:to>
                                        <p:strVal val="visible"/>
                                      </p:to>
                                    </p:set>
                                    <p:anim calcmode="lin" valueType="num">
                                      <p:cBhvr additive="base">
                                        <p:cTn id="11" dur="300" fill="hold"/>
                                        <p:tgtEl>
                                          <p:spTgt spid="26628"/>
                                        </p:tgtEl>
                                        <p:attrNameLst>
                                          <p:attrName>ppt_x</p:attrName>
                                        </p:attrNameLst>
                                      </p:cBhvr>
                                      <p:tavLst>
                                        <p:tav tm="0">
                                          <p:val>
                                            <p:strVal val="0-#ppt_w/2"/>
                                          </p:val>
                                        </p:tav>
                                        <p:tav tm="100000">
                                          <p:val>
                                            <p:strVal val="#ppt_x"/>
                                          </p:val>
                                        </p:tav>
                                      </p:tavLst>
                                    </p:anim>
                                    <p:anim calcmode="lin" valueType="num">
                                      <p:cBhvr additive="base">
                                        <p:cTn id="12" dur="300" fill="hold"/>
                                        <p:tgtEl>
                                          <p:spTgt spid="2662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6629"/>
                                        </p:tgtEl>
                                        <p:attrNameLst>
                                          <p:attrName>style.visibility</p:attrName>
                                        </p:attrNameLst>
                                      </p:cBhvr>
                                      <p:to>
                                        <p:strVal val="visible"/>
                                      </p:to>
                                    </p:set>
                                    <p:anim calcmode="lin" valueType="num">
                                      <p:cBhvr additive="base">
                                        <p:cTn id="15" dur="300" fill="hold"/>
                                        <p:tgtEl>
                                          <p:spTgt spid="26629"/>
                                        </p:tgtEl>
                                        <p:attrNameLst>
                                          <p:attrName>ppt_x</p:attrName>
                                        </p:attrNameLst>
                                      </p:cBhvr>
                                      <p:tavLst>
                                        <p:tav tm="0">
                                          <p:val>
                                            <p:strVal val="0-#ppt_w/2"/>
                                          </p:val>
                                        </p:tav>
                                        <p:tav tm="100000">
                                          <p:val>
                                            <p:strVal val="#ppt_x"/>
                                          </p:val>
                                        </p:tav>
                                      </p:tavLst>
                                    </p:anim>
                                    <p:anim calcmode="lin" valueType="num">
                                      <p:cBhvr additive="base">
                                        <p:cTn id="16" dur="300" fill="hold"/>
                                        <p:tgtEl>
                                          <p:spTgt spid="2662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6626"/>
                                        </p:tgtEl>
                                        <p:attrNameLst>
                                          <p:attrName>style.visibility</p:attrName>
                                        </p:attrNameLst>
                                      </p:cBhvr>
                                      <p:to>
                                        <p:strVal val="visible"/>
                                      </p:to>
                                    </p:set>
                                    <p:anim calcmode="lin" valueType="num">
                                      <p:cBhvr>
                                        <p:cTn id="20"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6626"/>
                                        </p:tgtEl>
                                        <p:attrNameLst>
                                          <p:attrName>ppt_y</p:attrName>
                                        </p:attrNameLst>
                                      </p:cBhvr>
                                      <p:tavLst>
                                        <p:tav tm="0">
                                          <p:val>
                                            <p:strVal val="#ppt_y"/>
                                          </p:val>
                                        </p:tav>
                                        <p:tav tm="100000">
                                          <p:val>
                                            <p:strVal val="#ppt_y"/>
                                          </p:val>
                                        </p:tav>
                                      </p:tavLst>
                                    </p:anim>
                                    <p:anim calcmode="lin" valueType="num">
                                      <p:cBhvr>
                                        <p:cTn id="22"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6626"/>
                                        </p:tgtEl>
                                      </p:cBhvr>
                                    </p:animEffect>
                                  </p:childTnLst>
                                </p:cTn>
                              </p:par>
                            </p:childTnLst>
                          </p:cTn>
                        </p:par>
                        <p:par>
                          <p:cTn id="25" fill="hold">
                            <p:stCondLst>
                              <p:cond delay="1049"/>
                            </p:stCondLst>
                            <p:childTnLst>
                              <p:par>
                                <p:cTn id="26" presetID="2" presetClass="entr" presetSubtype="1" fill="hold" nodeType="afterEffect">
                                  <p:stCondLst>
                                    <p:cond delay="0"/>
                                  </p:stCondLst>
                                  <p:childTnLst>
                                    <p:set>
                                      <p:cBhvr>
                                        <p:cTn id="27" dur="1" fill="hold">
                                          <p:stCondLst>
                                            <p:cond delay="0"/>
                                          </p:stCondLst>
                                        </p:cTn>
                                        <p:tgtEl>
                                          <p:spTgt spid="26631"/>
                                        </p:tgtEl>
                                        <p:attrNameLst>
                                          <p:attrName>style.visibility</p:attrName>
                                        </p:attrNameLst>
                                      </p:cBhvr>
                                      <p:to>
                                        <p:strVal val="visible"/>
                                      </p:to>
                                    </p:set>
                                    <p:anim calcmode="lin" valueType="num">
                                      <p:cBhvr additive="base">
                                        <p:cTn id="28" dur="500" fill="hold"/>
                                        <p:tgtEl>
                                          <p:spTgt spid="26631"/>
                                        </p:tgtEl>
                                        <p:attrNameLst>
                                          <p:attrName>ppt_x</p:attrName>
                                        </p:attrNameLst>
                                      </p:cBhvr>
                                      <p:tavLst>
                                        <p:tav tm="0">
                                          <p:val>
                                            <p:strVal val="#ppt_x"/>
                                          </p:val>
                                        </p:tav>
                                        <p:tav tm="100000">
                                          <p:val>
                                            <p:strVal val="#ppt_x"/>
                                          </p:val>
                                        </p:tav>
                                      </p:tavLst>
                                    </p:anim>
                                    <p:anim calcmode="lin" valueType="num">
                                      <p:cBhvr additive="base">
                                        <p:cTn id="29" dur="500" fill="hold"/>
                                        <p:tgtEl>
                                          <p:spTgt spid="26631"/>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100"/>
                                  </p:stCondLst>
                                  <p:childTnLst>
                                    <p:set>
                                      <p:cBhvr>
                                        <p:cTn id="31" dur="1" fill="hold">
                                          <p:stCondLst>
                                            <p:cond delay="0"/>
                                          </p:stCondLst>
                                        </p:cTn>
                                        <p:tgtEl>
                                          <p:spTgt spid="26630"/>
                                        </p:tgtEl>
                                        <p:attrNameLst>
                                          <p:attrName>style.visibility</p:attrName>
                                        </p:attrNameLst>
                                      </p:cBhvr>
                                      <p:to>
                                        <p:strVal val="visible"/>
                                      </p:to>
                                    </p:set>
                                    <p:anim calcmode="lin" valueType="num">
                                      <p:cBhvr additive="base">
                                        <p:cTn id="32" dur="500" fill="hold"/>
                                        <p:tgtEl>
                                          <p:spTgt spid="26630"/>
                                        </p:tgtEl>
                                        <p:attrNameLst>
                                          <p:attrName>ppt_x</p:attrName>
                                        </p:attrNameLst>
                                      </p:cBhvr>
                                      <p:tavLst>
                                        <p:tav tm="0">
                                          <p:val>
                                            <p:strVal val="#ppt_x"/>
                                          </p:val>
                                        </p:tav>
                                        <p:tav tm="100000">
                                          <p:val>
                                            <p:strVal val="#ppt_x"/>
                                          </p:val>
                                        </p:tav>
                                      </p:tavLst>
                                    </p:anim>
                                    <p:anim calcmode="lin" valueType="num">
                                      <p:cBhvr additive="base">
                                        <p:cTn id="33" dur="500" fill="hold"/>
                                        <p:tgtEl>
                                          <p:spTgt spid="26630"/>
                                        </p:tgtEl>
                                        <p:attrNameLst>
                                          <p:attrName>ppt_y</p:attrName>
                                        </p:attrNameLst>
                                      </p:cBhvr>
                                      <p:tavLst>
                                        <p:tav tm="0">
                                          <p:val>
                                            <p:strVal val="0-#ppt_h/2"/>
                                          </p:val>
                                        </p:tav>
                                        <p:tav tm="100000">
                                          <p:val>
                                            <p:strVal val="#ppt_y"/>
                                          </p:val>
                                        </p:tav>
                                      </p:tavLst>
                                    </p:anim>
                                  </p:childTnLst>
                                </p:cTn>
                              </p:par>
                            </p:childTnLst>
                          </p:cTn>
                        </p:par>
                        <p:par>
                          <p:cTn id="34" fill="hold">
                            <p:stCondLst>
                              <p:cond delay="1549"/>
                            </p:stCondLst>
                            <p:childTnLst>
                              <p:par>
                                <p:cTn id="35" presetID="31" presetClass="entr" presetSubtype="0" fill="hold" nodeType="afterEffect">
                                  <p:stCondLst>
                                    <p:cond delay="0"/>
                                  </p:stCondLst>
                                  <p:childTnLst>
                                    <p:set>
                                      <p:cBhvr>
                                        <p:cTn id="36" dur="1" fill="hold">
                                          <p:stCondLst>
                                            <p:cond delay="0"/>
                                          </p:stCondLst>
                                        </p:cTn>
                                        <p:tgtEl>
                                          <p:spTgt spid="26633"/>
                                        </p:tgtEl>
                                        <p:attrNameLst>
                                          <p:attrName>style.visibility</p:attrName>
                                        </p:attrNameLst>
                                      </p:cBhvr>
                                      <p:to>
                                        <p:strVal val="visible"/>
                                      </p:to>
                                    </p:set>
                                    <p:anim calcmode="lin" valueType="num">
                                      <p:cBhvr>
                                        <p:cTn id="37" dur="500" fill="hold"/>
                                        <p:tgtEl>
                                          <p:spTgt spid="26633"/>
                                        </p:tgtEl>
                                        <p:attrNameLst>
                                          <p:attrName>ppt_w</p:attrName>
                                        </p:attrNameLst>
                                      </p:cBhvr>
                                      <p:tavLst>
                                        <p:tav tm="0">
                                          <p:val>
                                            <p:fltVal val="0"/>
                                          </p:val>
                                        </p:tav>
                                        <p:tav tm="100000">
                                          <p:val>
                                            <p:strVal val="#ppt_w"/>
                                          </p:val>
                                        </p:tav>
                                      </p:tavLst>
                                    </p:anim>
                                    <p:anim calcmode="lin" valueType="num">
                                      <p:cBhvr>
                                        <p:cTn id="38" dur="500" fill="hold"/>
                                        <p:tgtEl>
                                          <p:spTgt spid="26633"/>
                                        </p:tgtEl>
                                        <p:attrNameLst>
                                          <p:attrName>ppt_h</p:attrName>
                                        </p:attrNameLst>
                                      </p:cBhvr>
                                      <p:tavLst>
                                        <p:tav tm="0">
                                          <p:val>
                                            <p:fltVal val="0"/>
                                          </p:val>
                                        </p:tav>
                                        <p:tav tm="100000">
                                          <p:val>
                                            <p:strVal val="#ppt_h"/>
                                          </p:val>
                                        </p:tav>
                                      </p:tavLst>
                                    </p:anim>
                                    <p:anim calcmode="lin" valueType="num">
                                      <p:cBhvr>
                                        <p:cTn id="39" dur="500" fill="hold"/>
                                        <p:tgtEl>
                                          <p:spTgt spid="26633"/>
                                        </p:tgtEl>
                                        <p:attrNameLst>
                                          <p:attrName>style.rotation</p:attrName>
                                        </p:attrNameLst>
                                      </p:cBhvr>
                                      <p:tavLst>
                                        <p:tav tm="0">
                                          <p:val>
                                            <p:fltVal val="90"/>
                                          </p:val>
                                        </p:tav>
                                        <p:tav tm="100000">
                                          <p:val>
                                            <p:fltVal val="0"/>
                                          </p:val>
                                        </p:tav>
                                      </p:tavLst>
                                    </p:anim>
                                    <p:animEffect transition="in" filter="fade">
                                      <p:cBhvr>
                                        <p:cTn id="40" dur="500"/>
                                        <p:tgtEl>
                                          <p:spTgt spid="26633"/>
                                        </p:tgtEl>
                                      </p:cBhvr>
                                    </p:animEffect>
                                  </p:childTnLst>
                                </p:cTn>
                              </p:par>
                              <p:par>
                                <p:cTn id="41" presetID="8" presetClass="emph" presetSubtype="0" fill="hold" nodeType="withEffect">
                                  <p:stCondLst>
                                    <p:cond delay="0"/>
                                  </p:stCondLst>
                                  <p:childTnLst>
                                    <p:animRot by="21600000">
                                      <p:cBhvr>
                                        <p:cTn id="42" dur="500" fill="hold"/>
                                        <p:tgtEl>
                                          <p:spTgt spid="26633"/>
                                        </p:tgtEl>
                                        <p:attrNameLst>
                                          <p:attrName>r</p:attrName>
                                        </p:attrNameLst>
                                      </p:cBhvr>
                                    </p:animRot>
                                  </p:childTnLst>
                                </p:cTn>
                              </p:par>
                              <p:par>
                                <p:cTn id="43" presetID="31" presetClass="entr" presetSubtype="0" fill="hold" nodeType="withEffect">
                                  <p:stCondLst>
                                    <p:cond delay="0"/>
                                  </p:stCondLst>
                                  <p:childTnLst>
                                    <p:set>
                                      <p:cBhvr>
                                        <p:cTn id="44" dur="1" fill="hold">
                                          <p:stCondLst>
                                            <p:cond delay="0"/>
                                          </p:stCondLst>
                                        </p:cTn>
                                        <p:tgtEl>
                                          <p:spTgt spid="26632"/>
                                        </p:tgtEl>
                                        <p:attrNameLst>
                                          <p:attrName>style.visibility</p:attrName>
                                        </p:attrNameLst>
                                      </p:cBhvr>
                                      <p:to>
                                        <p:strVal val="visible"/>
                                      </p:to>
                                    </p:set>
                                    <p:anim calcmode="lin" valueType="num">
                                      <p:cBhvr>
                                        <p:cTn id="45" dur="500" fill="hold"/>
                                        <p:tgtEl>
                                          <p:spTgt spid="26632"/>
                                        </p:tgtEl>
                                        <p:attrNameLst>
                                          <p:attrName>ppt_w</p:attrName>
                                        </p:attrNameLst>
                                      </p:cBhvr>
                                      <p:tavLst>
                                        <p:tav tm="0">
                                          <p:val>
                                            <p:fltVal val="0"/>
                                          </p:val>
                                        </p:tav>
                                        <p:tav tm="100000">
                                          <p:val>
                                            <p:strVal val="#ppt_w"/>
                                          </p:val>
                                        </p:tav>
                                      </p:tavLst>
                                    </p:anim>
                                    <p:anim calcmode="lin" valueType="num">
                                      <p:cBhvr>
                                        <p:cTn id="46" dur="500" fill="hold"/>
                                        <p:tgtEl>
                                          <p:spTgt spid="26632"/>
                                        </p:tgtEl>
                                        <p:attrNameLst>
                                          <p:attrName>ppt_h</p:attrName>
                                        </p:attrNameLst>
                                      </p:cBhvr>
                                      <p:tavLst>
                                        <p:tav tm="0">
                                          <p:val>
                                            <p:fltVal val="0"/>
                                          </p:val>
                                        </p:tav>
                                        <p:tav tm="100000">
                                          <p:val>
                                            <p:strVal val="#ppt_h"/>
                                          </p:val>
                                        </p:tav>
                                      </p:tavLst>
                                    </p:anim>
                                    <p:anim calcmode="lin" valueType="num">
                                      <p:cBhvr>
                                        <p:cTn id="47" dur="500" fill="hold"/>
                                        <p:tgtEl>
                                          <p:spTgt spid="26632"/>
                                        </p:tgtEl>
                                        <p:attrNameLst>
                                          <p:attrName>style.rotation</p:attrName>
                                        </p:attrNameLst>
                                      </p:cBhvr>
                                      <p:tavLst>
                                        <p:tav tm="0">
                                          <p:val>
                                            <p:fltVal val="90"/>
                                          </p:val>
                                        </p:tav>
                                        <p:tav tm="100000">
                                          <p:val>
                                            <p:fltVal val="0"/>
                                          </p:val>
                                        </p:tav>
                                      </p:tavLst>
                                    </p:anim>
                                    <p:animEffect transition="in" filter="fade">
                                      <p:cBhvr>
                                        <p:cTn id="48" dur="500"/>
                                        <p:tgtEl>
                                          <p:spTgt spid="26632"/>
                                        </p:tgtEl>
                                      </p:cBhvr>
                                    </p:animEffect>
                                  </p:childTnLst>
                                </p:cTn>
                              </p:par>
                              <p:par>
                                <p:cTn id="49" presetID="8" presetClass="emph" presetSubtype="0" fill="hold" nodeType="withEffect">
                                  <p:stCondLst>
                                    <p:cond delay="0"/>
                                  </p:stCondLst>
                                  <p:childTnLst>
                                    <p:animRot by="21600000">
                                      <p:cBhvr>
                                        <p:cTn id="50" dur="500" fill="hold"/>
                                        <p:tgtEl>
                                          <p:spTgt spid="26632"/>
                                        </p:tgtEl>
                                        <p:attrNameLst>
                                          <p:attrName>r</p:attrName>
                                        </p:attrNameLst>
                                      </p:cBhvr>
                                    </p:animRot>
                                  </p:childTnLst>
                                </p:cTn>
                              </p:par>
                            </p:childTnLst>
                          </p:cTn>
                        </p:par>
                        <p:par>
                          <p:cTn id="51" fill="hold">
                            <p:stCondLst>
                              <p:cond delay="2049"/>
                            </p:stCondLst>
                            <p:childTnLst>
                              <p:par>
                                <p:cTn id="52" presetID="16" presetClass="entr" presetSubtype="21" fill="hold" grpId="0" nodeType="afterEffect">
                                  <p:stCondLst>
                                    <p:cond delay="0"/>
                                  </p:stCondLst>
                                  <p:childTnLst>
                                    <p:set>
                                      <p:cBhvr>
                                        <p:cTn id="53" dur="1" fill="hold">
                                          <p:stCondLst>
                                            <p:cond delay="0"/>
                                          </p:stCondLst>
                                        </p:cTn>
                                        <p:tgtEl>
                                          <p:spTgt spid="26634"/>
                                        </p:tgtEl>
                                        <p:attrNameLst>
                                          <p:attrName>style.visibility</p:attrName>
                                        </p:attrNameLst>
                                      </p:cBhvr>
                                      <p:to>
                                        <p:strVal val="visible"/>
                                      </p:to>
                                    </p:set>
                                    <p:animEffect transition="in" filter="barn(inVertical)">
                                      <p:cBhvr>
                                        <p:cTn id="54" dur="500"/>
                                        <p:tgtEl>
                                          <p:spTgt spid="26634"/>
                                        </p:tgtEl>
                                      </p:cBhvr>
                                    </p:animEffect>
                                  </p:childTnLst>
                                </p:cTn>
                              </p:par>
                            </p:childTnLst>
                          </p:cTn>
                        </p:par>
                        <p:par>
                          <p:cTn id="55" fill="hold">
                            <p:stCondLst>
                              <p:cond delay="2549"/>
                            </p:stCondLst>
                            <p:childTnLst>
                              <p:par>
                                <p:cTn id="56" presetID="22" presetClass="entr" presetSubtype="4" fill="hold" nodeType="afterEffect">
                                  <p:stCondLst>
                                    <p:cond delay="0"/>
                                  </p:stCondLst>
                                  <p:childTnLst>
                                    <p:set>
                                      <p:cBhvr>
                                        <p:cTn id="57" dur="1" fill="hold">
                                          <p:stCondLst>
                                            <p:cond delay="0"/>
                                          </p:stCondLst>
                                        </p:cTn>
                                        <p:tgtEl>
                                          <p:spTgt spid="26635"/>
                                        </p:tgtEl>
                                        <p:attrNameLst>
                                          <p:attrName>style.visibility</p:attrName>
                                        </p:attrNameLst>
                                      </p:cBhvr>
                                      <p:to>
                                        <p:strVal val="visible"/>
                                      </p:to>
                                    </p:set>
                                    <p:animEffect transition="in" filter="wipe(down)">
                                      <p:cBhvr>
                                        <p:cTn id="58" dur="500"/>
                                        <p:tgtEl>
                                          <p:spTgt spid="26635"/>
                                        </p:tgtEl>
                                      </p:cBhvr>
                                    </p:animEffect>
                                  </p:childTnLst>
                                </p:cTn>
                              </p:par>
                            </p:childTnLst>
                          </p:cTn>
                        </p:par>
                        <p:par>
                          <p:cTn id="59" fill="hold">
                            <p:stCondLst>
                              <p:cond delay="3049"/>
                            </p:stCondLst>
                            <p:childTnLst>
                              <p:par>
                                <p:cTn id="60" presetID="22" presetClass="entr" presetSubtype="1" fill="hold" grpId="0" nodeType="afterEffect">
                                  <p:stCondLst>
                                    <p:cond delay="0"/>
                                  </p:stCondLst>
                                  <p:childTnLst>
                                    <p:set>
                                      <p:cBhvr>
                                        <p:cTn id="61" dur="1" fill="hold">
                                          <p:stCondLst>
                                            <p:cond delay="0"/>
                                          </p:stCondLst>
                                        </p:cTn>
                                        <p:tgtEl>
                                          <p:spTgt spid="26636"/>
                                        </p:tgtEl>
                                        <p:attrNameLst>
                                          <p:attrName>style.visibility</p:attrName>
                                        </p:attrNameLst>
                                      </p:cBhvr>
                                      <p:to>
                                        <p:strVal val="visible"/>
                                      </p:to>
                                    </p:set>
                                    <p:animEffect transition="in" filter="wipe(up)">
                                      <p:cBhvr>
                                        <p:cTn id="62" dur="500"/>
                                        <p:tgtEl>
                                          <p:spTgt spid="26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34" grpId="0" animBg="1"/>
      <p:bldP spid="266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p:nvPr/>
        </p:nvSpPr>
        <p:spPr>
          <a:xfrm>
            <a:off x="752475" y="187325"/>
            <a:ext cx="2825750" cy="523875"/>
          </a:xfrm>
          <a:prstGeom prst="rect">
            <a:avLst/>
          </a:prstGeom>
          <a:noFill/>
          <a:ln w="9525">
            <a:noFill/>
          </a:ln>
        </p:spPr>
        <p:txBody>
          <a:bodyPr>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成功案例</a:t>
            </a:r>
          </a:p>
        </p:txBody>
      </p:sp>
      <p:sp>
        <p:nvSpPr>
          <p:cNvPr id="2765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765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765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7654" name="Picture 8" descr="RW~PF{8UY](P~FB]Y@[3YQH"/>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838825" y="1017588"/>
            <a:ext cx="2709863" cy="2014537"/>
          </a:xfrm>
          <a:prstGeom prst="rect">
            <a:avLst/>
          </a:prstGeom>
          <a:noFill/>
          <a:ln w="9525" cap="flat" cmpd="sng">
            <a:solidFill>
              <a:schemeClr val="accent2"/>
            </a:solidFill>
            <a:prstDash val="solid"/>
            <a:miter/>
            <a:headEnd type="none" w="med" len="med"/>
            <a:tailEnd type="none" w="med" len="med"/>
          </a:ln>
        </p:spPr>
      </p:pic>
      <p:pic>
        <p:nvPicPr>
          <p:cNvPr id="27655" name="Picture 9" descr="K1_}%QB[MW@{5816{W0I(3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648700" y="3213100"/>
            <a:ext cx="2703513" cy="1997075"/>
          </a:xfrm>
          <a:prstGeom prst="rect">
            <a:avLst/>
          </a:prstGeom>
          <a:noFill/>
          <a:ln w="9525" cap="flat" cmpd="sng">
            <a:solidFill>
              <a:schemeClr val="accent2"/>
            </a:solidFill>
            <a:prstDash val="solid"/>
            <a:miter/>
            <a:headEnd type="none" w="med" len="med"/>
            <a:tailEnd type="none" w="med" len="med"/>
          </a:ln>
        </p:spPr>
      </p:pic>
      <p:pic>
        <p:nvPicPr>
          <p:cNvPr id="27656" name="Picture 2" descr="IMG_20121002_13422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838825" y="3213100"/>
            <a:ext cx="2709863" cy="1997075"/>
          </a:xfrm>
          <a:prstGeom prst="rect">
            <a:avLst/>
          </a:prstGeom>
          <a:noFill/>
          <a:ln w="9525" cap="flat" cmpd="sng">
            <a:solidFill>
              <a:schemeClr val="accent2"/>
            </a:solidFill>
            <a:prstDash val="solid"/>
            <a:miter/>
            <a:headEnd type="none" w="med" len="med"/>
            <a:tailEnd type="none" w="med" len="med"/>
          </a:ln>
        </p:spPr>
      </p:pic>
      <p:pic>
        <p:nvPicPr>
          <p:cNvPr id="27657" name="Picture 7" descr="L~$JA~FVZJJ4C%H`NT3W4B5"/>
          <p:cNvPicPr>
            <a:picLocks noChangeAspect="1"/>
          </p:cNvPicPr>
          <p:nvPr/>
        </p:nvPicPr>
        <p:blipFill>
          <a:blip r:embed="rId6" cstate="email">
            <a:extLst>
              <a:ext uri="{28A0092B-C50C-407E-A947-70E740481C1C}">
                <a14:useLocalDpi xmlns:a14="http://schemas.microsoft.com/office/drawing/2010/main"/>
              </a:ext>
            </a:extLst>
          </a:blip>
          <a:srcRect l="2615" t="17889" r="1231"/>
          <a:stretch>
            <a:fillRect/>
          </a:stretch>
        </p:blipFill>
        <p:spPr>
          <a:xfrm>
            <a:off x="8647113" y="1027113"/>
            <a:ext cx="2698750" cy="1985962"/>
          </a:xfrm>
          <a:prstGeom prst="rect">
            <a:avLst/>
          </a:prstGeom>
          <a:noFill/>
          <a:ln w="9525" cap="flat" cmpd="sng">
            <a:solidFill>
              <a:schemeClr val="accent2"/>
            </a:solidFill>
            <a:prstDash val="solid"/>
            <a:miter/>
            <a:headEnd type="none" w="med" len="med"/>
            <a:tailEnd type="none" w="med" len="med"/>
          </a:ln>
        </p:spPr>
      </p:pic>
      <p:pic>
        <p:nvPicPr>
          <p:cNvPr id="27658" name="Picture 2" descr="D:\快盘\定制文件夹\IGG\新建文件夹 (2)\成都品牌秀照片 (12)(1).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33463" y="1038225"/>
            <a:ext cx="4560887" cy="4171950"/>
          </a:xfrm>
          <a:prstGeom prst="rect">
            <a:avLst/>
          </a:prstGeom>
          <a:noFill/>
          <a:ln w="9525" cap="flat" cmpd="sng">
            <a:solidFill>
              <a:schemeClr val="accent2"/>
            </a:solidFill>
            <a:prstDash val="solid"/>
            <a:miter/>
            <a:headEnd type="none" w="med" len="med"/>
            <a:tailEnd type="none" w="med" len="med"/>
          </a:ln>
        </p:spPr>
      </p:pic>
      <p:sp>
        <p:nvSpPr>
          <p:cNvPr id="27659" name="TextBox 10"/>
          <p:cNvSpPr txBox="1"/>
          <p:nvPr/>
        </p:nvSpPr>
        <p:spPr>
          <a:xfrm>
            <a:off x="1033463" y="5400675"/>
            <a:ext cx="10598150" cy="646113"/>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本模板没有选用一些奇怪的形状作为图片展示框，主要是考虑到适用性的问题，用方形的图片展示框最实用，也显简约大气。关键是图片的选用不可以马虎，尽量选择视觉效果好的图片。</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300" fill="hold"/>
                                        <p:tgtEl>
                                          <p:spTgt spid="27651"/>
                                        </p:tgtEl>
                                        <p:attrNameLst>
                                          <p:attrName>ppt_x</p:attrName>
                                        </p:attrNameLst>
                                      </p:cBhvr>
                                      <p:tavLst>
                                        <p:tav tm="0">
                                          <p:val>
                                            <p:strVal val="0-#ppt_w/2"/>
                                          </p:val>
                                        </p:tav>
                                        <p:tav tm="100000">
                                          <p:val>
                                            <p:strVal val="#ppt_x"/>
                                          </p:val>
                                        </p:tav>
                                      </p:tavLst>
                                    </p:anim>
                                    <p:anim calcmode="lin" valueType="num">
                                      <p:cBhvr additive="base">
                                        <p:cTn id="8" dur="300" fill="hold"/>
                                        <p:tgtEl>
                                          <p:spTgt spid="2765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652"/>
                                        </p:tgtEl>
                                        <p:attrNameLst>
                                          <p:attrName>style.visibility</p:attrName>
                                        </p:attrNameLst>
                                      </p:cBhvr>
                                      <p:to>
                                        <p:strVal val="visible"/>
                                      </p:to>
                                    </p:set>
                                    <p:anim calcmode="lin" valueType="num">
                                      <p:cBhvr additive="base">
                                        <p:cTn id="11" dur="300" fill="hold"/>
                                        <p:tgtEl>
                                          <p:spTgt spid="27652"/>
                                        </p:tgtEl>
                                        <p:attrNameLst>
                                          <p:attrName>ppt_x</p:attrName>
                                        </p:attrNameLst>
                                      </p:cBhvr>
                                      <p:tavLst>
                                        <p:tav tm="0">
                                          <p:val>
                                            <p:strVal val="0-#ppt_w/2"/>
                                          </p:val>
                                        </p:tav>
                                        <p:tav tm="100000">
                                          <p:val>
                                            <p:strVal val="#ppt_x"/>
                                          </p:val>
                                        </p:tav>
                                      </p:tavLst>
                                    </p:anim>
                                    <p:anim calcmode="lin" valueType="num">
                                      <p:cBhvr additive="base">
                                        <p:cTn id="12" dur="300" fill="hold"/>
                                        <p:tgtEl>
                                          <p:spTgt spid="2765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7653"/>
                                        </p:tgtEl>
                                        <p:attrNameLst>
                                          <p:attrName>style.visibility</p:attrName>
                                        </p:attrNameLst>
                                      </p:cBhvr>
                                      <p:to>
                                        <p:strVal val="visible"/>
                                      </p:to>
                                    </p:set>
                                    <p:anim calcmode="lin" valueType="num">
                                      <p:cBhvr additive="base">
                                        <p:cTn id="15" dur="300" fill="hold"/>
                                        <p:tgtEl>
                                          <p:spTgt spid="27653"/>
                                        </p:tgtEl>
                                        <p:attrNameLst>
                                          <p:attrName>ppt_x</p:attrName>
                                        </p:attrNameLst>
                                      </p:cBhvr>
                                      <p:tavLst>
                                        <p:tav tm="0">
                                          <p:val>
                                            <p:strVal val="0-#ppt_w/2"/>
                                          </p:val>
                                        </p:tav>
                                        <p:tav tm="100000">
                                          <p:val>
                                            <p:strVal val="#ppt_x"/>
                                          </p:val>
                                        </p:tav>
                                      </p:tavLst>
                                    </p:anim>
                                    <p:anim calcmode="lin" valueType="num">
                                      <p:cBhvr additive="base">
                                        <p:cTn id="16" dur="300" fill="hold"/>
                                        <p:tgtEl>
                                          <p:spTgt spid="2765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7650"/>
                                        </p:tgtEl>
                                        <p:attrNameLst>
                                          <p:attrName>style.visibility</p:attrName>
                                        </p:attrNameLst>
                                      </p:cBhvr>
                                      <p:to>
                                        <p:strVal val="visible"/>
                                      </p:to>
                                    </p:set>
                                    <p:anim calcmode="lin" valueType="num">
                                      <p:cBhvr>
                                        <p:cTn id="20" dur="5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7650"/>
                                        </p:tgtEl>
                                        <p:attrNameLst>
                                          <p:attrName>ppt_y</p:attrName>
                                        </p:attrNameLst>
                                      </p:cBhvr>
                                      <p:tavLst>
                                        <p:tav tm="0">
                                          <p:val>
                                            <p:strVal val="#ppt_y"/>
                                          </p:val>
                                        </p:tav>
                                        <p:tav tm="100000">
                                          <p:val>
                                            <p:strVal val="#ppt_y"/>
                                          </p:val>
                                        </p:tav>
                                      </p:tavLst>
                                    </p:anim>
                                    <p:anim calcmode="lin" valueType="num">
                                      <p:cBhvr>
                                        <p:cTn id="22" dur="5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7650"/>
                                        </p:tgtEl>
                                      </p:cBhvr>
                                    </p:animEffect>
                                  </p:childTnLst>
                                </p:cTn>
                              </p:par>
                            </p:childTnLst>
                          </p:cTn>
                        </p:par>
                        <p:par>
                          <p:cTn id="25" fill="hold">
                            <p:stCondLst>
                              <p:cond delay="1049"/>
                            </p:stCondLst>
                            <p:childTnLst>
                              <p:par>
                                <p:cTn id="26" presetID="31" presetClass="entr" presetSubtype="0" fill="hold" nodeType="afterEffect">
                                  <p:stCondLst>
                                    <p:cond delay="0"/>
                                  </p:stCondLst>
                                  <p:childTnLst>
                                    <p:set>
                                      <p:cBhvr>
                                        <p:cTn id="27" dur="1" fill="hold">
                                          <p:stCondLst>
                                            <p:cond delay="0"/>
                                          </p:stCondLst>
                                        </p:cTn>
                                        <p:tgtEl>
                                          <p:spTgt spid="27658"/>
                                        </p:tgtEl>
                                        <p:attrNameLst>
                                          <p:attrName>style.visibility</p:attrName>
                                        </p:attrNameLst>
                                      </p:cBhvr>
                                      <p:to>
                                        <p:strVal val="visible"/>
                                      </p:to>
                                    </p:set>
                                    <p:anim calcmode="lin" valueType="num">
                                      <p:cBhvr>
                                        <p:cTn id="28" dur="500" fill="hold"/>
                                        <p:tgtEl>
                                          <p:spTgt spid="27658"/>
                                        </p:tgtEl>
                                        <p:attrNameLst>
                                          <p:attrName>ppt_w</p:attrName>
                                        </p:attrNameLst>
                                      </p:cBhvr>
                                      <p:tavLst>
                                        <p:tav tm="0">
                                          <p:val>
                                            <p:fltVal val="0"/>
                                          </p:val>
                                        </p:tav>
                                        <p:tav tm="100000">
                                          <p:val>
                                            <p:strVal val="#ppt_w"/>
                                          </p:val>
                                        </p:tav>
                                      </p:tavLst>
                                    </p:anim>
                                    <p:anim calcmode="lin" valueType="num">
                                      <p:cBhvr>
                                        <p:cTn id="29" dur="500" fill="hold"/>
                                        <p:tgtEl>
                                          <p:spTgt spid="27658"/>
                                        </p:tgtEl>
                                        <p:attrNameLst>
                                          <p:attrName>ppt_h</p:attrName>
                                        </p:attrNameLst>
                                      </p:cBhvr>
                                      <p:tavLst>
                                        <p:tav tm="0">
                                          <p:val>
                                            <p:fltVal val="0"/>
                                          </p:val>
                                        </p:tav>
                                        <p:tav tm="100000">
                                          <p:val>
                                            <p:strVal val="#ppt_h"/>
                                          </p:val>
                                        </p:tav>
                                      </p:tavLst>
                                    </p:anim>
                                    <p:anim calcmode="lin" valueType="num">
                                      <p:cBhvr>
                                        <p:cTn id="30" dur="500" fill="hold"/>
                                        <p:tgtEl>
                                          <p:spTgt spid="27658"/>
                                        </p:tgtEl>
                                        <p:attrNameLst>
                                          <p:attrName>style.rotation</p:attrName>
                                        </p:attrNameLst>
                                      </p:cBhvr>
                                      <p:tavLst>
                                        <p:tav tm="0">
                                          <p:val>
                                            <p:fltVal val="90"/>
                                          </p:val>
                                        </p:tav>
                                        <p:tav tm="100000">
                                          <p:val>
                                            <p:fltVal val="0"/>
                                          </p:val>
                                        </p:tav>
                                      </p:tavLst>
                                    </p:anim>
                                    <p:animEffect transition="in" filter="fade">
                                      <p:cBhvr>
                                        <p:cTn id="31" dur="500"/>
                                        <p:tgtEl>
                                          <p:spTgt spid="27658"/>
                                        </p:tgtEl>
                                      </p:cBhvr>
                                    </p:animEffect>
                                  </p:childTnLst>
                                </p:cTn>
                              </p:par>
                              <p:par>
                                <p:cTn id="32" presetID="8" presetClass="emph" presetSubtype="0" fill="hold" nodeType="withEffect">
                                  <p:stCondLst>
                                    <p:cond delay="0"/>
                                  </p:stCondLst>
                                  <p:childTnLst>
                                    <p:animRot by="21600000">
                                      <p:cBhvr>
                                        <p:cTn id="33" dur="500" fill="hold"/>
                                        <p:tgtEl>
                                          <p:spTgt spid="27658"/>
                                        </p:tgtEl>
                                        <p:attrNameLst>
                                          <p:attrName>r</p:attrName>
                                        </p:attrNameLst>
                                      </p:cBhvr>
                                    </p:animRot>
                                  </p:childTnLst>
                                </p:cTn>
                              </p:par>
                            </p:childTnLst>
                          </p:cTn>
                        </p:par>
                        <p:par>
                          <p:cTn id="34" fill="hold">
                            <p:stCondLst>
                              <p:cond delay="1549"/>
                            </p:stCondLst>
                            <p:childTnLst>
                              <p:par>
                                <p:cTn id="35" presetID="2" presetClass="entr" presetSubtype="9" fill="hold" nodeType="afterEffect">
                                  <p:stCondLst>
                                    <p:cond delay="0"/>
                                  </p:stCondLst>
                                  <p:childTnLst>
                                    <p:set>
                                      <p:cBhvr>
                                        <p:cTn id="36" dur="1" fill="hold">
                                          <p:stCondLst>
                                            <p:cond delay="0"/>
                                          </p:stCondLst>
                                        </p:cTn>
                                        <p:tgtEl>
                                          <p:spTgt spid="27654"/>
                                        </p:tgtEl>
                                        <p:attrNameLst>
                                          <p:attrName>style.visibility</p:attrName>
                                        </p:attrNameLst>
                                      </p:cBhvr>
                                      <p:to>
                                        <p:strVal val="visible"/>
                                      </p:to>
                                    </p:set>
                                    <p:anim calcmode="lin" valueType="num">
                                      <p:cBhvr additive="base">
                                        <p:cTn id="37" dur="500" fill="hold"/>
                                        <p:tgtEl>
                                          <p:spTgt spid="27654"/>
                                        </p:tgtEl>
                                        <p:attrNameLst>
                                          <p:attrName>ppt_x</p:attrName>
                                        </p:attrNameLst>
                                      </p:cBhvr>
                                      <p:tavLst>
                                        <p:tav tm="0">
                                          <p:val>
                                            <p:strVal val="0-#ppt_w/2"/>
                                          </p:val>
                                        </p:tav>
                                        <p:tav tm="100000">
                                          <p:val>
                                            <p:strVal val="#ppt_x"/>
                                          </p:val>
                                        </p:tav>
                                      </p:tavLst>
                                    </p:anim>
                                    <p:anim calcmode="lin" valueType="num">
                                      <p:cBhvr additive="base">
                                        <p:cTn id="38" dur="500" fill="hold"/>
                                        <p:tgtEl>
                                          <p:spTgt spid="27654"/>
                                        </p:tgtEl>
                                        <p:attrNameLst>
                                          <p:attrName>ppt_y</p:attrName>
                                        </p:attrNameLst>
                                      </p:cBhvr>
                                      <p:tavLst>
                                        <p:tav tm="0">
                                          <p:val>
                                            <p:strVal val="0-#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27655"/>
                                        </p:tgtEl>
                                        <p:attrNameLst>
                                          <p:attrName>style.visibility</p:attrName>
                                        </p:attrNameLst>
                                      </p:cBhvr>
                                      <p:to>
                                        <p:strVal val="visible"/>
                                      </p:to>
                                    </p:set>
                                    <p:anim calcmode="lin" valueType="num">
                                      <p:cBhvr additive="base">
                                        <p:cTn id="41" dur="500" fill="hold"/>
                                        <p:tgtEl>
                                          <p:spTgt spid="27655"/>
                                        </p:tgtEl>
                                        <p:attrNameLst>
                                          <p:attrName>ppt_x</p:attrName>
                                        </p:attrNameLst>
                                      </p:cBhvr>
                                      <p:tavLst>
                                        <p:tav tm="0">
                                          <p:val>
                                            <p:strVal val="1+#ppt_w/2"/>
                                          </p:val>
                                        </p:tav>
                                        <p:tav tm="100000">
                                          <p:val>
                                            <p:strVal val="#ppt_x"/>
                                          </p:val>
                                        </p:tav>
                                      </p:tavLst>
                                    </p:anim>
                                    <p:anim calcmode="lin" valueType="num">
                                      <p:cBhvr additive="base">
                                        <p:cTn id="42" dur="500" fill="hold"/>
                                        <p:tgtEl>
                                          <p:spTgt spid="27655"/>
                                        </p:tgtEl>
                                        <p:attrNameLst>
                                          <p:attrName>ppt_y</p:attrName>
                                        </p:attrNameLst>
                                      </p:cBhvr>
                                      <p:tavLst>
                                        <p:tav tm="0">
                                          <p:val>
                                            <p:strVal val="1+#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27656"/>
                                        </p:tgtEl>
                                        <p:attrNameLst>
                                          <p:attrName>style.visibility</p:attrName>
                                        </p:attrNameLst>
                                      </p:cBhvr>
                                      <p:to>
                                        <p:strVal val="visible"/>
                                      </p:to>
                                    </p:set>
                                    <p:anim calcmode="lin" valueType="num">
                                      <p:cBhvr additive="base">
                                        <p:cTn id="45" dur="500" fill="hold"/>
                                        <p:tgtEl>
                                          <p:spTgt spid="27656"/>
                                        </p:tgtEl>
                                        <p:attrNameLst>
                                          <p:attrName>ppt_x</p:attrName>
                                        </p:attrNameLst>
                                      </p:cBhvr>
                                      <p:tavLst>
                                        <p:tav tm="0">
                                          <p:val>
                                            <p:strVal val="0-#ppt_w/2"/>
                                          </p:val>
                                        </p:tav>
                                        <p:tav tm="100000">
                                          <p:val>
                                            <p:strVal val="#ppt_x"/>
                                          </p:val>
                                        </p:tav>
                                      </p:tavLst>
                                    </p:anim>
                                    <p:anim calcmode="lin" valueType="num">
                                      <p:cBhvr additive="base">
                                        <p:cTn id="46" dur="500" fill="hold"/>
                                        <p:tgtEl>
                                          <p:spTgt spid="27656"/>
                                        </p:tgtEl>
                                        <p:attrNameLst>
                                          <p:attrName>ppt_y</p:attrName>
                                        </p:attrNameLst>
                                      </p:cBhvr>
                                      <p:tavLst>
                                        <p:tav tm="0">
                                          <p:val>
                                            <p:strVal val="1+#ppt_h/2"/>
                                          </p:val>
                                        </p:tav>
                                        <p:tav tm="100000">
                                          <p:val>
                                            <p:strVal val="#ppt_y"/>
                                          </p:val>
                                        </p:tav>
                                      </p:tavLst>
                                    </p:anim>
                                  </p:childTnLst>
                                </p:cTn>
                              </p:par>
                              <p:par>
                                <p:cTn id="47" presetID="2" presetClass="entr" presetSubtype="3" fill="hold" nodeType="withEffect">
                                  <p:stCondLst>
                                    <p:cond delay="0"/>
                                  </p:stCondLst>
                                  <p:childTnLst>
                                    <p:set>
                                      <p:cBhvr>
                                        <p:cTn id="48" dur="1" fill="hold">
                                          <p:stCondLst>
                                            <p:cond delay="0"/>
                                          </p:stCondLst>
                                        </p:cTn>
                                        <p:tgtEl>
                                          <p:spTgt spid="27657"/>
                                        </p:tgtEl>
                                        <p:attrNameLst>
                                          <p:attrName>style.visibility</p:attrName>
                                        </p:attrNameLst>
                                      </p:cBhvr>
                                      <p:to>
                                        <p:strVal val="visible"/>
                                      </p:to>
                                    </p:set>
                                    <p:anim calcmode="lin" valueType="num">
                                      <p:cBhvr additive="base">
                                        <p:cTn id="49" dur="500" fill="hold"/>
                                        <p:tgtEl>
                                          <p:spTgt spid="27657"/>
                                        </p:tgtEl>
                                        <p:attrNameLst>
                                          <p:attrName>ppt_x</p:attrName>
                                        </p:attrNameLst>
                                      </p:cBhvr>
                                      <p:tavLst>
                                        <p:tav tm="0">
                                          <p:val>
                                            <p:strVal val="1+#ppt_w/2"/>
                                          </p:val>
                                        </p:tav>
                                        <p:tav tm="100000">
                                          <p:val>
                                            <p:strVal val="#ppt_x"/>
                                          </p:val>
                                        </p:tav>
                                      </p:tavLst>
                                    </p:anim>
                                    <p:anim calcmode="lin" valueType="num">
                                      <p:cBhvr additive="base">
                                        <p:cTn id="50" dur="500" fill="hold"/>
                                        <p:tgtEl>
                                          <p:spTgt spid="27657"/>
                                        </p:tgtEl>
                                        <p:attrNameLst>
                                          <p:attrName>ppt_y</p:attrName>
                                        </p:attrNameLst>
                                      </p:cBhvr>
                                      <p:tavLst>
                                        <p:tav tm="0">
                                          <p:val>
                                            <p:strVal val="0-#ppt_h/2"/>
                                          </p:val>
                                        </p:tav>
                                        <p:tav tm="100000">
                                          <p:val>
                                            <p:strVal val="#ppt_y"/>
                                          </p:val>
                                        </p:tav>
                                      </p:tavLst>
                                    </p:anim>
                                  </p:childTnLst>
                                </p:cTn>
                              </p:par>
                            </p:childTnLst>
                          </p:cTn>
                        </p:par>
                        <p:par>
                          <p:cTn id="51" fill="hold">
                            <p:stCondLst>
                              <p:cond delay="2049"/>
                            </p:stCondLst>
                            <p:childTnLst>
                              <p:par>
                                <p:cTn id="52" presetID="42" presetClass="entr" presetSubtype="0" fill="hold" grpId="0" nodeType="afterEffect">
                                  <p:stCondLst>
                                    <p:cond delay="0"/>
                                  </p:stCondLst>
                                  <p:childTnLst>
                                    <p:set>
                                      <p:cBhvr>
                                        <p:cTn id="53" dur="1" fill="hold">
                                          <p:stCondLst>
                                            <p:cond delay="0"/>
                                          </p:stCondLst>
                                        </p:cTn>
                                        <p:tgtEl>
                                          <p:spTgt spid="27659"/>
                                        </p:tgtEl>
                                        <p:attrNameLst>
                                          <p:attrName>style.visibility</p:attrName>
                                        </p:attrNameLst>
                                      </p:cBhvr>
                                      <p:to>
                                        <p:strVal val="visible"/>
                                      </p:to>
                                    </p:set>
                                    <p:animEffect transition="in" filter="fade">
                                      <p:cBhvr>
                                        <p:cTn id="54" dur="500"/>
                                        <p:tgtEl>
                                          <p:spTgt spid="27659"/>
                                        </p:tgtEl>
                                      </p:cBhvr>
                                    </p:animEffect>
                                    <p:anim calcmode="lin" valueType="num">
                                      <p:cBhvr>
                                        <p:cTn id="55" dur="500" fill="hold"/>
                                        <p:tgtEl>
                                          <p:spTgt spid="27659"/>
                                        </p:tgtEl>
                                        <p:attrNameLst>
                                          <p:attrName>ppt_x</p:attrName>
                                        </p:attrNameLst>
                                      </p:cBhvr>
                                      <p:tavLst>
                                        <p:tav tm="0">
                                          <p:val>
                                            <p:strVal val="#ppt_x"/>
                                          </p:val>
                                        </p:tav>
                                        <p:tav tm="100000">
                                          <p:val>
                                            <p:strVal val="#ppt_x"/>
                                          </p:val>
                                        </p:tav>
                                      </p:tavLst>
                                    </p:anim>
                                    <p:anim calcmode="lin" valueType="num">
                                      <p:cBhvr>
                                        <p:cTn id="56" dur="500" fill="hold"/>
                                        <p:tgtEl>
                                          <p:spTgt spid="276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p:cNvSpPr txBox="1"/>
          <p:nvPr/>
        </p:nvSpPr>
        <p:spPr>
          <a:xfrm>
            <a:off x="752475" y="187325"/>
            <a:ext cx="3546475" cy="523875"/>
          </a:xfrm>
          <a:prstGeom prst="rect">
            <a:avLst/>
          </a:prstGeom>
          <a:noFill/>
          <a:ln w="9525">
            <a:noFill/>
          </a:ln>
        </p:spPr>
        <p:txBody>
          <a:bodyPr>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产品展示</a:t>
            </a:r>
            <a:r>
              <a:rPr lang="en-US" altLang="x-none" sz="2800" b="1" dirty="0">
                <a:solidFill>
                  <a:schemeClr val="accent1"/>
                </a:solidFill>
                <a:latin typeface="微软雅黑" panose="020B0503020204020204" pitchFamily="2" charset="-122"/>
                <a:ea typeface="微软雅黑" panose="020B0503020204020204" pitchFamily="2" charset="-122"/>
              </a:rPr>
              <a:t>A</a:t>
            </a:r>
            <a:endParaRPr lang="zh-CN" altLang="en-US" sz="2800" b="1" dirty="0">
              <a:solidFill>
                <a:schemeClr val="accent1"/>
              </a:solidFill>
              <a:latin typeface="微软雅黑" panose="020B0503020204020204" pitchFamily="2" charset="-122"/>
              <a:ea typeface="微软雅黑" panose="020B0503020204020204" pitchFamily="2" charset="-122"/>
            </a:endParaRPr>
          </a:p>
        </p:txBody>
      </p:sp>
      <p:sp>
        <p:nvSpPr>
          <p:cNvPr id="28675"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8676"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8677"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8678"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26100" y="1916113"/>
            <a:ext cx="6265863" cy="3649662"/>
          </a:xfrm>
          <a:prstGeom prst="rect">
            <a:avLst/>
          </a:prstGeom>
          <a:noFill/>
          <a:ln w="9525">
            <a:noFill/>
          </a:ln>
        </p:spPr>
      </p:pic>
      <p:pic>
        <p:nvPicPr>
          <p:cNvPr id="28679"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5938" y="1627188"/>
            <a:ext cx="1868487" cy="1868487"/>
          </a:xfrm>
          <a:prstGeom prst="rect">
            <a:avLst/>
          </a:prstGeom>
          <a:noFill/>
          <a:ln w="9525">
            <a:noFill/>
          </a:ln>
        </p:spPr>
      </p:pic>
      <p:pic>
        <p:nvPicPr>
          <p:cNvPr id="28680"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89525" y="1628775"/>
            <a:ext cx="1868488" cy="1868488"/>
          </a:xfrm>
          <a:prstGeom prst="rect">
            <a:avLst/>
          </a:prstGeom>
          <a:noFill/>
          <a:ln w="9525">
            <a:noFill/>
          </a:ln>
        </p:spPr>
      </p:pic>
      <p:pic>
        <p:nvPicPr>
          <p:cNvPr id="28681" name="图片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5650" y="1627188"/>
            <a:ext cx="1868488" cy="1868487"/>
          </a:xfrm>
          <a:prstGeom prst="rect">
            <a:avLst/>
          </a:prstGeom>
          <a:noFill/>
          <a:ln w="9525">
            <a:noFill/>
          </a:ln>
        </p:spPr>
      </p:pic>
      <p:pic>
        <p:nvPicPr>
          <p:cNvPr id="28682"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68375" y="1627188"/>
            <a:ext cx="1871663" cy="1870075"/>
          </a:xfrm>
          <a:prstGeom prst="rect">
            <a:avLst/>
          </a:prstGeom>
          <a:noFill/>
          <a:ln w="9525">
            <a:noFill/>
          </a:ln>
        </p:spPr>
      </p:pic>
      <p:sp>
        <p:nvSpPr>
          <p:cNvPr id="28683" name="TextBox 10"/>
          <p:cNvSpPr txBox="1"/>
          <p:nvPr/>
        </p:nvSpPr>
        <p:spPr>
          <a:xfrm>
            <a:off x="947738" y="4221163"/>
            <a:ext cx="4408487" cy="1200150"/>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这是一种产品摆放方式，可选用多种小图片，搭配一张抠好的大图，抠出的大图可以让版面变得更有空间感，而不会让人觉得呆板。</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300" fill="hold"/>
                                        <p:tgtEl>
                                          <p:spTgt spid="28675"/>
                                        </p:tgtEl>
                                        <p:attrNameLst>
                                          <p:attrName>ppt_x</p:attrName>
                                        </p:attrNameLst>
                                      </p:cBhvr>
                                      <p:tavLst>
                                        <p:tav tm="0">
                                          <p:val>
                                            <p:strVal val="0-#ppt_w/2"/>
                                          </p:val>
                                        </p:tav>
                                        <p:tav tm="100000">
                                          <p:val>
                                            <p:strVal val="#ppt_x"/>
                                          </p:val>
                                        </p:tav>
                                      </p:tavLst>
                                    </p:anim>
                                    <p:anim calcmode="lin" valueType="num">
                                      <p:cBhvr additive="base">
                                        <p:cTn id="8" dur="300" fill="hold"/>
                                        <p:tgtEl>
                                          <p:spTgt spid="2867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8676"/>
                                        </p:tgtEl>
                                        <p:attrNameLst>
                                          <p:attrName>style.visibility</p:attrName>
                                        </p:attrNameLst>
                                      </p:cBhvr>
                                      <p:to>
                                        <p:strVal val="visible"/>
                                      </p:to>
                                    </p:set>
                                    <p:anim calcmode="lin" valueType="num">
                                      <p:cBhvr additive="base">
                                        <p:cTn id="11" dur="300" fill="hold"/>
                                        <p:tgtEl>
                                          <p:spTgt spid="28676"/>
                                        </p:tgtEl>
                                        <p:attrNameLst>
                                          <p:attrName>ppt_x</p:attrName>
                                        </p:attrNameLst>
                                      </p:cBhvr>
                                      <p:tavLst>
                                        <p:tav tm="0">
                                          <p:val>
                                            <p:strVal val="0-#ppt_w/2"/>
                                          </p:val>
                                        </p:tav>
                                        <p:tav tm="100000">
                                          <p:val>
                                            <p:strVal val="#ppt_x"/>
                                          </p:val>
                                        </p:tav>
                                      </p:tavLst>
                                    </p:anim>
                                    <p:anim calcmode="lin" valueType="num">
                                      <p:cBhvr additive="base">
                                        <p:cTn id="12" dur="300" fill="hold"/>
                                        <p:tgtEl>
                                          <p:spTgt spid="2867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8677"/>
                                        </p:tgtEl>
                                        <p:attrNameLst>
                                          <p:attrName>style.visibility</p:attrName>
                                        </p:attrNameLst>
                                      </p:cBhvr>
                                      <p:to>
                                        <p:strVal val="visible"/>
                                      </p:to>
                                    </p:set>
                                    <p:anim calcmode="lin" valueType="num">
                                      <p:cBhvr additive="base">
                                        <p:cTn id="15" dur="300" fill="hold"/>
                                        <p:tgtEl>
                                          <p:spTgt spid="28677"/>
                                        </p:tgtEl>
                                        <p:attrNameLst>
                                          <p:attrName>ppt_x</p:attrName>
                                        </p:attrNameLst>
                                      </p:cBhvr>
                                      <p:tavLst>
                                        <p:tav tm="0">
                                          <p:val>
                                            <p:strVal val="0-#ppt_w/2"/>
                                          </p:val>
                                        </p:tav>
                                        <p:tav tm="100000">
                                          <p:val>
                                            <p:strVal val="#ppt_x"/>
                                          </p:val>
                                        </p:tav>
                                      </p:tavLst>
                                    </p:anim>
                                    <p:anim calcmode="lin" valueType="num">
                                      <p:cBhvr additive="base">
                                        <p:cTn id="16" dur="300" fill="hold"/>
                                        <p:tgtEl>
                                          <p:spTgt spid="2867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8674"/>
                                        </p:tgtEl>
                                        <p:attrNameLst>
                                          <p:attrName>style.visibility</p:attrName>
                                        </p:attrNameLst>
                                      </p:cBhvr>
                                      <p:to>
                                        <p:strVal val="visible"/>
                                      </p:to>
                                    </p:set>
                                    <p:anim calcmode="lin" valueType="num">
                                      <p:cBhvr>
                                        <p:cTn id="20" dur="5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8674"/>
                                        </p:tgtEl>
                                        <p:attrNameLst>
                                          <p:attrName>ppt_y</p:attrName>
                                        </p:attrNameLst>
                                      </p:cBhvr>
                                      <p:tavLst>
                                        <p:tav tm="0">
                                          <p:val>
                                            <p:strVal val="#ppt_y"/>
                                          </p:val>
                                        </p:tav>
                                        <p:tav tm="100000">
                                          <p:val>
                                            <p:strVal val="#ppt_y"/>
                                          </p:val>
                                        </p:tav>
                                      </p:tavLst>
                                    </p:anim>
                                    <p:anim calcmode="lin" valueType="num">
                                      <p:cBhvr>
                                        <p:cTn id="22" dur="5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8674"/>
                                        </p:tgtEl>
                                      </p:cBhvr>
                                    </p:animEffect>
                                  </p:childTnLst>
                                </p:cTn>
                              </p:par>
                            </p:childTnLst>
                          </p:cTn>
                        </p:par>
                        <p:par>
                          <p:cTn id="25" fill="hold">
                            <p:stCondLst>
                              <p:cond delay="1100"/>
                            </p:stCondLst>
                            <p:childTnLst>
                              <p:par>
                                <p:cTn id="26" presetID="47" presetClass="entr" presetSubtype="0" fill="hold" nodeType="afterEffect">
                                  <p:stCondLst>
                                    <p:cond delay="0"/>
                                  </p:stCondLst>
                                  <p:childTnLst>
                                    <p:set>
                                      <p:cBhvr>
                                        <p:cTn id="27" dur="1" fill="hold">
                                          <p:stCondLst>
                                            <p:cond delay="0"/>
                                          </p:stCondLst>
                                        </p:cTn>
                                        <p:tgtEl>
                                          <p:spTgt spid="28678"/>
                                        </p:tgtEl>
                                        <p:attrNameLst>
                                          <p:attrName>style.visibility</p:attrName>
                                        </p:attrNameLst>
                                      </p:cBhvr>
                                      <p:to>
                                        <p:strVal val="visible"/>
                                      </p:to>
                                    </p:set>
                                    <p:animEffect transition="in" filter="fade">
                                      <p:cBhvr>
                                        <p:cTn id="28" dur="1000"/>
                                        <p:tgtEl>
                                          <p:spTgt spid="28678"/>
                                        </p:tgtEl>
                                      </p:cBhvr>
                                    </p:animEffect>
                                    <p:anim calcmode="lin" valueType="num">
                                      <p:cBhvr>
                                        <p:cTn id="29" dur="1000" fill="hold"/>
                                        <p:tgtEl>
                                          <p:spTgt spid="28678"/>
                                        </p:tgtEl>
                                        <p:attrNameLst>
                                          <p:attrName>ppt_x</p:attrName>
                                        </p:attrNameLst>
                                      </p:cBhvr>
                                      <p:tavLst>
                                        <p:tav tm="0">
                                          <p:val>
                                            <p:strVal val="#ppt_x"/>
                                          </p:val>
                                        </p:tav>
                                        <p:tav tm="100000">
                                          <p:val>
                                            <p:strVal val="#ppt_x"/>
                                          </p:val>
                                        </p:tav>
                                      </p:tavLst>
                                    </p:anim>
                                    <p:anim calcmode="lin" valueType="num">
                                      <p:cBhvr>
                                        <p:cTn id="30" dur="1000" fill="hold"/>
                                        <p:tgtEl>
                                          <p:spTgt spid="28678"/>
                                        </p:tgtEl>
                                        <p:attrNameLst>
                                          <p:attrName>ppt_y</p:attrName>
                                        </p:attrNameLst>
                                      </p:cBhvr>
                                      <p:tavLst>
                                        <p:tav tm="0">
                                          <p:val>
                                            <p:strVal val="#ppt_y-.1"/>
                                          </p:val>
                                        </p:tav>
                                        <p:tav tm="100000">
                                          <p:val>
                                            <p:strVal val="#ppt_y"/>
                                          </p:val>
                                        </p:tav>
                                      </p:tavLst>
                                    </p:anim>
                                  </p:childTnLst>
                                </p:cTn>
                              </p:par>
                            </p:childTnLst>
                          </p:cTn>
                        </p:par>
                        <p:par>
                          <p:cTn id="31" fill="hold">
                            <p:stCondLst>
                              <p:cond delay="2100"/>
                            </p:stCondLst>
                            <p:childTnLst>
                              <p:par>
                                <p:cTn id="32" presetID="2" presetClass="entr" presetSubtype="4" fill="hold" nodeType="afterEffect">
                                  <p:stCondLst>
                                    <p:cond delay="0"/>
                                  </p:stCondLst>
                                  <p:childTnLst>
                                    <p:set>
                                      <p:cBhvr>
                                        <p:cTn id="33" dur="1" fill="hold">
                                          <p:stCondLst>
                                            <p:cond delay="0"/>
                                          </p:stCondLst>
                                        </p:cTn>
                                        <p:tgtEl>
                                          <p:spTgt spid="28682"/>
                                        </p:tgtEl>
                                        <p:attrNameLst>
                                          <p:attrName>style.visibility</p:attrName>
                                        </p:attrNameLst>
                                      </p:cBhvr>
                                      <p:to>
                                        <p:strVal val="visible"/>
                                      </p:to>
                                    </p:set>
                                    <p:anim calcmode="lin" valueType="num">
                                      <p:cBhvr additive="base">
                                        <p:cTn id="34" dur="500" fill="hold"/>
                                        <p:tgtEl>
                                          <p:spTgt spid="28682"/>
                                        </p:tgtEl>
                                        <p:attrNameLst>
                                          <p:attrName>ppt_x</p:attrName>
                                        </p:attrNameLst>
                                      </p:cBhvr>
                                      <p:tavLst>
                                        <p:tav tm="0">
                                          <p:val>
                                            <p:strVal val="#ppt_x"/>
                                          </p:val>
                                        </p:tav>
                                        <p:tav tm="100000">
                                          <p:val>
                                            <p:strVal val="#ppt_x"/>
                                          </p:val>
                                        </p:tav>
                                      </p:tavLst>
                                    </p:anim>
                                    <p:anim calcmode="lin" valueType="num">
                                      <p:cBhvr additive="base">
                                        <p:cTn id="35" dur="500" fill="hold"/>
                                        <p:tgtEl>
                                          <p:spTgt spid="2868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100"/>
                                  </p:stCondLst>
                                  <p:childTnLst>
                                    <p:set>
                                      <p:cBhvr>
                                        <p:cTn id="37" dur="1" fill="hold">
                                          <p:stCondLst>
                                            <p:cond delay="0"/>
                                          </p:stCondLst>
                                        </p:cTn>
                                        <p:tgtEl>
                                          <p:spTgt spid="28679"/>
                                        </p:tgtEl>
                                        <p:attrNameLst>
                                          <p:attrName>style.visibility</p:attrName>
                                        </p:attrNameLst>
                                      </p:cBhvr>
                                      <p:to>
                                        <p:strVal val="visible"/>
                                      </p:to>
                                    </p:set>
                                    <p:anim calcmode="lin" valueType="num">
                                      <p:cBhvr additive="base">
                                        <p:cTn id="38" dur="500" fill="hold"/>
                                        <p:tgtEl>
                                          <p:spTgt spid="28679"/>
                                        </p:tgtEl>
                                        <p:attrNameLst>
                                          <p:attrName>ppt_x</p:attrName>
                                        </p:attrNameLst>
                                      </p:cBhvr>
                                      <p:tavLst>
                                        <p:tav tm="0">
                                          <p:val>
                                            <p:strVal val="#ppt_x"/>
                                          </p:val>
                                        </p:tav>
                                        <p:tav tm="100000">
                                          <p:val>
                                            <p:strVal val="#ppt_x"/>
                                          </p:val>
                                        </p:tav>
                                      </p:tavLst>
                                    </p:anim>
                                    <p:anim calcmode="lin" valueType="num">
                                      <p:cBhvr additive="base">
                                        <p:cTn id="39" dur="500" fill="hold"/>
                                        <p:tgtEl>
                                          <p:spTgt spid="28679"/>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200"/>
                                  </p:stCondLst>
                                  <p:childTnLst>
                                    <p:set>
                                      <p:cBhvr>
                                        <p:cTn id="41" dur="1" fill="hold">
                                          <p:stCondLst>
                                            <p:cond delay="0"/>
                                          </p:stCondLst>
                                        </p:cTn>
                                        <p:tgtEl>
                                          <p:spTgt spid="28680"/>
                                        </p:tgtEl>
                                        <p:attrNameLst>
                                          <p:attrName>style.visibility</p:attrName>
                                        </p:attrNameLst>
                                      </p:cBhvr>
                                      <p:to>
                                        <p:strVal val="visible"/>
                                      </p:to>
                                    </p:set>
                                    <p:anim calcmode="lin" valueType="num">
                                      <p:cBhvr additive="base">
                                        <p:cTn id="42" dur="500" fill="hold"/>
                                        <p:tgtEl>
                                          <p:spTgt spid="28680"/>
                                        </p:tgtEl>
                                        <p:attrNameLst>
                                          <p:attrName>ppt_x</p:attrName>
                                        </p:attrNameLst>
                                      </p:cBhvr>
                                      <p:tavLst>
                                        <p:tav tm="0">
                                          <p:val>
                                            <p:strVal val="#ppt_x"/>
                                          </p:val>
                                        </p:tav>
                                        <p:tav tm="100000">
                                          <p:val>
                                            <p:strVal val="#ppt_x"/>
                                          </p:val>
                                        </p:tav>
                                      </p:tavLst>
                                    </p:anim>
                                    <p:anim calcmode="lin" valueType="num">
                                      <p:cBhvr additive="base">
                                        <p:cTn id="43" dur="500" fill="hold"/>
                                        <p:tgtEl>
                                          <p:spTgt spid="28680"/>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300"/>
                                  </p:stCondLst>
                                  <p:childTnLst>
                                    <p:set>
                                      <p:cBhvr>
                                        <p:cTn id="45" dur="1" fill="hold">
                                          <p:stCondLst>
                                            <p:cond delay="0"/>
                                          </p:stCondLst>
                                        </p:cTn>
                                        <p:tgtEl>
                                          <p:spTgt spid="28681"/>
                                        </p:tgtEl>
                                        <p:attrNameLst>
                                          <p:attrName>style.visibility</p:attrName>
                                        </p:attrNameLst>
                                      </p:cBhvr>
                                      <p:to>
                                        <p:strVal val="visible"/>
                                      </p:to>
                                    </p:set>
                                    <p:anim calcmode="lin" valueType="num">
                                      <p:cBhvr additive="base">
                                        <p:cTn id="46" dur="500" fill="hold"/>
                                        <p:tgtEl>
                                          <p:spTgt spid="28681"/>
                                        </p:tgtEl>
                                        <p:attrNameLst>
                                          <p:attrName>ppt_x</p:attrName>
                                        </p:attrNameLst>
                                      </p:cBhvr>
                                      <p:tavLst>
                                        <p:tav tm="0">
                                          <p:val>
                                            <p:strVal val="#ppt_x"/>
                                          </p:val>
                                        </p:tav>
                                        <p:tav tm="100000">
                                          <p:val>
                                            <p:strVal val="#ppt_x"/>
                                          </p:val>
                                        </p:tav>
                                      </p:tavLst>
                                    </p:anim>
                                    <p:anim calcmode="lin" valueType="num">
                                      <p:cBhvr additive="base">
                                        <p:cTn id="47" dur="500" fill="hold"/>
                                        <p:tgtEl>
                                          <p:spTgt spid="28681"/>
                                        </p:tgtEl>
                                        <p:attrNameLst>
                                          <p:attrName>ppt_y</p:attrName>
                                        </p:attrNameLst>
                                      </p:cBhvr>
                                      <p:tavLst>
                                        <p:tav tm="0">
                                          <p:val>
                                            <p:strVal val="1+#ppt_h/2"/>
                                          </p:val>
                                        </p:tav>
                                        <p:tav tm="100000">
                                          <p:val>
                                            <p:strVal val="#ppt_y"/>
                                          </p:val>
                                        </p:tav>
                                      </p:tavLst>
                                    </p:anim>
                                  </p:childTnLst>
                                </p:cTn>
                              </p:par>
                            </p:childTnLst>
                          </p:cTn>
                        </p:par>
                        <p:par>
                          <p:cTn id="48" fill="hold">
                            <p:stCondLst>
                              <p:cond delay="2600"/>
                            </p:stCondLst>
                            <p:childTnLst>
                              <p:par>
                                <p:cTn id="49" presetID="22" presetClass="entr" presetSubtype="1" fill="hold" grpId="0" nodeType="afterEffect">
                                  <p:stCondLst>
                                    <p:cond delay="0"/>
                                  </p:stCondLst>
                                  <p:childTnLst>
                                    <p:set>
                                      <p:cBhvr>
                                        <p:cTn id="50" dur="1" fill="hold">
                                          <p:stCondLst>
                                            <p:cond delay="0"/>
                                          </p:stCondLst>
                                        </p:cTn>
                                        <p:tgtEl>
                                          <p:spTgt spid="28683"/>
                                        </p:tgtEl>
                                        <p:attrNameLst>
                                          <p:attrName>style.visibility</p:attrName>
                                        </p:attrNameLst>
                                      </p:cBhvr>
                                      <p:to>
                                        <p:strVal val="visible"/>
                                      </p:to>
                                    </p:set>
                                    <p:animEffect transition="in" filter="wipe(up)">
                                      <p:cBhvr>
                                        <p:cTn id="51" dur="500"/>
                                        <p:tgtEl>
                                          <p:spTgt spid="28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p:cNvSpPr txBox="1"/>
          <p:nvPr/>
        </p:nvSpPr>
        <p:spPr>
          <a:xfrm>
            <a:off x="752475" y="187325"/>
            <a:ext cx="1866900"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产品展示</a:t>
            </a:r>
            <a:r>
              <a:rPr lang="en-US" altLang="x-none" sz="2800" b="1" dirty="0">
                <a:solidFill>
                  <a:schemeClr val="accent1"/>
                </a:solidFill>
                <a:latin typeface="微软雅黑" panose="020B0503020204020204" pitchFamily="2" charset="-122"/>
                <a:ea typeface="微软雅黑" panose="020B0503020204020204" pitchFamily="2" charset="-122"/>
              </a:rPr>
              <a:t>B</a:t>
            </a:r>
            <a:endParaRPr lang="zh-CN" altLang="en-US" sz="2800" b="1" dirty="0">
              <a:solidFill>
                <a:schemeClr val="accent1"/>
              </a:solidFill>
              <a:latin typeface="微软雅黑" panose="020B0503020204020204" pitchFamily="2" charset="-122"/>
              <a:ea typeface="微软雅黑" panose="020B0503020204020204" pitchFamily="2" charset="-122"/>
            </a:endParaRPr>
          </a:p>
        </p:txBody>
      </p:sp>
      <p:sp>
        <p:nvSpPr>
          <p:cNvPr id="29699"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9700"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9701"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9702" name="AutoShape 9"/>
          <p:cNvSpPr/>
          <p:nvPr/>
        </p:nvSpPr>
        <p:spPr>
          <a:xfrm>
            <a:off x="8742363" y="1628775"/>
            <a:ext cx="2852737" cy="1816100"/>
          </a:xfrm>
          <a:prstGeom prst="roundRect">
            <a:avLst>
              <a:gd name="adj" fmla="val 0"/>
            </a:avLst>
          </a:prstGeom>
          <a:blipFill rotWithShape="1">
            <a:blip r:embed="rId3" cstate="email">
              <a:extLst>
                <a:ext uri="{28A0092B-C50C-407E-A947-70E740481C1C}">
                  <a14:useLocalDpi xmlns:a14="http://schemas.microsoft.com/office/drawing/2010/main"/>
                </a:ext>
              </a:extLst>
            </a:blip>
            <a:stretch>
              <a:fillRect/>
            </a:stretch>
          </a:blipFill>
          <a:ln w="3175" cap="flat" cmpd="sng">
            <a:solidFill>
              <a:srgbClr val="A5A5A5"/>
            </a:solidFill>
            <a:prstDash val="solid"/>
            <a:headEnd type="none" w="med" len="med"/>
            <a:tailEnd type="none" w="med" len="med"/>
          </a:ln>
        </p:spPr>
        <p:txBody>
          <a:bodyPr/>
          <a:lstStyle/>
          <a:p>
            <a:pPr marL="357505" lvl="0" indent="-357505" eaLnBrk="1" hangingPunct="1"/>
            <a:endParaRPr lang="zh-CN" altLang="en-US" sz="1400" dirty="0">
              <a:solidFill>
                <a:schemeClr val="tx2"/>
              </a:solidFill>
              <a:latin typeface="Calibri" panose="020F0502020204030204" pitchFamily="2" charset="0"/>
              <a:ea typeface="Calibri" panose="020F0502020204030204" pitchFamily="2" charset="0"/>
              <a:sym typeface="Calibri" panose="020F0502020204030204" pitchFamily="2" charset="0"/>
            </a:endParaRPr>
          </a:p>
        </p:txBody>
      </p:sp>
      <p:sp>
        <p:nvSpPr>
          <p:cNvPr id="29703" name="AutoShape 10"/>
          <p:cNvSpPr/>
          <p:nvPr/>
        </p:nvSpPr>
        <p:spPr>
          <a:xfrm>
            <a:off x="4945063" y="1628775"/>
            <a:ext cx="2938462" cy="1816100"/>
          </a:xfrm>
          <a:prstGeom prst="roundRect">
            <a:avLst>
              <a:gd name="adj" fmla="val 0"/>
            </a:avLst>
          </a:prstGeom>
          <a:blipFill rotWithShape="1">
            <a:blip r:embed="rId4" cstate="email">
              <a:extLst>
                <a:ext uri="{28A0092B-C50C-407E-A947-70E740481C1C}">
                  <a14:useLocalDpi xmlns:a14="http://schemas.microsoft.com/office/drawing/2010/main"/>
                </a:ext>
              </a:extLst>
            </a:blip>
            <a:stretch>
              <a:fillRect/>
            </a:stretch>
          </a:blipFill>
          <a:ln w="3175" cap="flat" cmpd="sng">
            <a:solidFill>
              <a:srgbClr val="A5A5A5"/>
            </a:solidFill>
            <a:prstDash val="solid"/>
            <a:headEnd type="none" w="med" len="med"/>
            <a:tailEnd type="none" w="med" len="med"/>
          </a:ln>
        </p:spPr>
        <p:txBody>
          <a:bodyPr/>
          <a:lstStyle/>
          <a:p>
            <a:pPr marL="357505" lvl="0" indent="-357505" eaLnBrk="1" hangingPunct="1"/>
            <a:endParaRPr lang="zh-CN" altLang="en-US" sz="1400" dirty="0">
              <a:solidFill>
                <a:schemeClr val="tx2"/>
              </a:solidFill>
              <a:latin typeface="Calibri" panose="020F0502020204030204" pitchFamily="2" charset="0"/>
              <a:ea typeface="Calibri" panose="020F0502020204030204" pitchFamily="2" charset="0"/>
              <a:sym typeface="Calibri" panose="020F0502020204030204" pitchFamily="2" charset="0"/>
            </a:endParaRPr>
          </a:p>
        </p:txBody>
      </p:sp>
      <p:sp>
        <p:nvSpPr>
          <p:cNvPr id="29704" name="AutoShape 11"/>
          <p:cNvSpPr/>
          <p:nvPr/>
        </p:nvSpPr>
        <p:spPr>
          <a:xfrm>
            <a:off x="1176338" y="1628775"/>
            <a:ext cx="2851150" cy="1816100"/>
          </a:xfrm>
          <a:prstGeom prst="roundRect">
            <a:avLst>
              <a:gd name="adj" fmla="val 0"/>
            </a:avLst>
          </a:prstGeom>
          <a:blipFill rotWithShape="1">
            <a:blip r:embed="rId5" cstate="email">
              <a:extLst>
                <a:ext uri="{28A0092B-C50C-407E-A947-70E740481C1C}">
                  <a14:useLocalDpi xmlns:a14="http://schemas.microsoft.com/office/drawing/2010/main"/>
                </a:ext>
              </a:extLst>
            </a:blip>
            <a:stretch>
              <a:fillRect/>
            </a:stretch>
          </a:blipFill>
          <a:ln w="3175" cap="flat" cmpd="sng">
            <a:solidFill>
              <a:srgbClr val="A5A5A5"/>
            </a:solidFill>
            <a:prstDash val="solid"/>
            <a:headEnd type="none" w="med" len="med"/>
            <a:tailEnd type="none" w="med" len="med"/>
          </a:ln>
        </p:spPr>
        <p:txBody>
          <a:bodyPr/>
          <a:lstStyle/>
          <a:p>
            <a:pPr marL="357505" lvl="0" indent="-357505" eaLnBrk="1" hangingPunct="1"/>
            <a:endParaRPr lang="zh-CN" altLang="en-US" sz="1400" dirty="0">
              <a:solidFill>
                <a:schemeClr val="tx2"/>
              </a:solidFill>
              <a:latin typeface="Calibri" panose="020F0502020204030204" pitchFamily="2" charset="0"/>
              <a:ea typeface="Calibri" panose="020F0502020204030204" pitchFamily="2" charset="0"/>
              <a:sym typeface="Calibri" panose="020F0502020204030204" pitchFamily="2" charset="0"/>
            </a:endParaRPr>
          </a:p>
        </p:txBody>
      </p:sp>
      <p:sp>
        <p:nvSpPr>
          <p:cNvPr id="29705" name="矩形 9"/>
          <p:cNvSpPr/>
          <p:nvPr/>
        </p:nvSpPr>
        <p:spPr>
          <a:xfrm>
            <a:off x="1176338" y="3444875"/>
            <a:ext cx="285115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图片描述相关文字</a:t>
            </a:r>
          </a:p>
        </p:txBody>
      </p:sp>
      <p:sp>
        <p:nvSpPr>
          <p:cNvPr id="29706" name="矩形 10"/>
          <p:cNvSpPr/>
          <p:nvPr/>
        </p:nvSpPr>
        <p:spPr>
          <a:xfrm>
            <a:off x="4949825" y="3444875"/>
            <a:ext cx="293370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图片描述相关文字</a:t>
            </a:r>
            <a:endParaRPr lang="zh-CN" altLang="en-US" dirty="0">
              <a:latin typeface="Arial" panose="020B0604020202020204" pitchFamily="34" charset="0"/>
              <a:ea typeface="宋体" panose="02010600030101010101" pitchFamily="2" charset="-122"/>
            </a:endParaRPr>
          </a:p>
        </p:txBody>
      </p:sp>
      <p:sp>
        <p:nvSpPr>
          <p:cNvPr id="29707" name="矩形 11"/>
          <p:cNvSpPr/>
          <p:nvPr/>
        </p:nvSpPr>
        <p:spPr>
          <a:xfrm>
            <a:off x="8742363" y="3444875"/>
            <a:ext cx="2852737"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图片描述相关文字</a:t>
            </a:r>
            <a:endParaRPr lang="zh-CN" altLang="en-US" dirty="0">
              <a:latin typeface="Arial" panose="020B0604020202020204" pitchFamily="34" charset="0"/>
              <a:ea typeface="宋体" panose="02010600030101010101" pitchFamily="2" charset="-122"/>
            </a:endParaRPr>
          </a:p>
        </p:txBody>
      </p:sp>
      <p:sp>
        <p:nvSpPr>
          <p:cNvPr id="29708" name="矩形 12"/>
          <p:cNvSpPr/>
          <p:nvPr/>
        </p:nvSpPr>
        <p:spPr>
          <a:xfrm>
            <a:off x="1204913" y="4244975"/>
            <a:ext cx="2795587" cy="1117600"/>
          </a:xfrm>
          <a:prstGeom prst="rect">
            <a:avLst/>
          </a:prstGeom>
          <a:noFill/>
          <a:ln w="9525">
            <a:noFill/>
          </a:ln>
        </p:spPr>
        <p:txBody>
          <a:bodyPr>
            <a:spAutoFit/>
          </a:bodyPr>
          <a:lstStyle/>
          <a:p>
            <a:pPr lvl="0" algn="just" eaLnBrk="1" hangingPunct="1">
              <a:lnSpc>
                <a:spcPts val="2000"/>
              </a:lnSpc>
            </a:pPr>
            <a:r>
              <a:rPr lang="zh-CN" altLang="en-US"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这是另一种产品摆放方式，上面放图片和产品名称，下面的文字可以写产品说明或者产品参数。</a:t>
            </a:r>
            <a:endParaRPr lang="en-US" altLang="x-none"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9709" name="矩形 13"/>
          <p:cNvSpPr/>
          <p:nvPr/>
        </p:nvSpPr>
        <p:spPr>
          <a:xfrm>
            <a:off x="814388" y="1835150"/>
            <a:ext cx="1227137" cy="517525"/>
          </a:xfrm>
          <a:prstGeom prst="rect">
            <a:avLst/>
          </a:prstGeom>
          <a:solidFill>
            <a:srgbClr val="7A7978"/>
          </a:solidFill>
          <a:ln w="9525">
            <a:noFill/>
          </a:ln>
        </p:spPr>
        <p:txBody>
          <a:bodyPr anchor="ctr"/>
          <a:lstStyle/>
          <a:p>
            <a:pPr lvl="0" algn="ctr" eaLnBrk="1" hangingPunct="1"/>
            <a:r>
              <a:rPr lang="en-US" altLang="x-none"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rPr>
              <a:t>01</a:t>
            </a:r>
            <a:endParaRPr lang="zh-CN" altLang="en-US"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endParaRPr>
          </a:p>
        </p:txBody>
      </p:sp>
      <p:sp>
        <p:nvSpPr>
          <p:cNvPr id="29710" name="任意多边形 14"/>
          <p:cNvSpPr/>
          <p:nvPr/>
        </p:nvSpPr>
        <p:spPr>
          <a:xfrm>
            <a:off x="814388" y="2351088"/>
            <a:ext cx="357187" cy="109537"/>
          </a:xfrm>
          <a:custGeom>
            <a:avLst/>
            <a:gdLst>
              <a:gd name="txL" fmla="*/ 0 w 332369"/>
              <a:gd name="txT" fmla="*/ 0 h 183418"/>
              <a:gd name="txR" fmla="*/ 332369 w 332369"/>
              <a:gd name="txB" fmla="*/ 183418 h 183418"/>
            </a:gdLst>
            <a:ahLst/>
            <a:cxnLst>
              <a:cxn ang="0">
                <a:pos x="0" y="882"/>
              </a:cxn>
              <a:cxn ang="0">
                <a:pos x="358008" y="108661"/>
              </a:cxn>
              <a:cxn ang="0">
                <a:pos x="358011" y="0"/>
              </a:cxn>
              <a:cxn ang="0">
                <a:pos x="0" y="882"/>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accent1">
              <a:alpha val="100000"/>
            </a:schemeClr>
          </a:solidFill>
          <a:ln w="9525">
            <a:noFill/>
          </a:ln>
        </p:spPr>
        <p:txBody>
          <a:bodyPr/>
          <a:lstStyle/>
          <a:p>
            <a:endParaRPr lang="zh-CN" altLang="en-US"/>
          </a:p>
        </p:txBody>
      </p:sp>
      <p:sp>
        <p:nvSpPr>
          <p:cNvPr id="29711" name="矩形 15"/>
          <p:cNvSpPr/>
          <p:nvPr/>
        </p:nvSpPr>
        <p:spPr>
          <a:xfrm>
            <a:off x="4589463" y="1835150"/>
            <a:ext cx="1225550" cy="517525"/>
          </a:xfrm>
          <a:prstGeom prst="rect">
            <a:avLst/>
          </a:prstGeom>
          <a:solidFill>
            <a:srgbClr val="7A7978"/>
          </a:solidFill>
          <a:ln w="9525">
            <a:noFill/>
          </a:ln>
        </p:spPr>
        <p:txBody>
          <a:bodyPr anchor="ctr"/>
          <a:lstStyle/>
          <a:p>
            <a:pPr lvl="0" algn="ctr" eaLnBrk="1" hangingPunct="1"/>
            <a:r>
              <a:rPr lang="en-US" altLang="x-none"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rPr>
              <a:t>02</a:t>
            </a:r>
            <a:endParaRPr lang="zh-CN" altLang="en-US"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endParaRPr>
          </a:p>
        </p:txBody>
      </p:sp>
      <p:sp>
        <p:nvSpPr>
          <p:cNvPr id="29712" name="任意多边形 16"/>
          <p:cNvSpPr/>
          <p:nvPr/>
        </p:nvSpPr>
        <p:spPr>
          <a:xfrm>
            <a:off x="4589463" y="2351088"/>
            <a:ext cx="357187" cy="109537"/>
          </a:xfrm>
          <a:custGeom>
            <a:avLst/>
            <a:gdLst>
              <a:gd name="txL" fmla="*/ 0 w 332369"/>
              <a:gd name="txT" fmla="*/ 0 h 183418"/>
              <a:gd name="txR" fmla="*/ 332369 w 332369"/>
              <a:gd name="txB" fmla="*/ 183418 h 183418"/>
            </a:gdLst>
            <a:ahLst/>
            <a:cxnLst>
              <a:cxn ang="0">
                <a:pos x="0" y="882"/>
              </a:cxn>
              <a:cxn ang="0">
                <a:pos x="356103" y="108661"/>
              </a:cxn>
              <a:cxn ang="0">
                <a:pos x="356106" y="0"/>
              </a:cxn>
              <a:cxn ang="0">
                <a:pos x="0" y="882"/>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accent1">
              <a:alpha val="100000"/>
            </a:schemeClr>
          </a:solidFill>
          <a:ln w="9525">
            <a:noFill/>
          </a:ln>
        </p:spPr>
        <p:txBody>
          <a:bodyPr/>
          <a:lstStyle/>
          <a:p>
            <a:endParaRPr lang="zh-CN" altLang="en-US"/>
          </a:p>
        </p:txBody>
      </p:sp>
      <p:sp>
        <p:nvSpPr>
          <p:cNvPr id="29713" name="矩形 17"/>
          <p:cNvSpPr/>
          <p:nvPr/>
        </p:nvSpPr>
        <p:spPr>
          <a:xfrm>
            <a:off x="8385175" y="1835150"/>
            <a:ext cx="1228725" cy="517525"/>
          </a:xfrm>
          <a:prstGeom prst="rect">
            <a:avLst/>
          </a:prstGeom>
          <a:solidFill>
            <a:srgbClr val="7A7978"/>
          </a:solidFill>
          <a:ln w="9525">
            <a:noFill/>
          </a:ln>
        </p:spPr>
        <p:txBody>
          <a:bodyPr anchor="ctr"/>
          <a:lstStyle/>
          <a:p>
            <a:pPr lvl="0" algn="ctr" eaLnBrk="1" hangingPunct="1"/>
            <a:r>
              <a:rPr lang="en-US" altLang="x-none"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rPr>
              <a:t>03</a:t>
            </a:r>
            <a:endParaRPr lang="zh-CN" altLang="en-US"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endParaRPr>
          </a:p>
        </p:txBody>
      </p:sp>
      <p:sp>
        <p:nvSpPr>
          <p:cNvPr id="29714" name="任意多边形 18"/>
          <p:cNvSpPr/>
          <p:nvPr/>
        </p:nvSpPr>
        <p:spPr>
          <a:xfrm>
            <a:off x="8385175" y="2351088"/>
            <a:ext cx="358775" cy="109537"/>
          </a:xfrm>
          <a:custGeom>
            <a:avLst/>
            <a:gdLst>
              <a:gd name="txL" fmla="*/ 0 w 332369"/>
              <a:gd name="txT" fmla="*/ 0 h 183418"/>
              <a:gd name="txR" fmla="*/ 332369 w 332369"/>
              <a:gd name="txB" fmla="*/ 183418 h 183418"/>
            </a:gdLst>
            <a:ahLst/>
            <a:cxnLst>
              <a:cxn ang="0">
                <a:pos x="0" y="882"/>
              </a:cxn>
              <a:cxn ang="0">
                <a:pos x="358008" y="108661"/>
              </a:cxn>
              <a:cxn ang="0">
                <a:pos x="358011" y="0"/>
              </a:cxn>
              <a:cxn ang="0">
                <a:pos x="0" y="882"/>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accent1">
              <a:alpha val="100000"/>
            </a:schemeClr>
          </a:solidFill>
          <a:ln w="9525">
            <a:noFill/>
          </a:ln>
        </p:spPr>
        <p:txBody>
          <a:bodyPr/>
          <a:lstStyle/>
          <a:p>
            <a:endParaRPr lang="zh-CN" altLang="en-US"/>
          </a:p>
        </p:txBody>
      </p:sp>
      <p:sp>
        <p:nvSpPr>
          <p:cNvPr id="29715" name="矩形 19"/>
          <p:cNvSpPr/>
          <p:nvPr/>
        </p:nvSpPr>
        <p:spPr>
          <a:xfrm>
            <a:off x="5016500" y="4244975"/>
            <a:ext cx="2797175" cy="1101725"/>
          </a:xfrm>
          <a:prstGeom prst="rect">
            <a:avLst/>
          </a:prstGeom>
          <a:noFill/>
          <a:ln w="9525">
            <a:noFill/>
          </a:ln>
        </p:spPr>
        <p:txBody>
          <a:bodyPr>
            <a:spAutoFit/>
          </a:bodyPr>
          <a:lstStyle/>
          <a:p>
            <a:pPr lvl="0" algn="just" eaLnBrk="1" hangingPunct="1">
              <a:lnSpc>
                <a:spcPts val="2000"/>
              </a:lnSpc>
            </a:pPr>
            <a:r>
              <a:rPr lang="zh-CN" altLang="en-US"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这是另一种产品摆放方式，上面放图片和产品名称，下面的文字可以写产品说明或者产品参数。</a:t>
            </a:r>
            <a:endParaRPr lang="en-US" altLang="x-none"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9716" name="矩形 20"/>
          <p:cNvSpPr/>
          <p:nvPr/>
        </p:nvSpPr>
        <p:spPr>
          <a:xfrm>
            <a:off x="8799513" y="4244975"/>
            <a:ext cx="2795587" cy="1101725"/>
          </a:xfrm>
          <a:prstGeom prst="rect">
            <a:avLst/>
          </a:prstGeom>
          <a:noFill/>
          <a:ln w="9525">
            <a:noFill/>
          </a:ln>
        </p:spPr>
        <p:txBody>
          <a:bodyPr>
            <a:spAutoFit/>
          </a:bodyPr>
          <a:lstStyle/>
          <a:p>
            <a:pPr lvl="0" algn="just" eaLnBrk="1" hangingPunct="1">
              <a:lnSpc>
                <a:spcPts val="2000"/>
              </a:lnSpc>
            </a:pPr>
            <a:r>
              <a:rPr lang="zh-CN" altLang="en-US"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这是另一种产品摆放方式，上面放图片和产品名称，下面的文字可以写产品说明或者产品参数。</a:t>
            </a:r>
            <a:endParaRPr lang="en-US" altLang="x-none"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additive="base">
                                        <p:cTn id="7" dur="300" fill="hold"/>
                                        <p:tgtEl>
                                          <p:spTgt spid="29699"/>
                                        </p:tgtEl>
                                        <p:attrNameLst>
                                          <p:attrName>ppt_x</p:attrName>
                                        </p:attrNameLst>
                                      </p:cBhvr>
                                      <p:tavLst>
                                        <p:tav tm="0">
                                          <p:val>
                                            <p:strVal val="0-#ppt_w/2"/>
                                          </p:val>
                                        </p:tav>
                                        <p:tav tm="100000">
                                          <p:val>
                                            <p:strVal val="#ppt_x"/>
                                          </p:val>
                                        </p:tav>
                                      </p:tavLst>
                                    </p:anim>
                                    <p:anim calcmode="lin" valueType="num">
                                      <p:cBhvr additive="base">
                                        <p:cTn id="8" dur="300" fill="hold"/>
                                        <p:tgtEl>
                                          <p:spTgt spid="2969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700"/>
                                        </p:tgtEl>
                                        <p:attrNameLst>
                                          <p:attrName>style.visibility</p:attrName>
                                        </p:attrNameLst>
                                      </p:cBhvr>
                                      <p:to>
                                        <p:strVal val="visible"/>
                                      </p:to>
                                    </p:set>
                                    <p:anim calcmode="lin" valueType="num">
                                      <p:cBhvr additive="base">
                                        <p:cTn id="11" dur="300" fill="hold"/>
                                        <p:tgtEl>
                                          <p:spTgt spid="29700"/>
                                        </p:tgtEl>
                                        <p:attrNameLst>
                                          <p:attrName>ppt_x</p:attrName>
                                        </p:attrNameLst>
                                      </p:cBhvr>
                                      <p:tavLst>
                                        <p:tav tm="0">
                                          <p:val>
                                            <p:strVal val="0-#ppt_w/2"/>
                                          </p:val>
                                        </p:tav>
                                        <p:tav tm="100000">
                                          <p:val>
                                            <p:strVal val="#ppt_x"/>
                                          </p:val>
                                        </p:tav>
                                      </p:tavLst>
                                    </p:anim>
                                    <p:anim calcmode="lin" valueType="num">
                                      <p:cBhvr additive="base">
                                        <p:cTn id="12" dur="300" fill="hold"/>
                                        <p:tgtEl>
                                          <p:spTgt spid="2970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9701"/>
                                        </p:tgtEl>
                                        <p:attrNameLst>
                                          <p:attrName>style.visibility</p:attrName>
                                        </p:attrNameLst>
                                      </p:cBhvr>
                                      <p:to>
                                        <p:strVal val="visible"/>
                                      </p:to>
                                    </p:set>
                                    <p:anim calcmode="lin" valueType="num">
                                      <p:cBhvr additive="base">
                                        <p:cTn id="15" dur="300" fill="hold"/>
                                        <p:tgtEl>
                                          <p:spTgt spid="29701"/>
                                        </p:tgtEl>
                                        <p:attrNameLst>
                                          <p:attrName>ppt_x</p:attrName>
                                        </p:attrNameLst>
                                      </p:cBhvr>
                                      <p:tavLst>
                                        <p:tav tm="0">
                                          <p:val>
                                            <p:strVal val="0-#ppt_w/2"/>
                                          </p:val>
                                        </p:tav>
                                        <p:tav tm="100000">
                                          <p:val>
                                            <p:strVal val="#ppt_x"/>
                                          </p:val>
                                        </p:tav>
                                      </p:tavLst>
                                    </p:anim>
                                    <p:anim calcmode="lin" valueType="num">
                                      <p:cBhvr additive="base">
                                        <p:cTn id="16" dur="300" fill="hold"/>
                                        <p:tgtEl>
                                          <p:spTgt spid="2970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9698"/>
                                        </p:tgtEl>
                                        <p:attrNameLst>
                                          <p:attrName>style.visibility</p:attrName>
                                        </p:attrNameLst>
                                      </p:cBhvr>
                                      <p:to>
                                        <p:strVal val="visible"/>
                                      </p:to>
                                    </p:set>
                                    <p:anim calcmode="lin" valueType="num">
                                      <p:cBhvr>
                                        <p:cTn id="20" dur="5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9698"/>
                                        </p:tgtEl>
                                        <p:attrNameLst>
                                          <p:attrName>ppt_y</p:attrName>
                                        </p:attrNameLst>
                                      </p:cBhvr>
                                      <p:tavLst>
                                        <p:tav tm="0">
                                          <p:val>
                                            <p:strVal val="#ppt_y"/>
                                          </p:val>
                                        </p:tav>
                                        <p:tav tm="100000">
                                          <p:val>
                                            <p:strVal val="#ppt_y"/>
                                          </p:val>
                                        </p:tav>
                                      </p:tavLst>
                                    </p:anim>
                                    <p:anim calcmode="lin" valueType="num">
                                      <p:cBhvr>
                                        <p:cTn id="22" dur="5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9698"/>
                                        </p:tgtEl>
                                      </p:cBhvr>
                                    </p:animEffect>
                                  </p:childTnLst>
                                </p:cTn>
                              </p:par>
                            </p:childTnLst>
                          </p:cTn>
                        </p:par>
                        <p:par>
                          <p:cTn id="25" fill="hold">
                            <p:stCondLst>
                              <p:cond delay="1100"/>
                            </p:stCondLst>
                            <p:childTnLst>
                              <p:par>
                                <p:cTn id="26" presetID="2" presetClass="entr" presetSubtype="4" fill="hold" grpId="0" nodeType="afterEffect">
                                  <p:stCondLst>
                                    <p:cond delay="0"/>
                                  </p:stCondLst>
                                  <p:childTnLst>
                                    <p:set>
                                      <p:cBhvr>
                                        <p:cTn id="27" dur="1" fill="hold">
                                          <p:stCondLst>
                                            <p:cond delay="0"/>
                                          </p:stCondLst>
                                        </p:cTn>
                                        <p:tgtEl>
                                          <p:spTgt spid="29704"/>
                                        </p:tgtEl>
                                        <p:attrNameLst>
                                          <p:attrName>style.visibility</p:attrName>
                                        </p:attrNameLst>
                                      </p:cBhvr>
                                      <p:to>
                                        <p:strVal val="visible"/>
                                      </p:to>
                                    </p:set>
                                    <p:anim calcmode="lin" valueType="num">
                                      <p:cBhvr additive="base">
                                        <p:cTn id="28" dur="500" fill="hold"/>
                                        <p:tgtEl>
                                          <p:spTgt spid="29704"/>
                                        </p:tgtEl>
                                        <p:attrNameLst>
                                          <p:attrName>ppt_x</p:attrName>
                                        </p:attrNameLst>
                                      </p:cBhvr>
                                      <p:tavLst>
                                        <p:tav tm="0">
                                          <p:val>
                                            <p:strVal val="#ppt_x"/>
                                          </p:val>
                                        </p:tav>
                                        <p:tav tm="100000">
                                          <p:val>
                                            <p:strVal val="#ppt_x"/>
                                          </p:val>
                                        </p:tav>
                                      </p:tavLst>
                                    </p:anim>
                                    <p:anim calcmode="lin" valueType="num">
                                      <p:cBhvr additive="base">
                                        <p:cTn id="29" dur="500" fill="hold"/>
                                        <p:tgtEl>
                                          <p:spTgt spid="2970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100"/>
                                  </p:stCondLst>
                                  <p:childTnLst>
                                    <p:set>
                                      <p:cBhvr>
                                        <p:cTn id="31" dur="1" fill="hold">
                                          <p:stCondLst>
                                            <p:cond delay="0"/>
                                          </p:stCondLst>
                                        </p:cTn>
                                        <p:tgtEl>
                                          <p:spTgt spid="29703"/>
                                        </p:tgtEl>
                                        <p:attrNameLst>
                                          <p:attrName>style.visibility</p:attrName>
                                        </p:attrNameLst>
                                      </p:cBhvr>
                                      <p:to>
                                        <p:strVal val="visible"/>
                                      </p:to>
                                    </p:set>
                                    <p:anim calcmode="lin" valueType="num">
                                      <p:cBhvr additive="base">
                                        <p:cTn id="32" dur="500" fill="hold"/>
                                        <p:tgtEl>
                                          <p:spTgt spid="29703"/>
                                        </p:tgtEl>
                                        <p:attrNameLst>
                                          <p:attrName>ppt_x</p:attrName>
                                        </p:attrNameLst>
                                      </p:cBhvr>
                                      <p:tavLst>
                                        <p:tav tm="0">
                                          <p:val>
                                            <p:strVal val="#ppt_x"/>
                                          </p:val>
                                        </p:tav>
                                        <p:tav tm="100000">
                                          <p:val>
                                            <p:strVal val="#ppt_x"/>
                                          </p:val>
                                        </p:tav>
                                      </p:tavLst>
                                    </p:anim>
                                    <p:anim calcmode="lin" valueType="num">
                                      <p:cBhvr additive="base">
                                        <p:cTn id="33" dur="500" fill="hold"/>
                                        <p:tgtEl>
                                          <p:spTgt spid="2970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9702"/>
                                        </p:tgtEl>
                                        <p:attrNameLst>
                                          <p:attrName>style.visibility</p:attrName>
                                        </p:attrNameLst>
                                      </p:cBhvr>
                                      <p:to>
                                        <p:strVal val="visible"/>
                                      </p:to>
                                    </p:set>
                                    <p:anim calcmode="lin" valueType="num">
                                      <p:cBhvr additive="base">
                                        <p:cTn id="36" dur="500" fill="hold"/>
                                        <p:tgtEl>
                                          <p:spTgt spid="29702"/>
                                        </p:tgtEl>
                                        <p:attrNameLst>
                                          <p:attrName>ppt_x</p:attrName>
                                        </p:attrNameLst>
                                      </p:cBhvr>
                                      <p:tavLst>
                                        <p:tav tm="0">
                                          <p:val>
                                            <p:strVal val="#ppt_x"/>
                                          </p:val>
                                        </p:tav>
                                        <p:tav tm="100000">
                                          <p:val>
                                            <p:strVal val="#ppt_x"/>
                                          </p:val>
                                        </p:tav>
                                      </p:tavLst>
                                    </p:anim>
                                    <p:anim calcmode="lin" valueType="num">
                                      <p:cBhvr additive="base">
                                        <p:cTn id="37" dur="500" fill="hold"/>
                                        <p:tgtEl>
                                          <p:spTgt spid="29702"/>
                                        </p:tgtEl>
                                        <p:attrNameLst>
                                          <p:attrName>ppt_y</p:attrName>
                                        </p:attrNameLst>
                                      </p:cBhvr>
                                      <p:tavLst>
                                        <p:tav tm="0">
                                          <p:val>
                                            <p:strVal val="1+#ppt_h/2"/>
                                          </p:val>
                                        </p:tav>
                                        <p:tav tm="100000">
                                          <p:val>
                                            <p:strVal val="#ppt_y"/>
                                          </p:val>
                                        </p:tav>
                                      </p:tavLst>
                                    </p:anim>
                                  </p:childTnLst>
                                </p:cTn>
                              </p:par>
                            </p:childTnLst>
                          </p:cTn>
                        </p:par>
                        <p:par>
                          <p:cTn id="38" fill="hold">
                            <p:stCondLst>
                              <p:cond delay="1600"/>
                            </p:stCondLst>
                            <p:childTnLst>
                              <p:par>
                                <p:cTn id="39" presetID="22" presetClass="entr" presetSubtype="4" fill="hold" nodeType="afterEffect">
                                  <p:stCondLst>
                                    <p:cond delay="0"/>
                                  </p:stCondLst>
                                  <p:childTnLst>
                                    <p:set>
                                      <p:cBhvr>
                                        <p:cTn id="40" dur="1" fill="hold">
                                          <p:stCondLst>
                                            <p:cond delay="0"/>
                                          </p:stCondLst>
                                        </p:cTn>
                                        <p:tgtEl>
                                          <p:spTgt spid="29710"/>
                                        </p:tgtEl>
                                        <p:attrNameLst>
                                          <p:attrName>style.visibility</p:attrName>
                                        </p:attrNameLst>
                                      </p:cBhvr>
                                      <p:to>
                                        <p:strVal val="visible"/>
                                      </p:to>
                                    </p:set>
                                    <p:animEffect transition="in" filter="wipe(down)">
                                      <p:cBhvr>
                                        <p:cTn id="41" dur="300"/>
                                        <p:tgtEl>
                                          <p:spTgt spid="29710"/>
                                        </p:tgtEl>
                                      </p:cBhvr>
                                    </p:animEffect>
                                  </p:childTnLst>
                                </p:cTn>
                              </p:par>
                            </p:childTnLst>
                          </p:cTn>
                        </p:par>
                        <p:par>
                          <p:cTn id="42" fill="hold">
                            <p:stCondLst>
                              <p:cond delay="2100"/>
                            </p:stCondLst>
                            <p:childTnLst>
                              <p:par>
                                <p:cTn id="43" presetID="22" presetClass="entr" presetSubtype="8" fill="hold" grpId="0" nodeType="afterEffect">
                                  <p:stCondLst>
                                    <p:cond delay="0"/>
                                  </p:stCondLst>
                                  <p:childTnLst>
                                    <p:set>
                                      <p:cBhvr>
                                        <p:cTn id="44" dur="1" fill="hold">
                                          <p:stCondLst>
                                            <p:cond delay="0"/>
                                          </p:stCondLst>
                                        </p:cTn>
                                        <p:tgtEl>
                                          <p:spTgt spid="29709"/>
                                        </p:tgtEl>
                                        <p:attrNameLst>
                                          <p:attrName>style.visibility</p:attrName>
                                        </p:attrNameLst>
                                      </p:cBhvr>
                                      <p:to>
                                        <p:strVal val="visible"/>
                                      </p:to>
                                    </p:set>
                                    <p:animEffect transition="in" filter="wipe(left)">
                                      <p:cBhvr>
                                        <p:cTn id="45" dur="300"/>
                                        <p:tgtEl>
                                          <p:spTgt spid="29709"/>
                                        </p:tgtEl>
                                      </p:cBhvr>
                                    </p:animEffect>
                                  </p:childTnLst>
                                </p:cTn>
                              </p:par>
                            </p:childTnLst>
                          </p:cTn>
                        </p:par>
                        <p:par>
                          <p:cTn id="46" fill="hold">
                            <p:stCondLst>
                              <p:cond delay="2600"/>
                            </p:stCondLst>
                            <p:childTnLst>
                              <p:par>
                                <p:cTn id="47" presetID="22" presetClass="entr" presetSubtype="1" fill="hold" grpId="0" nodeType="afterEffect">
                                  <p:stCondLst>
                                    <p:cond delay="0"/>
                                  </p:stCondLst>
                                  <p:childTnLst>
                                    <p:set>
                                      <p:cBhvr>
                                        <p:cTn id="48" dur="1" fill="hold">
                                          <p:stCondLst>
                                            <p:cond delay="0"/>
                                          </p:stCondLst>
                                        </p:cTn>
                                        <p:tgtEl>
                                          <p:spTgt spid="29705"/>
                                        </p:tgtEl>
                                        <p:attrNameLst>
                                          <p:attrName>style.visibility</p:attrName>
                                        </p:attrNameLst>
                                      </p:cBhvr>
                                      <p:to>
                                        <p:strVal val="visible"/>
                                      </p:to>
                                    </p:set>
                                    <p:animEffect transition="in" filter="wipe(up)">
                                      <p:cBhvr>
                                        <p:cTn id="49" dur="500"/>
                                        <p:tgtEl>
                                          <p:spTgt spid="29705"/>
                                        </p:tgtEl>
                                      </p:cBhvr>
                                    </p:animEffect>
                                  </p:childTnLst>
                                </p:cTn>
                              </p:par>
                            </p:childTnLst>
                          </p:cTn>
                        </p:par>
                        <p:par>
                          <p:cTn id="50" fill="hold">
                            <p:stCondLst>
                              <p:cond delay="3100"/>
                            </p:stCondLst>
                            <p:childTnLst>
                              <p:par>
                                <p:cTn id="51" presetID="22" presetClass="entr" presetSubtype="4" fill="hold" nodeType="afterEffect">
                                  <p:stCondLst>
                                    <p:cond delay="0"/>
                                  </p:stCondLst>
                                  <p:childTnLst>
                                    <p:set>
                                      <p:cBhvr>
                                        <p:cTn id="52" dur="1" fill="hold">
                                          <p:stCondLst>
                                            <p:cond delay="0"/>
                                          </p:stCondLst>
                                        </p:cTn>
                                        <p:tgtEl>
                                          <p:spTgt spid="29712"/>
                                        </p:tgtEl>
                                        <p:attrNameLst>
                                          <p:attrName>style.visibility</p:attrName>
                                        </p:attrNameLst>
                                      </p:cBhvr>
                                      <p:to>
                                        <p:strVal val="visible"/>
                                      </p:to>
                                    </p:set>
                                    <p:animEffect transition="in" filter="wipe(down)">
                                      <p:cBhvr>
                                        <p:cTn id="53" dur="300"/>
                                        <p:tgtEl>
                                          <p:spTgt spid="29712"/>
                                        </p:tgtEl>
                                      </p:cBhvr>
                                    </p:animEffect>
                                  </p:childTnLst>
                                </p:cTn>
                              </p:par>
                            </p:childTnLst>
                          </p:cTn>
                        </p:par>
                        <p:par>
                          <p:cTn id="54" fill="hold">
                            <p:stCondLst>
                              <p:cond delay="3600"/>
                            </p:stCondLst>
                            <p:childTnLst>
                              <p:par>
                                <p:cTn id="55" presetID="22" presetClass="entr" presetSubtype="8" fill="hold" grpId="0" nodeType="afterEffect">
                                  <p:stCondLst>
                                    <p:cond delay="0"/>
                                  </p:stCondLst>
                                  <p:childTnLst>
                                    <p:set>
                                      <p:cBhvr>
                                        <p:cTn id="56" dur="1" fill="hold">
                                          <p:stCondLst>
                                            <p:cond delay="0"/>
                                          </p:stCondLst>
                                        </p:cTn>
                                        <p:tgtEl>
                                          <p:spTgt spid="29711"/>
                                        </p:tgtEl>
                                        <p:attrNameLst>
                                          <p:attrName>style.visibility</p:attrName>
                                        </p:attrNameLst>
                                      </p:cBhvr>
                                      <p:to>
                                        <p:strVal val="visible"/>
                                      </p:to>
                                    </p:set>
                                    <p:animEffect transition="in" filter="wipe(left)">
                                      <p:cBhvr>
                                        <p:cTn id="57" dur="300"/>
                                        <p:tgtEl>
                                          <p:spTgt spid="29711"/>
                                        </p:tgtEl>
                                      </p:cBhvr>
                                    </p:animEffect>
                                  </p:childTnLst>
                                </p:cTn>
                              </p:par>
                            </p:childTnLst>
                          </p:cTn>
                        </p:par>
                        <p:par>
                          <p:cTn id="58" fill="hold">
                            <p:stCondLst>
                              <p:cond delay="4100"/>
                            </p:stCondLst>
                            <p:childTnLst>
                              <p:par>
                                <p:cTn id="59" presetID="22" presetClass="entr" presetSubtype="1" fill="hold" grpId="0" nodeType="afterEffect">
                                  <p:stCondLst>
                                    <p:cond delay="0"/>
                                  </p:stCondLst>
                                  <p:childTnLst>
                                    <p:set>
                                      <p:cBhvr>
                                        <p:cTn id="60" dur="1" fill="hold">
                                          <p:stCondLst>
                                            <p:cond delay="0"/>
                                          </p:stCondLst>
                                        </p:cTn>
                                        <p:tgtEl>
                                          <p:spTgt spid="29706"/>
                                        </p:tgtEl>
                                        <p:attrNameLst>
                                          <p:attrName>style.visibility</p:attrName>
                                        </p:attrNameLst>
                                      </p:cBhvr>
                                      <p:to>
                                        <p:strVal val="visible"/>
                                      </p:to>
                                    </p:set>
                                    <p:animEffect transition="in" filter="wipe(up)">
                                      <p:cBhvr>
                                        <p:cTn id="61" dur="500"/>
                                        <p:tgtEl>
                                          <p:spTgt spid="29706"/>
                                        </p:tgtEl>
                                      </p:cBhvr>
                                    </p:animEffect>
                                  </p:childTnLst>
                                </p:cTn>
                              </p:par>
                            </p:childTnLst>
                          </p:cTn>
                        </p:par>
                        <p:par>
                          <p:cTn id="62" fill="hold">
                            <p:stCondLst>
                              <p:cond delay="4600"/>
                            </p:stCondLst>
                            <p:childTnLst>
                              <p:par>
                                <p:cTn id="63" presetID="22" presetClass="entr" presetSubtype="4" fill="hold" nodeType="afterEffect">
                                  <p:stCondLst>
                                    <p:cond delay="0"/>
                                  </p:stCondLst>
                                  <p:childTnLst>
                                    <p:set>
                                      <p:cBhvr>
                                        <p:cTn id="64" dur="1" fill="hold">
                                          <p:stCondLst>
                                            <p:cond delay="0"/>
                                          </p:stCondLst>
                                        </p:cTn>
                                        <p:tgtEl>
                                          <p:spTgt spid="29714"/>
                                        </p:tgtEl>
                                        <p:attrNameLst>
                                          <p:attrName>style.visibility</p:attrName>
                                        </p:attrNameLst>
                                      </p:cBhvr>
                                      <p:to>
                                        <p:strVal val="visible"/>
                                      </p:to>
                                    </p:set>
                                    <p:animEffect transition="in" filter="wipe(down)">
                                      <p:cBhvr>
                                        <p:cTn id="65" dur="300"/>
                                        <p:tgtEl>
                                          <p:spTgt spid="29714"/>
                                        </p:tgtEl>
                                      </p:cBhvr>
                                    </p:animEffect>
                                  </p:childTnLst>
                                </p:cTn>
                              </p:par>
                            </p:childTnLst>
                          </p:cTn>
                        </p:par>
                        <p:par>
                          <p:cTn id="66" fill="hold">
                            <p:stCondLst>
                              <p:cond delay="5100"/>
                            </p:stCondLst>
                            <p:childTnLst>
                              <p:par>
                                <p:cTn id="67" presetID="22" presetClass="entr" presetSubtype="8" fill="hold" grpId="0" nodeType="afterEffect">
                                  <p:stCondLst>
                                    <p:cond delay="0"/>
                                  </p:stCondLst>
                                  <p:childTnLst>
                                    <p:set>
                                      <p:cBhvr>
                                        <p:cTn id="68" dur="1" fill="hold">
                                          <p:stCondLst>
                                            <p:cond delay="0"/>
                                          </p:stCondLst>
                                        </p:cTn>
                                        <p:tgtEl>
                                          <p:spTgt spid="29713"/>
                                        </p:tgtEl>
                                        <p:attrNameLst>
                                          <p:attrName>style.visibility</p:attrName>
                                        </p:attrNameLst>
                                      </p:cBhvr>
                                      <p:to>
                                        <p:strVal val="visible"/>
                                      </p:to>
                                    </p:set>
                                    <p:animEffect transition="in" filter="wipe(left)">
                                      <p:cBhvr>
                                        <p:cTn id="69" dur="300"/>
                                        <p:tgtEl>
                                          <p:spTgt spid="29713"/>
                                        </p:tgtEl>
                                      </p:cBhvr>
                                    </p:animEffect>
                                  </p:childTnLst>
                                </p:cTn>
                              </p:par>
                            </p:childTnLst>
                          </p:cTn>
                        </p:par>
                        <p:par>
                          <p:cTn id="70" fill="hold">
                            <p:stCondLst>
                              <p:cond delay="5600"/>
                            </p:stCondLst>
                            <p:childTnLst>
                              <p:par>
                                <p:cTn id="71" presetID="22" presetClass="entr" presetSubtype="1" fill="hold" grpId="0" nodeType="afterEffect">
                                  <p:stCondLst>
                                    <p:cond delay="0"/>
                                  </p:stCondLst>
                                  <p:childTnLst>
                                    <p:set>
                                      <p:cBhvr>
                                        <p:cTn id="72" dur="1" fill="hold">
                                          <p:stCondLst>
                                            <p:cond delay="0"/>
                                          </p:stCondLst>
                                        </p:cTn>
                                        <p:tgtEl>
                                          <p:spTgt spid="29707"/>
                                        </p:tgtEl>
                                        <p:attrNameLst>
                                          <p:attrName>style.visibility</p:attrName>
                                        </p:attrNameLst>
                                      </p:cBhvr>
                                      <p:to>
                                        <p:strVal val="visible"/>
                                      </p:to>
                                    </p:set>
                                    <p:animEffect transition="in" filter="wipe(up)">
                                      <p:cBhvr>
                                        <p:cTn id="73" dur="500"/>
                                        <p:tgtEl>
                                          <p:spTgt spid="29707"/>
                                        </p:tgtEl>
                                      </p:cBhvr>
                                    </p:animEffect>
                                  </p:childTnLst>
                                </p:cTn>
                              </p:par>
                            </p:childTnLst>
                          </p:cTn>
                        </p:par>
                        <p:par>
                          <p:cTn id="74" fill="hold">
                            <p:stCondLst>
                              <p:cond delay="6100"/>
                            </p:stCondLst>
                            <p:childTnLst>
                              <p:par>
                                <p:cTn id="75" presetID="42" presetClass="entr" presetSubtype="0" fill="hold" grpId="0" nodeType="afterEffect">
                                  <p:stCondLst>
                                    <p:cond delay="0"/>
                                  </p:stCondLst>
                                  <p:childTnLst>
                                    <p:set>
                                      <p:cBhvr>
                                        <p:cTn id="76" dur="1" fill="hold">
                                          <p:stCondLst>
                                            <p:cond delay="0"/>
                                          </p:stCondLst>
                                        </p:cTn>
                                        <p:tgtEl>
                                          <p:spTgt spid="29708"/>
                                        </p:tgtEl>
                                        <p:attrNameLst>
                                          <p:attrName>style.visibility</p:attrName>
                                        </p:attrNameLst>
                                      </p:cBhvr>
                                      <p:to>
                                        <p:strVal val="visible"/>
                                      </p:to>
                                    </p:set>
                                    <p:animEffect transition="in" filter="fade">
                                      <p:cBhvr>
                                        <p:cTn id="77" dur="700"/>
                                        <p:tgtEl>
                                          <p:spTgt spid="29708"/>
                                        </p:tgtEl>
                                      </p:cBhvr>
                                    </p:animEffect>
                                    <p:anim calcmode="lin" valueType="num">
                                      <p:cBhvr>
                                        <p:cTn id="78" dur="700" fill="hold"/>
                                        <p:tgtEl>
                                          <p:spTgt spid="29708"/>
                                        </p:tgtEl>
                                        <p:attrNameLst>
                                          <p:attrName>ppt_x</p:attrName>
                                        </p:attrNameLst>
                                      </p:cBhvr>
                                      <p:tavLst>
                                        <p:tav tm="0">
                                          <p:val>
                                            <p:strVal val="#ppt_x"/>
                                          </p:val>
                                        </p:tav>
                                        <p:tav tm="100000">
                                          <p:val>
                                            <p:strVal val="#ppt_x"/>
                                          </p:val>
                                        </p:tav>
                                      </p:tavLst>
                                    </p:anim>
                                    <p:anim calcmode="lin" valueType="num">
                                      <p:cBhvr>
                                        <p:cTn id="79" dur="700" fill="hold"/>
                                        <p:tgtEl>
                                          <p:spTgt spid="2970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9715"/>
                                        </p:tgtEl>
                                        <p:attrNameLst>
                                          <p:attrName>style.visibility</p:attrName>
                                        </p:attrNameLst>
                                      </p:cBhvr>
                                      <p:to>
                                        <p:strVal val="visible"/>
                                      </p:to>
                                    </p:set>
                                    <p:animEffect transition="in" filter="fade">
                                      <p:cBhvr>
                                        <p:cTn id="82" dur="700"/>
                                        <p:tgtEl>
                                          <p:spTgt spid="29715"/>
                                        </p:tgtEl>
                                      </p:cBhvr>
                                    </p:animEffect>
                                    <p:anim calcmode="lin" valueType="num">
                                      <p:cBhvr>
                                        <p:cTn id="83" dur="700" fill="hold"/>
                                        <p:tgtEl>
                                          <p:spTgt spid="29715"/>
                                        </p:tgtEl>
                                        <p:attrNameLst>
                                          <p:attrName>ppt_x</p:attrName>
                                        </p:attrNameLst>
                                      </p:cBhvr>
                                      <p:tavLst>
                                        <p:tav tm="0">
                                          <p:val>
                                            <p:strVal val="#ppt_x"/>
                                          </p:val>
                                        </p:tav>
                                        <p:tav tm="100000">
                                          <p:val>
                                            <p:strVal val="#ppt_x"/>
                                          </p:val>
                                        </p:tav>
                                      </p:tavLst>
                                    </p:anim>
                                    <p:anim calcmode="lin" valueType="num">
                                      <p:cBhvr>
                                        <p:cTn id="84" dur="700" fill="hold"/>
                                        <p:tgtEl>
                                          <p:spTgt spid="2971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9716"/>
                                        </p:tgtEl>
                                        <p:attrNameLst>
                                          <p:attrName>style.visibility</p:attrName>
                                        </p:attrNameLst>
                                      </p:cBhvr>
                                      <p:to>
                                        <p:strVal val="visible"/>
                                      </p:to>
                                    </p:set>
                                    <p:animEffect transition="in" filter="fade">
                                      <p:cBhvr>
                                        <p:cTn id="87" dur="700"/>
                                        <p:tgtEl>
                                          <p:spTgt spid="29716"/>
                                        </p:tgtEl>
                                      </p:cBhvr>
                                    </p:animEffect>
                                    <p:anim calcmode="lin" valueType="num">
                                      <p:cBhvr>
                                        <p:cTn id="88" dur="700" fill="hold"/>
                                        <p:tgtEl>
                                          <p:spTgt spid="29716"/>
                                        </p:tgtEl>
                                        <p:attrNameLst>
                                          <p:attrName>ppt_x</p:attrName>
                                        </p:attrNameLst>
                                      </p:cBhvr>
                                      <p:tavLst>
                                        <p:tav tm="0">
                                          <p:val>
                                            <p:strVal val="#ppt_x"/>
                                          </p:val>
                                        </p:tav>
                                        <p:tav tm="100000">
                                          <p:val>
                                            <p:strVal val="#ppt_x"/>
                                          </p:val>
                                        </p:tav>
                                      </p:tavLst>
                                    </p:anim>
                                    <p:anim calcmode="lin" valueType="num">
                                      <p:cBhvr>
                                        <p:cTn id="89" dur="700" fill="hold"/>
                                        <p:tgtEl>
                                          <p:spTgt spid="297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02" grpId="0" animBg="1"/>
      <p:bldP spid="29703" grpId="0" animBg="1"/>
      <p:bldP spid="29704" grpId="0" animBg="1"/>
      <p:bldP spid="29705" grpId="0" animBg="1"/>
      <p:bldP spid="29706" grpId="0" animBg="1"/>
      <p:bldP spid="29707" grpId="0" animBg="1"/>
      <p:bldP spid="29708" grpId="0"/>
      <p:bldP spid="29709" grpId="0" animBg="1"/>
      <p:bldP spid="29711" grpId="0" animBg="1"/>
      <p:bldP spid="29713" grpId="0" animBg="1"/>
      <p:bldP spid="29715" grpId="0"/>
      <p:bldP spid="297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
          <p:cNvSpPr txBox="1"/>
          <p:nvPr/>
        </p:nvSpPr>
        <p:spPr>
          <a:xfrm>
            <a:off x="752475" y="187325"/>
            <a:ext cx="1905000"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产品展示</a:t>
            </a:r>
            <a:r>
              <a:rPr lang="en-US" altLang="x-none" sz="2800" b="1" dirty="0">
                <a:solidFill>
                  <a:schemeClr val="accent1"/>
                </a:solidFill>
                <a:latin typeface="微软雅黑" panose="020B0503020204020204" pitchFamily="2" charset="-122"/>
                <a:ea typeface="微软雅黑" panose="020B0503020204020204" pitchFamily="2" charset="-122"/>
              </a:rPr>
              <a:t>C</a:t>
            </a:r>
            <a:endParaRPr lang="zh-CN" altLang="en-US" sz="2800" b="1" dirty="0">
              <a:solidFill>
                <a:schemeClr val="accent1"/>
              </a:solidFill>
              <a:latin typeface="微软雅黑" panose="020B0503020204020204" pitchFamily="2" charset="-122"/>
              <a:ea typeface="微软雅黑" panose="020B0503020204020204" pitchFamily="2" charset="-122"/>
            </a:endParaRPr>
          </a:p>
        </p:txBody>
      </p:sp>
      <p:sp>
        <p:nvSpPr>
          <p:cNvPr id="30723"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0724"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0725"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0726" name="矩形 5"/>
          <p:cNvSpPr/>
          <p:nvPr/>
        </p:nvSpPr>
        <p:spPr>
          <a:xfrm>
            <a:off x="5578475" y="1196975"/>
            <a:ext cx="2663825" cy="2303463"/>
          </a:xfrm>
          <a:prstGeom prst="rect">
            <a:avLst/>
          </a:prstGeom>
          <a:blipFill rotWithShape="1">
            <a:blip r:embed="rId3"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27" name="矩形 6"/>
          <p:cNvSpPr/>
          <p:nvPr/>
        </p:nvSpPr>
        <p:spPr>
          <a:xfrm>
            <a:off x="914400" y="1196975"/>
            <a:ext cx="4535488" cy="2303463"/>
          </a:xfrm>
          <a:prstGeom prst="rect">
            <a:avLst/>
          </a:prstGeom>
          <a:solidFill>
            <a:srgbClr val="7A797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28" name="矩形 7"/>
          <p:cNvSpPr/>
          <p:nvPr/>
        </p:nvSpPr>
        <p:spPr>
          <a:xfrm>
            <a:off x="8370888" y="1196975"/>
            <a:ext cx="2614612" cy="2303463"/>
          </a:xfrm>
          <a:prstGeom prst="rect">
            <a:avLst/>
          </a:prstGeom>
          <a:blipFill rotWithShape="1">
            <a:blip r:embed="rId4"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29" name="矩形 8"/>
          <p:cNvSpPr/>
          <p:nvPr/>
        </p:nvSpPr>
        <p:spPr>
          <a:xfrm>
            <a:off x="5683250" y="3671888"/>
            <a:ext cx="5302250" cy="2305050"/>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0" name="矩形 9"/>
          <p:cNvSpPr/>
          <p:nvPr/>
        </p:nvSpPr>
        <p:spPr>
          <a:xfrm>
            <a:off x="2046288" y="3671888"/>
            <a:ext cx="3529012" cy="2305050"/>
          </a:xfrm>
          <a:prstGeom prst="rect">
            <a:avLst/>
          </a:prstGeom>
          <a:blipFill rotWithShape="1">
            <a:blip r:embed="rId5" cstate="email">
              <a:extLst>
                <a:ext uri="{28A0092B-C50C-407E-A947-70E740481C1C}">
                  <a14:useLocalDpi xmlns:a14="http://schemas.microsoft.com/office/drawing/2010/main"/>
                </a:ext>
              </a:extLst>
            </a:blip>
            <a:stretch>
              <a:fillRect/>
            </a:stretch>
          </a:blipFill>
          <a:ln w="9525" cap="flat" cmpd="sng">
            <a:solidFill>
              <a:srgbClr val="ADADAD"/>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1" name="矩形 10"/>
          <p:cNvSpPr/>
          <p:nvPr/>
        </p:nvSpPr>
        <p:spPr>
          <a:xfrm>
            <a:off x="903288" y="3671888"/>
            <a:ext cx="998537" cy="2305050"/>
          </a:xfrm>
          <a:prstGeom prst="rect">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2" name="TextBox 11"/>
          <p:cNvSpPr txBox="1"/>
          <p:nvPr/>
        </p:nvSpPr>
        <p:spPr>
          <a:xfrm>
            <a:off x="1182688" y="1368425"/>
            <a:ext cx="1760537" cy="460375"/>
          </a:xfrm>
          <a:prstGeom prst="rect">
            <a:avLst/>
          </a:prstGeom>
          <a:noFill/>
          <a:ln w="9525">
            <a:noFill/>
          </a:ln>
        </p:spPr>
        <p:txBody>
          <a:bodyPr>
            <a:spAutoFit/>
          </a:bodyPr>
          <a:lstStyle/>
          <a:p>
            <a:pPr lvl="0" eaLnBrk="1" hangingPunct="1"/>
            <a:r>
              <a:rPr lang="zh-CN" altLang="en-US" sz="2400" b="1" dirty="0">
                <a:solidFill>
                  <a:schemeClr val="accent2"/>
                </a:solidFill>
                <a:latin typeface="微软雅黑" panose="020B0503020204020204" pitchFamily="2" charset="-122"/>
                <a:ea typeface="微软雅黑" panose="020B0503020204020204" pitchFamily="2" charset="-122"/>
              </a:rPr>
              <a:t>这里是标题</a:t>
            </a:r>
            <a:endParaRPr lang="en-US" altLang="x-none" sz="2400" b="1" dirty="0">
              <a:solidFill>
                <a:schemeClr val="accent2"/>
              </a:solidFill>
              <a:latin typeface="微软雅黑" panose="020B0503020204020204" pitchFamily="2" charset="-122"/>
              <a:ea typeface="微软雅黑" panose="020B0503020204020204" pitchFamily="2" charset="-122"/>
            </a:endParaRPr>
          </a:p>
        </p:txBody>
      </p:sp>
      <p:sp>
        <p:nvSpPr>
          <p:cNvPr id="30733" name="TextBox 12"/>
          <p:cNvSpPr txBox="1"/>
          <p:nvPr/>
        </p:nvSpPr>
        <p:spPr>
          <a:xfrm>
            <a:off x="1198563" y="1771650"/>
            <a:ext cx="4108450" cy="101600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0734" name="TextBox 13"/>
          <p:cNvSpPr txBox="1"/>
          <p:nvPr/>
        </p:nvSpPr>
        <p:spPr>
          <a:xfrm>
            <a:off x="5973763" y="3911600"/>
            <a:ext cx="1760537" cy="461963"/>
          </a:xfrm>
          <a:prstGeom prst="rect">
            <a:avLst/>
          </a:prstGeom>
          <a:noFill/>
          <a:ln w="9525">
            <a:noFill/>
          </a:ln>
        </p:spPr>
        <p:txBody>
          <a:bodyPr>
            <a:spAutoFit/>
          </a:bodyPr>
          <a:lstStyle/>
          <a:p>
            <a:pPr lvl="0" eaLnBrk="1" hangingPunct="1"/>
            <a:r>
              <a:rPr lang="zh-CN" altLang="en-US" sz="2400" b="1" dirty="0">
                <a:solidFill>
                  <a:schemeClr val="accent2"/>
                </a:solidFill>
                <a:latin typeface="微软雅黑" panose="020B0503020204020204" pitchFamily="2" charset="-122"/>
                <a:ea typeface="微软雅黑" panose="020B0503020204020204" pitchFamily="2" charset="-122"/>
              </a:rPr>
              <a:t>这里是标题</a:t>
            </a:r>
            <a:endParaRPr lang="en-US" altLang="x-none" sz="2400" b="1" dirty="0">
              <a:solidFill>
                <a:schemeClr val="accent2"/>
              </a:solidFill>
              <a:latin typeface="微软雅黑" panose="020B0503020204020204" pitchFamily="2" charset="-122"/>
              <a:ea typeface="微软雅黑" panose="020B0503020204020204" pitchFamily="2" charset="-122"/>
            </a:endParaRPr>
          </a:p>
        </p:txBody>
      </p:sp>
      <p:sp>
        <p:nvSpPr>
          <p:cNvPr id="30735" name="TextBox 14"/>
          <p:cNvSpPr txBox="1"/>
          <p:nvPr/>
        </p:nvSpPr>
        <p:spPr>
          <a:xfrm>
            <a:off x="5973763" y="4410075"/>
            <a:ext cx="4697412" cy="101600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300" fill="hold"/>
                                        <p:tgtEl>
                                          <p:spTgt spid="30723"/>
                                        </p:tgtEl>
                                        <p:attrNameLst>
                                          <p:attrName>ppt_x</p:attrName>
                                        </p:attrNameLst>
                                      </p:cBhvr>
                                      <p:tavLst>
                                        <p:tav tm="0">
                                          <p:val>
                                            <p:strVal val="0-#ppt_w/2"/>
                                          </p:val>
                                        </p:tav>
                                        <p:tav tm="100000">
                                          <p:val>
                                            <p:strVal val="#ppt_x"/>
                                          </p:val>
                                        </p:tav>
                                      </p:tavLst>
                                    </p:anim>
                                    <p:anim calcmode="lin" valueType="num">
                                      <p:cBhvr additive="base">
                                        <p:cTn id="8" dur="300" fill="hold"/>
                                        <p:tgtEl>
                                          <p:spTgt spid="307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724"/>
                                        </p:tgtEl>
                                        <p:attrNameLst>
                                          <p:attrName>style.visibility</p:attrName>
                                        </p:attrNameLst>
                                      </p:cBhvr>
                                      <p:to>
                                        <p:strVal val="visible"/>
                                      </p:to>
                                    </p:set>
                                    <p:anim calcmode="lin" valueType="num">
                                      <p:cBhvr additive="base">
                                        <p:cTn id="11" dur="300" fill="hold"/>
                                        <p:tgtEl>
                                          <p:spTgt spid="30724"/>
                                        </p:tgtEl>
                                        <p:attrNameLst>
                                          <p:attrName>ppt_x</p:attrName>
                                        </p:attrNameLst>
                                      </p:cBhvr>
                                      <p:tavLst>
                                        <p:tav tm="0">
                                          <p:val>
                                            <p:strVal val="0-#ppt_w/2"/>
                                          </p:val>
                                        </p:tav>
                                        <p:tav tm="100000">
                                          <p:val>
                                            <p:strVal val="#ppt_x"/>
                                          </p:val>
                                        </p:tav>
                                      </p:tavLst>
                                    </p:anim>
                                    <p:anim calcmode="lin" valueType="num">
                                      <p:cBhvr additive="base">
                                        <p:cTn id="12" dur="300" fill="hold"/>
                                        <p:tgtEl>
                                          <p:spTgt spid="307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0725"/>
                                        </p:tgtEl>
                                        <p:attrNameLst>
                                          <p:attrName>style.visibility</p:attrName>
                                        </p:attrNameLst>
                                      </p:cBhvr>
                                      <p:to>
                                        <p:strVal val="visible"/>
                                      </p:to>
                                    </p:set>
                                    <p:anim calcmode="lin" valueType="num">
                                      <p:cBhvr additive="base">
                                        <p:cTn id="15" dur="300" fill="hold"/>
                                        <p:tgtEl>
                                          <p:spTgt spid="30725"/>
                                        </p:tgtEl>
                                        <p:attrNameLst>
                                          <p:attrName>ppt_x</p:attrName>
                                        </p:attrNameLst>
                                      </p:cBhvr>
                                      <p:tavLst>
                                        <p:tav tm="0">
                                          <p:val>
                                            <p:strVal val="0-#ppt_w/2"/>
                                          </p:val>
                                        </p:tav>
                                        <p:tav tm="100000">
                                          <p:val>
                                            <p:strVal val="#ppt_x"/>
                                          </p:val>
                                        </p:tav>
                                      </p:tavLst>
                                    </p:anim>
                                    <p:anim calcmode="lin" valueType="num">
                                      <p:cBhvr additive="base">
                                        <p:cTn id="16" dur="300" fill="hold"/>
                                        <p:tgtEl>
                                          <p:spTgt spid="3072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0722"/>
                                        </p:tgtEl>
                                        <p:attrNameLst>
                                          <p:attrName>style.visibility</p:attrName>
                                        </p:attrNameLst>
                                      </p:cBhvr>
                                      <p:to>
                                        <p:strVal val="visible"/>
                                      </p:to>
                                    </p:set>
                                    <p:anim calcmode="lin" valueType="num">
                                      <p:cBhvr>
                                        <p:cTn id="20" dur="5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0722"/>
                                        </p:tgtEl>
                                        <p:attrNameLst>
                                          <p:attrName>ppt_y</p:attrName>
                                        </p:attrNameLst>
                                      </p:cBhvr>
                                      <p:tavLst>
                                        <p:tav tm="0">
                                          <p:val>
                                            <p:strVal val="#ppt_y"/>
                                          </p:val>
                                        </p:tav>
                                        <p:tav tm="100000">
                                          <p:val>
                                            <p:strVal val="#ppt_y"/>
                                          </p:val>
                                        </p:tav>
                                      </p:tavLst>
                                    </p:anim>
                                    <p:anim calcmode="lin" valueType="num">
                                      <p:cBhvr>
                                        <p:cTn id="22" dur="5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0722"/>
                                        </p:tgtEl>
                                      </p:cBhvr>
                                    </p:animEffect>
                                  </p:childTnLst>
                                </p:cTn>
                              </p:par>
                            </p:childTnLst>
                          </p:cTn>
                        </p:par>
                        <p:par>
                          <p:cTn id="25" fill="hold">
                            <p:stCondLst>
                              <p:cond delay="1100"/>
                            </p:stCondLst>
                            <p:childTnLst>
                              <p:par>
                                <p:cTn id="26" presetID="2" presetClass="entr" presetSubtype="6" fill="hold" grpId="0" nodeType="afterEffect">
                                  <p:stCondLst>
                                    <p:cond delay="0"/>
                                  </p:stCondLst>
                                  <p:childTnLst>
                                    <p:set>
                                      <p:cBhvr>
                                        <p:cTn id="27" dur="1" fill="hold">
                                          <p:stCondLst>
                                            <p:cond delay="0"/>
                                          </p:stCondLst>
                                        </p:cTn>
                                        <p:tgtEl>
                                          <p:spTgt spid="30728"/>
                                        </p:tgtEl>
                                        <p:attrNameLst>
                                          <p:attrName>style.visibility</p:attrName>
                                        </p:attrNameLst>
                                      </p:cBhvr>
                                      <p:to>
                                        <p:strVal val="visible"/>
                                      </p:to>
                                    </p:set>
                                    <p:anim calcmode="lin" valueType="num">
                                      <p:cBhvr additive="base">
                                        <p:cTn id="28" dur="400" fill="hold"/>
                                        <p:tgtEl>
                                          <p:spTgt spid="30728"/>
                                        </p:tgtEl>
                                        <p:attrNameLst>
                                          <p:attrName>ppt_x</p:attrName>
                                        </p:attrNameLst>
                                      </p:cBhvr>
                                      <p:tavLst>
                                        <p:tav tm="0">
                                          <p:val>
                                            <p:strVal val="1+#ppt_w/2"/>
                                          </p:val>
                                        </p:tav>
                                        <p:tav tm="100000">
                                          <p:val>
                                            <p:strVal val="#ppt_x"/>
                                          </p:val>
                                        </p:tav>
                                      </p:tavLst>
                                    </p:anim>
                                    <p:anim calcmode="lin" valueType="num">
                                      <p:cBhvr additive="base">
                                        <p:cTn id="29" dur="400" fill="hold"/>
                                        <p:tgtEl>
                                          <p:spTgt spid="30728"/>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100"/>
                                  </p:stCondLst>
                                  <p:childTnLst>
                                    <p:set>
                                      <p:cBhvr>
                                        <p:cTn id="31" dur="1" fill="hold">
                                          <p:stCondLst>
                                            <p:cond delay="0"/>
                                          </p:stCondLst>
                                        </p:cTn>
                                        <p:tgtEl>
                                          <p:spTgt spid="30726"/>
                                        </p:tgtEl>
                                        <p:attrNameLst>
                                          <p:attrName>style.visibility</p:attrName>
                                        </p:attrNameLst>
                                      </p:cBhvr>
                                      <p:to>
                                        <p:strVal val="visible"/>
                                      </p:to>
                                    </p:set>
                                    <p:anim calcmode="lin" valueType="num">
                                      <p:cBhvr additive="base">
                                        <p:cTn id="32" dur="400" fill="hold"/>
                                        <p:tgtEl>
                                          <p:spTgt spid="30726"/>
                                        </p:tgtEl>
                                        <p:attrNameLst>
                                          <p:attrName>ppt_x</p:attrName>
                                        </p:attrNameLst>
                                      </p:cBhvr>
                                      <p:tavLst>
                                        <p:tav tm="0">
                                          <p:val>
                                            <p:strVal val="1+#ppt_w/2"/>
                                          </p:val>
                                        </p:tav>
                                        <p:tav tm="100000">
                                          <p:val>
                                            <p:strVal val="#ppt_x"/>
                                          </p:val>
                                        </p:tav>
                                      </p:tavLst>
                                    </p:anim>
                                    <p:anim calcmode="lin" valueType="num">
                                      <p:cBhvr additive="base">
                                        <p:cTn id="33" dur="400" fill="hold"/>
                                        <p:tgtEl>
                                          <p:spTgt spid="30726"/>
                                        </p:tgtEl>
                                        <p:attrNameLst>
                                          <p:attrName>ppt_y</p:attrName>
                                        </p:attrNameLst>
                                      </p:cBhvr>
                                      <p:tavLst>
                                        <p:tav tm="0">
                                          <p:val>
                                            <p:strVal val="1+#ppt_h/2"/>
                                          </p:val>
                                        </p:tav>
                                        <p:tav tm="100000">
                                          <p:val>
                                            <p:strVal val="#ppt_y"/>
                                          </p:val>
                                        </p:tav>
                                      </p:tavLst>
                                    </p:anim>
                                  </p:childTnLst>
                                </p:cTn>
                              </p:par>
                            </p:childTnLst>
                          </p:cTn>
                        </p:par>
                        <p:par>
                          <p:cTn id="34" fill="hold">
                            <p:stCondLst>
                              <p:cond delay="1600"/>
                            </p:stCondLst>
                            <p:childTnLst>
                              <p:par>
                                <p:cTn id="35" presetID="22" presetClass="entr" presetSubtype="2" fill="hold" grpId="0" nodeType="afterEffect">
                                  <p:stCondLst>
                                    <p:cond delay="0"/>
                                  </p:stCondLst>
                                  <p:childTnLst>
                                    <p:set>
                                      <p:cBhvr>
                                        <p:cTn id="36" dur="1" fill="hold">
                                          <p:stCondLst>
                                            <p:cond delay="0"/>
                                          </p:stCondLst>
                                        </p:cTn>
                                        <p:tgtEl>
                                          <p:spTgt spid="30727"/>
                                        </p:tgtEl>
                                        <p:attrNameLst>
                                          <p:attrName>style.visibility</p:attrName>
                                        </p:attrNameLst>
                                      </p:cBhvr>
                                      <p:to>
                                        <p:strVal val="visible"/>
                                      </p:to>
                                    </p:set>
                                    <p:animEffect transition="in" filter="wipe(right)">
                                      <p:cBhvr>
                                        <p:cTn id="37" dur="500"/>
                                        <p:tgtEl>
                                          <p:spTgt spid="30727"/>
                                        </p:tgtEl>
                                      </p:cBhvr>
                                    </p:animEffect>
                                  </p:childTnLst>
                                </p:cTn>
                              </p:par>
                            </p:childTnLst>
                          </p:cTn>
                        </p:par>
                        <p:par>
                          <p:cTn id="38" fill="hold">
                            <p:stCondLst>
                              <p:cond delay="2100"/>
                            </p:stCondLst>
                            <p:childTnLst>
                              <p:par>
                                <p:cTn id="39" presetID="31" presetClass="entr" presetSubtype="0" fill="hold" grpId="0" nodeType="afterEffect">
                                  <p:stCondLst>
                                    <p:cond delay="0"/>
                                  </p:stCondLst>
                                  <p:childTnLst>
                                    <p:set>
                                      <p:cBhvr>
                                        <p:cTn id="40" dur="1" fill="hold">
                                          <p:stCondLst>
                                            <p:cond delay="0"/>
                                          </p:stCondLst>
                                        </p:cTn>
                                        <p:tgtEl>
                                          <p:spTgt spid="30732"/>
                                        </p:tgtEl>
                                        <p:attrNameLst>
                                          <p:attrName>style.visibility</p:attrName>
                                        </p:attrNameLst>
                                      </p:cBhvr>
                                      <p:to>
                                        <p:strVal val="visible"/>
                                      </p:to>
                                    </p:set>
                                    <p:anim calcmode="lin" valueType="num">
                                      <p:cBhvr>
                                        <p:cTn id="41" dur="300" fill="hold"/>
                                        <p:tgtEl>
                                          <p:spTgt spid="30732"/>
                                        </p:tgtEl>
                                        <p:attrNameLst>
                                          <p:attrName>ppt_w</p:attrName>
                                        </p:attrNameLst>
                                      </p:cBhvr>
                                      <p:tavLst>
                                        <p:tav tm="0">
                                          <p:val>
                                            <p:fltVal val="0"/>
                                          </p:val>
                                        </p:tav>
                                        <p:tav tm="100000">
                                          <p:val>
                                            <p:strVal val="#ppt_w"/>
                                          </p:val>
                                        </p:tav>
                                      </p:tavLst>
                                    </p:anim>
                                    <p:anim calcmode="lin" valueType="num">
                                      <p:cBhvr>
                                        <p:cTn id="42" dur="300" fill="hold"/>
                                        <p:tgtEl>
                                          <p:spTgt spid="30732"/>
                                        </p:tgtEl>
                                        <p:attrNameLst>
                                          <p:attrName>ppt_h</p:attrName>
                                        </p:attrNameLst>
                                      </p:cBhvr>
                                      <p:tavLst>
                                        <p:tav tm="0">
                                          <p:val>
                                            <p:fltVal val="0"/>
                                          </p:val>
                                        </p:tav>
                                        <p:tav tm="100000">
                                          <p:val>
                                            <p:strVal val="#ppt_h"/>
                                          </p:val>
                                        </p:tav>
                                      </p:tavLst>
                                    </p:anim>
                                    <p:anim calcmode="lin" valueType="num">
                                      <p:cBhvr>
                                        <p:cTn id="43" dur="300" fill="hold"/>
                                        <p:tgtEl>
                                          <p:spTgt spid="30732"/>
                                        </p:tgtEl>
                                        <p:attrNameLst>
                                          <p:attrName>style.rotation</p:attrName>
                                        </p:attrNameLst>
                                      </p:cBhvr>
                                      <p:tavLst>
                                        <p:tav tm="0">
                                          <p:val>
                                            <p:fltVal val="90"/>
                                          </p:val>
                                        </p:tav>
                                        <p:tav tm="100000">
                                          <p:val>
                                            <p:fltVal val="0"/>
                                          </p:val>
                                        </p:tav>
                                      </p:tavLst>
                                    </p:anim>
                                    <p:animEffect transition="in" filter="fade">
                                      <p:cBhvr>
                                        <p:cTn id="44" dur="300"/>
                                        <p:tgtEl>
                                          <p:spTgt spid="30732"/>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30733"/>
                                        </p:tgtEl>
                                        <p:attrNameLst>
                                          <p:attrName>style.visibility</p:attrName>
                                        </p:attrNameLst>
                                      </p:cBhvr>
                                      <p:to>
                                        <p:strVal val="visible"/>
                                      </p:to>
                                    </p:set>
                                    <p:animEffect transition="in" filter="wipe(up)">
                                      <p:cBhvr>
                                        <p:cTn id="48" dur="500"/>
                                        <p:tgtEl>
                                          <p:spTgt spid="30733"/>
                                        </p:tgtEl>
                                      </p:cBhvr>
                                    </p:animEffect>
                                  </p:childTnLst>
                                </p:cTn>
                              </p:par>
                            </p:childTnLst>
                          </p:cTn>
                        </p:par>
                        <p:par>
                          <p:cTn id="49" fill="hold">
                            <p:stCondLst>
                              <p:cond delay="3100"/>
                            </p:stCondLst>
                            <p:childTnLst>
                              <p:par>
                                <p:cTn id="50" presetID="2" presetClass="entr" presetSubtype="12" fill="hold" grpId="0" nodeType="afterEffect">
                                  <p:stCondLst>
                                    <p:cond delay="0"/>
                                  </p:stCondLst>
                                  <p:childTnLst>
                                    <p:set>
                                      <p:cBhvr>
                                        <p:cTn id="51" dur="1" fill="hold">
                                          <p:stCondLst>
                                            <p:cond delay="0"/>
                                          </p:stCondLst>
                                        </p:cTn>
                                        <p:tgtEl>
                                          <p:spTgt spid="30731"/>
                                        </p:tgtEl>
                                        <p:attrNameLst>
                                          <p:attrName>style.visibility</p:attrName>
                                        </p:attrNameLst>
                                      </p:cBhvr>
                                      <p:to>
                                        <p:strVal val="visible"/>
                                      </p:to>
                                    </p:set>
                                    <p:anim calcmode="lin" valueType="num">
                                      <p:cBhvr additive="base">
                                        <p:cTn id="52" dur="400" fill="hold"/>
                                        <p:tgtEl>
                                          <p:spTgt spid="30731"/>
                                        </p:tgtEl>
                                        <p:attrNameLst>
                                          <p:attrName>ppt_x</p:attrName>
                                        </p:attrNameLst>
                                      </p:cBhvr>
                                      <p:tavLst>
                                        <p:tav tm="0">
                                          <p:val>
                                            <p:strVal val="0-#ppt_w/2"/>
                                          </p:val>
                                        </p:tav>
                                        <p:tav tm="100000">
                                          <p:val>
                                            <p:strVal val="#ppt_x"/>
                                          </p:val>
                                        </p:tav>
                                      </p:tavLst>
                                    </p:anim>
                                    <p:anim calcmode="lin" valueType="num">
                                      <p:cBhvr additive="base">
                                        <p:cTn id="53" dur="400" fill="hold"/>
                                        <p:tgtEl>
                                          <p:spTgt spid="30731"/>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100"/>
                                  </p:stCondLst>
                                  <p:childTnLst>
                                    <p:set>
                                      <p:cBhvr>
                                        <p:cTn id="55" dur="1" fill="hold">
                                          <p:stCondLst>
                                            <p:cond delay="0"/>
                                          </p:stCondLst>
                                        </p:cTn>
                                        <p:tgtEl>
                                          <p:spTgt spid="30730"/>
                                        </p:tgtEl>
                                        <p:attrNameLst>
                                          <p:attrName>style.visibility</p:attrName>
                                        </p:attrNameLst>
                                      </p:cBhvr>
                                      <p:to>
                                        <p:strVal val="visible"/>
                                      </p:to>
                                    </p:set>
                                    <p:anim calcmode="lin" valueType="num">
                                      <p:cBhvr additive="base">
                                        <p:cTn id="56" dur="400" fill="hold"/>
                                        <p:tgtEl>
                                          <p:spTgt spid="30730"/>
                                        </p:tgtEl>
                                        <p:attrNameLst>
                                          <p:attrName>ppt_x</p:attrName>
                                        </p:attrNameLst>
                                      </p:cBhvr>
                                      <p:tavLst>
                                        <p:tav tm="0">
                                          <p:val>
                                            <p:strVal val="0-#ppt_w/2"/>
                                          </p:val>
                                        </p:tav>
                                        <p:tav tm="100000">
                                          <p:val>
                                            <p:strVal val="#ppt_x"/>
                                          </p:val>
                                        </p:tav>
                                      </p:tavLst>
                                    </p:anim>
                                    <p:anim calcmode="lin" valueType="num">
                                      <p:cBhvr additive="base">
                                        <p:cTn id="57" dur="400" fill="hold"/>
                                        <p:tgtEl>
                                          <p:spTgt spid="30730"/>
                                        </p:tgtEl>
                                        <p:attrNameLst>
                                          <p:attrName>ppt_y</p:attrName>
                                        </p:attrNameLst>
                                      </p:cBhvr>
                                      <p:tavLst>
                                        <p:tav tm="0">
                                          <p:val>
                                            <p:strVal val="1+#ppt_h/2"/>
                                          </p:val>
                                        </p:tav>
                                        <p:tav tm="100000">
                                          <p:val>
                                            <p:strVal val="#ppt_y"/>
                                          </p:val>
                                        </p:tav>
                                      </p:tavLst>
                                    </p:anim>
                                  </p:childTnLst>
                                </p:cTn>
                              </p:par>
                            </p:childTnLst>
                          </p:cTn>
                        </p:par>
                        <p:par>
                          <p:cTn id="58" fill="hold">
                            <p:stCondLst>
                              <p:cond delay="3600"/>
                            </p:stCondLst>
                            <p:childTnLst>
                              <p:par>
                                <p:cTn id="59" presetID="22" presetClass="entr" presetSubtype="8" fill="hold" grpId="0" nodeType="afterEffect">
                                  <p:stCondLst>
                                    <p:cond delay="0"/>
                                  </p:stCondLst>
                                  <p:childTnLst>
                                    <p:set>
                                      <p:cBhvr>
                                        <p:cTn id="60" dur="1" fill="hold">
                                          <p:stCondLst>
                                            <p:cond delay="0"/>
                                          </p:stCondLst>
                                        </p:cTn>
                                        <p:tgtEl>
                                          <p:spTgt spid="30729"/>
                                        </p:tgtEl>
                                        <p:attrNameLst>
                                          <p:attrName>style.visibility</p:attrName>
                                        </p:attrNameLst>
                                      </p:cBhvr>
                                      <p:to>
                                        <p:strVal val="visible"/>
                                      </p:to>
                                    </p:set>
                                    <p:animEffect transition="in" filter="wipe(left)">
                                      <p:cBhvr>
                                        <p:cTn id="61" dur="500"/>
                                        <p:tgtEl>
                                          <p:spTgt spid="30729"/>
                                        </p:tgtEl>
                                      </p:cBhvr>
                                    </p:animEffect>
                                  </p:childTnLst>
                                </p:cTn>
                              </p:par>
                            </p:childTnLst>
                          </p:cTn>
                        </p:par>
                        <p:par>
                          <p:cTn id="62" fill="hold">
                            <p:stCondLst>
                              <p:cond delay="4100"/>
                            </p:stCondLst>
                            <p:childTnLst>
                              <p:par>
                                <p:cTn id="63" presetID="31" presetClass="entr" presetSubtype="0" fill="hold" grpId="0" nodeType="afterEffect">
                                  <p:stCondLst>
                                    <p:cond delay="0"/>
                                  </p:stCondLst>
                                  <p:childTnLst>
                                    <p:set>
                                      <p:cBhvr>
                                        <p:cTn id="64" dur="1" fill="hold">
                                          <p:stCondLst>
                                            <p:cond delay="0"/>
                                          </p:stCondLst>
                                        </p:cTn>
                                        <p:tgtEl>
                                          <p:spTgt spid="30734"/>
                                        </p:tgtEl>
                                        <p:attrNameLst>
                                          <p:attrName>style.visibility</p:attrName>
                                        </p:attrNameLst>
                                      </p:cBhvr>
                                      <p:to>
                                        <p:strVal val="visible"/>
                                      </p:to>
                                    </p:set>
                                    <p:anim calcmode="lin" valueType="num">
                                      <p:cBhvr>
                                        <p:cTn id="65" dur="300" fill="hold"/>
                                        <p:tgtEl>
                                          <p:spTgt spid="30734"/>
                                        </p:tgtEl>
                                        <p:attrNameLst>
                                          <p:attrName>ppt_w</p:attrName>
                                        </p:attrNameLst>
                                      </p:cBhvr>
                                      <p:tavLst>
                                        <p:tav tm="0">
                                          <p:val>
                                            <p:fltVal val="0"/>
                                          </p:val>
                                        </p:tav>
                                        <p:tav tm="100000">
                                          <p:val>
                                            <p:strVal val="#ppt_w"/>
                                          </p:val>
                                        </p:tav>
                                      </p:tavLst>
                                    </p:anim>
                                    <p:anim calcmode="lin" valueType="num">
                                      <p:cBhvr>
                                        <p:cTn id="66" dur="300" fill="hold"/>
                                        <p:tgtEl>
                                          <p:spTgt spid="30734"/>
                                        </p:tgtEl>
                                        <p:attrNameLst>
                                          <p:attrName>ppt_h</p:attrName>
                                        </p:attrNameLst>
                                      </p:cBhvr>
                                      <p:tavLst>
                                        <p:tav tm="0">
                                          <p:val>
                                            <p:fltVal val="0"/>
                                          </p:val>
                                        </p:tav>
                                        <p:tav tm="100000">
                                          <p:val>
                                            <p:strVal val="#ppt_h"/>
                                          </p:val>
                                        </p:tav>
                                      </p:tavLst>
                                    </p:anim>
                                    <p:anim calcmode="lin" valueType="num">
                                      <p:cBhvr>
                                        <p:cTn id="67" dur="300" fill="hold"/>
                                        <p:tgtEl>
                                          <p:spTgt spid="30734"/>
                                        </p:tgtEl>
                                        <p:attrNameLst>
                                          <p:attrName>style.rotation</p:attrName>
                                        </p:attrNameLst>
                                      </p:cBhvr>
                                      <p:tavLst>
                                        <p:tav tm="0">
                                          <p:val>
                                            <p:fltVal val="90"/>
                                          </p:val>
                                        </p:tav>
                                        <p:tav tm="100000">
                                          <p:val>
                                            <p:fltVal val="0"/>
                                          </p:val>
                                        </p:tav>
                                      </p:tavLst>
                                    </p:anim>
                                    <p:animEffect transition="in" filter="fade">
                                      <p:cBhvr>
                                        <p:cTn id="68" dur="300"/>
                                        <p:tgtEl>
                                          <p:spTgt spid="30734"/>
                                        </p:tgtEl>
                                      </p:cBhvr>
                                    </p:animEffect>
                                  </p:childTnLst>
                                </p:cTn>
                              </p:par>
                            </p:childTnLst>
                          </p:cTn>
                        </p:par>
                        <p:par>
                          <p:cTn id="69" fill="hold">
                            <p:stCondLst>
                              <p:cond delay="4600"/>
                            </p:stCondLst>
                            <p:childTnLst>
                              <p:par>
                                <p:cTn id="70" presetID="22" presetClass="entr" presetSubtype="1" fill="hold" grpId="0" nodeType="afterEffect">
                                  <p:stCondLst>
                                    <p:cond delay="0"/>
                                  </p:stCondLst>
                                  <p:childTnLst>
                                    <p:set>
                                      <p:cBhvr>
                                        <p:cTn id="71" dur="1" fill="hold">
                                          <p:stCondLst>
                                            <p:cond delay="0"/>
                                          </p:stCondLst>
                                        </p:cTn>
                                        <p:tgtEl>
                                          <p:spTgt spid="30735"/>
                                        </p:tgtEl>
                                        <p:attrNameLst>
                                          <p:attrName>style.visibility</p:attrName>
                                        </p:attrNameLst>
                                      </p:cBhvr>
                                      <p:to>
                                        <p:strVal val="visible"/>
                                      </p:to>
                                    </p:set>
                                    <p:animEffect transition="in" filter="wipe(up)">
                                      <p:cBhvr>
                                        <p:cTn id="72" dur="500"/>
                                        <p:tgtEl>
                                          <p:spTgt spid="30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6" grpId="0" animBg="1"/>
      <p:bldP spid="30727" grpId="0" animBg="1"/>
      <p:bldP spid="30728" grpId="0" animBg="1"/>
      <p:bldP spid="30729" grpId="0" animBg="1"/>
      <p:bldP spid="30730" grpId="0" animBg="1"/>
      <p:bldP spid="30731" grpId="0" animBg="1"/>
      <p:bldP spid="30732" grpId="0"/>
      <p:bldP spid="30733" grpId="0"/>
      <p:bldP spid="30734" grpId="0"/>
      <p:bldP spid="307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p:nvPr/>
        </p:nvSpPr>
        <p:spPr>
          <a:xfrm>
            <a:off x="752475" y="187325"/>
            <a:ext cx="1905000"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产品展示</a:t>
            </a:r>
            <a:r>
              <a:rPr lang="en-US" altLang="x-none" sz="2800" b="1" dirty="0">
                <a:solidFill>
                  <a:schemeClr val="accent1"/>
                </a:solidFill>
                <a:latin typeface="微软雅黑" panose="020B0503020204020204" pitchFamily="2" charset="-122"/>
                <a:ea typeface="微软雅黑" panose="020B0503020204020204" pitchFamily="2" charset="-122"/>
              </a:rPr>
              <a:t>D</a:t>
            </a:r>
            <a:endParaRPr lang="zh-CN" altLang="en-US" sz="2800" b="1" dirty="0">
              <a:solidFill>
                <a:schemeClr val="accent1"/>
              </a:solidFill>
              <a:latin typeface="微软雅黑" panose="020B0503020204020204" pitchFamily="2" charset="-122"/>
              <a:ea typeface="微软雅黑" panose="020B0503020204020204" pitchFamily="2" charset="-122"/>
            </a:endParaRPr>
          </a:p>
        </p:txBody>
      </p:sp>
      <p:sp>
        <p:nvSpPr>
          <p:cNvPr id="3174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174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174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31750" name="图片 5"/>
          <p:cNvPicPr>
            <a:picLocks noChangeAspect="1"/>
          </p:cNvPicPr>
          <p:nvPr/>
        </p:nvPicPr>
        <p:blipFill>
          <a:blip r:embed="rId3" cstate="email">
            <a:extLst>
              <a:ext uri="{28A0092B-C50C-407E-A947-70E740481C1C}">
                <a14:useLocalDpi xmlns:a14="http://schemas.microsoft.com/office/drawing/2010/main"/>
              </a:ext>
            </a:extLst>
          </a:blip>
          <a:srcRect b="-174"/>
          <a:stretch>
            <a:fillRect/>
          </a:stretch>
        </p:blipFill>
        <p:spPr>
          <a:xfrm>
            <a:off x="841375" y="1720850"/>
            <a:ext cx="5518150" cy="3940175"/>
          </a:xfrm>
          <a:prstGeom prst="rect">
            <a:avLst/>
          </a:prstGeom>
          <a:noFill/>
          <a:ln w="9525">
            <a:noFill/>
          </a:ln>
        </p:spPr>
      </p:pic>
      <p:graphicFrame>
        <p:nvGraphicFramePr>
          <p:cNvPr id="31751" name="表格 31750"/>
          <p:cNvGraphicFramePr/>
          <p:nvPr/>
        </p:nvGraphicFramePr>
        <p:xfrm>
          <a:off x="6530975" y="1766888"/>
          <a:ext cx="4519613" cy="3894138"/>
        </p:xfrm>
        <a:graphic>
          <a:graphicData uri="http://schemas.openxmlformats.org/drawingml/2006/table">
            <a:tbl>
              <a:tblPr/>
              <a:tblGrid>
                <a:gridCol w="1511300">
                  <a:extLst>
                    <a:ext uri="{9D8B030D-6E8A-4147-A177-3AD203B41FA5}">
                      <a16:colId xmlns="" xmlns:a16="http://schemas.microsoft.com/office/drawing/2014/main" val="20000"/>
                    </a:ext>
                  </a:extLst>
                </a:gridCol>
                <a:gridCol w="3008313">
                  <a:extLst>
                    <a:ext uri="{9D8B030D-6E8A-4147-A177-3AD203B41FA5}">
                      <a16:colId xmlns="" xmlns:a16="http://schemas.microsoft.com/office/drawing/2014/main" val="20001"/>
                    </a:ext>
                  </a:extLst>
                </a:gridCol>
              </a:tblGrid>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800" dirty="0">
                          <a:solidFill>
                            <a:schemeClr val="accent2"/>
                          </a:solidFill>
                          <a:ea typeface="微软雅黑" panose="020B0503020204020204" pitchFamily="2" charset="-122"/>
                        </a:rPr>
                        <a:t>项目</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tx1">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800" dirty="0">
                          <a:solidFill>
                            <a:schemeClr val="accent2"/>
                          </a:solidFill>
                          <a:ea typeface="微软雅黑" panose="020B0503020204020204" pitchFamily="2" charset="-122"/>
                        </a:rPr>
                        <a:t>内容</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tx1">
                        <a:alpha val="100000"/>
                      </a:schemeClr>
                    </a:solidFill>
                  </a:tcPr>
                </a:tc>
                <a:extLst>
                  <a:ext uri="{0D108BD9-81ED-4DB2-BD59-A6C34878D82A}">
                    <a16:rowId xmlns="" xmlns:a16="http://schemas.microsoft.com/office/drawing/2014/main" val="10000"/>
                  </a:ext>
                </a:extLst>
              </a:tr>
              <a:tr h="369888">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chemeClr val="accent1"/>
                          </a:solidFill>
                          <a:ea typeface="微软雅黑" panose="020B0503020204020204" pitchFamily="2" charset="-122"/>
                        </a:rPr>
                        <a:t>品名</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zh-CN" altLang="en-US" sz="1600" dirty="0">
                          <a:solidFill>
                            <a:schemeClr val="accent1"/>
                          </a:solidFill>
                          <a:ea typeface="微软雅黑" panose="020B0503020204020204" pitchFamily="2" charset="-122"/>
                        </a:rPr>
                        <a:t>小型乘用车轮胎</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1"/>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chemeClr val="accent1"/>
                          </a:solidFill>
                          <a:ea typeface="微软雅黑" panose="020B0503020204020204" pitchFamily="2" charset="-122"/>
                        </a:rPr>
                        <a:t>直径</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en-US" altLang="x-none" sz="1600" dirty="0">
                          <a:solidFill>
                            <a:schemeClr val="accent1"/>
                          </a:solidFill>
                          <a:ea typeface="微软雅黑" panose="020B0503020204020204" pitchFamily="2" charset="-122"/>
                        </a:rPr>
                        <a:t>225CM</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2"/>
                  </a:ext>
                </a:extLst>
              </a:tr>
              <a:tr h="369887">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chemeClr val="accent1"/>
                          </a:solidFill>
                          <a:ea typeface="微软雅黑" panose="020B0503020204020204" pitchFamily="2" charset="-122"/>
                        </a:rPr>
                        <a:t>毛重</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en-US" altLang="x-none" sz="1600" dirty="0">
                          <a:solidFill>
                            <a:schemeClr val="accent1"/>
                          </a:solidFill>
                          <a:ea typeface="微软雅黑" panose="020B0503020204020204" pitchFamily="2" charset="-122"/>
                        </a:rPr>
                        <a:t>20KG</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3"/>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chemeClr val="accent1"/>
                          </a:solidFill>
                          <a:ea typeface="微软雅黑" panose="020B0503020204020204" pitchFamily="2" charset="-122"/>
                        </a:rPr>
                        <a:t>材质</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zh-CN" altLang="en-US" sz="1600" dirty="0">
                          <a:solidFill>
                            <a:schemeClr val="accent1"/>
                          </a:solidFill>
                          <a:ea typeface="微软雅黑" panose="020B0503020204020204" pitchFamily="2" charset="-122"/>
                        </a:rPr>
                        <a:t>橡胶、铝合金</a:t>
                      </a: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4"/>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5"/>
                  </a:ext>
                </a:extLst>
              </a:tr>
              <a:tr h="369888">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6"/>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7"/>
                  </a:ext>
                </a:extLst>
              </a:tr>
              <a:tr h="369887">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8"/>
                  </a:ext>
                </a:extLst>
              </a:tr>
              <a:tr h="557213">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chemeClr val="accent1"/>
                        </a:solidFill>
                        <a:latin typeface="Calibri" panose="020F0502020204030204" pitchFamily="2" charset="0"/>
                        <a:ea typeface="宋体" panose="02010600030101010101" pitchFamily="2" charset="-122"/>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9"/>
                  </a:ext>
                </a:extLst>
              </a:tr>
            </a:tbl>
          </a:graphicData>
        </a:graphic>
      </p:graphicFrame>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additive="base">
                                        <p:cTn id="7" dur="300" fill="hold"/>
                                        <p:tgtEl>
                                          <p:spTgt spid="31747"/>
                                        </p:tgtEl>
                                        <p:attrNameLst>
                                          <p:attrName>ppt_x</p:attrName>
                                        </p:attrNameLst>
                                      </p:cBhvr>
                                      <p:tavLst>
                                        <p:tav tm="0">
                                          <p:val>
                                            <p:strVal val="0-#ppt_w/2"/>
                                          </p:val>
                                        </p:tav>
                                        <p:tav tm="100000">
                                          <p:val>
                                            <p:strVal val="#ppt_x"/>
                                          </p:val>
                                        </p:tav>
                                      </p:tavLst>
                                    </p:anim>
                                    <p:anim calcmode="lin" valueType="num">
                                      <p:cBhvr additive="base">
                                        <p:cTn id="8" dur="300" fill="hold"/>
                                        <p:tgtEl>
                                          <p:spTgt spid="3174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748"/>
                                        </p:tgtEl>
                                        <p:attrNameLst>
                                          <p:attrName>style.visibility</p:attrName>
                                        </p:attrNameLst>
                                      </p:cBhvr>
                                      <p:to>
                                        <p:strVal val="visible"/>
                                      </p:to>
                                    </p:set>
                                    <p:anim calcmode="lin" valueType="num">
                                      <p:cBhvr additive="base">
                                        <p:cTn id="11" dur="300" fill="hold"/>
                                        <p:tgtEl>
                                          <p:spTgt spid="31748"/>
                                        </p:tgtEl>
                                        <p:attrNameLst>
                                          <p:attrName>ppt_x</p:attrName>
                                        </p:attrNameLst>
                                      </p:cBhvr>
                                      <p:tavLst>
                                        <p:tav tm="0">
                                          <p:val>
                                            <p:strVal val="0-#ppt_w/2"/>
                                          </p:val>
                                        </p:tav>
                                        <p:tav tm="100000">
                                          <p:val>
                                            <p:strVal val="#ppt_x"/>
                                          </p:val>
                                        </p:tav>
                                      </p:tavLst>
                                    </p:anim>
                                    <p:anim calcmode="lin" valueType="num">
                                      <p:cBhvr additive="base">
                                        <p:cTn id="12" dur="300" fill="hold"/>
                                        <p:tgtEl>
                                          <p:spTgt spid="3174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1749"/>
                                        </p:tgtEl>
                                        <p:attrNameLst>
                                          <p:attrName>style.visibility</p:attrName>
                                        </p:attrNameLst>
                                      </p:cBhvr>
                                      <p:to>
                                        <p:strVal val="visible"/>
                                      </p:to>
                                    </p:set>
                                    <p:anim calcmode="lin" valueType="num">
                                      <p:cBhvr additive="base">
                                        <p:cTn id="15" dur="300" fill="hold"/>
                                        <p:tgtEl>
                                          <p:spTgt spid="31749"/>
                                        </p:tgtEl>
                                        <p:attrNameLst>
                                          <p:attrName>ppt_x</p:attrName>
                                        </p:attrNameLst>
                                      </p:cBhvr>
                                      <p:tavLst>
                                        <p:tav tm="0">
                                          <p:val>
                                            <p:strVal val="0-#ppt_w/2"/>
                                          </p:val>
                                        </p:tav>
                                        <p:tav tm="100000">
                                          <p:val>
                                            <p:strVal val="#ppt_x"/>
                                          </p:val>
                                        </p:tav>
                                      </p:tavLst>
                                    </p:anim>
                                    <p:anim calcmode="lin" valueType="num">
                                      <p:cBhvr additive="base">
                                        <p:cTn id="16" dur="300" fill="hold"/>
                                        <p:tgtEl>
                                          <p:spTgt spid="3174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746"/>
                                        </p:tgtEl>
                                        <p:attrNameLst>
                                          <p:attrName>style.visibility</p:attrName>
                                        </p:attrNameLst>
                                      </p:cBhvr>
                                      <p:to>
                                        <p:strVal val="visible"/>
                                      </p:to>
                                    </p:set>
                                    <p:anim calcmode="lin" valueType="num">
                                      <p:cBhvr>
                                        <p:cTn id="20" dur="5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1746"/>
                                        </p:tgtEl>
                                        <p:attrNameLst>
                                          <p:attrName>ppt_y</p:attrName>
                                        </p:attrNameLst>
                                      </p:cBhvr>
                                      <p:tavLst>
                                        <p:tav tm="0">
                                          <p:val>
                                            <p:strVal val="#ppt_y"/>
                                          </p:val>
                                        </p:tav>
                                        <p:tav tm="100000">
                                          <p:val>
                                            <p:strVal val="#ppt_y"/>
                                          </p:val>
                                        </p:tav>
                                      </p:tavLst>
                                    </p:anim>
                                    <p:anim calcmode="lin" valueType="num">
                                      <p:cBhvr>
                                        <p:cTn id="22" dur="5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1746"/>
                                        </p:tgtEl>
                                      </p:cBhvr>
                                    </p:animEffect>
                                  </p:childTnLst>
                                </p:cTn>
                              </p:par>
                            </p:childTnLst>
                          </p:cTn>
                        </p:par>
                        <p:par>
                          <p:cTn id="25" fill="hold">
                            <p:stCondLst>
                              <p:cond delay="1100"/>
                            </p:stCondLst>
                            <p:childTnLst>
                              <p:par>
                                <p:cTn id="26" presetID="31" presetClass="entr" presetSubtype="0" fill="hold" nodeType="afterEffect">
                                  <p:stCondLst>
                                    <p:cond delay="0"/>
                                  </p:stCondLst>
                                  <p:childTnLst>
                                    <p:set>
                                      <p:cBhvr>
                                        <p:cTn id="27" dur="1" fill="hold">
                                          <p:stCondLst>
                                            <p:cond delay="0"/>
                                          </p:stCondLst>
                                        </p:cTn>
                                        <p:tgtEl>
                                          <p:spTgt spid="31750"/>
                                        </p:tgtEl>
                                        <p:attrNameLst>
                                          <p:attrName>style.visibility</p:attrName>
                                        </p:attrNameLst>
                                      </p:cBhvr>
                                      <p:to>
                                        <p:strVal val="visible"/>
                                      </p:to>
                                    </p:set>
                                    <p:anim calcmode="lin" valueType="num">
                                      <p:cBhvr>
                                        <p:cTn id="28" dur="400" fill="hold"/>
                                        <p:tgtEl>
                                          <p:spTgt spid="31750"/>
                                        </p:tgtEl>
                                        <p:attrNameLst>
                                          <p:attrName>ppt_w</p:attrName>
                                        </p:attrNameLst>
                                      </p:cBhvr>
                                      <p:tavLst>
                                        <p:tav tm="0">
                                          <p:val>
                                            <p:fltVal val="0"/>
                                          </p:val>
                                        </p:tav>
                                        <p:tav tm="100000">
                                          <p:val>
                                            <p:strVal val="#ppt_w"/>
                                          </p:val>
                                        </p:tav>
                                      </p:tavLst>
                                    </p:anim>
                                    <p:anim calcmode="lin" valueType="num">
                                      <p:cBhvr>
                                        <p:cTn id="29" dur="400" fill="hold"/>
                                        <p:tgtEl>
                                          <p:spTgt spid="31750"/>
                                        </p:tgtEl>
                                        <p:attrNameLst>
                                          <p:attrName>ppt_h</p:attrName>
                                        </p:attrNameLst>
                                      </p:cBhvr>
                                      <p:tavLst>
                                        <p:tav tm="0">
                                          <p:val>
                                            <p:fltVal val="0"/>
                                          </p:val>
                                        </p:tav>
                                        <p:tav tm="100000">
                                          <p:val>
                                            <p:strVal val="#ppt_h"/>
                                          </p:val>
                                        </p:tav>
                                      </p:tavLst>
                                    </p:anim>
                                    <p:anim calcmode="lin" valueType="num">
                                      <p:cBhvr>
                                        <p:cTn id="30" dur="400" fill="hold"/>
                                        <p:tgtEl>
                                          <p:spTgt spid="31750"/>
                                        </p:tgtEl>
                                        <p:attrNameLst>
                                          <p:attrName>style.rotation</p:attrName>
                                        </p:attrNameLst>
                                      </p:cBhvr>
                                      <p:tavLst>
                                        <p:tav tm="0">
                                          <p:val>
                                            <p:fltVal val="90"/>
                                          </p:val>
                                        </p:tav>
                                        <p:tav tm="100000">
                                          <p:val>
                                            <p:fltVal val="0"/>
                                          </p:val>
                                        </p:tav>
                                      </p:tavLst>
                                    </p:anim>
                                    <p:animEffect transition="in" filter="fade">
                                      <p:cBhvr>
                                        <p:cTn id="31" dur="400"/>
                                        <p:tgtEl>
                                          <p:spTgt spid="31750"/>
                                        </p:tgtEl>
                                      </p:cBhvr>
                                    </p:animEffect>
                                  </p:childTnLst>
                                </p:cTn>
                              </p:par>
                            </p:childTnLst>
                          </p:cTn>
                        </p:par>
                        <p:par>
                          <p:cTn id="32" fill="hold">
                            <p:stCondLst>
                              <p:cond delay="1600"/>
                            </p:stCondLst>
                            <p:childTnLst>
                              <p:par>
                                <p:cTn id="33" presetID="22" presetClass="entr" presetSubtype="1" fill="hold" nodeType="afterEffect">
                                  <p:stCondLst>
                                    <p:cond delay="0"/>
                                  </p:stCondLst>
                                  <p:childTnLst>
                                    <p:set>
                                      <p:cBhvr>
                                        <p:cTn id="34" dur="1" fill="hold">
                                          <p:stCondLst>
                                            <p:cond delay="0"/>
                                          </p:stCondLst>
                                        </p:cTn>
                                        <p:tgtEl>
                                          <p:spTgt spid="31751"/>
                                        </p:tgtEl>
                                        <p:attrNameLst>
                                          <p:attrName>style.visibility</p:attrName>
                                        </p:attrNameLst>
                                      </p:cBhvr>
                                      <p:to>
                                        <p:strVal val="visible"/>
                                      </p:to>
                                    </p:set>
                                    <p:animEffect transition="in" filter="wipe(up)">
                                      <p:cBhvr>
                                        <p:cTn id="35"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1"/>
          <p:cNvSpPr txBox="1"/>
          <p:nvPr/>
        </p:nvSpPr>
        <p:spPr>
          <a:xfrm>
            <a:off x="752475" y="187325"/>
            <a:ext cx="1863725"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产品展示</a:t>
            </a:r>
            <a:r>
              <a:rPr lang="en-US" altLang="x-none" sz="2800" b="1" dirty="0">
                <a:solidFill>
                  <a:schemeClr val="accent1"/>
                </a:solidFill>
                <a:latin typeface="微软雅黑" panose="020B0503020204020204" pitchFamily="2" charset="-122"/>
                <a:ea typeface="微软雅黑" panose="020B0503020204020204" pitchFamily="2" charset="-122"/>
              </a:rPr>
              <a:t>E</a:t>
            </a:r>
            <a:endParaRPr lang="zh-CN" altLang="en-US" sz="2800" b="1" dirty="0">
              <a:solidFill>
                <a:schemeClr val="accent1"/>
              </a:solidFill>
              <a:latin typeface="微软雅黑" panose="020B0503020204020204" pitchFamily="2" charset="-122"/>
              <a:ea typeface="微软雅黑" panose="020B0503020204020204" pitchFamily="2" charset="-122"/>
            </a:endParaRPr>
          </a:p>
        </p:txBody>
      </p:sp>
      <p:sp>
        <p:nvSpPr>
          <p:cNvPr id="3277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277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277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2774" name="Rectangle 5"/>
          <p:cNvSpPr/>
          <p:nvPr/>
        </p:nvSpPr>
        <p:spPr>
          <a:xfrm>
            <a:off x="704850" y="1341438"/>
            <a:ext cx="2390775" cy="1619250"/>
          </a:xfrm>
          <a:prstGeom prst="rect">
            <a:avLst/>
          </a:prstGeom>
          <a:blipFill rotWithShape="1">
            <a:blip r:embed="rId3"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5" name="Rectangle 6"/>
          <p:cNvSpPr/>
          <p:nvPr/>
        </p:nvSpPr>
        <p:spPr>
          <a:xfrm>
            <a:off x="704850" y="3303588"/>
            <a:ext cx="10834688" cy="1028700"/>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6" name="Rectangle 7"/>
          <p:cNvSpPr/>
          <p:nvPr/>
        </p:nvSpPr>
        <p:spPr>
          <a:xfrm>
            <a:off x="3519488" y="1341438"/>
            <a:ext cx="2389187" cy="1619250"/>
          </a:xfrm>
          <a:prstGeom prst="rect">
            <a:avLst/>
          </a:prstGeom>
          <a:blipFill rotWithShape="1">
            <a:blip r:embed="rId4"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7" name="Rectangle 8"/>
          <p:cNvSpPr/>
          <p:nvPr/>
        </p:nvSpPr>
        <p:spPr>
          <a:xfrm>
            <a:off x="6334125" y="1341438"/>
            <a:ext cx="2389188" cy="1619250"/>
          </a:xfrm>
          <a:prstGeom prst="rect">
            <a:avLst/>
          </a:prstGeom>
          <a:blipFill rotWithShape="1">
            <a:blip r:embed="rId5"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8" name="Rectangle 9"/>
          <p:cNvSpPr/>
          <p:nvPr/>
        </p:nvSpPr>
        <p:spPr>
          <a:xfrm>
            <a:off x="9148763" y="1341438"/>
            <a:ext cx="2390775" cy="1619250"/>
          </a:xfrm>
          <a:prstGeom prst="rect">
            <a:avLst/>
          </a:prstGeom>
          <a:blipFill rotWithShape="1">
            <a:blip r:embed="rId6"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9" name="Rectangle 10"/>
          <p:cNvSpPr/>
          <p:nvPr/>
        </p:nvSpPr>
        <p:spPr>
          <a:xfrm>
            <a:off x="704850" y="4706938"/>
            <a:ext cx="2390775" cy="1620837"/>
          </a:xfrm>
          <a:prstGeom prst="rect">
            <a:avLst/>
          </a:prstGeom>
          <a:blipFill rotWithShape="1">
            <a:blip r:embed="rId7"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0" name="Rectangle 11"/>
          <p:cNvSpPr/>
          <p:nvPr/>
        </p:nvSpPr>
        <p:spPr>
          <a:xfrm>
            <a:off x="3519488" y="4706938"/>
            <a:ext cx="2389187" cy="1620837"/>
          </a:xfrm>
          <a:prstGeom prst="rect">
            <a:avLst/>
          </a:prstGeom>
          <a:blipFill rotWithShape="1">
            <a:blip r:embed="rId8"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1" name="Rectangle 12"/>
          <p:cNvSpPr/>
          <p:nvPr/>
        </p:nvSpPr>
        <p:spPr>
          <a:xfrm>
            <a:off x="6334125" y="4706938"/>
            <a:ext cx="2389188" cy="1620837"/>
          </a:xfrm>
          <a:prstGeom prst="rect">
            <a:avLst/>
          </a:prstGeom>
          <a:blipFill rotWithShape="1">
            <a:blip r:embed="rId9"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2" name="Rectangle 13"/>
          <p:cNvSpPr/>
          <p:nvPr/>
        </p:nvSpPr>
        <p:spPr>
          <a:xfrm>
            <a:off x="9148763" y="4706938"/>
            <a:ext cx="2390775" cy="1620837"/>
          </a:xfrm>
          <a:prstGeom prst="rect">
            <a:avLst/>
          </a:prstGeom>
          <a:blipFill rotWithShape="1">
            <a:blip r:embed="rId10" cstate="email">
              <a:extLst>
                <a:ext uri="{28A0092B-C50C-407E-A947-70E740481C1C}">
                  <a14:useLocalDpi xmlns:a14="http://schemas.microsoft.com/office/drawing/2010/main"/>
                </a:ext>
              </a:extLst>
            </a:blip>
            <a:stretch>
              <a:fillRect/>
            </a:stretch>
          </a:blipFill>
          <a:ln w="10" cap="flat" cmpd="sng">
            <a:solidFill>
              <a:srgbClr val="ADADAD"/>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3" name="Freeform 14"/>
          <p:cNvSpPr/>
          <p:nvPr/>
        </p:nvSpPr>
        <p:spPr>
          <a:xfrm>
            <a:off x="1714500" y="3090863"/>
            <a:ext cx="269875" cy="182562"/>
          </a:xfrm>
          <a:custGeom>
            <a:avLst/>
            <a:gdLst/>
            <a:ahLst/>
            <a:cxnLst>
              <a:cxn ang="0">
                <a:pos x="151390" y="16718"/>
              </a:cxn>
              <a:cxn ang="0">
                <a:pos x="204643" y="87387"/>
              </a:cxn>
              <a:cxn ang="0">
                <a:pos x="260177" y="161097"/>
              </a:cxn>
              <a:cxn ang="0">
                <a:pos x="241159" y="180854"/>
              </a:cxn>
              <a:cxn ang="0">
                <a:pos x="135414" y="180854"/>
              </a:cxn>
              <a:cxn ang="0">
                <a:pos x="24344" y="180854"/>
              </a:cxn>
              <a:cxn ang="0">
                <a:pos x="12172" y="158817"/>
              </a:cxn>
              <a:cxn ang="0">
                <a:pos x="65425" y="87387"/>
              </a:cxn>
              <a:cxn ang="0">
                <a:pos x="120199" y="14438"/>
              </a:cxn>
              <a:cxn ang="0">
                <a:pos x="151390" y="16718"/>
              </a:cxn>
            </a:cxnLst>
            <a:rect l="0" t="0" r="0" b="0"/>
            <a:pathLst>
              <a:path w="356" h="239">
                <a:moveTo>
                  <a:pt x="199" y="22"/>
                </a:moveTo>
                <a:lnTo>
                  <a:pt x="269" y="115"/>
                </a:lnTo>
                <a:cubicBezTo>
                  <a:pt x="293" y="148"/>
                  <a:pt x="317" y="180"/>
                  <a:pt x="342" y="212"/>
                </a:cubicBezTo>
                <a:cubicBezTo>
                  <a:pt x="356" y="230"/>
                  <a:pt x="348" y="239"/>
                  <a:pt x="317" y="238"/>
                </a:cubicBezTo>
                <a:lnTo>
                  <a:pt x="178" y="238"/>
                </a:lnTo>
                <a:cubicBezTo>
                  <a:pt x="129" y="238"/>
                  <a:pt x="81" y="238"/>
                  <a:pt x="32" y="238"/>
                </a:cubicBezTo>
                <a:cubicBezTo>
                  <a:pt x="5" y="238"/>
                  <a:pt x="0" y="228"/>
                  <a:pt x="16" y="209"/>
                </a:cubicBezTo>
                <a:lnTo>
                  <a:pt x="86" y="115"/>
                </a:lnTo>
                <a:cubicBezTo>
                  <a:pt x="110" y="83"/>
                  <a:pt x="134" y="51"/>
                  <a:pt x="158" y="19"/>
                </a:cubicBezTo>
                <a:cubicBezTo>
                  <a:pt x="172" y="0"/>
                  <a:pt x="185" y="1"/>
                  <a:pt x="199" y="22"/>
                </a:cubicBezTo>
                <a:close/>
              </a:path>
            </a:pathLst>
          </a:custGeom>
          <a:solidFill>
            <a:schemeClr val="accent1">
              <a:alpha val="100000"/>
            </a:schemeClr>
          </a:solidFill>
          <a:ln w="9525">
            <a:noFill/>
          </a:ln>
        </p:spPr>
        <p:txBody>
          <a:bodyPr/>
          <a:lstStyle/>
          <a:p>
            <a:endParaRPr lang="zh-CN" altLang="en-US"/>
          </a:p>
        </p:txBody>
      </p:sp>
      <p:sp>
        <p:nvSpPr>
          <p:cNvPr id="32784" name="Freeform 15"/>
          <p:cNvSpPr/>
          <p:nvPr/>
        </p:nvSpPr>
        <p:spPr>
          <a:xfrm>
            <a:off x="4584700" y="3090863"/>
            <a:ext cx="271463" cy="182562"/>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lstStyle/>
          <a:p>
            <a:endParaRPr lang="zh-CN" altLang="en-US"/>
          </a:p>
        </p:txBody>
      </p:sp>
      <p:sp>
        <p:nvSpPr>
          <p:cNvPr id="32785" name="Freeform 16"/>
          <p:cNvSpPr/>
          <p:nvPr/>
        </p:nvSpPr>
        <p:spPr>
          <a:xfrm>
            <a:off x="7426325" y="3090863"/>
            <a:ext cx="269875" cy="182562"/>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lstStyle/>
          <a:p>
            <a:endParaRPr lang="zh-CN" altLang="en-US"/>
          </a:p>
        </p:txBody>
      </p:sp>
      <p:sp>
        <p:nvSpPr>
          <p:cNvPr id="32786" name="Freeform 17"/>
          <p:cNvSpPr/>
          <p:nvPr/>
        </p:nvSpPr>
        <p:spPr>
          <a:xfrm>
            <a:off x="10298113" y="3090863"/>
            <a:ext cx="269875" cy="182562"/>
          </a:xfrm>
          <a:custGeom>
            <a:avLst/>
            <a:gdLst/>
            <a:ahLst/>
            <a:cxnLst>
              <a:cxn ang="0">
                <a:pos x="151390" y="16718"/>
              </a:cxn>
              <a:cxn ang="0">
                <a:pos x="204643" y="87387"/>
              </a:cxn>
              <a:cxn ang="0">
                <a:pos x="260177" y="161097"/>
              </a:cxn>
              <a:cxn ang="0">
                <a:pos x="241919" y="180854"/>
              </a:cxn>
              <a:cxn ang="0">
                <a:pos x="135414" y="180854"/>
              </a:cxn>
              <a:cxn ang="0">
                <a:pos x="24344" y="180854"/>
              </a:cxn>
              <a:cxn ang="0">
                <a:pos x="12172" y="158817"/>
              </a:cxn>
              <a:cxn ang="0">
                <a:pos x="65425" y="87387"/>
              </a:cxn>
              <a:cxn ang="0">
                <a:pos x="120960" y="14438"/>
              </a:cxn>
              <a:cxn ang="0">
                <a:pos x="151390" y="16718"/>
              </a:cxn>
            </a:cxnLst>
            <a:rect l="0" t="0" r="0" b="0"/>
            <a:pathLst>
              <a:path w="356" h="239">
                <a:moveTo>
                  <a:pt x="199" y="22"/>
                </a:moveTo>
                <a:lnTo>
                  <a:pt x="269" y="115"/>
                </a:lnTo>
                <a:cubicBezTo>
                  <a:pt x="293" y="148"/>
                  <a:pt x="318" y="180"/>
                  <a:pt x="342" y="212"/>
                </a:cubicBezTo>
                <a:cubicBezTo>
                  <a:pt x="356" y="230"/>
                  <a:pt x="348" y="239"/>
                  <a:pt x="318" y="238"/>
                </a:cubicBezTo>
                <a:lnTo>
                  <a:pt x="178" y="238"/>
                </a:lnTo>
                <a:cubicBezTo>
                  <a:pt x="129" y="238"/>
                  <a:pt x="81" y="238"/>
                  <a:pt x="32" y="238"/>
                </a:cubicBezTo>
                <a:cubicBezTo>
                  <a:pt x="5" y="238"/>
                  <a:pt x="0" y="228"/>
                  <a:pt x="16" y="209"/>
                </a:cubicBezTo>
                <a:lnTo>
                  <a:pt x="86" y="115"/>
                </a:lnTo>
                <a:cubicBezTo>
                  <a:pt x="110" y="83"/>
                  <a:pt x="134" y="51"/>
                  <a:pt x="159" y="19"/>
                </a:cubicBezTo>
                <a:cubicBezTo>
                  <a:pt x="172" y="0"/>
                  <a:pt x="185" y="1"/>
                  <a:pt x="199" y="22"/>
                </a:cubicBezTo>
                <a:close/>
              </a:path>
            </a:pathLst>
          </a:custGeom>
          <a:solidFill>
            <a:schemeClr val="accent1">
              <a:alpha val="100000"/>
            </a:schemeClr>
          </a:solidFill>
          <a:ln w="9525">
            <a:noFill/>
          </a:ln>
        </p:spPr>
        <p:txBody>
          <a:bodyPr/>
          <a:lstStyle/>
          <a:p>
            <a:endParaRPr lang="zh-CN" altLang="en-US"/>
          </a:p>
        </p:txBody>
      </p:sp>
      <p:sp>
        <p:nvSpPr>
          <p:cNvPr id="32787" name="Freeform 18"/>
          <p:cNvSpPr/>
          <p:nvPr/>
        </p:nvSpPr>
        <p:spPr>
          <a:xfrm>
            <a:off x="1714500" y="4375150"/>
            <a:ext cx="269875" cy="184150"/>
          </a:xfrm>
          <a:custGeom>
            <a:avLst/>
            <a:gdLst/>
            <a:ahLst/>
            <a:cxnLst>
              <a:cxn ang="0">
                <a:pos x="151390" y="166343"/>
              </a:cxn>
              <a:cxn ang="0">
                <a:pos x="204643" y="95053"/>
              </a:cxn>
              <a:cxn ang="0">
                <a:pos x="260177" y="20697"/>
              </a:cxn>
              <a:cxn ang="0">
                <a:pos x="241159" y="767"/>
              </a:cxn>
              <a:cxn ang="0">
                <a:pos x="135414" y="767"/>
              </a:cxn>
              <a:cxn ang="0">
                <a:pos x="24344" y="767"/>
              </a:cxn>
              <a:cxn ang="0">
                <a:pos x="12172" y="22997"/>
              </a:cxn>
              <a:cxn ang="0">
                <a:pos x="65425" y="95053"/>
              </a:cxn>
              <a:cxn ang="0">
                <a:pos x="120199" y="168642"/>
              </a:cxn>
              <a:cxn ang="0">
                <a:pos x="151390" y="166343"/>
              </a:cxn>
            </a:cxnLst>
            <a:rect l="0" t="0" r="0" b="0"/>
            <a:pathLst>
              <a:path w="356" h="239">
                <a:moveTo>
                  <a:pt x="199" y="217"/>
                </a:moveTo>
                <a:lnTo>
                  <a:pt x="269" y="124"/>
                </a:lnTo>
                <a:cubicBezTo>
                  <a:pt x="293" y="91"/>
                  <a:pt x="317" y="59"/>
                  <a:pt x="342" y="27"/>
                </a:cubicBezTo>
                <a:cubicBezTo>
                  <a:pt x="356" y="9"/>
                  <a:pt x="348" y="0"/>
                  <a:pt x="317" y="1"/>
                </a:cubicBezTo>
                <a:lnTo>
                  <a:pt x="178" y="1"/>
                </a:lnTo>
                <a:cubicBezTo>
                  <a:pt x="129" y="1"/>
                  <a:pt x="81" y="1"/>
                  <a:pt x="32" y="1"/>
                </a:cubicBezTo>
                <a:cubicBezTo>
                  <a:pt x="5" y="1"/>
                  <a:pt x="0" y="11"/>
                  <a:pt x="16" y="30"/>
                </a:cubicBezTo>
                <a:lnTo>
                  <a:pt x="86" y="124"/>
                </a:lnTo>
                <a:cubicBezTo>
                  <a:pt x="110" y="156"/>
                  <a:pt x="134" y="188"/>
                  <a:pt x="158" y="220"/>
                </a:cubicBezTo>
                <a:cubicBezTo>
                  <a:pt x="172" y="239"/>
                  <a:pt x="185" y="238"/>
                  <a:pt x="199" y="217"/>
                </a:cubicBezTo>
                <a:close/>
              </a:path>
            </a:pathLst>
          </a:custGeom>
          <a:solidFill>
            <a:schemeClr val="accent1">
              <a:alpha val="100000"/>
            </a:schemeClr>
          </a:solidFill>
          <a:ln w="9525">
            <a:noFill/>
          </a:ln>
        </p:spPr>
        <p:txBody>
          <a:bodyPr/>
          <a:lstStyle/>
          <a:p>
            <a:endParaRPr lang="zh-CN" altLang="en-US"/>
          </a:p>
        </p:txBody>
      </p:sp>
      <p:sp>
        <p:nvSpPr>
          <p:cNvPr id="32788" name="Freeform 19"/>
          <p:cNvSpPr/>
          <p:nvPr/>
        </p:nvSpPr>
        <p:spPr>
          <a:xfrm>
            <a:off x="4584700" y="4375150"/>
            <a:ext cx="271463"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lstStyle/>
          <a:p>
            <a:endParaRPr lang="zh-CN" altLang="en-US"/>
          </a:p>
        </p:txBody>
      </p:sp>
      <p:sp>
        <p:nvSpPr>
          <p:cNvPr id="32789" name="Freeform 20"/>
          <p:cNvSpPr/>
          <p:nvPr/>
        </p:nvSpPr>
        <p:spPr>
          <a:xfrm>
            <a:off x="7426325" y="4375150"/>
            <a:ext cx="269875"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lstStyle/>
          <a:p>
            <a:endParaRPr lang="zh-CN" altLang="en-US"/>
          </a:p>
        </p:txBody>
      </p:sp>
      <p:sp>
        <p:nvSpPr>
          <p:cNvPr id="32790" name="Freeform 21"/>
          <p:cNvSpPr/>
          <p:nvPr/>
        </p:nvSpPr>
        <p:spPr>
          <a:xfrm>
            <a:off x="10298113" y="4375150"/>
            <a:ext cx="269875" cy="184150"/>
          </a:xfrm>
          <a:custGeom>
            <a:avLst/>
            <a:gdLst/>
            <a:ahLst/>
            <a:cxnLst>
              <a:cxn ang="0">
                <a:pos x="151390" y="166343"/>
              </a:cxn>
              <a:cxn ang="0">
                <a:pos x="204643" y="95053"/>
              </a:cxn>
              <a:cxn ang="0">
                <a:pos x="260177" y="20697"/>
              </a:cxn>
              <a:cxn ang="0">
                <a:pos x="241919" y="767"/>
              </a:cxn>
              <a:cxn ang="0">
                <a:pos x="135414" y="767"/>
              </a:cxn>
              <a:cxn ang="0">
                <a:pos x="24344" y="767"/>
              </a:cxn>
              <a:cxn ang="0">
                <a:pos x="12172" y="22997"/>
              </a:cxn>
              <a:cxn ang="0">
                <a:pos x="65425" y="95053"/>
              </a:cxn>
              <a:cxn ang="0">
                <a:pos x="120960" y="168642"/>
              </a:cxn>
              <a:cxn ang="0">
                <a:pos x="151390" y="166343"/>
              </a:cxn>
            </a:cxnLst>
            <a:rect l="0" t="0" r="0" b="0"/>
            <a:pathLst>
              <a:path w="356" h="239">
                <a:moveTo>
                  <a:pt x="199" y="217"/>
                </a:moveTo>
                <a:lnTo>
                  <a:pt x="269" y="124"/>
                </a:lnTo>
                <a:cubicBezTo>
                  <a:pt x="293" y="91"/>
                  <a:pt x="318" y="59"/>
                  <a:pt x="342" y="27"/>
                </a:cubicBezTo>
                <a:cubicBezTo>
                  <a:pt x="356" y="9"/>
                  <a:pt x="348" y="0"/>
                  <a:pt x="318" y="1"/>
                </a:cubicBezTo>
                <a:lnTo>
                  <a:pt x="178" y="1"/>
                </a:lnTo>
                <a:cubicBezTo>
                  <a:pt x="129" y="1"/>
                  <a:pt x="81" y="1"/>
                  <a:pt x="32" y="1"/>
                </a:cubicBezTo>
                <a:cubicBezTo>
                  <a:pt x="5" y="1"/>
                  <a:pt x="0" y="11"/>
                  <a:pt x="16" y="30"/>
                </a:cubicBezTo>
                <a:lnTo>
                  <a:pt x="86" y="124"/>
                </a:lnTo>
                <a:cubicBezTo>
                  <a:pt x="110" y="156"/>
                  <a:pt x="134" y="188"/>
                  <a:pt x="159" y="220"/>
                </a:cubicBezTo>
                <a:cubicBezTo>
                  <a:pt x="172" y="239"/>
                  <a:pt x="185" y="238"/>
                  <a:pt x="199" y="217"/>
                </a:cubicBezTo>
                <a:close/>
              </a:path>
            </a:pathLst>
          </a:custGeom>
          <a:solidFill>
            <a:schemeClr val="accent1">
              <a:alpha val="100000"/>
            </a:schemeClr>
          </a:solidFill>
          <a:ln w="9525">
            <a:noFill/>
          </a:ln>
        </p:spPr>
        <p:txBody>
          <a:bodyPr/>
          <a:lstStyle/>
          <a:p>
            <a:endParaRPr lang="zh-CN" altLang="en-US"/>
          </a:p>
        </p:txBody>
      </p:sp>
      <p:sp>
        <p:nvSpPr>
          <p:cNvPr id="32791" name="TextBox 22"/>
          <p:cNvSpPr txBox="1"/>
          <p:nvPr/>
        </p:nvSpPr>
        <p:spPr>
          <a:xfrm>
            <a:off x="1042988" y="3376613"/>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2792" name="TextBox 23"/>
          <p:cNvSpPr txBox="1"/>
          <p:nvPr/>
        </p:nvSpPr>
        <p:spPr>
          <a:xfrm>
            <a:off x="3906838" y="3376613"/>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2793" name="TextBox 24"/>
          <p:cNvSpPr txBox="1"/>
          <p:nvPr/>
        </p:nvSpPr>
        <p:spPr>
          <a:xfrm>
            <a:off x="6753225" y="3376613"/>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2794" name="TextBox 25"/>
          <p:cNvSpPr txBox="1"/>
          <p:nvPr/>
        </p:nvSpPr>
        <p:spPr>
          <a:xfrm>
            <a:off x="9639300" y="3376613"/>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2795" name="TextBox 26"/>
          <p:cNvSpPr txBox="1"/>
          <p:nvPr/>
        </p:nvSpPr>
        <p:spPr>
          <a:xfrm>
            <a:off x="1042988" y="3886200"/>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2796" name="TextBox 27"/>
          <p:cNvSpPr txBox="1"/>
          <p:nvPr/>
        </p:nvSpPr>
        <p:spPr>
          <a:xfrm>
            <a:off x="3906838" y="3886200"/>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2797" name="TextBox 28"/>
          <p:cNvSpPr txBox="1"/>
          <p:nvPr/>
        </p:nvSpPr>
        <p:spPr>
          <a:xfrm>
            <a:off x="6753225" y="3886200"/>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32798" name="TextBox 29"/>
          <p:cNvSpPr txBox="1"/>
          <p:nvPr/>
        </p:nvSpPr>
        <p:spPr>
          <a:xfrm>
            <a:off x="9639300" y="3886200"/>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additive="base">
                                        <p:cTn id="7" dur="300" fill="hold"/>
                                        <p:tgtEl>
                                          <p:spTgt spid="32771"/>
                                        </p:tgtEl>
                                        <p:attrNameLst>
                                          <p:attrName>ppt_x</p:attrName>
                                        </p:attrNameLst>
                                      </p:cBhvr>
                                      <p:tavLst>
                                        <p:tav tm="0">
                                          <p:val>
                                            <p:strVal val="0-#ppt_w/2"/>
                                          </p:val>
                                        </p:tav>
                                        <p:tav tm="100000">
                                          <p:val>
                                            <p:strVal val="#ppt_x"/>
                                          </p:val>
                                        </p:tav>
                                      </p:tavLst>
                                    </p:anim>
                                    <p:anim calcmode="lin" valueType="num">
                                      <p:cBhvr additive="base">
                                        <p:cTn id="8" dur="300" fill="hold"/>
                                        <p:tgtEl>
                                          <p:spTgt spid="3277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2772"/>
                                        </p:tgtEl>
                                        <p:attrNameLst>
                                          <p:attrName>style.visibility</p:attrName>
                                        </p:attrNameLst>
                                      </p:cBhvr>
                                      <p:to>
                                        <p:strVal val="visible"/>
                                      </p:to>
                                    </p:set>
                                    <p:anim calcmode="lin" valueType="num">
                                      <p:cBhvr additive="base">
                                        <p:cTn id="11" dur="300" fill="hold"/>
                                        <p:tgtEl>
                                          <p:spTgt spid="32772"/>
                                        </p:tgtEl>
                                        <p:attrNameLst>
                                          <p:attrName>ppt_x</p:attrName>
                                        </p:attrNameLst>
                                      </p:cBhvr>
                                      <p:tavLst>
                                        <p:tav tm="0">
                                          <p:val>
                                            <p:strVal val="0-#ppt_w/2"/>
                                          </p:val>
                                        </p:tav>
                                        <p:tav tm="100000">
                                          <p:val>
                                            <p:strVal val="#ppt_x"/>
                                          </p:val>
                                        </p:tav>
                                      </p:tavLst>
                                    </p:anim>
                                    <p:anim calcmode="lin" valueType="num">
                                      <p:cBhvr additive="base">
                                        <p:cTn id="12" dur="300" fill="hold"/>
                                        <p:tgtEl>
                                          <p:spTgt spid="3277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2773"/>
                                        </p:tgtEl>
                                        <p:attrNameLst>
                                          <p:attrName>style.visibility</p:attrName>
                                        </p:attrNameLst>
                                      </p:cBhvr>
                                      <p:to>
                                        <p:strVal val="visible"/>
                                      </p:to>
                                    </p:set>
                                    <p:anim calcmode="lin" valueType="num">
                                      <p:cBhvr additive="base">
                                        <p:cTn id="15" dur="300" fill="hold"/>
                                        <p:tgtEl>
                                          <p:spTgt spid="32773"/>
                                        </p:tgtEl>
                                        <p:attrNameLst>
                                          <p:attrName>ppt_x</p:attrName>
                                        </p:attrNameLst>
                                      </p:cBhvr>
                                      <p:tavLst>
                                        <p:tav tm="0">
                                          <p:val>
                                            <p:strVal val="0-#ppt_w/2"/>
                                          </p:val>
                                        </p:tav>
                                        <p:tav tm="100000">
                                          <p:val>
                                            <p:strVal val="#ppt_x"/>
                                          </p:val>
                                        </p:tav>
                                      </p:tavLst>
                                    </p:anim>
                                    <p:anim calcmode="lin" valueType="num">
                                      <p:cBhvr additive="base">
                                        <p:cTn id="16" dur="300" fill="hold"/>
                                        <p:tgtEl>
                                          <p:spTgt spid="3277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2770"/>
                                        </p:tgtEl>
                                        <p:attrNameLst>
                                          <p:attrName>style.visibility</p:attrName>
                                        </p:attrNameLst>
                                      </p:cBhvr>
                                      <p:to>
                                        <p:strVal val="visible"/>
                                      </p:to>
                                    </p:set>
                                    <p:anim calcmode="lin" valueType="num">
                                      <p:cBhvr>
                                        <p:cTn id="20" dur="5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2770"/>
                                        </p:tgtEl>
                                        <p:attrNameLst>
                                          <p:attrName>ppt_y</p:attrName>
                                        </p:attrNameLst>
                                      </p:cBhvr>
                                      <p:tavLst>
                                        <p:tav tm="0">
                                          <p:val>
                                            <p:strVal val="#ppt_y"/>
                                          </p:val>
                                        </p:tav>
                                        <p:tav tm="100000">
                                          <p:val>
                                            <p:strVal val="#ppt_y"/>
                                          </p:val>
                                        </p:tav>
                                      </p:tavLst>
                                    </p:anim>
                                    <p:anim calcmode="lin" valueType="num">
                                      <p:cBhvr>
                                        <p:cTn id="22" dur="5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2770"/>
                                        </p:tgtEl>
                                      </p:cBhvr>
                                    </p:animEffect>
                                  </p:childTnLst>
                                </p:cTn>
                              </p:par>
                            </p:childTnLst>
                          </p:cTn>
                        </p:par>
                        <p:par>
                          <p:cTn id="25" fill="hold">
                            <p:stCondLst>
                              <p:cond delay="1100"/>
                            </p:stCondLst>
                            <p:childTnLst>
                              <p:par>
                                <p:cTn id="26" presetID="16" presetClass="entr" presetSubtype="42" fill="hold" grpId="0" nodeType="afterEffect">
                                  <p:stCondLst>
                                    <p:cond delay="0"/>
                                  </p:stCondLst>
                                  <p:childTnLst>
                                    <p:set>
                                      <p:cBhvr>
                                        <p:cTn id="27" dur="1" fill="hold">
                                          <p:stCondLst>
                                            <p:cond delay="0"/>
                                          </p:stCondLst>
                                        </p:cTn>
                                        <p:tgtEl>
                                          <p:spTgt spid="32775"/>
                                        </p:tgtEl>
                                        <p:attrNameLst>
                                          <p:attrName>style.visibility</p:attrName>
                                        </p:attrNameLst>
                                      </p:cBhvr>
                                      <p:to>
                                        <p:strVal val="visible"/>
                                      </p:to>
                                    </p:set>
                                    <p:animEffect transition="in" filter="barn(outHorizontal)">
                                      <p:cBhvr>
                                        <p:cTn id="28" dur="400"/>
                                        <p:tgtEl>
                                          <p:spTgt spid="32775"/>
                                        </p:tgtEl>
                                      </p:cBhvr>
                                    </p:animEffect>
                                  </p:childTnLst>
                                </p:cTn>
                              </p:par>
                            </p:childTnLst>
                          </p:cTn>
                        </p:par>
                        <p:par>
                          <p:cTn id="29" fill="hold">
                            <p:stCondLst>
                              <p:cond delay="1600"/>
                            </p:stCondLst>
                            <p:childTnLst>
                              <p:par>
                                <p:cTn id="30" presetID="12" presetClass="entr" presetSubtype="4" fill="hold" nodeType="afterEffect">
                                  <p:stCondLst>
                                    <p:cond delay="0"/>
                                  </p:stCondLst>
                                  <p:childTnLst>
                                    <p:set>
                                      <p:cBhvr>
                                        <p:cTn id="31" dur="1" fill="hold">
                                          <p:stCondLst>
                                            <p:cond delay="0"/>
                                          </p:stCondLst>
                                        </p:cTn>
                                        <p:tgtEl>
                                          <p:spTgt spid="32783"/>
                                        </p:tgtEl>
                                        <p:attrNameLst>
                                          <p:attrName>style.visibility</p:attrName>
                                        </p:attrNameLst>
                                      </p:cBhvr>
                                      <p:to>
                                        <p:strVal val="visible"/>
                                      </p:to>
                                    </p:set>
                                    <p:anim calcmode="lin" valueType="num">
                                      <p:cBhvr additive="base">
                                        <p:cTn id="32" dur="300"/>
                                        <p:tgtEl>
                                          <p:spTgt spid="32783"/>
                                        </p:tgtEl>
                                        <p:attrNameLst>
                                          <p:attrName>ppt_y</p:attrName>
                                        </p:attrNameLst>
                                      </p:cBhvr>
                                      <p:tavLst>
                                        <p:tav tm="0">
                                          <p:val>
                                            <p:strVal val="#ppt_y+#ppt_h*1.125000"/>
                                          </p:val>
                                        </p:tav>
                                        <p:tav tm="100000">
                                          <p:val>
                                            <p:strVal val="#ppt_y"/>
                                          </p:val>
                                        </p:tav>
                                      </p:tavLst>
                                    </p:anim>
                                    <p:animEffect transition="in" filter="wipe(up)">
                                      <p:cBhvr>
                                        <p:cTn id="33" dur="300"/>
                                        <p:tgtEl>
                                          <p:spTgt spid="32783"/>
                                        </p:tgtEl>
                                      </p:cBhvr>
                                    </p:animEffect>
                                  </p:childTnLst>
                                </p:cTn>
                              </p:par>
                              <p:par>
                                <p:cTn id="34" presetID="12" presetClass="entr" presetSubtype="4" fill="hold" nodeType="withEffect">
                                  <p:stCondLst>
                                    <p:cond delay="0"/>
                                  </p:stCondLst>
                                  <p:childTnLst>
                                    <p:set>
                                      <p:cBhvr>
                                        <p:cTn id="35" dur="1" fill="hold">
                                          <p:stCondLst>
                                            <p:cond delay="0"/>
                                          </p:stCondLst>
                                        </p:cTn>
                                        <p:tgtEl>
                                          <p:spTgt spid="32784"/>
                                        </p:tgtEl>
                                        <p:attrNameLst>
                                          <p:attrName>style.visibility</p:attrName>
                                        </p:attrNameLst>
                                      </p:cBhvr>
                                      <p:to>
                                        <p:strVal val="visible"/>
                                      </p:to>
                                    </p:set>
                                    <p:anim calcmode="lin" valueType="num">
                                      <p:cBhvr additive="base">
                                        <p:cTn id="36" dur="300"/>
                                        <p:tgtEl>
                                          <p:spTgt spid="32784"/>
                                        </p:tgtEl>
                                        <p:attrNameLst>
                                          <p:attrName>ppt_y</p:attrName>
                                        </p:attrNameLst>
                                      </p:cBhvr>
                                      <p:tavLst>
                                        <p:tav tm="0">
                                          <p:val>
                                            <p:strVal val="#ppt_y+#ppt_h*1.125000"/>
                                          </p:val>
                                        </p:tav>
                                        <p:tav tm="100000">
                                          <p:val>
                                            <p:strVal val="#ppt_y"/>
                                          </p:val>
                                        </p:tav>
                                      </p:tavLst>
                                    </p:anim>
                                    <p:animEffect transition="in" filter="wipe(up)">
                                      <p:cBhvr>
                                        <p:cTn id="37" dur="300"/>
                                        <p:tgtEl>
                                          <p:spTgt spid="32784"/>
                                        </p:tgtEl>
                                      </p:cBhvr>
                                    </p:animEffect>
                                  </p:childTnLst>
                                </p:cTn>
                              </p:par>
                              <p:par>
                                <p:cTn id="38" presetID="12" presetClass="entr" presetSubtype="4" fill="hold" nodeType="withEffect">
                                  <p:stCondLst>
                                    <p:cond delay="0"/>
                                  </p:stCondLst>
                                  <p:childTnLst>
                                    <p:set>
                                      <p:cBhvr>
                                        <p:cTn id="39" dur="1" fill="hold">
                                          <p:stCondLst>
                                            <p:cond delay="0"/>
                                          </p:stCondLst>
                                        </p:cTn>
                                        <p:tgtEl>
                                          <p:spTgt spid="32785"/>
                                        </p:tgtEl>
                                        <p:attrNameLst>
                                          <p:attrName>style.visibility</p:attrName>
                                        </p:attrNameLst>
                                      </p:cBhvr>
                                      <p:to>
                                        <p:strVal val="visible"/>
                                      </p:to>
                                    </p:set>
                                    <p:anim calcmode="lin" valueType="num">
                                      <p:cBhvr additive="base">
                                        <p:cTn id="40" dur="300"/>
                                        <p:tgtEl>
                                          <p:spTgt spid="32785"/>
                                        </p:tgtEl>
                                        <p:attrNameLst>
                                          <p:attrName>ppt_y</p:attrName>
                                        </p:attrNameLst>
                                      </p:cBhvr>
                                      <p:tavLst>
                                        <p:tav tm="0">
                                          <p:val>
                                            <p:strVal val="#ppt_y+#ppt_h*1.125000"/>
                                          </p:val>
                                        </p:tav>
                                        <p:tav tm="100000">
                                          <p:val>
                                            <p:strVal val="#ppt_y"/>
                                          </p:val>
                                        </p:tav>
                                      </p:tavLst>
                                    </p:anim>
                                    <p:animEffect transition="in" filter="wipe(up)">
                                      <p:cBhvr>
                                        <p:cTn id="41" dur="300"/>
                                        <p:tgtEl>
                                          <p:spTgt spid="32785"/>
                                        </p:tgtEl>
                                      </p:cBhvr>
                                    </p:animEffect>
                                  </p:childTnLst>
                                </p:cTn>
                              </p:par>
                              <p:par>
                                <p:cTn id="42" presetID="12" presetClass="entr" presetSubtype="4" fill="hold" nodeType="withEffect">
                                  <p:stCondLst>
                                    <p:cond delay="0"/>
                                  </p:stCondLst>
                                  <p:childTnLst>
                                    <p:set>
                                      <p:cBhvr>
                                        <p:cTn id="43" dur="1" fill="hold">
                                          <p:stCondLst>
                                            <p:cond delay="0"/>
                                          </p:stCondLst>
                                        </p:cTn>
                                        <p:tgtEl>
                                          <p:spTgt spid="32786"/>
                                        </p:tgtEl>
                                        <p:attrNameLst>
                                          <p:attrName>style.visibility</p:attrName>
                                        </p:attrNameLst>
                                      </p:cBhvr>
                                      <p:to>
                                        <p:strVal val="visible"/>
                                      </p:to>
                                    </p:set>
                                    <p:anim calcmode="lin" valueType="num">
                                      <p:cBhvr additive="base">
                                        <p:cTn id="44" dur="300"/>
                                        <p:tgtEl>
                                          <p:spTgt spid="32786"/>
                                        </p:tgtEl>
                                        <p:attrNameLst>
                                          <p:attrName>ppt_y</p:attrName>
                                        </p:attrNameLst>
                                      </p:cBhvr>
                                      <p:tavLst>
                                        <p:tav tm="0">
                                          <p:val>
                                            <p:strVal val="#ppt_y+#ppt_h*1.125000"/>
                                          </p:val>
                                        </p:tav>
                                        <p:tav tm="100000">
                                          <p:val>
                                            <p:strVal val="#ppt_y"/>
                                          </p:val>
                                        </p:tav>
                                      </p:tavLst>
                                    </p:anim>
                                    <p:animEffect transition="in" filter="wipe(up)">
                                      <p:cBhvr>
                                        <p:cTn id="45" dur="300"/>
                                        <p:tgtEl>
                                          <p:spTgt spid="32786"/>
                                        </p:tgtEl>
                                      </p:cBhvr>
                                    </p:animEffect>
                                  </p:childTnLst>
                                </p:cTn>
                              </p:par>
                              <p:par>
                                <p:cTn id="46" presetID="12" presetClass="entr" presetSubtype="1" fill="hold" nodeType="withEffect">
                                  <p:stCondLst>
                                    <p:cond delay="0"/>
                                  </p:stCondLst>
                                  <p:childTnLst>
                                    <p:set>
                                      <p:cBhvr>
                                        <p:cTn id="47" dur="1" fill="hold">
                                          <p:stCondLst>
                                            <p:cond delay="0"/>
                                          </p:stCondLst>
                                        </p:cTn>
                                        <p:tgtEl>
                                          <p:spTgt spid="32787"/>
                                        </p:tgtEl>
                                        <p:attrNameLst>
                                          <p:attrName>style.visibility</p:attrName>
                                        </p:attrNameLst>
                                      </p:cBhvr>
                                      <p:to>
                                        <p:strVal val="visible"/>
                                      </p:to>
                                    </p:set>
                                    <p:anim calcmode="lin" valueType="num">
                                      <p:cBhvr additive="base">
                                        <p:cTn id="48" dur="300"/>
                                        <p:tgtEl>
                                          <p:spTgt spid="32787"/>
                                        </p:tgtEl>
                                        <p:attrNameLst>
                                          <p:attrName>ppt_y</p:attrName>
                                        </p:attrNameLst>
                                      </p:cBhvr>
                                      <p:tavLst>
                                        <p:tav tm="0">
                                          <p:val>
                                            <p:strVal val="#ppt_y-#ppt_h*1.125000"/>
                                          </p:val>
                                        </p:tav>
                                        <p:tav tm="100000">
                                          <p:val>
                                            <p:strVal val="#ppt_y"/>
                                          </p:val>
                                        </p:tav>
                                      </p:tavLst>
                                    </p:anim>
                                    <p:animEffect transition="in" filter="wipe(down)">
                                      <p:cBhvr>
                                        <p:cTn id="49" dur="300"/>
                                        <p:tgtEl>
                                          <p:spTgt spid="32787"/>
                                        </p:tgtEl>
                                      </p:cBhvr>
                                    </p:animEffect>
                                  </p:childTnLst>
                                </p:cTn>
                              </p:par>
                              <p:par>
                                <p:cTn id="50" presetID="12" presetClass="entr" presetSubtype="1" fill="hold" nodeType="withEffect">
                                  <p:stCondLst>
                                    <p:cond delay="0"/>
                                  </p:stCondLst>
                                  <p:childTnLst>
                                    <p:set>
                                      <p:cBhvr>
                                        <p:cTn id="51" dur="1" fill="hold">
                                          <p:stCondLst>
                                            <p:cond delay="0"/>
                                          </p:stCondLst>
                                        </p:cTn>
                                        <p:tgtEl>
                                          <p:spTgt spid="32788"/>
                                        </p:tgtEl>
                                        <p:attrNameLst>
                                          <p:attrName>style.visibility</p:attrName>
                                        </p:attrNameLst>
                                      </p:cBhvr>
                                      <p:to>
                                        <p:strVal val="visible"/>
                                      </p:to>
                                    </p:set>
                                    <p:anim calcmode="lin" valueType="num">
                                      <p:cBhvr additive="base">
                                        <p:cTn id="52" dur="300"/>
                                        <p:tgtEl>
                                          <p:spTgt spid="32788"/>
                                        </p:tgtEl>
                                        <p:attrNameLst>
                                          <p:attrName>ppt_y</p:attrName>
                                        </p:attrNameLst>
                                      </p:cBhvr>
                                      <p:tavLst>
                                        <p:tav tm="0">
                                          <p:val>
                                            <p:strVal val="#ppt_y-#ppt_h*1.125000"/>
                                          </p:val>
                                        </p:tav>
                                        <p:tav tm="100000">
                                          <p:val>
                                            <p:strVal val="#ppt_y"/>
                                          </p:val>
                                        </p:tav>
                                      </p:tavLst>
                                    </p:anim>
                                    <p:animEffect transition="in" filter="wipe(down)">
                                      <p:cBhvr>
                                        <p:cTn id="53" dur="300"/>
                                        <p:tgtEl>
                                          <p:spTgt spid="32788"/>
                                        </p:tgtEl>
                                      </p:cBhvr>
                                    </p:animEffect>
                                  </p:childTnLst>
                                </p:cTn>
                              </p:par>
                              <p:par>
                                <p:cTn id="54" presetID="12" presetClass="entr" presetSubtype="1" fill="hold" nodeType="withEffect">
                                  <p:stCondLst>
                                    <p:cond delay="0"/>
                                  </p:stCondLst>
                                  <p:childTnLst>
                                    <p:set>
                                      <p:cBhvr>
                                        <p:cTn id="55" dur="1" fill="hold">
                                          <p:stCondLst>
                                            <p:cond delay="0"/>
                                          </p:stCondLst>
                                        </p:cTn>
                                        <p:tgtEl>
                                          <p:spTgt spid="32789"/>
                                        </p:tgtEl>
                                        <p:attrNameLst>
                                          <p:attrName>style.visibility</p:attrName>
                                        </p:attrNameLst>
                                      </p:cBhvr>
                                      <p:to>
                                        <p:strVal val="visible"/>
                                      </p:to>
                                    </p:set>
                                    <p:anim calcmode="lin" valueType="num">
                                      <p:cBhvr additive="base">
                                        <p:cTn id="56" dur="300"/>
                                        <p:tgtEl>
                                          <p:spTgt spid="32789"/>
                                        </p:tgtEl>
                                        <p:attrNameLst>
                                          <p:attrName>ppt_y</p:attrName>
                                        </p:attrNameLst>
                                      </p:cBhvr>
                                      <p:tavLst>
                                        <p:tav tm="0">
                                          <p:val>
                                            <p:strVal val="#ppt_y-#ppt_h*1.125000"/>
                                          </p:val>
                                        </p:tav>
                                        <p:tav tm="100000">
                                          <p:val>
                                            <p:strVal val="#ppt_y"/>
                                          </p:val>
                                        </p:tav>
                                      </p:tavLst>
                                    </p:anim>
                                    <p:animEffect transition="in" filter="wipe(down)">
                                      <p:cBhvr>
                                        <p:cTn id="57" dur="300"/>
                                        <p:tgtEl>
                                          <p:spTgt spid="32789"/>
                                        </p:tgtEl>
                                      </p:cBhvr>
                                    </p:animEffect>
                                  </p:childTnLst>
                                </p:cTn>
                              </p:par>
                              <p:par>
                                <p:cTn id="58" presetID="12" presetClass="entr" presetSubtype="1" fill="hold" nodeType="withEffect">
                                  <p:stCondLst>
                                    <p:cond delay="0"/>
                                  </p:stCondLst>
                                  <p:childTnLst>
                                    <p:set>
                                      <p:cBhvr>
                                        <p:cTn id="59" dur="1" fill="hold">
                                          <p:stCondLst>
                                            <p:cond delay="0"/>
                                          </p:stCondLst>
                                        </p:cTn>
                                        <p:tgtEl>
                                          <p:spTgt spid="32790"/>
                                        </p:tgtEl>
                                        <p:attrNameLst>
                                          <p:attrName>style.visibility</p:attrName>
                                        </p:attrNameLst>
                                      </p:cBhvr>
                                      <p:to>
                                        <p:strVal val="visible"/>
                                      </p:to>
                                    </p:set>
                                    <p:anim calcmode="lin" valueType="num">
                                      <p:cBhvr additive="base">
                                        <p:cTn id="60" dur="300"/>
                                        <p:tgtEl>
                                          <p:spTgt spid="32790"/>
                                        </p:tgtEl>
                                        <p:attrNameLst>
                                          <p:attrName>ppt_y</p:attrName>
                                        </p:attrNameLst>
                                      </p:cBhvr>
                                      <p:tavLst>
                                        <p:tav tm="0">
                                          <p:val>
                                            <p:strVal val="#ppt_y-#ppt_h*1.125000"/>
                                          </p:val>
                                        </p:tav>
                                        <p:tav tm="100000">
                                          <p:val>
                                            <p:strVal val="#ppt_y"/>
                                          </p:val>
                                        </p:tav>
                                      </p:tavLst>
                                    </p:anim>
                                    <p:animEffect transition="in" filter="wipe(down)">
                                      <p:cBhvr>
                                        <p:cTn id="61" dur="300"/>
                                        <p:tgtEl>
                                          <p:spTgt spid="32790"/>
                                        </p:tgtEl>
                                      </p:cBhvr>
                                    </p:animEffect>
                                  </p:childTnLst>
                                </p:cTn>
                              </p:par>
                            </p:childTnLst>
                          </p:cTn>
                        </p:par>
                        <p:par>
                          <p:cTn id="62" fill="hold">
                            <p:stCondLst>
                              <p:cond delay="2100"/>
                            </p:stCondLst>
                            <p:childTnLst>
                              <p:par>
                                <p:cTn id="63" presetID="2" presetClass="entr" presetSubtype="3" fill="hold" grpId="0" nodeType="afterEffect">
                                  <p:stCondLst>
                                    <p:cond delay="0"/>
                                  </p:stCondLst>
                                  <p:childTnLst>
                                    <p:set>
                                      <p:cBhvr>
                                        <p:cTn id="64" dur="1" fill="hold">
                                          <p:stCondLst>
                                            <p:cond delay="0"/>
                                          </p:stCondLst>
                                        </p:cTn>
                                        <p:tgtEl>
                                          <p:spTgt spid="32774"/>
                                        </p:tgtEl>
                                        <p:attrNameLst>
                                          <p:attrName>style.visibility</p:attrName>
                                        </p:attrNameLst>
                                      </p:cBhvr>
                                      <p:to>
                                        <p:strVal val="visible"/>
                                      </p:to>
                                    </p:set>
                                    <p:anim calcmode="lin" valueType="num">
                                      <p:cBhvr additive="base">
                                        <p:cTn id="65" dur="500" fill="hold"/>
                                        <p:tgtEl>
                                          <p:spTgt spid="32774"/>
                                        </p:tgtEl>
                                        <p:attrNameLst>
                                          <p:attrName>ppt_x</p:attrName>
                                        </p:attrNameLst>
                                      </p:cBhvr>
                                      <p:tavLst>
                                        <p:tav tm="0">
                                          <p:val>
                                            <p:strVal val="1+#ppt_w/2"/>
                                          </p:val>
                                        </p:tav>
                                        <p:tav tm="100000">
                                          <p:val>
                                            <p:strVal val="#ppt_x"/>
                                          </p:val>
                                        </p:tav>
                                      </p:tavLst>
                                    </p:anim>
                                    <p:anim calcmode="lin" valueType="num">
                                      <p:cBhvr additive="base">
                                        <p:cTn id="66" dur="500" fill="hold"/>
                                        <p:tgtEl>
                                          <p:spTgt spid="32774"/>
                                        </p:tgtEl>
                                        <p:attrNameLst>
                                          <p:attrName>ppt_y</p:attrName>
                                        </p:attrNameLst>
                                      </p:cBhvr>
                                      <p:tavLst>
                                        <p:tav tm="0">
                                          <p:val>
                                            <p:strVal val="0-#ppt_h/2"/>
                                          </p:val>
                                        </p:tav>
                                        <p:tav tm="100000">
                                          <p:val>
                                            <p:strVal val="#ppt_y"/>
                                          </p:val>
                                        </p:tav>
                                      </p:tavLst>
                                    </p:anim>
                                  </p:childTnLst>
                                </p:cTn>
                              </p:par>
                              <p:par>
                                <p:cTn id="67" presetID="2" presetClass="entr" presetSubtype="3" fill="hold" grpId="0" nodeType="withEffect">
                                  <p:stCondLst>
                                    <p:cond delay="100"/>
                                  </p:stCondLst>
                                  <p:childTnLst>
                                    <p:set>
                                      <p:cBhvr>
                                        <p:cTn id="68" dur="1" fill="hold">
                                          <p:stCondLst>
                                            <p:cond delay="0"/>
                                          </p:stCondLst>
                                        </p:cTn>
                                        <p:tgtEl>
                                          <p:spTgt spid="32776"/>
                                        </p:tgtEl>
                                        <p:attrNameLst>
                                          <p:attrName>style.visibility</p:attrName>
                                        </p:attrNameLst>
                                      </p:cBhvr>
                                      <p:to>
                                        <p:strVal val="visible"/>
                                      </p:to>
                                    </p:set>
                                    <p:anim calcmode="lin" valueType="num">
                                      <p:cBhvr additive="base">
                                        <p:cTn id="69" dur="500" fill="hold"/>
                                        <p:tgtEl>
                                          <p:spTgt spid="32776"/>
                                        </p:tgtEl>
                                        <p:attrNameLst>
                                          <p:attrName>ppt_x</p:attrName>
                                        </p:attrNameLst>
                                      </p:cBhvr>
                                      <p:tavLst>
                                        <p:tav tm="0">
                                          <p:val>
                                            <p:strVal val="1+#ppt_w/2"/>
                                          </p:val>
                                        </p:tav>
                                        <p:tav tm="100000">
                                          <p:val>
                                            <p:strVal val="#ppt_x"/>
                                          </p:val>
                                        </p:tav>
                                      </p:tavLst>
                                    </p:anim>
                                    <p:anim calcmode="lin" valueType="num">
                                      <p:cBhvr additive="base">
                                        <p:cTn id="70" dur="500" fill="hold"/>
                                        <p:tgtEl>
                                          <p:spTgt spid="32776"/>
                                        </p:tgtEl>
                                        <p:attrNameLst>
                                          <p:attrName>ppt_y</p:attrName>
                                        </p:attrNameLst>
                                      </p:cBhvr>
                                      <p:tavLst>
                                        <p:tav tm="0">
                                          <p:val>
                                            <p:strVal val="0-#ppt_h/2"/>
                                          </p:val>
                                        </p:tav>
                                        <p:tav tm="100000">
                                          <p:val>
                                            <p:strVal val="#ppt_y"/>
                                          </p:val>
                                        </p:tav>
                                      </p:tavLst>
                                    </p:anim>
                                  </p:childTnLst>
                                </p:cTn>
                              </p:par>
                              <p:par>
                                <p:cTn id="71" presetID="2" presetClass="entr" presetSubtype="3" fill="hold" grpId="0" nodeType="withEffect">
                                  <p:stCondLst>
                                    <p:cond delay="200"/>
                                  </p:stCondLst>
                                  <p:childTnLst>
                                    <p:set>
                                      <p:cBhvr>
                                        <p:cTn id="72" dur="1" fill="hold">
                                          <p:stCondLst>
                                            <p:cond delay="0"/>
                                          </p:stCondLst>
                                        </p:cTn>
                                        <p:tgtEl>
                                          <p:spTgt spid="32777"/>
                                        </p:tgtEl>
                                        <p:attrNameLst>
                                          <p:attrName>style.visibility</p:attrName>
                                        </p:attrNameLst>
                                      </p:cBhvr>
                                      <p:to>
                                        <p:strVal val="visible"/>
                                      </p:to>
                                    </p:set>
                                    <p:anim calcmode="lin" valueType="num">
                                      <p:cBhvr additive="base">
                                        <p:cTn id="73" dur="500" fill="hold"/>
                                        <p:tgtEl>
                                          <p:spTgt spid="32777"/>
                                        </p:tgtEl>
                                        <p:attrNameLst>
                                          <p:attrName>ppt_x</p:attrName>
                                        </p:attrNameLst>
                                      </p:cBhvr>
                                      <p:tavLst>
                                        <p:tav tm="0">
                                          <p:val>
                                            <p:strVal val="1+#ppt_w/2"/>
                                          </p:val>
                                        </p:tav>
                                        <p:tav tm="100000">
                                          <p:val>
                                            <p:strVal val="#ppt_x"/>
                                          </p:val>
                                        </p:tav>
                                      </p:tavLst>
                                    </p:anim>
                                    <p:anim calcmode="lin" valueType="num">
                                      <p:cBhvr additive="base">
                                        <p:cTn id="74" dur="500" fill="hold"/>
                                        <p:tgtEl>
                                          <p:spTgt spid="32777"/>
                                        </p:tgtEl>
                                        <p:attrNameLst>
                                          <p:attrName>ppt_y</p:attrName>
                                        </p:attrNameLst>
                                      </p:cBhvr>
                                      <p:tavLst>
                                        <p:tav tm="0">
                                          <p:val>
                                            <p:strVal val="0-#ppt_h/2"/>
                                          </p:val>
                                        </p:tav>
                                        <p:tav tm="100000">
                                          <p:val>
                                            <p:strVal val="#ppt_y"/>
                                          </p:val>
                                        </p:tav>
                                      </p:tavLst>
                                    </p:anim>
                                  </p:childTnLst>
                                </p:cTn>
                              </p:par>
                              <p:par>
                                <p:cTn id="75" presetID="2" presetClass="entr" presetSubtype="3" fill="hold" grpId="0" nodeType="withEffect">
                                  <p:stCondLst>
                                    <p:cond delay="300"/>
                                  </p:stCondLst>
                                  <p:childTnLst>
                                    <p:set>
                                      <p:cBhvr>
                                        <p:cTn id="76" dur="1" fill="hold">
                                          <p:stCondLst>
                                            <p:cond delay="0"/>
                                          </p:stCondLst>
                                        </p:cTn>
                                        <p:tgtEl>
                                          <p:spTgt spid="32778"/>
                                        </p:tgtEl>
                                        <p:attrNameLst>
                                          <p:attrName>style.visibility</p:attrName>
                                        </p:attrNameLst>
                                      </p:cBhvr>
                                      <p:to>
                                        <p:strVal val="visible"/>
                                      </p:to>
                                    </p:set>
                                    <p:anim calcmode="lin" valueType="num">
                                      <p:cBhvr additive="base">
                                        <p:cTn id="77" dur="500" fill="hold"/>
                                        <p:tgtEl>
                                          <p:spTgt spid="32778"/>
                                        </p:tgtEl>
                                        <p:attrNameLst>
                                          <p:attrName>ppt_x</p:attrName>
                                        </p:attrNameLst>
                                      </p:cBhvr>
                                      <p:tavLst>
                                        <p:tav tm="0">
                                          <p:val>
                                            <p:strVal val="1+#ppt_w/2"/>
                                          </p:val>
                                        </p:tav>
                                        <p:tav tm="100000">
                                          <p:val>
                                            <p:strVal val="#ppt_x"/>
                                          </p:val>
                                        </p:tav>
                                      </p:tavLst>
                                    </p:anim>
                                    <p:anim calcmode="lin" valueType="num">
                                      <p:cBhvr additive="base">
                                        <p:cTn id="78" dur="500" fill="hold"/>
                                        <p:tgtEl>
                                          <p:spTgt spid="32778"/>
                                        </p:tgtEl>
                                        <p:attrNameLst>
                                          <p:attrName>ppt_y</p:attrName>
                                        </p:attrNameLst>
                                      </p:cBhvr>
                                      <p:tavLst>
                                        <p:tav tm="0">
                                          <p:val>
                                            <p:strVal val="0-#ppt_h/2"/>
                                          </p:val>
                                        </p:tav>
                                        <p:tav tm="100000">
                                          <p:val>
                                            <p:strVal val="#ppt_y"/>
                                          </p:val>
                                        </p:tav>
                                      </p:tavLst>
                                    </p:anim>
                                  </p:childTnLst>
                                </p:cTn>
                              </p:par>
                            </p:childTnLst>
                          </p:cTn>
                        </p:par>
                        <p:par>
                          <p:cTn id="79" fill="hold">
                            <p:stCondLst>
                              <p:cond delay="2600"/>
                            </p:stCondLst>
                            <p:childTnLst>
                              <p:par>
                                <p:cTn id="80" presetID="42" presetClass="entr" presetSubtype="0" fill="hold" grpId="0" nodeType="afterEffect">
                                  <p:stCondLst>
                                    <p:cond delay="0"/>
                                  </p:stCondLst>
                                  <p:childTnLst>
                                    <p:set>
                                      <p:cBhvr>
                                        <p:cTn id="81" dur="1" fill="hold">
                                          <p:stCondLst>
                                            <p:cond delay="0"/>
                                          </p:stCondLst>
                                        </p:cTn>
                                        <p:tgtEl>
                                          <p:spTgt spid="32791"/>
                                        </p:tgtEl>
                                        <p:attrNameLst>
                                          <p:attrName>style.visibility</p:attrName>
                                        </p:attrNameLst>
                                      </p:cBhvr>
                                      <p:to>
                                        <p:strVal val="visible"/>
                                      </p:to>
                                    </p:set>
                                    <p:animEffect transition="in" filter="fade">
                                      <p:cBhvr>
                                        <p:cTn id="82" dur="300"/>
                                        <p:tgtEl>
                                          <p:spTgt spid="32791"/>
                                        </p:tgtEl>
                                      </p:cBhvr>
                                    </p:animEffect>
                                    <p:anim calcmode="lin" valueType="num">
                                      <p:cBhvr>
                                        <p:cTn id="83" dur="300" fill="hold"/>
                                        <p:tgtEl>
                                          <p:spTgt spid="32791"/>
                                        </p:tgtEl>
                                        <p:attrNameLst>
                                          <p:attrName>ppt_x</p:attrName>
                                        </p:attrNameLst>
                                      </p:cBhvr>
                                      <p:tavLst>
                                        <p:tav tm="0">
                                          <p:val>
                                            <p:strVal val="#ppt_x"/>
                                          </p:val>
                                        </p:tav>
                                        <p:tav tm="100000">
                                          <p:val>
                                            <p:strVal val="#ppt_x"/>
                                          </p:val>
                                        </p:tav>
                                      </p:tavLst>
                                    </p:anim>
                                    <p:anim calcmode="lin" valueType="num">
                                      <p:cBhvr>
                                        <p:cTn id="84" dur="300" fill="hold"/>
                                        <p:tgtEl>
                                          <p:spTgt spid="3279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2792"/>
                                        </p:tgtEl>
                                        <p:attrNameLst>
                                          <p:attrName>style.visibility</p:attrName>
                                        </p:attrNameLst>
                                      </p:cBhvr>
                                      <p:to>
                                        <p:strVal val="visible"/>
                                      </p:to>
                                    </p:set>
                                    <p:animEffect transition="in" filter="fade">
                                      <p:cBhvr>
                                        <p:cTn id="87" dur="300"/>
                                        <p:tgtEl>
                                          <p:spTgt spid="32792"/>
                                        </p:tgtEl>
                                      </p:cBhvr>
                                    </p:animEffect>
                                    <p:anim calcmode="lin" valueType="num">
                                      <p:cBhvr>
                                        <p:cTn id="88" dur="300" fill="hold"/>
                                        <p:tgtEl>
                                          <p:spTgt spid="32792"/>
                                        </p:tgtEl>
                                        <p:attrNameLst>
                                          <p:attrName>ppt_x</p:attrName>
                                        </p:attrNameLst>
                                      </p:cBhvr>
                                      <p:tavLst>
                                        <p:tav tm="0">
                                          <p:val>
                                            <p:strVal val="#ppt_x"/>
                                          </p:val>
                                        </p:tav>
                                        <p:tav tm="100000">
                                          <p:val>
                                            <p:strVal val="#ppt_x"/>
                                          </p:val>
                                        </p:tav>
                                      </p:tavLst>
                                    </p:anim>
                                    <p:anim calcmode="lin" valueType="num">
                                      <p:cBhvr>
                                        <p:cTn id="89" dur="300" fill="hold"/>
                                        <p:tgtEl>
                                          <p:spTgt spid="3279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2793"/>
                                        </p:tgtEl>
                                        <p:attrNameLst>
                                          <p:attrName>style.visibility</p:attrName>
                                        </p:attrNameLst>
                                      </p:cBhvr>
                                      <p:to>
                                        <p:strVal val="visible"/>
                                      </p:to>
                                    </p:set>
                                    <p:animEffect transition="in" filter="fade">
                                      <p:cBhvr>
                                        <p:cTn id="92" dur="300"/>
                                        <p:tgtEl>
                                          <p:spTgt spid="32793"/>
                                        </p:tgtEl>
                                      </p:cBhvr>
                                    </p:animEffect>
                                    <p:anim calcmode="lin" valueType="num">
                                      <p:cBhvr>
                                        <p:cTn id="93" dur="300" fill="hold"/>
                                        <p:tgtEl>
                                          <p:spTgt spid="32793"/>
                                        </p:tgtEl>
                                        <p:attrNameLst>
                                          <p:attrName>ppt_x</p:attrName>
                                        </p:attrNameLst>
                                      </p:cBhvr>
                                      <p:tavLst>
                                        <p:tav tm="0">
                                          <p:val>
                                            <p:strVal val="#ppt_x"/>
                                          </p:val>
                                        </p:tav>
                                        <p:tav tm="100000">
                                          <p:val>
                                            <p:strVal val="#ppt_x"/>
                                          </p:val>
                                        </p:tav>
                                      </p:tavLst>
                                    </p:anim>
                                    <p:anim calcmode="lin" valueType="num">
                                      <p:cBhvr>
                                        <p:cTn id="94" dur="300" fill="hold"/>
                                        <p:tgtEl>
                                          <p:spTgt spid="3279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2794"/>
                                        </p:tgtEl>
                                        <p:attrNameLst>
                                          <p:attrName>style.visibility</p:attrName>
                                        </p:attrNameLst>
                                      </p:cBhvr>
                                      <p:to>
                                        <p:strVal val="visible"/>
                                      </p:to>
                                    </p:set>
                                    <p:animEffect transition="in" filter="fade">
                                      <p:cBhvr>
                                        <p:cTn id="97" dur="300"/>
                                        <p:tgtEl>
                                          <p:spTgt spid="32794"/>
                                        </p:tgtEl>
                                      </p:cBhvr>
                                    </p:animEffect>
                                    <p:anim calcmode="lin" valueType="num">
                                      <p:cBhvr>
                                        <p:cTn id="98" dur="300" fill="hold"/>
                                        <p:tgtEl>
                                          <p:spTgt spid="32794"/>
                                        </p:tgtEl>
                                        <p:attrNameLst>
                                          <p:attrName>ppt_x</p:attrName>
                                        </p:attrNameLst>
                                      </p:cBhvr>
                                      <p:tavLst>
                                        <p:tav tm="0">
                                          <p:val>
                                            <p:strVal val="#ppt_x"/>
                                          </p:val>
                                        </p:tav>
                                        <p:tav tm="100000">
                                          <p:val>
                                            <p:strVal val="#ppt_x"/>
                                          </p:val>
                                        </p:tav>
                                      </p:tavLst>
                                    </p:anim>
                                    <p:anim calcmode="lin" valueType="num">
                                      <p:cBhvr>
                                        <p:cTn id="99" dur="300" fill="hold"/>
                                        <p:tgtEl>
                                          <p:spTgt spid="32794"/>
                                        </p:tgtEl>
                                        <p:attrNameLst>
                                          <p:attrName>ppt_y</p:attrName>
                                        </p:attrNameLst>
                                      </p:cBhvr>
                                      <p:tavLst>
                                        <p:tav tm="0">
                                          <p:val>
                                            <p:strVal val="#ppt_y+.1"/>
                                          </p:val>
                                        </p:tav>
                                        <p:tav tm="100000">
                                          <p:val>
                                            <p:strVal val="#ppt_y"/>
                                          </p:val>
                                        </p:tav>
                                      </p:tavLst>
                                    </p:anim>
                                  </p:childTnLst>
                                </p:cTn>
                              </p:par>
                            </p:childTnLst>
                          </p:cTn>
                        </p:par>
                        <p:par>
                          <p:cTn id="100" fill="hold">
                            <p:stCondLst>
                              <p:cond delay="3100"/>
                            </p:stCondLst>
                            <p:childTnLst>
                              <p:par>
                                <p:cTn id="101" presetID="2" presetClass="entr" presetSubtype="6" fill="hold" grpId="0" nodeType="afterEffect">
                                  <p:stCondLst>
                                    <p:cond delay="0"/>
                                  </p:stCondLst>
                                  <p:childTnLst>
                                    <p:set>
                                      <p:cBhvr>
                                        <p:cTn id="102" dur="1" fill="hold">
                                          <p:stCondLst>
                                            <p:cond delay="0"/>
                                          </p:stCondLst>
                                        </p:cTn>
                                        <p:tgtEl>
                                          <p:spTgt spid="32779"/>
                                        </p:tgtEl>
                                        <p:attrNameLst>
                                          <p:attrName>style.visibility</p:attrName>
                                        </p:attrNameLst>
                                      </p:cBhvr>
                                      <p:to>
                                        <p:strVal val="visible"/>
                                      </p:to>
                                    </p:set>
                                    <p:anim calcmode="lin" valueType="num">
                                      <p:cBhvr additive="base">
                                        <p:cTn id="103" dur="500" fill="hold"/>
                                        <p:tgtEl>
                                          <p:spTgt spid="32779"/>
                                        </p:tgtEl>
                                        <p:attrNameLst>
                                          <p:attrName>ppt_x</p:attrName>
                                        </p:attrNameLst>
                                      </p:cBhvr>
                                      <p:tavLst>
                                        <p:tav tm="0">
                                          <p:val>
                                            <p:strVal val="1+#ppt_w/2"/>
                                          </p:val>
                                        </p:tav>
                                        <p:tav tm="100000">
                                          <p:val>
                                            <p:strVal val="#ppt_x"/>
                                          </p:val>
                                        </p:tav>
                                      </p:tavLst>
                                    </p:anim>
                                    <p:anim calcmode="lin" valueType="num">
                                      <p:cBhvr additive="base">
                                        <p:cTn id="104" dur="500" fill="hold"/>
                                        <p:tgtEl>
                                          <p:spTgt spid="32779"/>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100"/>
                                  </p:stCondLst>
                                  <p:childTnLst>
                                    <p:set>
                                      <p:cBhvr>
                                        <p:cTn id="106" dur="1" fill="hold">
                                          <p:stCondLst>
                                            <p:cond delay="0"/>
                                          </p:stCondLst>
                                        </p:cTn>
                                        <p:tgtEl>
                                          <p:spTgt spid="32780"/>
                                        </p:tgtEl>
                                        <p:attrNameLst>
                                          <p:attrName>style.visibility</p:attrName>
                                        </p:attrNameLst>
                                      </p:cBhvr>
                                      <p:to>
                                        <p:strVal val="visible"/>
                                      </p:to>
                                    </p:set>
                                    <p:anim calcmode="lin" valueType="num">
                                      <p:cBhvr additive="base">
                                        <p:cTn id="107" dur="500" fill="hold"/>
                                        <p:tgtEl>
                                          <p:spTgt spid="32780"/>
                                        </p:tgtEl>
                                        <p:attrNameLst>
                                          <p:attrName>ppt_x</p:attrName>
                                        </p:attrNameLst>
                                      </p:cBhvr>
                                      <p:tavLst>
                                        <p:tav tm="0">
                                          <p:val>
                                            <p:strVal val="1+#ppt_w/2"/>
                                          </p:val>
                                        </p:tav>
                                        <p:tav tm="100000">
                                          <p:val>
                                            <p:strVal val="#ppt_x"/>
                                          </p:val>
                                        </p:tav>
                                      </p:tavLst>
                                    </p:anim>
                                    <p:anim calcmode="lin" valueType="num">
                                      <p:cBhvr additive="base">
                                        <p:cTn id="108" dur="500" fill="hold"/>
                                        <p:tgtEl>
                                          <p:spTgt spid="32780"/>
                                        </p:tgtEl>
                                        <p:attrNameLst>
                                          <p:attrName>ppt_y</p:attrName>
                                        </p:attrNameLst>
                                      </p:cBhvr>
                                      <p:tavLst>
                                        <p:tav tm="0">
                                          <p:val>
                                            <p:strVal val="1+#ppt_h/2"/>
                                          </p:val>
                                        </p:tav>
                                        <p:tav tm="100000">
                                          <p:val>
                                            <p:strVal val="#ppt_y"/>
                                          </p:val>
                                        </p:tav>
                                      </p:tavLst>
                                    </p:anim>
                                  </p:childTnLst>
                                </p:cTn>
                              </p:par>
                              <p:par>
                                <p:cTn id="109" presetID="2" presetClass="entr" presetSubtype="6" fill="hold" grpId="0" nodeType="withEffect">
                                  <p:stCondLst>
                                    <p:cond delay="200"/>
                                  </p:stCondLst>
                                  <p:childTnLst>
                                    <p:set>
                                      <p:cBhvr>
                                        <p:cTn id="110" dur="1" fill="hold">
                                          <p:stCondLst>
                                            <p:cond delay="0"/>
                                          </p:stCondLst>
                                        </p:cTn>
                                        <p:tgtEl>
                                          <p:spTgt spid="32781"/>
                                        </p:tgtEl>
                                        <p:attrNameLst>
                                          <p:attrName>style.visibility</p:attrName>
                                        </p:attrNameLst>
                                      </p:cBhvr>
                                      <p:to>
                                        <p:strVal val="visible"/>
                                      </p:to>
                                    </p:set>
                                    <p:anim calcmode="lin" valueType="num">
                                      <p:cBhvr additive="base">
                                        <p:cTn id="111" dur="500" fill="hold"/>
                                        <p:tgtEl>
                                          <p:spTgt spid="32781"/>
                                        </p:tgtEl>
                                        <p:attrNameLst>
                                          <p:attrName>ppt_x</p:attrName>
                                        </p:attrNameLst>
                                      </p:cBhvr>
                                      <p:tavLst>
                                        <p:tav tm="0">
                                          <p:val>
                                            <p:strVal val="1+#ppt_w/2"/>
                                          </p:val>
                                        </p:tav>
                                        <p:tav tm="100000">
                                          <p:val>
                                            <p:strVal val="#ppt_x"/>
                                          </p:val>
                                        </p:tav>
                                      </p:tavLst>
                                    </p:anim>
                                    <p:anim calcmode="lin" valueType="num">
                                      <p:cBhvr additive="base">
                                        <p:cTn id="112" dur="500" fill="hold"/>
                                        <p:tgtEl>
                                          <p:spTgt spid="32781"/>
                                        </p:tgtEl>
                                        <p:attrNameLst>
                                          <p:attrName>ppt_y</p:attrName>
                                        </p:attrNameLst>
                                      </p:cBhvr>
                                      <p:tavLst>
                                        <p:tav tm="0">
                                          <p:val>
                                            <p:strVal val="1+#ppt_h/2"/>
                                          </p:val>
                                        </p:tav>
                                        <p:tav tm="100000">
                                          <p:val>
                                            <p:strVal val="#ppt_y"/>
                                          </p:val>
                                        </p:tav>
                                      </p:tavLst>
                                    </p:anim>
                                  </p:childTnLst>
                                </p:cTn>
                              </p:par>
                              <p:par>
                                <p:cTn id="113" presetID="2" presetClass="entr" presetSubtype="6" fill="hold" grpId="0" nodeType="withEffect">
                                  <p:stCondLst>
                                    <p:cond delay="300"/>
                                  </p:stCondLst>
                                  <p:childTnLst>
                                    <p:set>
                                      <p:cBhvr>
                                        <p:cTn id="114" dur="1" fill="hold">
                                          <p:stCondLst>
                                            <p:cond delay="0"/>
                                          </p:stCondLst>
                                        </p:cTn>
                                        <p:tgtEl>
                                          <p:spTgt spid="32782"/>
                                        </p:tgtEl>
                                        <p:attrNameLst>
                                          <p:attrName>style.visibility</p:attrName>
                                        </p:attrNameLst>
                                      </p:cBhvr>
                                      <p:to>
                                        <p:strVal val="visible"/>
                                      </p:to>
                                    </p:set>
                                    <p:anim calcmode="lin" valueType="num">
                                      <p:cBhvr additive="base">
                                        <p:cTn id="115" dur="500" fill="hold"/>
                                        <p:tgtEl>
                                          <p:spTgt spid="32782"/>
                                        </p:tgtEl>
                                        <p:attrNameLst>
                                          <p:attrName>ppt_x</p:attrName>
                                        </p:attrNameLst>
                                      </p:cBhvr>
                                      <p:tavLst>
                                        <p:tav tm="0">
                                          <p:val>
                                            <p:strVal val="1+#ppt_w/2"/>
                                          </p:val>
                                        </p:tav>
                                        <p:tav tm="100000">
                                          <p:val>
                                            <p:strVal val="#ppt_x"/>
                                          </p:val>
                                        </p:tav>
                                      </p:tavLst>
                                    </p:anim>
                                    <p:anim calcmode="lin" valueType="num">
                                      <p:cBhvr additive="base">
                                        <p:cTn id="116" dur="500" fill="hold"/>
                                        <p:tgtEl>
                                          <p:spTgt spid="32782"/>
                                        </p:tgtEl>
                                        <p:attrNameLst>
                                          <p:attrName>ppt_y</p:attrName>
                                        </p:attrNameLst>
                                      </p:cBhvr>
                                      <p:tavLst>
                                        <p:tav tm="0">
                                          <p:val>
                                            <p:strVal val="1+#ppt_h/2"/>
                                          </p:val>
                                        </p:tav>
                                        <p:tav tm="100000">
                                          <p:val>
                                            <p:strVal val="#ppt_y"/>
                                          </p:val>
                                        </p:tav>
                                      </p:tavLst>
                                    </p:anim>
                                  </p:childTnLst>
                                </p:cTn>
                              </p:par>
                            </p:childTnLst>
                          </p:cTn>
                        </p:par>
                        <p:par>
                          <p:cTn id="117" fill="hold">
                            <p:stCondLst>
                              <p:cond delay="3600"/>
                            </p:stCondLst>
                            <p:childTnLst>
                              <p:par>
                                <p:cTn id="118" presetID="47" presetClass="entr" presetSubtype="0" fill="hold" grpId="0" nodeType="afterEffect">
                                  <p:stCondLst>
                                    <p:cond delay="0"/>
                                  </p:stCondLst>
                                  <p:childTnLst>
                                    <p:set>
                                      <p:cBhvr>
                                        <p:cTn id="119" dur="1" fill="hold">
                                          <p:stCondLst>
                                            <p:cond delay="0"/>
                                          </p:stCondLst>
                                        </p:cTn>
                                        <p:tgtEl>
                                          <p:spTgt spid="32795"/>
                                        </p:tgtEl>
                                        <p:attrNameLst>
                                          <p:attrName>style.visibility</p:attrName>
                                        </p:attrNameLst>
                                      </p:cBhvr>
                                      <p:to>
                                        <p:strVal val="visible"/>
                                      </p:to>
                                    </p:set>
                                    <p:animEffect transition="in" filter="fade">
                                      <p:cBhvr>
                                        <p:cTn id="120" dur="300"/>
                                        <p:tgtEl>
                                          <p:spTgt spid="32795"/>
                                        </p:tgtEl>
                                      </p:cBhvr>
                                    </p:animEffect>
                                    <p:anim calcmode="lin" valueType="num">
                                      <p:cBhvr>
                                        <p:cTn id="121" dur="300" fill="hold"/>
                                        <p:tgtEl>
                                          <p:spTgt spid="32795"/>
                                        </p:tgtEl>
                                        <p:attrNameLst>
                                          <p:attrName>ppt_x</p:attrName>
                                        </p:attrNameLst>
                                      </p:cBhvr>
                                      <p:tavLst>
                                        <p:tav tm="0">
                                          <p:val>
                                            <p:strVal val="#ppt_x"/>
                                          </p:val>
                                        </p:tav>
                                        <p:tav tm="100000">
                                          <p:val>
                                            <p:strVal val="#ppt_x"/>
                                          </p:val>
                                        </p:tav>
                                      </p:tavLst>
                                    </p:anim>
                                    <p:anim calcmode="lin" valueType="num">
                                      <p:cBhvr>
                                        <p:cTn id="122" dur="300" fill="hold"/>
                                        <p:tgtEl>
                                          <p:spTgt spid="32795"/>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32796"/>
                                        </p:tgtEl>
                                        <p:attrNameLst>
                                          <p:attrName>style.visibility</p:attrName>
                                        </p:attrNameLst>
                                      </p:cBhvr>
                                      <p:to>
                                        <p:strVal val="visible"/>
                                      </p:to>
                                    </p:set>
                                    <p:animEffect transition="in" filter="fade">
                                      <p:cBhvr>
                                        <p:cTn id="125" dur="300"/>
                                        <p:tgtEl>
                                          <p:spTgt spid="32796"/>
                                        </p:tgtEl>
                                      </p:cBhvr>
                                    </p:animEffect>
                                    <p:anim calcmode="lin" valueType="num">
                                      <p:cBhvr>
                                        <p:cTn id="126" dur="300" fill="hold"/>
                                        <p:tgtEl>
                                          <p:spTgt spid="32796"/>
                                        </p:tgtEl>
                                        <p:attrNameLst>
                                          <p:attrName>ppt_x</p:attrName>
                                        </p:attrNameLst>
                                      </p:cBhvr>
                                      <p:tavLst>
                                        <p:tav tm="0">
                                          <p:val>
                                            <p:strVal val="#ppt_x"/>
                                          </p:val>
                                        </p:tav>
                                        <p:tav tm="100000">
                                          <p:val>
                                            <p:strVal val="#ppt_x"/>
                                          </p:val>
                                        </p:tav>
                                      </p:tavLst>
                                    </p:anim>
                                    <p:anim calcmode="lin" valueType="num">
                                      <p:cBhvr>
                                        <p:cTn id="127" dur="300" fill="hold"/>
                                        <p:tgtEl>
                                          <p:spTgt spid="32796"/>
                                        </p:tgtEl>
                                        <p:attrNameLst>
                                          <p:attrName>ppt_y</p:attrName>
                                        </p:attrNameLst>
                                      </p:cBhvr>
                                      <p:tavLst>
                                        <p:tav tm="0">
                                          <p:val>
                                            <p:strVal val="#ppt_y-.1"/>
                                          </p:val>
                                        </p:tav>
                                        <p:tav tm="100000">
                                          <p:val>
                                            <p:strVal val="#ppt_y"/>
                                          </p:val>
                                        </p:tav>
                                      </p:tavLst>
                                    </p:anim>
                                  </p:childTnLst>
                                </p:cTn>
                              </p:par>
                              <p:par>
                                <p:cTn id="128" presetID="47" presetClass="entr" presetSubtype="0" fill="hold" grpId="0" nodeType="withEffect">
                                  <p:stCondLst>
                                    <p:cond delay="0"/>
                                  </p:stCondLst>
                                  <p:childTnLst>
                                    <p:set>
                                      <p:cBhvr>
                                        <p:cTn id="129" dur="1" fill="hold">
                                          <p:stCondLst>
                                            <p:cond delay="0"/>
                                          </p:stCondLst>
                                        </p:cTn>
                                        <p:tgtEl>
                                          <p:spTgt spid="32797"/>
                                        </p:tgtEl>
                                        <p:attrNameLst>
                                          <p:attrName>style.visibility</p:attrName>
                                        </p:attrNameLst>
                                      </p:cBhvr>
                                      <p:to>
                                        <p:strVal val="visible"/>
                                      </p:to>
                                    </p:set>
                                    <p:animEffect transition="in" filter="fade">
                                      <p:cBhvr>
                                        <p:cTn id="130" dur="300"/>
                                        <p:tgtEl>
                                          <p:spTgt spid="32797"/>
                                        </p:tgtEl>
                                      </p:cBhvr>
                                    </p:animEffect>
                                    <p:anim calcmode="lin" valueType="num">
                                      <p:cBhvr>
                                        <p:cTn id="131" dur="300" fill="hold"/>
                                        <p:tgtEl>
                                          <p:spTgt spid="32797"/>
                                        </p:tgtEl>
                                        <p:attrNameLst>
                                          <p:attrName>ppt_x</p:attrName>
                                        </p:attrNameLst>
                                      </p:cBhvr>
                                      <p:tavLst>
                                        <p:tav tm="0">
                                          <p:val>
                                            <p:strVal val="#ppt_x"/>
                                          </p:val>
                                        </p:tav>
                                        <p:tav tm="100000">
                                          <p:val>
                                            <p:strVal val="#ppt_x"/>
                                          </p:val>
                                        </p:tav>
                                      </p:tavLst>
                                    </p:anim>
                                    <p:anim calcmode="lin" valueType="num">
                                      <p:cBhvr>
                                        <p:cTn id="132" dur="300" fill="hold"/>
                                        <p:tgtEl>
                                          <p:spTgt spid="32797"/>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0"/>
                                  </p:stCondLst>
                                  <p:childTnLst>
                                    <p:set>
                                      <p:cBhvr>
                                        <p:cTn id="134" dur="1" fill="hold">
                                          <p:stCondLst>
                                            <p:cond delay="0"/>
                                          </p:stCondLst>
                                        </p:cTn>
                                        <p:tgtEl>
                                          <p:spTgt spid="32798"/>
                                        </p:tgtEl>
                                        <p:attrNameLst>
                                          <p:attrName>style.visibility</p:attrName>
                                        </p:attrNameLst>
                                      </p:cBhvr>
                                      <p:to>
                                        <p:strVal val="visible"/>
                                      </p:to>
                                    </p:set>
                                    <p:animEffect transition="in" filter="fade">
                                      <p:cBhvr>
                                        <p:cTn id="135" dur="300"/>
                                        <p:tgtEl>
                                          <p:spTgt spid="32798"/>
                                        </p:tgtEl>
                                      </p:cBhvr>
                                    </p:animEffect>
                                    <p:anim calcmode="lin" valueType="num">
                                      <p:cBhvr>
                                        <p:cTn id="136" dur="300" fill="hold"/>
                                        <p:tgtEl>
                                          <p:spTgt spid="32798"/>
                                        </p:tgtEl>
                                        <p:attrNameLst>
                                          <p:attrName>ppt_x</p:attrName>
                                        </p:attrNameLst>
                                      </p:cBhvr>
                                      <p:tavLst>
                                        <p:tav tm="0">
                                          <p:val>
                                            <p:strVal val="#ppt_x"/>
                                          </p:val>
                                        </p:tav>
                                        <p:tav tm="100000">
                                          <p:val>
                                            <p:strVal val="#ppt_x"/>
                                          </p:val>
                                        </p:tav>
                                      </p:tavLst>
                                    </p:anim>
                                    <p:anim calcmode="lin" valueType="num">
                                      <p:cBhvr>
                                        <p:cTn id="137" dur="300" fill="hold"/>
                                        <p:tgtEl>
                                          <p:spTgt spid="327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4" grpId="0" animBg="1"/>
      <p:bldP spid="32775" grpId="0" animBg="1"/>
      <p:bldP spid="32776" grpId="0" animBg="1"/>
      <p:bldP spid="32777" grpId="0" animBg="1"/>
      <p:bldP spid="32778" grpId="0" animBg="1"/>
      <p:bldP spid="32779" grpId="0" animBg="1"/>
      <p:bldP spid="32780" grpId="0" animBg="1"/>
      <p:bldP spid="32781" grpId="0" animBg="1"/>
      <p:bldP spid="32782" grpId="0" animBg="1"/>
      <p:bldP spid="32791" grpId="0"/>
      <p:bldP spid="32792" grpId="0"/>
      <p:bldP spid="32793" grpId="0"/>
      <p:bldP spid="32794" grpId="0"/>
      <p:bldP spid="32795" grpId="0"/>
      <p:bldP spid="32796" grpId="0"/>
      <p:bldP spid="32797" grpId="0"/>
      <p:bldP spid="3279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reeform 5"/>
          <p:cNvSpPr/>
          <p:nvPr/>
        </p:nvSpPr>
        <p:spPr>
          <a:xfrm>
            <a:off x="3328988" y="658813"/>
            <a:ext cx="5580062" cy="5584825"/>
          </a:xfrm>
          <a:custGeom>
            <a:avLst/>
            <a:gdLst/>
            <a:ahLst/>
            <a:cxnLst>
              <a:cxn ang="0">
                <a:pos x="2790031" y="0"/>
              </a:cxn>
              <a:cxn ang="0">
                <a:pos x="5580062" y="2792413"/>
              </a:cxn>
              <a:cxn ang="0">
                <a:pos x="2790031" y="5584825"/>
              </a:cxn>
              <a:cxn ang="0">
                <a:pos x="0" y="2792413"/>
              </a:cxn>
              <a:cxn ang="0">
                <a:pos x="236686" y="1666594"/>
              </a:cxn>
              <a:cxn ang="0">
                <a:pos x="643118" y="1783244"/>
              </a:cxn>
              <a:cxn ang="0">
                <a:pos x="1410556" y="1015749"/>
              </a:cxn>
              <a:cxn ang="0">
                <a:pos x="1206145" y="494116"/>
              </a:cxn>
              <a:cxn ang="0">
                <a:pos x="2790031" y="0"/>
              </a:cxn>
            </a:cxnLst>
            <a:rect l="0" t="0" r="0" b="0"/>
            <a:pathLst>
              <a:path w="9336" h="9336">
                <a:moveTo>
                  <a:pt x="4668" y="0"/>
                </a:moveTo>
                <a:cubicBezTo>
                  <a:pt x="7246" y="0"/>
                  <a:pt x="9336" y="2090"/>
                  <a:pt x="9336" y="4668"/>
                </a:cubicBezTo>
                <a:cubicBezTo>
                  <a:pt x="9336" y="7246"/>
                  <a:pt x="7246" y="9336"/>
                  <a:pt x="4668" y="9336"/>
                </a:cubicBezTo>
                <a:cubicBezTo>
                  <a:pt x="2090" y="9336"/>
                  <a:pt x="0" y="7246"/>
                  <a:pt x="0" y="4668"/>
                </a:cubicBezTo>
                <a:cubicBezTo>
                  <a:pt x="0" y="3998"/>
                  <a:pt x="141" y="3362"/>
                  <a:pt x="396" y="2786"/>
                </a:cubicBezTo>
                <a:cubicBezTo>
                  <a:pt x="593" y="2909"/>
                  <a:pt x="826" y="2981"/>
                  <a:pt x="1076" y="2981"/>
                </a:cubicBezTo>
                <a:cubicBezTo>
                  <a:pt x="1785" y="2981"/>
                  <a:pt x="2360" y="2406"/>
                  <a:pt x="2360" y="1698"/>
                </a:cubicBezTo>
                <a:cubicBezTo>
                  <a:pt x="2360" y="1361"/>
                  <a:pt x="2230" y="1055"/>
                  <a:pt x="2018" y="826"/>
                </a:cubicBezTo>
                <a:cubicBezTo>
                  <a:pt x="2771" y="305"/>
                  <a:pt x="3684" y="0"/>
                  <a:pt x="4668" y="0"/>
                </a:cubicBezTo>
                <a:close/>
              </a:path>
            </a:pathLst>
          </a:custGeom>
          <a:solidFill>
            <a:schemeClr val="tx1">
              <a:alpha val="100000"/>
            </a:schemeClr>
          </a:solidFill>
          <a:ln w="9525">
            <a:noFill/>
          </a:ln>
        </p:spPr>
        <p:txBody>
          <a:bodyPr/>
          <a:lstStyle/>
          <a:p>
            <a:endParaRPr lang="zh-CN" altLang="en-US"/>
          </a:p>
        </p:txBody>
      </p:sp>
      <p:sp>
        <p:nvSpPr>
          <p:cNvPr id="33795" name="Oval 6"/>
          <p:cNvSpPr/>
          <p:nvPr/>
        </p:nvSpPr>
        <p:spPr>
          <a:xfrm>
            <a:off x="3384550" y="1085850"/>
            <a:ext cx="1176338" cy="1176338"/>
          </a:xfrm>
          <a:prstGeom prst="ellipse">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3796" name="Line 12"/>
          <p:cNvSpPr/>
          <p:nvPr/>
        </p:nvSpPr>
        <p:spPr>
          <a:xfrm>
            <a:off x="3651250" y="3392488"/>
            <a:ext cx="4967288" cy="0"/>
          </a:xfrm>
          <a:prstGeom prst="line">
            <a:avLst/>
          </a:prstGeom>
          <a:ln w="12700" cap="flat" cmpd="sng">
            <a:solidFill>
              <a:schemeClr val="accent2"/>
            </a:solidFill>
            <a:prstDash val="solid"/>
            <a:headEnd type="none" w="med" len="med"/>
            <a:tailEnd type="none" w="med" len="med"/>
          </a:ln>
        </p:spPr>
      </p:sp>
      <p:sp>
        <p:nvSpPr>
          <p:cNvPr id="33797" name="TextBox 4"/>
          <p:cNvSpPr txBox="1"/>
          <p:nvPr/>
        </p:nvSpPr>
        <p:spPr>
          <a:xfrm>
            <a:off x="3865563" y="2276475"/>
            <a:ext cx="4506912" cy="1108075"/>
          </a:xfrm>
          <a:prstGeom prst="rect">
            <a:avLst/>
          </a:prstGeom>
          <a:noFill/>
          <a:ln w="9525">
            <a:noFill/>
          </a:ln>
        </p:spPr>
        <p:txBody>
          <a:bodyPr>
            <a:spAutoFit/>
          </a:bodyPr>
          <a:lstStyle/>
          <a:p>
            <a:pPr lvl="0" algn="ctr" eaLnBrk="1" hangingPunct="1"/>
            <a:r>
              <a:rPr lang="zh-CN" altLang="en-US" sz="6400" b="1" dirty="0">
                <a:solidFill>
                  <a:schemeClr val="accent2"/>
                </a:solidFill>
                <a:latin typeface="微软雅黑" panose="020B0503020204020204" pitchFamily="2" charset="-122"/>
                <a:ea typeface="微软雅黑" panose="020B0503020204020204" pitchFamily="2" charset="-122"/>
              </a:rPr>
              <a:t>联系我们</a:t>
            </a:r>
          </a:p>
        </p:txBody>
      </p:sp>
      <p:sp>
        <p:nvSpPr>
          <p:cNvPr id="33798" name="Rectangle 14"/>
          <p:cNvSpPr/>
          <p:nvPr/>
        </p:nvSpPr>
        <p:spPr>
          <a:xfrm>
            <a:off x="5653088" y="1814513"/>
            <a:ext cx="1003300" cy="431800"/>
          </a:xfrm>
          <a:prstGeom prst="rect">
            <a:avLst/>
          </a:prstGeom>
          <a:noFill/>
          <a:ln w="9525">
            <a:noFill/>
          </a:ln>
        </p:spPr>
        <p:txBody>
          <a:bodyPr wrap="none" lIns="0" tIns="0" rIns="0" bIns="0">
            <a:spAutoFit/>
          </a:bodyPr>
          <a:lstStyle/>
          <a:p>
            <a:pPr lvl="0" eaLnBrk="1" hangingPunct="1"/>
            <a:r>
              <a:rPr lang="zh-CN" altLang="en-US" sz="2800" dirty="0">
                <a:solidFill>
                  <a:schemeClr val="accent2"/>
                </a:solidFill>
                <a:latin typeface="微软雅黑" panose="020B0503020204020204" pitchFamily="2" charset="-122"/>
                <a:ea typeface="微软雅黑" panose="020B0503020204020204" pitchFamily="2" charset="-122"/>
              </a:rPr>
              <a:t>Part </a:t>
            </a:r>
            <a:r>
              <a:rPr lang="en-US" altLang="x-none" sz="2800" dirty="0">
                <a:solidFill>
                  <a:schemeClr val="accent2"/>
                </a:solidFill>
                <a:latin typeface="微软雅黑" panose="020B0503020204020204" pitchFamily="2" charset="-122"/>
                <a:ea typeface="微软雅黑" panose="020B0503020204020204" pitchFamily="2" charset="-122"/>
              </a:rPr>
              <a:t>3</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33799" name="Rectangle 14"/>
          <p:cNvSpPr/>
          <p:nvPr/>
        </p:nvSpPr>
        <p:spPr>
          <a:xfrm>
            <a:off x="4313238" y="3422650"/>
            <a:ext cx="3898900" cy="430213"/>
          </a:xfrm>
          <a:prstGeom prst="rect">
            <a:avLst/>
          </a:prstGeom>
          <a:noFill/>
          <a:ln w="9525">
            <a:noFill/>
          </a:ln>
        </p:spPr>
        <p:txBody>
          <a:bodyPr lIns="0" tIns="0" rIns="0" bIns="0">
            <a:spAutoFit/>
          </a:bodyPr>
          <a:lstStyle/>
          <a:p>
            <a:pPr lvl="0" algn="ctr" eaLnBrk="1" hangingPunct="1"/>
            <a:r>
              <a:rPr lang="en-US" altLang="x-none" sz="2800" dirty="0">
                <a:solidFill>
                  <a:schemeClr val="accent2"/>
                </a:solidFill>
                <a:latin typeface="微软雅黑" panose="020B0503020204020204" pitchFamily="2" charset="-122"/>
                <a:ea typeface="宋体" panose="02010600030101010101" pitchFamily="2" charset="-122"/>
              </a:rPr>
              <a:t>Contact us</a:t>
            </a:r>
            <a:endParaRPr lang="zh-CN" altLang="en-US" sz="2800" dirty="0">
              <a:solidFill>
                <a:schemeClr val="accent2"/>
              </a:solidFill>
              <a:latin typeface="微软雅黑" panose="020B0503020204020204" pitchFamily="2" charset="-122"/>
              <a:ea typeface="宋体" panose="02010600030101010101" pitchFamily="2" charset="-122"/>
            </a:endParaRPr>
          </a:p>
        </p:txBody>
      </p:sp>
      <p:sp>
        <p:nvSpPr>
          <p:cNvPr id="33800" name="Freeform 10"/>
          <p:cNvSpPr>
            <a:spLocks noEditPoints="1"/>
          </p:cNvSpPr>
          <p:nvPr/>
        </p:nvSpPr>
        <p:spPr>
          <a:xfrm>
            <a:off x="3670300" y="1200150"/>
            <a:ext cx="657225" cy="831850"/>
          </a:xfrm>
          <a:custGeom>
            <a:avLst/>
            <a:gdLst/>
            <a:ahLst/>
            <a:cxnLst>
              <a:cxn ang="0">
                <a:pos x="75854" y="225402"/>
              </a:cxn>
              <a:cxn ang="0">
                <a:pos x="110263" y="442922"/>
              </a:cxn>
              <a:cxn ang="0">
                <a:pos x="321404" y="40194"/>
              </a:cxn>
              <a:cxn ang="0">
                <a:pos x="538019" y="437405"/>
              </a:cxn>
              <a:cxn ang="0">
                <a:pos x="394912" y="550894"/>
              </a:cxn>
              <a:cxn ang="0">
                <a:pos x="401168" y="576902"/>
              </a:cxn>
              <a:cxn ang="0">
                <a:pos x="562261" y="439770"/>
              </a:cxn>
              <a:cxn ang="0">
                <a:pos x="577120" y="226978"/>
              </a:cxn>
              <a:cxn ang="0">
                <a:pos x="308110" y="0"/>
              </a:cxn>
              <a:cxn ang="0">
                <a:pos x="322968" y="105608"/>
              </a:cxn>
              <a:cxn ang="0">
                <a:pos x="394130" y="178115"/>
              </a:cxn>
              <a:cxn ang="0">
                <a:pos x="322968" y="105608"/>
              </a:cxn>
              <a:cxn ang="0">
                <a:pos x="244767" y="321552"/>
              </a:cxn>
              <a:cxn ang="0">
                <a:pos x="244767" y="387754"/>
              </a:cxn>
              <a:cxn ang="0">
                <a:pos x="244767" y="321552"/>
              </a:cxn>
              <a:cxn ang="0">
                <a:pos x="412899" y="321552"/>
              </a:cxn>
              <a:cxn ang="0">
                <a:pos x="412899" y="387754"/>
              </a:cxn>
              <a:cxn ang="0">
                <a:pos x="412899" y="321552"/>
              </a:cxn>
              <a:cxn ang="0">
                <a:pos x="351120" y="543013"/>
              </a:cxn>
              <a:cxn ang="0">
                <a:pos x="290124" y="564292"/>
              </a:cxn>
              <a:cxn ang="0">
                <a:pos x="315930" y="604486"/>
              </a:cxn>
              <a:cxn ang="0">
                <a:pos x="376926" y="583207"/>
              </a:cxn>
              <a:cxn ang="0">
                <a:pos x="351120" y="543013"/>
              </a:cxn>
              <a:cxn ang="0">
                <a:pos x="465293" y="581631"/>
              </a:cxn>
              <a:cxn ang="0">
                <a:pos x="412117" y="832252"/>
              </a:cxn>
              <a:cxn ang="0">
                <a:pos x="465293" y="581631"/>
              </a:cxn>
              <a:cxn ang="0">
                <a:pos x="199411" y="587147"/>
              </a:cxn>
              <a:cxn ang="0">
                <a:pos x="244767" y="832252"/>
              </a:cxn>
              <a:cxn ang="0">
                <a:pos x="199411" y="587147"/>
              </a:cxn>
              <a:cxn ang="0">
                <a:pos x="287778" y="635223"/>
              </a:cxn>
              <a:cxn ang="0">
                <a:pos x="290906" y="832252"/>
              </a:cxn>
              <a:cxn ang="0">
                <a:pos x="380054" y="641528"/>
              </a:cxn>
              <a:cxn ang="0">
                <a:pos x="287778" y="635223"/>
              </a:cxn>
            </a:cxnLst>
            <a:rect l="0" t="0" r="0" b="0"/>
            <a:pathLst>
              <a:path w="841" h="1056">
                <a:moveTo>
                  <a:pt x="394" y="0"/>
                </a:moveTo>
                <a:cubicBezTo>
                  <a:pt x="226" y="4"/>
                  <a:pt x="110" y="134"/>
                  <a:pt x="97" y="286"/>
                </a:cubicBezTo>
                <a:cubicBezTo>
                  <a:pt x="43" y="305"/>
                  <a:pt x="3" y="358"/>
                  <a:pt x="5" y="420"/>
                </a:cubicBezTo>
                <a:cubicBezTo>
                  <a:pt x="9" y="559"/>
                  <a:pt x="66" y="561"/>
                  <a:pt x="141" y="562"/>
                </a:cubicBezTo>
                <a:lnTo>
                  <a:pt x="141" y="294"/>
                </a:lnTo>
                <a:cubicBezTo>
                  <a:pt x="143" y="179"/>
                  <a:pt x="255" y="51"/>
                  <a:pt x="411" y="51"/>
                </a:cubicBezTo>
                <a:cubicBezTo>
                  <a:pt x="565" y="51"/>
                  <a:pt x="650" y="172"/>
                  <a:pt x="688" y="278"/>
                </a:cubicBezTo>
                <a:lnTo>
                  <a:pt x="688" y="555"/>
                </a:lnTo>
                <a:cubicBezTo>
                  <a:pt x="680" y="572"/>
                  <a:pt x="660" y="592"/>
                  <a:pt x="623" y="628"/>
                </a:cubicBezTo>
                <a:cubicBezTo>
                  <a:pt x="574" y="675"/>
                  <a:pt x="505" y="699"/>
                  <a:pt x="505" y="699"/>
                </a:cubicBezTo>
                <a:cubicBezTo>
                  <a:pt x="497" y="701"/>
                  <a:pt x="491" y="712"/>
                  <a:pt x="493" y="721"/>
                </a:cubicBezTo>
                <a:cubicBezTo>
                  <a:pt x="495" y="730"/>
                  <a:pt x="505" y="736"/>
                  <a:pt x="513" y="732"/>
                </a:cubicBezTo>
                <a:cubicBezTo>
                  <a:pt x="513" y="732"/>
                  <a:pt x="587" y="708"/>
                  <a:pt x="642" y="655"/>
                </a:cubicBezTo>
                <a:cubicBezTo>
                  <a:pt x="696" y="602"/>
                  <a:pt x="718" y="559"/>
                  <a:pt x="719" y="558"/>
                </a:cubicBezTo>
                <a:cubicBezTo>
                  <a:pt x="779" y="543"/>
                  <a:pt x="824" y="544"/>
                  <a:pt x="824" y="420"/>
                </a:cubicBezTo>
                <a:cubicBezTo>
                  <a:pt x="824" y="360"/>
                  <a:pt x="788" y="309"/>
                  <a:pt x="738" y="288"/>
                </a:cubicBezTo>
                <a:cubicBezTo>
                  <a:pt x="701" y="147"/>
                  <a:pt x="585" y="4"/>
                  <a:pt x="411" y="0"/>
                </a:cubicBezTo>
                <a:cubicBezTo>
                  <a:pt x="405" y="0"/>
                  <a:pt x="400" y="0"/>
                  <a:pt x="394" y="0"/>
                </a:cubicBezTo>
                <a:close/>
                <a:moveTo>
                  <a:pt x="413" y="134"/>
                </a:moveTo>
                <a:lnTo>
                  <a:pt x="413" y="134"/>
                </a:lnTo>
                <a:cubicBezTo>
                  <a:pt x="219" y="133"/>
                  <a:pt x="122" y="282"/>
                  <a:pt x="165" y="437"/>
                </a:cubicBezTo>
                <a:cubicBezTo>
                  <a:pt x="165" y="437"/>
                  <a:pt x="502" y="297"/>
                  <a:pt x="504" y="226"/>
                </a:cubicBezTo>
                <a:cubicBezTo>
                  <a:pt x="578" y="326"/>
                  <a:pt x="663" y="366"/>
                  <a:pt x="663" y="366"/>
                </a:cubicBezTo>
                <a:cubicBezTo>
                  <a:pt x="653" y="195"/>
                  <a:pt x="575" y="135"/>
                  <a:pt x="413" y="134"/>
                </a:cubicBezTo>
                <a:close/>
                <a:moveTo>
                  <a:pt x="313" y="408"/>
                </a:moveTo>
                <a:lnTo>
                  <a:pt x="313" y="408"/>
                </a:lnTo>
                <a:cubicBezTo>
                  <a:pt x="285" y="408"/>
                  <a:pt x="262" y="427"/>
                  <a:pt x="262" y="450"/>
                </a:cubicBezTo>
                <a:cubicBezTo>
                  <a:pt x="262" y="473"/>
                  <a:pt x="285" y="492"/>
                  <a:pt x="313" y="492"/>
                </a:cubicBezTo>
                <a:cubicBezTo>
                  <a:pt x="341" y="492"/>
                  <a:pt x="364" y="473"/>
                  <a:pt x="364" y="450"/>
                </a:cubicBezTo>
                <a:cubicBezTo>
                  <a:pt x="364" y="427"/>
                  <a:pt x="341" y="408"/>
                  <a:pt x="313" y="408"/>
                </a:cubicBezTo>
                <a:close/>
                <a:moveTo>
                  <a:pt x="528" y="408"/>
                </a:moveTo>
                <a:lnTo>
                  <a:pt x="528" y="408"/>
                </a:lnTo>
                <a:cubicBezTo>
                  <a:pt x="500" y="408"/>
                  <a:pt x="477" y="427"/>
                  <a:pt x="477" y="450"/>
                </a:cubicBezTo>
                <a:cubicBezTo>
                  <a:pt x="477" y="473"/>
                  <a:pt x="500" y="492"/>
                  <a:pt x="528" y="492"/>
                </a:cubicBezTo>
                <a:cubicBezTo>
                  <a:pt x="556" y="492"/>
                  <a:pt x="579" y="473"/>
                  <a:pt x="579" y="450"/>
                </a:cubicBezTo>
                <a:cubicBezTo>
                  <a:pt x="579" y="427"/>
                  <a:pt x="556" y="408"/>
                  <a:pt x="528" y="408"/>
                </a:cubicBezTo>
                <a:close/>
                <a:moveTo>
                  <a:pt x="449" y="689"/>
                </a:moveTo>
                <a:lnTo>
                  <a:pt x="449" y="689"/>
                </a:lnTo>
                <a:lnTo>
                  <a:pt x="399" y="693"/>
                </a:lnTo>
                <a:cubicBezTo>
                  <a:pt x="384" y="694"/>
                  <a:pt x="371" y="705"/>
                  <a:pt x="371" y="716"/>
                </a:cubicBezTo>
                <a:lnTo>
                  <a:pt x="374" y="750"/>
                </a:lnTo>
                <a:cubicBezTo>
                  <a:pt x="374" y="761"/>
                  <a:pt x="389" y="769"/>
                  <a:pt x="404" y="767"/>
                </a:cubicBezTo>
                <a:lnTo>
                  <a:pt x="454" y="763"/>
                </a:lnTo>
                <a:cubicBezTo>
                  <a:pt x="469" y="761"/>
                  <a:pt x="483" y="751"/>
                  <a:pt x="482" y="740"/>
                </a:cubicBezTo>
                <a:lnTo>
                  <a:pt x="480" y="706"/>
                </a:lnTo>
                <a:cubicBezTo>
                  <a:pt x="479" y="696"/>
                  <a:pt x="464" y="687"/>
                  <a:pt x="449" y="689"/>
                </a:cubicBezTo>
                <a:close/>
                <a:moveTo>
                  <a:pt x="595" y="738"/>
                </a:moveTo>
                <a:lnTo>
                  <a:pt x="595" y="738"/>
                </a:lnTo>
                <a:cubicBezTo>
                  <a:pt x="583" y="738"/>
                  <a:pt x="570" y="741"/>
                  <a:pt x="557" y="747"/>
                </a:cubicBezTo>
                <a:lnTo>
                  <a:pt x="527" y="1056"/>
                </a:lnTo>
                <a:lnTo>
                  <a:pt x="841" y="1056"/>
                </a:lnTo>
                <a:cubicBezTo>
                  <a:pt x="794" y="959"/>
                  <a:pt x="716" y="733"/>
                  <a:pt x="595" y="738"/>
                </a:cubicBezTo>
                <a:close/>
                <a:moveTo>
                  <a:pt x="255" y="745"/>
                </a:moveTo>
                <a:lnTo>
                  <a:pt x="255" y="745"/>
                </a:lnTo>
                <a:cubicBezTo>
                  <a:pt x="115" y="751"/>
                  <a:pt x="48" y="955"/>
                  <a:pt x="0" y="1056"/>
                </a:cubicBezTo>
                <a:lnTo>
                  <a:pt x="313" y="1056"/>
                </a:lnTo>
                <a:lnTo>
                  <a:pt x="284" y="746"/>
                </a:lnTo>
                <a:cubicBezTo>
                  <a:pt x="274" y="745"/>
                  <a:pt x="264" y="745"/>
                  <a:pt x="255" y="745"/>
                </a:cubicBezTo>
                <a:close/>
                <a:moveTo>
                  <a:pt x="368" y="806"/>
                </a:moveTo>
                <a:lnTo>
                  <a:pt x="368" y="806"/>
                </a:lnTo>
                <a:cubicBezTo>
                  <a:pt x="361" y="806"/>
                  <a:pt x="354" y="809"/>
                  <a:pt x="355" y="814"/>
                </a:cubicBezTo>
                <a:lnTo>
                  <a:pt x="372" y="1056"/>
                </a:lnTo>
                <a:lnTo>
                  <a:pt x="469" y="1056"/>
                </a:lnTo>
                <a:lnTo>
                  <a:pt x="486" y="814"/>
                </a:lnTo>
                <a:cubicBezTo>
                  <a:pt x="486" y="809"/>
                  <a:pt x="480" y="806"/>
                  <a:pt x="473" y="806"/>
                </a:cubicBezTo>
                <a:lnTo>
                  <a:pt x="368" y="806"/>
                </a:lnTo>
                <a:close/>
              </a:path>
            </a:pathLst>
          </a:custGeom>
          <a:solidFill>
            <a:srgbClr val="FFFFFF">
              <a:alpha val="100000"/>
            </a:srgbClr>
          </a:solidFill>
          <a:ln w="9525">
            <a:noFill/>
          </a:ln>
        </p:spPr>
        <p:txBody>
          <a:bodyPr/>
          <a:lstStyle/>
          <a:p>
            <a:endParaRPr lang="zh-CN" altLang="en-US"/>
          </a:p>
        </p:txBody>
      </p:sp>
      <p:sp>
        <p:nvSpPr>
          <p:cNvPr id="33801" name="TextBox 8"/>
          <p:cNvSpPr txBox="1"/>
          <p:nvPr/>
        </p:nvSpPr>
        <p:spPr>
          <a:xfrm>
            <a:off x="4873625" y="4006850"/>
            <a:ext cx="12969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加盟方式</a:t>
            </a:r>
          </a:p>
        </p:txBody>
      </p:sp>
      <p:sp>
        <p:nvSpPr>
          <p:cNvPr id="33802" name="TextBox 9"/>
          <p:cNvSpPr txBox="1"/>
          <p:nvPr/>
        </p:nvSpPr>
        <p:spPr>
          <a:xfrm>
            <a:off x="4873625" y="4541838"/>
            <a:ext cx="12969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优惠政策</a:t>
            </a:r>
          </a:p>
        </p:txBody>
      </p:sp>
      <p:sp>
        <p:nvSpPr>
          <p:cNvPr id="33803" name="TextBox 10"/>
          <p:cNvSpPr txBox="1"/>
          <p:nvPr/>
        </p:nvSpPr>
        <p:spPr>
          <a:xfrm>
            <a:off x="6654800" y="4006850"/>
            <a:ext cx="1387475"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售后保障</a:t>
            </a:r>
          </a:p>
        </p:txBody>
      </p:sp>
      <p:sp>
        <p:nvSpPr>
          <p:cNvPr id="33804" name="TextBox 11"/>
          <p:cNvSpPr txBox="1"/>
          <p:nvPr/>
        </p:nvSpPr>
        <p:spPr>
          <a:xfrm>
            <a:off x="6654800" y="4541838"/>
            <a:ext cx="1387475"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联系我们</a:t>
            </a:r>
          </a:p>
        </p:txBody>
      </p:sp>
      <p:sp>
        <p:nvSpPr>
          <p:cNvPr id="33805" name="Freeform 18"/>
          <p:cNvSpPr>
            <a:spLocks noEditPoints="1"/>
          </p:cNvSpPr>
          <p:nvPr/>
        </p:nvSpPr>
        <p:spPr>
          <a:xfrm>
            <a:off x="6386513" y="4087813"/>
            <a:ext cx="268287" cy="268287"/>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3506"/>
              </a:cxn>
              <a:cxn ang="0">
                <a:pos x="154123" y="113506"/>
              </a:cxn>
              <a:cxn ang="0">
                <a:pos x="154123" y="40129"/>
              </a:cxn>
              <a:cxn ang="0">
                <a:pos x="113023" y="40129"/>
              </a:cxn>
              <a:cxn ang="0">
                <a:pos x="113023" y="113506"/>
              </a:cxn>
              <a:cxn ang="0">
                <a:pos x="39958" y="113506"/>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3806" name="Freeform 19"/>
          <p:cNvSpPr>
            <a:spLocks noEditPoints="1"/>
          </p:cNvSpPr>
          <p:nvPr/>
        </p:nvSpPr>
        <p:spPr>
          <a:xfrm>
            <a:off x="6386513" y="4622800"/>
            <a:ext cx="268287"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3807" name="Freeform 21"/>
          <p:cNvSpPr>
            <a:spLocks noEditPoints="1"/>
          </p:cNvSpPr>
          <p:nvPr/>
        </p:nvSpPr>
        <p:spPr>
          <a:xfrm>
            <a:off x="4592638" y="408781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3808" name="Freeform 22"/>
          <p:cNvSpPr>
            <a:spLocks noEditPoints="1"/>
          </p:cNvSpPr>
          <p:nvPr/>
        </p:nvSpPr>
        <p:spPr>
          <a:xfrm>
            <a:off x="4592638" y="4622800"/>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wheel(1)">
                                      <p:cBhvr>
                                        <p:cTn id="7" dur="2000"/>
                                        <p:tgtEl>
                                          <p:spTgt spid="3379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3795"/>
                                        </p:tgtEl>
                                        <p:attrNameLst>
                                          <p:attrName>style.visibility</p:attrName>
                                        </p:attrNameLst>
                                      </p:cBhvr>
                                      <p:to>
                                        <p:strVal val="visible"/>
                                      </p:to>
                                    </p:set>
                                    <p:anim calcmode="lin" valueType="num">
                                      <p:cBhvr>
                                        <p:cTn id="11" dur="500" fill="hold"/>
                                        <p:tgtEl>
                                          <p:spTgt spid="33795"/>
                                        </p:tgtEl>
                                        <p:attrNameLst>
                                          <p:attrName>ppt_w</p:attrName>
                                        </p:attrNameLst>
                                      </p:cBhvr>
                                      <p:tavLst>
                                        <p:tav tm="0">
                                          <p:val>
                                            <p:fltVal val="0"/>
                                          </p:val>
                                        </p:tav>
                                        <p:tav tm="100000">
                                          <p:val>
                                            <p:strVal val="#ppt_w"/>
                                          </p:val>
                                        </p:tav>
                                      </p:tavLst>
                                    </p:anim>
                                    <p:anim calcmode="lin" valueType="num">
                                      <p:cBhvr>
                                        <p:cTn id="12" dur="500" fill="hold"/>
                                        <p:tgtEl>
                                          <p:spTgt spid="33795"/>
                                        </p:tgtEl>
                                        <p:attrNameLst>
                                          <p:attrName>ppt_h</p:attrName>
                                        </p:attrNameLst>
                                      </p:cBhvr>
                                      <p:tavLst>
                                        <p:tav tm="0">
                                          <p:val>
                                            <p:fltVal val="0"/>
                                          </p:val>
                                        </p:tav>
                                        <p:tav tm="100000">
                                          <p:val>
                                            <p:strVal val="#ppt_h"/>
                                          </p:val>
                                        </p:tav>
                                      </p:tavLst>
                                    </p:anim>
                                    <p:animEffect transition="in" filter="fade">
                                      <p:cBhvr>
                                        <p:cTn id="13" dur="500"/>
                                        <p:tgtEl>
                                          <p:spTgt spid="33795"/>
                                        </p:tgtEl>
                                      </p:cBhvr>
                                    </p:animEffect>
                                  </p:childTnLst>
                                </p:cTn>
                              </p:par>
                            </p:childTnLst>
                          </p:cTn>
                        </p:par>
                        <p:par>
                          <p:cTn id="14" fill="hold">
                            <p:stCondLst>
                              <p:cond delay="2500"/>
                            </p:stCondLst>
                            <p:childTnLst>
                              <p:par>
                                <p:cTn id="15" presetID="31" presetClass="entr" presetSubtype="0" fill="hold" nodeType="afterEffect">
                                  <p:stCondLst>
                                    <p:cond delay="0"/>
                                  </p:stCondLst>
                                  <p:childTnLst>
                                    <p:set>
                                      <p:cBhvr>
                                        <p:cTn id="16" dur="1" fill="hold">
                                          <p:stCondLst>
                                            <p:cond delay="0"/>
                                          </p:stCondLst>
                                        </p:cTn>
                                        <p:tgtEl>
                                          <p:spTgt spid="33800"/>
                                        </p:tgtEl>
                                        <p:attrNameLst>
                                          <p:attrName>style.visibility</p:attrName>
                                        </p:attrNameLst>
                                      </p:cBhvr>
                                      <p:to>
                                        <p:strVal val="visible"/>
                                      </p:to>
                                    </p:set>
                                    <p:anim calcmode="lin" valueType="num">
                                      <p:cBhvr>
                                        <p:cTn id="17" dur="500" fill="hold"/>
                                        <p:tgtEl>
                                          <p:spTgt spid="33800"/>
                                        </p:tgtEl>
                                        <p:attrNameLst>
                                          <p:attrName>ppt_w</p:attrName>
                                        </p:attrNameLst>
                                      </p:cBhvr>
                                      <p:tavLst>
                                        <p:tav tm="0">
                                          <p:val>
                                            <p:fltVal val="0"/>
                                          </p:val>
                                        </p:tav>
                                        <p:tav tm="100000">
                                          <p:val>
                                            <p:strVal val="#ppt_w"/>
                                          </p:val>
                                        </p:tav>
                                      </p:tavLst>
                                    </p:anim>
                                    <p:anim calcmode="lin" valueType="num">
                                      <p:cBhvr>
                                        <p:cTn id="18" dur="500" fill="hold"/>
                                        <p:tgtEl>
                                          <p:spTgt spid="33800"/>
                                        </p:tgtEl>
                                        <p:attrNameLst>
                                          <p:attrName>ppt_h</p:attrName>
                                        </p:attrNameLst>
                                      </p:cBhvr>
                                      <p:tavLst>
                                        <p:tav tm="0">
                                          <p:val>
                                            <p:fltVal val="0"/>
                                          </p:val>
                                        </p:tav>
                                        <p:tav tm="100000">
                                          <p:val>
                                            <p:strVal val="#ppt_h"/>
                                          </p:val>
                                        </p:tav>
                                      </p:tavLst>
                                    </p:anim>
                                    <p:anim calcmode="lin" valueType="num">
                                      <p:cBhvr>
                                        <p:cTn id="19" dur="500" fill="hold"/>
                                        <p:tgtEl>
                                          <p:spTgt spid="33800"/>
                                        </p:tgtEl>
                                        <p:attrNameLst>
                                          <p:attrName>style.rotation</p:attrName>
                                        </p:attrNameLst>
                                      </p:cBhvr>
                                      <p:tavLst>
                                        <p:tav tm="0">
                                          <p:val>
                                            <p:fltVal val="90"/>
                                          </p:val>
                                        </p:tav>
                                        <p:tav tm="100000">
                                          <p:val>
                                            <p:fltVal val="0"/>
                                          </p:val>
                                        </p:tav>
                                      </p:tavLst>
                                    </p:anim>
                                    <p:animEffect transition="in" filter="fade">
                                      <p:cBhvr>
                                        <p:cTn id="20" dur="500"/>
                                        <p:tgtEl>
                                          <p:spTgt spid="33800"/>
                                        </p:tgtEl>
                                      </p:cBhvr>
                                    </p:animEffect>
                                  </p:childTnLst>
                                </p:cTn>
                              </p:par>
                            </p:childTnLst>
                          </p:cTn>
                        </p:par>
                        <p:par>
                          <p:cTn id="21" fill="hold">
                            <p:stCondLst>
                              <p:cond delay="3000"/>
                            </p:stCondLst>
                            <p:childTnLst>
                              <p:par>
                                <p:cTn id="22" presetID="16" presetClass="entr" presetSubtype="21" fill="hold" nodeType="afterEffect">
                                  <p:stCondLst>
                                    <p:cond delay="0"/>
                                  </p:stCondLst>
                                  <p:childTnLst>
                                    <p:set>
                                      <p:cBhvr>
                                        <p:cTn id="23" dur="1" fill="hold">
                                          <p:stCondLst>
                                            <p:cond delay="0"/>
                                          </p:stCondLst>
                                        </p:cTn>
                                        <p:tgtEl>
                                          <p:spTgt spid="33796"/>
                                        </p:tgtEl>
                                        <p:attrNameLst>
                                          <p:attrName>style.visibility</p:attrName>
                                        </p:attrNameLst>
                                      </p:cBhvr>
                                      <p:to>
                                        <p:strVal val="visible"/>
                                      </p:to>
                                    </p:set>
                                    <p:animEffect transition="in" filter="barn(inVertical)">
                                      <p:cBhvr>
                                        <p:cTn id="24" dur="500"/>
                                        <p:tgtEl>
                                          <p:spTgt spid="33796"/>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33797"/>
                                        </p:tgtEl>
                                        <p:attrNameLst>
                                          <p:attrName>style.visibility</p:attrName>
                                        </p:attrNameLst>
                                      </p:cBhvr>
                                      <p:to>
                                        <p:strVal val="visible"/>
                                      </p:to>
                                    </p:set>
                                    <p:animEffect transition="in" filter="wipe(up)">
                                      <p:cBhvr>
                                        <p:cTn id="28" dur="500"/>
                                        <p:tgtEl>
                                          <p:spTgt spid="3379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3798"/>
                                        </p:tgtEl>
                                        <p:attrNameLst>
                                          <p:attrName>style.visibility</p:attrName>
                                        </p:attrNameLst>
                                      </p:cBhvr>
                                      <p:to>
                                        <p:strVal val="visible"/>
                                      </p:to>
                                    </p:set>
                                    <p:animEffect transition="in" filter="wipe(down)">
                                      <p:cBhvr>
                                        <p:cTn id="31" dur="500"/>
                                        <p:tgtEl>
                                          <p:spTgt spid="33798"/>
                                        </p:tgtEl>
                                      </p:cBhvr>
                                    </p:animEffect>
                                  </p:childTnLst>
                                </p:cTn>
                              </p:par>
                            </p:childTnLst>
                          </p:cTn>
                        </p:par>
                        <p:par>
                          <p:cTn id="32" fill="hold">
                            <p:stCondLst>
                              <p:cond delay="4000"/>
                            </p:stCondLst>
                            <p:childTnLst>
                              <p:par>
                                <p:cTn id="33" presetID="31" presetClass="entr" presetSubtype="0" fill="hold" grpId="0" nodeType="afterEffect">
                                  <p:stCondLst>
                                    <p:cond delay="0"/>
                                  </p:stCondLst>
                                  <p:childTnLst>
                                    <p:set>
                                      <p:cBhvr>
                                        <p:cTn id="34" dur="1" fill="hold">
                                          <p:stCondLst>
                                            <p:cond delay="0"/>
                                          </p:stCondLst>
                                        </p:cTn>
                                        <p:tgtEl>
                                          <p:spTgt spid="33799"/>
                                        </p:tgtEl>
                                        <p:attrNameLst>
                                          <p:attrName>style.visibility</p:attrName>
                                        </p:attrNameLst>
                                      </p:cBhvr>
                                      <p:to>
                                        <p:strVal val="visible"/>
                                      </p:to>
                                    </p:set>
                                    <p:anim calcmode="lin" valueType="num">
                                      <p:cBhvr>
                                        <p:cTn id="35" dur="500" fill="hold"/>
                                        <p:tgtEl>
                                          <p:spTgt spid="33799"/>
                                        </p:tgtEl>
                                        <p:attrNameLst>
                                          <p:attrName>ppt_w</p:attrName>
                                        </p:attrNameLst>
                                      </p:cBhvr>
                                      <p:tavLst>
                                        <p:tav tm="0">
                                          <p:val>
                                            <p:fltVal val="0"/>
                                          </p:val>
                                        </p:tav>
                                        <p:tav tm="100000">
                                          <p:val>
                                            <p:strVal val="#ppt_w"/>
                                          </p:val>
                                        </p:tav>
                                      </p:tavLst>
                                    </p:anim>
                                    <p:anim calcmode="lin" valueType="num">
                                      <p:cBhvr>
                                        <p:cTn id="36" dur="500" fill="hold"/>
                                        <p:tgtEl>
                                          <p:spTgt spid="33799"/>
                                        </p:tgtEl>
                                        <p:attrNameLst>
                                          <p:attrName>ppt_h</p:attrName>
                                        </p:attrNameLst>
                                      </p:cBhvr>
                                      <p:tavLst>
                                        <p:tav tm="0">
                                          <p:val>
                                            <p:fltVal val="0"/>
                                          </p:val>
                                        </p:tav>
                                        <p:tav tm="100000">
                                          <p:val>
                                            <p:strVal val="#ppt_h"/>
                                          </p:val>
                                        </p:tav>
                                      </p:tavLst>
                                    </p:anim>
                                    <p:anim calcmode="lin" valueType="num">
                                      <p:cBhvr>
                                        <p:cTn id="37" dur="500" fill="hold"/>
                                        <p:tgtEl>
                                          <p:spTgt spid="33799"/>
                                        </p:tgtEl>
                                        <p:attrNameLst>
                                          <p:attrName>style.rotation</p:attrName>
                                        </p:attrNameLst>
                                      </p:cBhvr>
                                      <p:tavLst>
                                        <p:tav tm="0">
                                          <p:val>
                                            <p:fltVal val="90"/>
                                          </p:val>
                                        </p:tav>
                                        <p:tav tm="100000">
                                          <p:val>
                                            <p:fltVal val="0"/>
                                          </p:val>
                                        </p:tav>
                                      </p:tavLst>
                                    </p:anim>
                                    <p:animEffect transition="in" filter="fade">
                                      <p:cBhvr>
                                        <p:cTn id="38" dur="500"/>
                                        <p:tgtEl>
                                          <p:spTgt spid="33799"/>
                                        </p:tgtEl>
                                      </p:cBhvr>
                                    </p:animEffect>
                                  </p:childTnLst>
                                </p:cTn>
                              </p:par>
                            </p:childTnLst>
                          </p:cTn>
                        </p:par>
                        <p:par>
                          <p:cTn id="39" fill="hold">
                            <p:stCondLst>
                              <p:cond delay="4500"/>
                            </p:stCondLst>
                            <p:childTnLst>
                              <p:par>
                                <p:cTn id="40" presetID="2" presetClass="entr" presetSubtype="12" fill="hold" nodeType="afterEffect">
                                  <p:stCondLst>
                                    <p:cond delay="0"/>
                                  </p:stCondLst>
                                  <p:childTnLst>
                                    <p:set>
                                      <p:cBhvr>
                                        <p:cTn id="41" dur="1" fill="hold">
                                          <p:stCondLst>
                                            <p:cond delay="0"/>
                                          </p:stCondLst>
                                        </p:cTn>
                                        <p:tgtEl>
                                          <p:spTgt spid="33807"/>
                                        </p:tgtEl>
                                        <p:attrNameLst>
                                          <p:attrName>style.visibility</p:attrName>
                                        </p:attrNameLst>
                                      </p:cBhvr>
                                      <p:to>
                                        <p:strVal val="visible"/>
                                      </p:to>
                                    </p:set>
                                    <p:anim calcmode="lin" valueType="num">
                                      <p:cBhvr additive="base">
                                        <p:cTn id="42" dur="500" fill="hold"/>
                                        <p:tgtEl>
                                          <p:spTgt spid="33807"/>
                                        </p:tgtEl>
                                        <p:attrNameLst>
                                          <p:attrName>ppt_x</p:attrName>
                                        </p:attrNameLst>
                                      </p:cBhvr>
                                      <p:tavLst>
                                        <p:tav tm="0">
                                          <p:val>
                                            <p:strVal val="0-#ppt_w/2"/>
                                          </p:val>
                                        </p:tav>
                                        <p:tav tm="100000">
                                          <p:val>
                                            <p:strVal val="#ppt_x"/>
                                          </p:val>
                                        </p:tav>
                                      </p:tavLst>
                                    </p:anim>
                                    <p:anim calcmode="lin" valueType="num">
                                      <p:cBhvr additive="base">
                                        <p:cTn id="43" dur="500" fill="hold"/>
                                        <p:tgtEl>
                                          <p:spTgt spid="33807"/>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100"/>
                                  </p:stCondLst>
                                  <p:childTnLst>
                                    <p:set>
                                      <p:cBhvr>
                                        <p:cTn id="45" dur="1" fill="hold">
                                          <p:stCondLst>
                                            <p:cond delay="0"/>
                                          </p:stCondLst>
                                        </p:cTn>
                                        <p:tgtEl>
                                          <p:spTgt spid="33808"/>
                                        </p:tgtEl>
                                        <p:attrNameLst>
                                          <p:attrName>style.visibility</p:attrName>
                                        </p:attrNameLst>
                                      </p:cBhvr>
                                      <p:to>
                                        <p:strVal val="visible"/>
                                      </p:to>
                                    </p:set>
                                    <p:anim calcmode="lin" valueType="num">
                                      <p:cBhvr additive="base">
                                        <p:cTn id="46" dur="500" fill="hold"/>
                                        <p:tgtEl>
                                          <p:spTgt spid="33808"/>
                                        </p:tgtEl>
                                        <p:attrNameLst>
                                          <p:attrName>ppt_x</p:attrName>
                                        </p:attrNameLst>
                                      </p:cBhvr>
                                      <p:tavLst>
                                        <p:tav tm="0">
                                          <p:val>
                                            <p:strVal val="0-#ppt_w/2"/>
                                          </p:val>
                                        </p:tav>
                                        <p:tav tm="100000">
                                          <p:val>
                                            <p:strVal val="#ppt_x"/>
                                          </p:val>
                                        </p:tav>
                                      </p:tavLst>
                                    </p:anim>
                                    <p:anim calcmode="lin" valueType="num">
                                      <p:cBhvr additive="base">
                                        <p:cTn id="47" dur="500" fill="hold"/>
                                        <p:tgtEl>
                                          <p:spTgt spid="33808"/>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33801"/>
                                        </p:tgtEl>
                                        <p:attrNameLst>
                                          <p:attrName>style.visibility</p:attrName>
                                        </p:attrNameLst>
                                      </p:cBhvr>
                                      <p:to>
                                        <p:strVal val="visible"/>
                                      </p:to>
                                    </p:set>
                                    <p:animEffect transition="in" filter="wipe(left)">
                                      <p:cBhvr>
                                        <p:cTn id="51" dur="500"/>
                                        <p:tgtEl>
                                          <p:spTgt spid="33801"/>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33802"/>
                                        </p:tgtEl>
                                        <p:attrNameLst>
                                          <p:attrName>style.visibility</p:attrName>
                                        </p:attrNameLst>
                                      </p:cBhvr>
                                      <p:to>
                                        <p:strVal val="visible"/>
                                      </p:to>
                                    </p:set>
                                    <p:animEffect transition="in" filter="wipe(left)">
                                      <p:cBhvr>
                                        <p:cTn id="54" dur="500"/>
                                        <p:tgtEl>
                                          <p:spTgt spid="33802"/>
                                        </p:tgtEl>
                                      </p:cBhvr>
                                    </p:animEffect>
                                  </p:childTnLst>
                                </p:cTn>
                              </p:par>
                            </p:childTnLst>
                          </p:cTn>
                        </p:par>
                        <p:par>
                          <p:cTn id="55" fill="hold">
                            <p:stCondLst>
                              <p:cond delay="5500"/>
                            </p:stCondLst>
                            <p:childTnLst>
                              <p:par>
                                <p:cTn id="56" presetID="2" presetClass="entr" presetSubtype="6" fill="hold" nodeType="afterEffect">
                                  <p:stCondLst>
                                    <p:cond delay="0"/>
                                  </p:stCondLst>
                                  <p:childTnLst>
                                    <p:set>
                                      <p:cBhvr>
                                        <p:cTn id="57" dur="1" fill="hold">
                                          <p:stCondLst>
                                            <p:cond delay="0"/>
                                          </p:stCondLst>
                                        </p:cTn>
                                        <p:tgtEl>
                                          <p:spTgt spid="33805"/>
                                        </p:tgtEl>
                                        <p:attrNameLst>
                                          <p:attrName>style.visibility</p:attrName>
                                        </p:attrNameLst>
                                      </p:cBhvr>
                                      <p:to>
                                        <p:strVal val="visible"/>
                                      </p:to>
                                    </p:set>
                                    <p:anim calcmode="lin" valueType="num">
                                      <p:cBhvr additive="base">
                                        <p:cTn id="58" dur="500" fill="hold"/>
                                        <p:tgtEl>
                                          <p:spTgt spid="33805"/>
                                        </p:tgtEl>
                                        <p:attrNameLst>
                                          <p:attrName>ppt_x</p:attrName>
                                        </p:attrNameLst>
                                      </p:cBhvr>
                                      <p:tavLst>
                                        <p:tav tm="0">
                                          <p:val>
                                            <p:strVal val="1+#ppt_w/2"/>
                                          </p:val>
                                        </p:tav>
                                        <p:tav tm="100000">
                                          <p:val>
                                            <p:strVal val="#ppt_x"/>
                                          </p:val>
                                        </p:tav>
                                      </p:tavLst>
                                    </p:anim>
                                    <p:anim calcmode="lin" valueType="num">
                                      <p:cBhvr additive="base">
                                        <p:cTn id="59" dur="500" fill="hold"/>
                                        <p:tgtEl>
                                          <p:spTgt spid="33805"/>
                                        </p:tgtEl>
                                        <p:attrNameLst>
                                          <p:attrName>ppt_y</p:attrName>
                                        </p:attrNameLst>
                                      </p:cBhvr>
                                      <p:tavLst>
                                        <p:tav tm="0">
                                          <p:val>
                                            <p:strVal val="1+#ppt_h/2"/>
                                          </p:val>
                                        </p:tav>
                                        <p:tav tm="100000">
                                          <p:val>
                                            <p:strVal val="#ppt_y"/>
                                          </p:val>
                                        </p:tav>
                                      </p:tavLst>
                                    </p:anim>
                                  </p:childTnLst>
                                </p:cTn>
                              </p:par>
                              <p:par>
                                <p:cTn id="60" presetID="2" presetClass="entr" presetSubtype="6" fill="hold" nodeType="withEffect">
                                  <p:stCondLst>
                                    <p:cond delay="100"/>
                                  </p:stCondLst>
                                  <p:childTnLst>
                                    <p:set>
                                      <p:cBhvr>
                                        <p:cTn id="61" dur="1" fill="hold">
                                          <p:stCondLst>
                                            <p:cond delay="0"/>
                                          </p:stCondLst>
                                        </p:cTn>
                                        <p:tgtEl>
                                          <p:spTgt spid="33806"/>
                                        </p:tgtEl>
                                        <p:attrNameLst>
                                          <p:attrName>style.visibility</p:attrName>
                                        </p:attrNameLst>
                                      </p:cBhvr>
                                      <p:to>
                                        <p:strVal val="visible"/>
                                      </p:to>
                                    </p:set>
                                    <p:anim calcmode="lin" valueType="num">
                                      <p:cBhvr additive="base">
                                        <p:cTn id="62" dur="500" fill="hold"/>
                                        <p:tgtEl>
                                          <p:spTgt spid="33806"/>
                                        </p:tgtEl>
                                        <p:attrNameLst>
                                          <p:attrName>ppt_x</p:attrName>
                                        </p:attrNameLst>
                                      </p:cBhvr>
                                      <p:tavLst>
                                        <p:tav tm="0">
                                          <p:val>
                                            <p:strVal val="1+#ppt_w/2"/>
                                          </p:val>
                                        </p:tav>
                                        <p:tav tm="100000">
                                          <p:val>
                                            <p:strVal val="#ppt_x"/>
                                          </p:val>
                                        </p:tav>
                                      </p:tavLst>
                                    </p:anim>
                                    <p:anim calcmode="lin" valueType="num">
                                      <p:cBhvr additive="base">
                                        <p:cTn id="63" dur="500" fill="hold"/>
                                        <p:tgtEl>
                                          <p:spTgt spid="33806"/>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33803"/>
                                        </p:tgtEl>
                                        <p:attrNameLst>
                                          <p:attrName>style.visibility</p:attrName>
                                        </p:attrNameLst>
                                      </p:cBhvr>
                                      <p:to>
                                        <p:strVal val="visible"/>
                                      </p:to>
                                    </p:set>
                                    <p:animEffect transition="in" filter="wipe(left)">
                                      <p:cBhvr>
                                        <p:cTn id="67" dur="500"/>
                                        <p:tgtEl>
                                          <p:spTgt spid="33803"/>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33804"/>
                                        </p:tgtEl>
                                        <p:attrNameLst>
                                          <p:attrName>style.visibility</p:attrName>
                                        </p:attrNameLst>
                                      </p:cBhvr>
                                      <p:to>
                                        <p:strVal val="visible"/>
                                      </p:to>
                                    </p:set>
                                    <p:animEffect transition="in" filter="wipe(left)">
                                      <p:cBhvr>
                                        <p:cTn id="70" dur="500"/>
                                        <p:tgtEl>
                                          <p:spTgt spid="33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p:bldP spid="33797" grpId="0"/>
      <p:bldP spid="33798" grpId="0"/>
      <p:bldP spid="33799" grpId="0"/>
      <p:bldP spid="33801" grpId="0"/>
      <p:bldP spid="33802" grpId="0"/>
      <p:bldP spid="33803" grpId="0"/>
      <p:bldP spid="3380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Line 22"/>
          <p:cNvSpPr/>
          <p:nvPr/>
        </p:nvSpPr>
        <p:spPr>
          <a:xfrm>
            <a:off x="6007100" y="817563"/>
            <a:ext cx="0" cy="222250"/>
          </a:xfrm>
          <a:prstGeom prst="line">
            <a:avLst/>
          </a:prstGeom>
          <a:ln w="12700" cap="flat" cmpd="sng">
            <a:solidFill>
              <a:schemeClr val="accent1"/>
            </a:solidFill>
            <a:prstDash val="solid"/>
            <a:headEnd type="none" w="med" len="med"/>
            <a:tailEnd type="triangle" w="med" len="med"/>
          </a:ln>
        </p:spPr>
      </p:sp>
      <p:sp>
        <p:nvSpPr>
          <p:cNvPr id="34819" name="Line 23"/>
          <p:cNvSpPr/>
          <p:nvPr/>
        </p:nvSpPr>
        <p:spPr>
          <a:xfrm>
            <a:off x="6007100" y="1554163"/>
            <a:ext cx="0" cy="1216025"/>
          </a:xfrm>
          <a:prstGeom prst="line">
            <a:avLst/>
          </a:prstGeom>
          <a:ln w="12700" cap="flat" cmpd="sng">
            <a:solidFill>
              <a:schemeClr val="accent1"/>
            </a:solidFill>
            <a:prstDash val="solid"/>
            <a:headEnd type="none" w="med" len="med"/>
            <a:tailEnd type="triangle" w="med" len="med"/>
          </a:ln>
        </p:spPr>
      </p:sp>
      <p:sp>
        <p:nvSpPr>
          <p:cNvPr id="34820" name="Line 24"/>
          <p:cNvSpPr/>
          <p:nvPr/>
        </p:nvSpPr>
        <p:spPr>
          <a:xfrm flipV="1">
            <a:off x="5503863" y="1812925"/>
            <a:ext cx="1028700" cy="0"/>
          </a:xfrm>
          <a:prstGeom prst="line">
            <a:avLst/>
          </a:prstGeom>
          <a:ln w="12700" cap="flat" cmpd="sng">
            <a:solidFill>
              <a:schemeClr val="accent1"/>
            </a:solidFill>
            <a:prstDash val="solid"/>
            <a:headEnd type="none" w="med" len="med"/>
            <a:tailEnd type="triangle" w="med" len="med"/>
          </a:ln>
        </p:spPr>
      </p:sp>
      <p:sp>
        <p:nvSpPr>
          <p:cNvPr id="34821" name="Line 25"/>
          <p:cNvSpPr/>
          <p:nvPr/>
        </p:nvSpPr>
        <p:spPr>
          <a:xfrm flipV="1">
            <a:off x="4291013" y="2060575"/>
            <a:ext cx="0" cy="165100"/>
          </a:xfrm>
          <a:prstGeom prst="line">
            <a:avLst/>
          </a:prstGeom>
          <a:ln w="12700" cap="flat" cmpd="sng">
            <a:solidFill>
              <a:schemeClr val="accent1"/>
            </a:solidFill>
            <a:prstDash val="solid"/>
            <a:headEnd type="none" w="med" len="med"/>
            <a:tailEnd type="triangle" w="med" len="med"/>
          </a:ln>
        </p:spPr>
      </p:sp>
      <p:sp>
        <p:nvSpPr>
          <p:cNvPr id="34822" name="Line 26"/>
          <p:cNvSpPr/>
          <p:nvPr/>
        </p:nvSpPr>
        <p:spPr>
          <a:xfrm>
            <a:off x="7658100" y="2060575"/>
            <a:ext cx="0" cy="165100"/>
          </a:xfrm>
          <a:prstGeom prst="line">
            <a:avLst/>
          </a:prstGeom>
          <a:ln w="12700" cap="flat" cmpd="sng">
            <a:solidFill>
              <a:schemeClr val="accent1"/>
            </a:solidFill>
            <a:prstDash val="solid"/>
            <a:headEnd type="none" w="med" len="med"/>
            <a:tailEnd type="triangle" w="med" len="med"/>
          </a:ln>
        </p:spPr>
      </p:sp>
      <p:sp>
        <p:nvSpPr>
          <p:cNvPr id="34823" name="Line 27"/>
          <p:cNvSpPr/>
          <p:nvPr/>
        </p:nvSpPr>
        <p:spPr>
          <a:xfrm>
            <a:off x="6007100" y="3238500"/>
            <a:ext cx="0" cy="225425"/>
          </a:xfrm>
          <a:prstGeom prst="line">
            <a:avLst/>
          </a:prstGeom>
          <a:ln w="12700" cap="flat" cmpd="sng">
            <a:solidFill>
              <a:schemeClr val="accent1"/>
            </a:solidFill>
            <a:prstDash val="solid"/>
            <a:headEnd type="none" w="med" len="med"/>
            <a:tailEnd type="triangle" w="med" len="med"/>
          </a:ln>
        </p:spPr>
      </p:sp>
      <p:sp>
        <p:nvSpPr>
          <p:cNvPr id="34824" name="Line 28"/>
          <p:cNvSpPr/>
          <p:nvPr/>
        </p:nvSpPr>
        <p:spPr>
          <a:xfrm>
            <a:off x="6007100" y="3948113"/>
            <a:ext cx="0" cy="206375"/>
          </a:xfrm>
          <a:prstGeom prst="line">
            <a:avLst/>
          </a:prstGeom>
          <a:ln w="12700" cap="flat" cmpd="sng">
            <a:solidFill>
              <a:schemeClr val="accent1"/>
            </a:solidFill>
            <a:prstDash val="solid"/>
            <a:headEnd type="none" w="med" len="med"/>
            <a:tailEnd type="triangle" w="med" len="med"/>
          </a:ln>
        </p:spPr>
      </p:sp>
      <p:sp>
        <p:nvSpPr>
          <p:cNvPr id="34825" name="Line 29"/>
          <p:cNvSpPr/>
          <p:nvPr/>
        </p:nvSpPr>
        <p:spPr>
          <a:xfrm>
            <a:off x="6007100" y="4622800"/>
            <a:ext cx="0" cy="182563"/>
          </a:xfrm>
          <a:prstGeom prst="line">
            <a:avLst/>
          </a:prstGeom>
          <a:ln w="12700" cap="flat" cmpd="sng">
            <a:solidFill>
              <a:schemeClr val="accent1"/>
            </a:solidFill>
            <a:prstDash val="solid"/>
            <a:headEnd type="none" w="med" len="med"/>
            <a:tailEnd type="triangle" w="med" len="med"/>
          </a:ln>
        </p:spPr>
      </p:sp>
      <p:sp>
        <p:nvSpPr>
          <p:cNvPr id="34826" name="Line 30"/>
          <p:cNvSpPr/>
          <p:nvPr/>
        </p:nvSpPr>
        <p:spPr>
          <a:xfrm>
            <a:off x="6007100" y="5294313"/>
            <a:ext cx="0" cy="187325"/>
          </a:xfrm>
          <a:prstGeom prst="line">
            <a:avLst/>
          </a:prstGeom>
          <a:ln w="12700" cap="flat" cmpd="sng">
            <a:solidFill>
              <a:schemeClr val="accent1"/>
            </a:solidFill>
            <a:prstDash val="solid"/>
            <a:headEnd type="none" w="med" len="med"/>
            <a:tailEnd type="triangle" w="med" len="med"/>
          </a:ln>
        </p:spPr>
      </p:sp>
      <p:sp>
        <p:nvSpPr>
          <p:cNvPr id="34827" name="Line 31"/>
          <p:cNvSpPr/>
          <p:nvPr/>
        </p:nvSpPr>
        <p:spPr>
          <a:xfrm>
            <a:off x="6007100" y="5969000"/>
            <a:ext cx="0" cy="187325"/>
          </a:xfrm>
          <a:prstGeom prst="line">
            <a:avLst/>
          </a:prstGeom>
          <a:ln w="12700" cap="flat" cmpd="sng">
            <a:solidFill>
              <a:schemeClr val="accent1"/>
            </a:solidFill>
            <a:prstDash val="solid"/>
            <a:headEnd type="none" w="med" len="med"/>
            <a:tailEnd type="triangle" w="med" len="med"/>
          </a:ln>
        </p:spPr>
      </p:sp>
      <p:sp>
        <p:nvSpPr>
          <p:cNvPr id="34828" name="Line 32"/>
          <p:cNvSpPr/>
          <p:nvPr/>
        </p:nvSpPr>
        <p:spPr>
          <a:xfrm flipH="1">
            <a:off x="4249738" y="3937000"/>
            <a:ext cx="358775" cy="217488"/>
          </a:xfrm>
          <a:prstGeom prst="line">
            <a:avLst/>
          </a:prstGeom>
          <a:ln w="12700" cap="flat" cmpd="sng">
            <a:solidFill>
              <a:schemeClr val="accent1"/>
            </a:solidFill>
            <a:prstDash val="solid"/>
            <a:headEnd type="none" w="med" len="med"/>
            <a:tailEnd type="none" w="med" len="med"/>
          </a:ln>
        </p:spPr>
      </p:sp>
      <p:sp>
        <p:nvSpPr>
          <p:cNvPr id="34829" name="Line 33"/>
          <p:cNvSpPr/>
          <p:nvPr/>
        </p:nvSpPr>
        <p:spPr>
          <a:xfrm>
            <a:off x="7307263" y="3937000"/>
            <a:ext cx="358775" cy="217488"/>
          </a:xfrm>
          <a:prstGeom prst="line">
            <a:avLst/>
          </a:prstGeom>
          <a:ln w="12700" cap="flat" cmpd="sng">
            <a:solidFill>
              <a:schemeClr val="accent1"/>
            </a:solidFill>
            <a:prstDash val="solid"/>
            <a:headEnd type="none" w="med" len="med"/>
            <a:tailEnd type="none" w="med" len="med"/>
          </a:ln>
        </p:spPr>
      </p:sp>
      <p:sp>
        <p:nvSpPr>
          <p:cNvPr id="34830" name="Line 34"/>
          <p:cNvSpPr/>
          <p:nvPr/>
        </p:nvSpPr>
        <p:spPr>
          <a:xfrm>
            <a:off x="3983038" y="4622800"/>
            <a:ext cx="0" cy="182563"/>
          </a:xfrm>
          <a:prstGeom prst="line">
            <a:avLst/>
          </a:prstGeom>
          <a:ln w="12700" cap="flat" cmpd="sng">
            <a:solidFill>
              <a:schemeClr val="accent1"/>
            </a:solidFill>
            <a:prstDash val="solid"/>
            <a:headEnd type="none" w="med" len="med"/>
            <a:tailEnd type="none" w="med" len="med"/>
          </a:ln>
        </p:spPr>
      </p:sp>
      <p:sp>
        <p:nvSpPr>
          <p:cNvPr id="34831" name="Line 35"/>
          <p:cNvSpPr/>
          <p:nvPr/>
        </p:nvSpPr>
        <p:spPr>
          <a:xfrm>
            <a:off x="8248650" y="4622800"/>
            <a:ext cx="0" cy="182563"/>
          </a:xfrm>
          <a:prstGeom prst="line">
            <a:avLst/>
          </a:prstGeom>
          <a:ln w="12700" cap="flat" cmpd="sng">
            <a:solidFill>
              <a:schemeClr val="accent1"/>
            </a:solidFill>
            <a:prstDash val="solid"/>
            <a:headEnd type="none" w="med" len="med"/>
            <a:tailEnd type="none" w="med" len="med"/>
          </a:ln>
        </p:spPr>
      </p:sp>
      <p:sp>
        <p:nvSpPr>
          <p:cNvPr id="34832" name="Line 36"/>
          <p:cNvSpPr/>
          <p:nvPr/>
        </p:nvSpPr>
        <p:spPr>
          <a:xfrm flipH="1" flipV="1">
            <a:off x="4249738" y="5294313"/>
            <a:ext cx="712787" cy="449262"/>
          </a:xfrm>
          <a:prstGeom prst="line">
            <a:avLst/>
          </a:prstGeom>
          <a:ln w="12700" cap="flat" cmpd="sng">
            <a:solidFill>
              <a:schemeClr val="accent1"/>
            </a:solidFill>
            <a:prstDash val="solid"/>
            <a:headEnd type="triangle" w="med" len="med"/>
            <a:tailEnd type="none" w="med" len="med"/>
          </a:ln>
        </p:spPr>
      </p:sp>
      <p:sp>
        <p:nvSpPr>
          <p:cNvPr id="34833" name="Line 37"/>
          <p:cNvSpPr/>
          <p:nvPr/>
        </p:nvSpPr>
        <p:spPr>
          <a:xfrm flipV="1">
            <a:off x="6972300" y="5294313"/>
            <a:ext cx="708025" cy="449262"/>
          </a:xfrm>
          <a:prstGeom prst="line">
            <a:avLst/>
          </a:prstGeom>
          <a:ln w="12700" cap="flat" cmpd="sng">
            <a:solidFill>
              <a:schemeClr val="accent1"/>
            </a:solidFill>
            <a:prstDash val="solid"/>
            <a:headEnd type="triangle" w="med" len="med"/>
            <a:tailEnd type="none" w="med" len="med"/>
          </a:ln>
        </p:spPr>
      </p:sp>
      <p:grpSp>
        <p:nvGrpSpPr>
          <p:cNvPr id="34834" name="组合 17"/>
          <p:cNvGrpSpPr/>
          <p:nvPr/>
        </p:nvGrpSpPr>
        <p:grpSpPr>
          <a:xfrm>
            <a:off x="4970463" y="360363"/>
            <a:ext cx="2116137" cy="434975"/>
            <a:chOff x="0" y="0"/>
            <a:chExt cx="2115936" cy="434625"/>
          </a:xfrm>
        </p:grpSpPr>
        <p:sp>
          <p:nvSpPr>
            <p:cNvPr id="34835" name="Rectangle 6"/>
            <p:cNvSpPr/>
            <p:nvPr/>
          </p:nvSpPr>
          <p:spPr>
            <a:xfrm>
              <a:off x="0" y="0"/>
              <a:ext cx="2115936" cy="434625"/>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36" name="TextBox 19"/>
            <p:cNvSpPr txBox="1"/>
            <p:nvPr/>
          </p:nvSpPr>
          <p:spPr>
            <a:xfrm>
              <a:off x="360817" y="2987"/>
              <a:ext cx="1375239"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查询</a:t>
              </a:r>
            </a:p>
          </p:txBody>
        </p:sp>
      </p:grpSp>
      <p:grpSp>
        <p:nvGrpSpPr>
          <p:cNvPr id="34837" name="组合 20"/>
          <p:cNvGrpSpPr/>
          <p:nvPr/>
        </p:nvGrpSpPr>
        <p:grpSpPr>
          <a:xfrm>
            <a:off x="4981575" y="1077913"/>
            <a:ext cx="2116138" cy="431800"/>
            <a:chOff x="0" y="0"/>
            <a:chExt cx="2115936" cy="431506"/>
          </a:xfrm>
        </p:grpSpPr>
        <p:sp>
          <p:nvSpPr>
            <p:cNvPr id="34838" name="Rectangle 7"/>
            <p:cNvSpPr/>
            <p:nvPr/>
          </p:nvSpPr>
          <p:spPr>
            <a:xfrm>
              <a:off x="0" y="0"/>
              <a:ext cx="2115936"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39" name="TextBox 22"/>
            <p:cNvSpPr txBox="1"/>
            <p:nvPr/>
          </p:nvSpPr>
          <p:spPr>
            <a:xfrm>
              <a:off x="110561" y="31396"/>
              <a:ext cx="1852876"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加盟商申请</a:t>
              </a:r>
            </a:p>
          </p:txBody>
        </p:sp>
      </p:grpSp>
      <p:grpSp>
        <p:nvGrpSpPr>
          <p:cNvPr id="34840" name="组合 23"/>
          <p:cNvGrpSpPr/>
          <p:nvPr/>
        </p:nvGrpSpPr>
        <p:grpSpPr>
          <a:xfrm>
            <a:off x="3146425" y="1619250"/>
            <a:ext cx="2327275" cy="430213"/>
            <a:chOff x="0" y="0"/>
            <a:chExt cx="2327393" cy="430812"/>
          </a:xfrm>
        </p:grpSpPr>
        <p:sp>
          <p:nvSpPr>
            <p:cNvPr id="34841" name="Rectangle 8"/>
            <p:cNvSpPr/>
            <p:nvPr/>
          </p:nvSpPr>
          <p:spPr>
            <a:xfrm>
              <a:off x="0" y="0"/>
              <a:ext cx="2327393"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42" name="TextBox 25"/>
            <p:cNvSpPr txBox="1"/>
            <p:nvPr/>
          </p:nvSpPr>
          <p:spPr>
            <a:xfrm>
              <a:off x="268645" y="24410"/>
              <a:ext cx="1852876"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商圈调查</a:t>
              </a:r>
            </a:p>
          </p:txBody>
        </p:sp>
      </p:grpSp>
      <p:grpSp>
        <p:nvGrpSpPr>
          <p:cNvPr id="34843" name="组合 26"/>
          <p:cNvGrpSpPr/>
          <p:nvPr/>
        </p:nvGrpSpPr>
        <p:grpSpPr>
          <a:xfrm>
            <a:off x="6586538" y="1619250"/>
            <a:ext cx="2320925" cy="430213"/>
            <a:chOff x="0" y="0"/>
            <a:chExt cx="2319998" cy="430812"/>
          </a:xfrm>
        </p:grpSpPr>
        <p:sp>
          <p:nvSpPr>
            <p:cNvPr id="34844" name="Rectangle 9"/>
            <p:cNvSpPr/>
            <p:nvPr/>
          </p:nvSpPr>
          <p:spPr>
            <a:xfrm>
              <a:off x="0" y="0"/>
              <a:ext cx="2319998"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45" name="TextBox 28"/>
            <p:cNvSpPr txBox="1"/>
            <p:nvPr/>
          </p:nvSpPr>
          <p:spPr>
            <a:xfrm>
              <a:off x="233561" y="24410"/>
              <a:ext cx="1852876"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选址调查</a:t>
              </a:r>
            </a:p>
          </p:txBody>
        </p:sp>
      </p:grpSp>
      <p:grpSp>
        <p:nvGrpSpPr>
          <p:cNvPr id="34846" name="组合 29"/>
          <p:cNvGrpSpPr/>
          <p:nvPr/>
        </p:nvGrpSpPr>
        <p:grpSpPr>
          <a:xfrm>
            <a:off x="3146425" y="2228850"/>
            <a:ext cx="2327275" cy="430213"/>
            <a:chOff x="0" y="0"/>
            <a:chExt cx="2327394" cy="430812"/>
          </a:xfrm>
        </p:grpSpPr>
        <p:sp>
          <p:nvSpPr>
            <p:cNvPr id="34847" name="Rectangle 10"/>
            <p:cNvSpPr/>
            <p:nvPr/>
          </p:nvSpPr>
          <p:spPr>
            <a:xfrm>
              <a:off x="0" y="0"/>
              <a:ext cx="2327393"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48" name="TextBox 31"/>
            <p:cNvSpPr txBox="1"/>
            <p:nvPr/>
          </p:nvSpPr>
          <p:spPr>
            <a:xfrm>
              <a:off x="0" y="20053"/>
              <a:ext cx="2327394"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加盟商资信调查</a:t>
              </a:r>
            </a:p>
          </p:txBody>
        </p:sp>
      </p:grpSp>
      <p:grpSp>
        <p:nvGrpSpPr>
          <p:cNvPr id="34849" name="组合 32"/>
          <p:cNvGrpSpPr/>
          <p:nvPr/>
        </p:nvGrpSpPr>
        <p:grpSpPr>
          <a:xfrm>
            <a:off x="6586538" y="2228850"/>
            <a:ext cx="2320925" cy="430213"/>
            <a:chOff x="0" y="0"/>
            <a:chExt cx="2319998" cy="430812"/>
          </a:xfrm>
        </p:grpSpPr>
        <p:sp>
          <p:nvSpPr>
            <p:cNvPr id="34850" name="Rectangle 11"/>
            <p:cNvSpPr/>
            <p:nvPr/>
          </p:nvSpPr>
          <p:spPr>
            <a:xfrm>
              <a:off x="0" y="0"/>
              <a:ext cx="2319998"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51" name="TextBox 34"/>
            <p:cNvSpPr txBox="1"/>
            <p:nvPr/>
          </p:nvSpPr>
          <p:spPr>
            <a:xfrm>
              <a:off x="233561" y="20053"/>
              <a:ext cx="1852876"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选址调查</a:t>
              </a:r>
            </a:p>
          </p:txBody>
        </p:sp>
      </p:grpSp>
      <p:grpSp>
        <p:nvGrpSpPr>
          <p:cNvPr id="34852" name="组合 35"/>
          <p:cNvGrpSpPr/>
          <p:nvPr/>
        </p:nvGrpSpPr>
        <p:grpSpPr>
          <a:xfrm>
            <a:off x="4951413" y="2792413"/>
            <a:ext cx="2146300" cy="434975"/>
            <a:chOff x="0" y="0"/>
            <a:chExt cx="2146436" cy="434625"/>
          </a:xfrm>
        </p:grpSpPr>
        <p:sp>
          <p:nvSpPr>
            <p:cNvPr id="34853" name="Rectangle 12"/>
            <p:cNvSpPr/>
            <p:nvPr/>
          </p:nvSpPr>
          <p:spPr>
            <a:xfrm>
              <a:off x="30500" y="0"/>
              <a:ext cx="2115936" cy="434625"/>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54" name="TextBox 37"/>
            <p:cNvSpPr txBox="1"/>
            <p:nvPr/>
          </p:nvSpPr>
          <p:spPr>
            <a:xfrm>
              <a:off x="0" y="13943"/>
              <a:ext cx="2134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签定加盟合同</a:t>
              </a:r>
            </a:p>
          </p:txBody>
        </p:sp>
      </p:grpSp>
      <p:grpSp>
        <p:nvGrpSpPr>
          <p:cNvPr id="34855" name="组合 38"/>
          <p:cNvGrpSpPr/>
          <p:nvPr/>
        </p:nvGrpSpPr>
        <p:grpSpPr>
          <a:xfrm>
            <a:off x="3965575" y="3490913"/>
            <a:ext cx="4143375" cy="430212"/>
            <a:chOff x="0" y="0"/>
            <a:chExt cx="4142674" cy="430812"/>
          </a:xfrm>
        </p:grpSpPr>
        <p:sp>
          <p:nvSpPr>
            <p:cNvPr id="34856" name="Rectangle 13"/>
            <p:cNvSpPr/>
            <p:nvPr/>
          </p:nvSpPr>
          <p:spPr>
            <a:xfrm>
              <a:off x="0" y="0"/>
              <a:ext cx="4142674"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57" name="TextBox 40"/>
            <p:cNvSpPr txBox="1"/>
            <p:nvPr/>
          </p:nvSpPr>
          <p:spPr>
            <a:xfrm>
              <a:off x="263512" y="16901"/>
              <a:ext cx="3596702"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交纳合同保证金及其它费用</a:t>
              </a:r>
            </a:p>
          </p:txBody>
        </p:sp>
      </p:grpSp>
      <p:grpSp>
        <p:nvGrpSpPr>
          <p:cNvPr id="34858" name="组合 41"/>
          <p:cNvGrpSpPr/>
          <p:nvPr/>
        </p:nvGrpSpPr>
        <p:grpSpPr>
          <a:xfrm>
            <a:off x="2209800" y="4181475"/>
            <a:ext cx="2409825" cy="430213"/>
            <a:chOff x="0" y="0"/>
            <a:chExt cx="2409498" cy="430812"/>
          </a:xfrm>
        </p:grpSpPr>
        <p:sp>
          <p:nvSpPr>
            <p:cNvPr id="34859" name="Rectangle 14"/>
            <p:cNvSpPr/>
            <p:nvPr/>
          </p:nvSpPr>
          <p:spPr>
            <a:xfrm>
              <a:off x="0" y="0"/>
              <a:ext cx="2409498"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60" name="TextBox 43"/>
            <p:cNvSpPr txBox="1"/>
            <p:nvPr/>
          </p:nvSpPr>
          <p:spPr>
            <a:xfrm>
              <a:off x="140489" y="3732"/>
              <a:ext cx="2134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加盟商定货</a:t>
              </a:r>
            </a:p>
          </p:txBody>
        </p:sp>
      </p:grpSp>
      <p:grpSp>
        <p:nvGrpSpPr>
          <p:cNvPr id="34861" name="组合 44"/>
          <p:cNvGrpSpPr/>
          <p:nvPr/>
        </p:nvGrpSpPr>
        <p:grpSpPr>
          <a:xfrm>
            <a:off x="4794250" y="4181475"/>
            <a:ext cx="2409825" cy="430213"/>
            <a:chOff x="0" y="0"/>
            <a:chExt cx="2409498" cy="430812"/>
          </a:xfrm>
        </p:grpSpPr>
        <p:sp>
          <p:nvSpPr>
            <p:cNvPr id="34862" name="Rectangle 15"/>
            <p:cNvSpPr/>
            <p:nvPr/>
          </p:nvSpPr>
          <p:spPr>
            <a:xfrm>
              <a:off x="0" y="0"/>
              <a:ext cx="2409498"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63" name="TextBox 46"/>
            <p:cNvSpPr txBox="1"/>
            <p:nvPr/>
          </p:nvSpPr>
          <p:spPr>
            <a:xfrm>
              <a:off x="144436" y="3732"/>
              <a:ext cx="2134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店铺设计</a:t>
              </a:r>
            </a:p>
          </p:txBody>
        </p:sp>
      </p:grpSp>
      <p:grpSp>
        <p:nvGrpSpPr>
          <p:cNvPr id="34864" name="组合 47"/>
          <p:cNvGrpSpPr/>
          <p:nvPr/>
        </p:nvGrpSpPr>
        <p:grpSpPr>
          <a:xfrm>
            <a:off x="7380288" y="4181475"/>
            <a:ext cx="2408237" cy="430213"/>
            <a:chOff x="0" y="0"/>
            <a:chExt cx="2409498" cy="430812"/>
          </a:xfrm>
        </p:grpSpPr>
        <p:sp>
          <p:nvSpPr>
            <p:cNvPr id="34865" name="Rectangle 16"/>
            <p:cNvSpPr/>
            <p:nvPr/>
          </p:nvSpPr>
          <p:spPr>
            <a:xfrm>
              <a:off x="0" y="0"/>
              <a:ext cx="2409498"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66" name="TextBox 49"/>
            <p:cNvSpPr txBox="1"/>
            <p:nvPr/>
          </p:nvSpPr>
          <p:spPr>
            <a:xfrm>
              <a:off x="136510" y="3732"/>
              <a:ext cx="2134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招聘店员</a:t>
              </a:r>
            </a:p>
          </p:txBody>
        </p:sp>
      </p:grpSp>
      <p:grpSp>
        <p:nvGrpSpPr>
          <p:cNvPr id="34867" name="组合 50"/>
          <p:cNvGrpSpPr/>
          <p:nvPr/>
        </p:nvGrpSpPr>
        <p:grpSpPr>
          <a:xfrm>
            <a:off x="2351088" y="4840288"/>
            <a:ext cx="2565400" cy="430212"/>
            <a:chOff x="0" y="0"/>
            <a:chExt cx="2566384" cy="430812"/>
          </a:xfrm>
        </p:grpSpPr>
        <p:sp>
          <p:nvSpPr>
            <p:cNvPr id="34868" name="Rectangle 17"/>
            <p:cNvSpPr/>
            <p:nvPr/>
          </p:nvSpPr>
          <p:spPr>
            <a:xfrm>
              <a:off x="0" y="0"/>
              <a:ext cx="2566384"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69" name="TextBox 52"/>
            <p:cNvSpPr txBox="1"/>
            <p:nvPr/>
          </p:nvSpPr>
          <p:spPr>
            <a:xfrm>
              <a:off x="215693" y="21064"/>
              <a:ext cx="2134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公司配货</a:t>
              </a:r>
            </a:p>
          </p:txBody>
        </p:sp>
      </p:grpSp>
      <p:grpSp>
        <p:nvGrpSpPr>
          <p:cNvPr id="34870" name="组合 53"/>
          <p:cNvGrpSpPr/>
          <p:nvPr/>
        </p:nvGrpSpPr>
        <p:grpSpPr>
          <a:xfrm>
            <a:off x="5003800" y="4840288"/>
            <a:ext cx="1941513" cy="430212"/>
            <a:chOff x="0" y="0"/>
            <a:chExt cx="1940561" cy="430812"/>
          </a:xfrm>
        </p:grpSpPr>
        <p:sp>
          <p:nvSpPr>
            <p:cNvPr id="34871" name="Rectangle 18"/>
            <p:cNvSpPr/>
            <p:nvPr/>
          </p:nvSpPr>
          <p:spPr>
            <a:xfrm>
              <a:off x="0" y="0"/>
              <a:ext cx="1940561"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72" name="TextBox 55"/>
            <p:cNvSpPr txBox="1"/>
            <p:nvPr/>
          </p:nvSpPr>
          <p:spPr>
            <a:xfrm>
              <a:off x="188749" y="21064"/>
              <a:ext cx="1626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店铺装修</a:t>
              </a:r>
            </a:p>
          </p:txBody>
        </p:sp>
      </p:grpSp>
      <p:grpSp>
        <p:nvGrpSpPr>
          <p:cNvPr id="34873" name="组合 56"/>
          <p:cNvGrpSpPr/>
          <p:nvPr/>
        </p:nvGrpSpPr>
        <p:grpSpPr>
          <a:xfrm>
            <a:off x="7116763" y="4840288"/>
            <a:ext cx="2533650" cy="430212"/>
            <a:chOff x="0" y="0"/>
            <a:chExt cx="2534570" cy="430812"/>
          </a:xfrm>
        </p:grpSpPr>
        <p:sp>
          <p:nvSpPr>
            <p:cNvPr id="34874" name="Rectangle 19"/>
            <p:cNvSpPr/>
            <p:nvPr/>
          </p:nvSpPr>
          <p:spPr>
            <a:xfrm>
              <a:off x="0" y="0"/>
              <a:ext cx="2534570" cy="430812"/>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75" name="TextBox 58"/>
            <p:cNvSpPr txBox="1"/>
            <p:nvPr/>
          </p:nvSpPr>
          <p:spPr>
            <a:xfrm>
              <a:off x="190625" y="21064"/>
              <a:ext cx="2324883"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加盟全面培训管理</a:t>
              </a:r>
            </a:p>
          </p:txBody>
        </p:sp>
      </p:grpSp>
      <p:grpSp>
        <p:nvGrpSpPr>
          <p:cNvPr id="34876" name="组合 59"/>
          <p:cNvGrpSpPr/>
          <p:nvPr/>
        </p:nvGrpSpPr>
        <p:grpSpPr>
          <a:xfrm>
            <a:off x="5003800" y="5503863"/>
            <a:ext cx="1941513" cy="434975"/>
            <a:chOff x="0" y="0"/>
            <a:chExt cx="1940561" cy="434625"/>
          </a:xfrm>
        </p:grpSpPr>
        <p:sp>
          <p:nvSpPr>
            <p:cNvPr id="34877" name="Rectangle 20"/>
            <p:cNvSpPr/>
            <p:nvPr/>
          </p:nvSpPr>
          <p:spPr>
            <a:xfrm>
              <a:off x="0" y="0"/>
              <a:ext cx="1940561" cy="434625"/>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78" name="TextBox 61"/>
            <p:cNvSpPr txBox="1"/>
            <p:nvPr/>
          </p:nvSpPr>
          <p:spPr>
            <a:xfrm>
              <a:off x="188749" y="22708"/>
              <a:ext cx="1626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验收上货</a:t>
              </a:r>
            </a:p>
          </p:txBody>
        </p:sp>
      </p:grpSp>
      <p:grpSp>
        <p:nvGrpSpPr>
          <p:cNvPr id="34879" name="组合 62"/>
          <p:cNvGrpSpPr/>
          <p:nvPr/>
        </p:nvGrpSpPr>
        <p:grpSpPr>
          <a:xfrm>
            <a:off x="5003800" y="6178550"/>
            <a:ext cx="1941513" cy="434975"/>
            <a:chOff x="0" y="0"/>
            <a:chExt cx="1940561" cy="434625"/>
          </a:xfrm>
        </p:grpSpPr>
        <p:sp>
          <p:nvSpPr>
            <p:cNvPr id="34880" name="Rectangle 21"/>
            <p:cNvSpPr/>
            <p:nvPr/>
          </p:nvSpPr>
          <p:spPr>
            <a:xfrm>
              <a:off x="0" y="0"/>
              <a:ext cx="1940561" cy="434625"/>
            </a:xfrm>
            <a:prstGeom prst="rect">
              <a:avLst/>
            </a:prstGeom>
            <a:solidFill>
              <a:schemeClr val="accent2"/>
            </a:solidFill>
            <a:ln w="5" cap="flat" cmpd="sng">
              <a:solidFill>
                <a:schemeClr val="bg1"/>
              </a:solidFill>
              <a:prstDash val="solid"/>
              <a:miter/>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4881" name="TextBox 64"/>
            <p:cNvSpPr txBox="1"/>
            <p:nvPr/>
          </p:nvSpPr>
          <p:spPr>
            <a:xfrm>
              <a:off x="188749" y="24790"/>
              <a:ext cx="1626998" cy="400110"/>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新店开业</a:t>
              </a:r>
            </a:p>
          </p:txBody>
        </p:sp>
      </p:grpSp>
      <p:sp>
        <p:nvSpPr>
          <p:cNvPr id="34882" name="TextBox 65"/>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加盟流程</a:t>
            </a:r>
          </a:p>
        </p:txBody>
      </p:sp>
      <p:sp>
        <p:nvSpPr>
          <p:cNvPr id="34883"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4884"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4885"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883"/>
                                        </p:tgtEl>
                                        <p:attrNameLst>
                                          <p:attrName>style.visibility</p:attrName>
                                        </p:attrNameLst>
                                      </p:cBhvr>
                                      <p:to>
                                        <p:strVal val="visible"/>
                                      </p:to>
                                    </p:set>
                                    <p:anim calcmode="lin" valueType="num">
                                      <p:cBhvr additive="base">
                                        <p:cTn id="7" dur="300" fill="hold"/>
                                        <p:tgtEl>
                                          <p:spTgt spid="34883"/>
                                        </p:tgtEl>
                                        <p:attrNameLst>
                                          <p:attrName>ppt_x</p:attrName>
                                        </p:attrNameLst>
                                      </p:cBhvr>
                                      <p:tavLst>
                                        <p:tav tm="0">
                                          <p:val>
                                            <p:strVal val="0-#ppt_w/2"/>
                                          </p:val>
                                        </p:tav>
                                        <p:tav tm="100000">
                                          <p:val>
                                            <p:strVal val="#ppt_x"/>
                                          </p:val>
                                        </p:tav>
                                      </p:tavLst>
                                    </p:anim>
                                    <p:anim calcmode="lin" valueType="num">
                                      <p:cBhvr additive="base">
                                        <p:cTn id="8" dur="300" fill="hold"/>
                                        <p:tgtEl>
                                          <p:spTgt spid="3488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4884"/>
                                        </p:tgtEl>
                                        <p:attrNameLst>
                                          <p:attrName>style.visibility</p:attrName>
                                        </p:attrNameLst>
                                      </p:cBhvr>
                                      <p:to>
                                        <p:strVal val="visible"/>
                                      </p:to>
                                    </p:set>
                                    <p:anim calcmode="lin" valueType="num">
                                      <p:cBhvr additive="base">
                                        <p:cTn id="11" dur="300" fill="hold"/>
                                        <p:tgtEl>
                                          <p:spTgt spid="34884"/>
                                        </p:tgtEl>
                                        <p:attrNameLst>
                                          <p:attrName>ppt_x</p:attrName>
                                        </p:attrNameLst>
                                      </p:cBhvr>
                                      <p:tavLst>
                                        <p:tav tm="0">
                                          <p:val>
                                            <p:strVal val="0-#ppt_w/2"/>
                                          </p:val>
                                        </p:tav>
                                        <p:tav tm="100000">
                                          <p:val>
                                            <p:strVal val="#ppt_x"/>
                                          </p:val>
                                        </p:tav>
                                      </p:tavLst>
                                    </p:anim>
                                    <p:anim calcmode="lin" valueType="num">
                                      <p:cBhvr additive="base">
                                        <p:cTn id="12" dur="300" fill="hold"/>
                                        <p:tgtEl>
                                          <p:spTgt spid="3488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4885"/>
                                        </p:tgtEl>
                                        <p:attrNameLst>
                                          <p:attrName>style.visibility</p:attrName>
                                        </p:attrNameLst>
                                      </p:cBhvr>
                                      <p:to>
                                        <p:strVal val="visible"/>
                                      </p:to>
                                    </p:set>
                                    <p:anim calcmode="lin" valueType="num">
                                      <p:cBhvr additive="base">
                                        <p:cTn id="15" dur="300" fill="hold"/>
                                        <p:tgtEl>
                                          <p:spTgt spid="34885"/>
                                        </p:tgtEl>
                                        <p:attrNameLst>
                                          <p:attrName>ppt_x</p:attrName>
                                        </p:attrNameLst>
                                      </p:cBhvr>
                                      <p:tavLst>
                                        <p:tav tm="0">
                                          <p:val>
                                            <p:strVal val="0-#ppt_w/2"/>
                                          </p:val>
                                        </p:tav>
                                        <p:tav tm="100000">
                                          <p:val>
                                            <p:strVal val="#ppt_x"/>
                                          </p:val>
                                        </p:tav>
                                      </p:tavLst>
                                    </p:anim>
                                    <p:anim calcmode="lin" valueType="num">
                                      <p:cBhvr additive="base">
                                        <p:cTn id="16" dur="300" fill="hold"/>
                                        <p:tgtEl>
                                          <p:spTgt spid="3488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4882"/>
                                        </p:tgtEl>
                                        <p:attrNameLst>
                                          <p:attrName>style.visibility</p:attrName>
                                        </p:attrNameLst>
                                      </p:cBhvr>
                                      <p:to>
                                        <p:strVal val="visible"/>
                                      </p:to>
                                    </p:set>
                                    <p:anim calcmode="lin" valueType="num">
                                      <p:cBhvr>
                                        <p:cTn id="20" dur="500" fill="hold"/>
                                        <p:tgtEl>
                                          <p:spTgt spid="3488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4882"/>
                                        </p:tgtEl>
                                        <p:attrNameLst>
                                          <p:attrName>ppt_y</p:attrName>
                                        </p:attrNameLst>
                                      </p:cBhvr>
                                      <p:tavLst>
                                        <p:tav tm="0">
                                          <p:val>
                                            <p:strVal val="#ppt_y"/>
                                          </p:val>
                                        </p:tav>
                                        <p:tav tm="100000">
                                          <p:val>
                                            <p:strVal val="#ppt_y"/>
                                          </p:val>
                                        </p:tav>
                                      </p:tavLst>
                                    </p:anim>
                                    <p:anim calcmode="lin" valueType="num">
                                      <p:cBhvr>
                                        <p:cTn id="22" dur="500" fill="hold"/>
                                        <p:tgtEl>
                                          <p:spTgt spid="3488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488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4882"/>
                                        </p:tgtEl>
                                      </p:cBhvr>
                                    </p:animEffect>
                                  </p:childTnLst>
                                </p:cTn>
                              </p:par>
                            </p:childTnLst>
                          </p:cTn>
                        </p:par>
                        <p:par>
                          <p:cTn id="25" fill="hold">
                            <p:stCondLst>
                              <p:cond delay="1049"/>
                            </p:stCondLst>
                            <p:childTnLst>
                              <p:par>
                                <p:cTn id="26" presetID="31" presetClass="entr" presetSubtype="0" fill="hold" nodeType="afterEffect">
                                  <p:stCondLst>
                                    <p:cond delay="0"/>
                                  </p:stCondLst>
                                  <p:childTnLst>
                                    <p:set>
                                      <p:cBhvr>
                                        <p:cTn id="27" dur="1" fill="hold">
                                          <p:stCondLst>
                                            <p:cond delay="0"/>
                                          </p:stCondLst>
                                        </p:cTn>
                                        <p:tgtEl>
                                          <p:spTgt spid="34834"/>
                                        </p:tgtEl>
                                        <p:attrNameLst>
                                          <p:attrName>style.visibility</p:attrName>
                                        </p:attrNameLst>
                                      </p:cBhvr>
                                      <p:to>
                                        <p:strVal val="visible"/>
                                      </p:to>
                                    </p:set>
                                    <p:anim calcmode="lin" valueType="num">
                                      <p:cBhvr>
                                        <p:cTn id="28" dur="500" fill="hold"/>
                                        <p:tgtEl>
                                          <p:spTgt spid="34834"/>
                                        </p:tgtEl>
                                        <p:attrNameLst>
                                          <p:attrName>ppt_w</p:attrName>
                                        </p:attrNameLst>
                                      </p:cBhvr>
                                      <p:tavLst>
                                        <p:tav tm="0">
                                          <p:val>
                                            <p:fltVal val="0"/>
                                          </p:val>
                                        </p:tav>
                                        <p:tav tm="100000">
                                          <p:val>
                                            <p:strVal val="#ppt_w"/>
                                          </p:val>
                                        </p:tav>
                                      </p:tavLst>
                                    </p:anim>
                                    <p:anim calcmode="lin" valueType="num">
                                      <p:cBhvr>
                                        <p:cTn id="29" dur="500" fill="hold"/>
                                        <p:tgtEl>
                                          <p:spTgt spid="34834"/>
                                        </p:tgtEl>
                                        <p:attrNameLst>
                                          <p:attrName>ppt_h</p:attrName>
                                        </p:attrNameLst>
                                      </p:cBhvr>
                                      <p:tavLst>
                                        <p:tav tm="0">
                                          <p:val>
                                            <p:fltVal val="0"/>
                                          </p:val>
                                        </p:tav>
                                        <p:tav tm="100000">
                                          <p:val>
                                            <p:strVal val="#ppt_h"/>
                                          </p:val>
                                        </p:tav>
                                      </p:tavLst>
                                    </p:anim>
                                    <p:anim calcmode="lin" valueType="num">
                                      <p:cBhvr>
                                        <p:cTn id="30" dur="500" fill="hold"/>
                                        <p:tgtEl>
                                          <p:spTgt spid="34834"/>
                                        </p:tgtEl>
                                        <p:attrNameLst>
                                          <p:attrName>style.rotation</p:attrName>
                                        </p:attrNameLst>
                                      </p:cBhvr>
                                      <p:tavLst>
                                        <p:tav tm="0">
                                          <p:val>
                                            <p:fltVal val="90"/>
                                          </p:val>
                                        </p:tav>
                                        <p:tav tm="100000">
                                          <p:val>
                                            <p:fltVal val="0"/>
                                          </p:val>
                                        </p:tav>
                                      </p:tavLst>
                                    </p:anim>
                                    <p:animEffect transition="in" filter="fade">
                                      <p:cBhvr>
                                        <p:cTn id="31" dur="500"/>
                                        <p:tgtEl>
                                          <p:spTgt spid="34834"/>
                                        </p:tgtEl>
                                      </p:cBhvr>
                                    </p:animEffect>
                                  </p:childTnLst>
                                </p:cTn>
                              </p:par>
                              <p:par>
                                <p:cTn id="32" presetID="8" presetClass="emph" presetSubtype="0" fill="hold" nodeType="withEffect">
                                  <p:stCondLst>
                                    <p:cond delay="0"/>
                                  </p:stCondLst>
                                  <p:childTnLst>
                                    <p:animRot by="21600000">
                                      <p:cBhvr>
                                        <p:cTn id="33" dur="500" fill="hold"/>
                                        <p:tgtEl>
                                          <p:spTgt spid="34834"/>
                                        </p:tgtEl>
                                        <p:attrNameLst>
                                          <p:attrName>r</p:attrName>
                                        </p:attrNameLst>
                                      </p:cBhvr>
                                    </p:animRot>
                                  </p:childTnLst>
                                </p:cTn>
                              </p:par>
                            </p:childTnLst>
                          </p:cTn>
                        </p:par>
                        <p:par>
                          <p:cTn id="34" fill="hold">
                            <p:stCondLst>
                              <p:cond delay="1549"/>
                            </p:stCondLst>
                            <p:childTnLst>
                              <p:par>
                                <p:cTn id="35" presetID="22" presetClass="entr" presetSubtype="1" fill="hold" nodeType="afterEffect">
                                  <p:stCondLst>
                                    <p:cond delay="0"/>
                                  </p:stCondLst>
                                  <p:childTnLst>
                                    <p:set>
                                      <p:cBhvr>
                                        <p:cTn id="36" dur="1" fill="hold">
                                          <p:stCondLst>
                                            <p:cond delay="0"/>
                                          </p:stCondLst>
                                        </p:cTn>
                                        <p:tgtEl>
                                          <p:spTgt spid="34818"/>
                                        </p:tgtEl>
                                        <p:attrNameLst>
                                          <p:attrName>style.visibility</p:attrName>
                                        </p:attrNameLst>
                                      </p:cBhvr>
                                      <p:to>
                                        <p:strVal val="visible"/>
                                      </p:to>
                                    </p:set>
                                    <p:animEffect transition="in" filter="wipe(up)">
                                      <p:cBhvr>
                                        <p:cTn id="37" dur="500"/>
                                        <p:tgtEl>
                                          <p:spTgt spid="34818"/>
                                        </p:tgtEl>
                                      </p:cBhvr>
                                    </p:animEffect>
                                  </p:childTnLst>
                                </p:cTn>
                              </p:par>
                            </p:childTnLst>
                          </p:cTn>
                        </p:par>
                        <p:par>
                          <p:cTn id="38" fill="hold">
                            <p:stCondLst>
                              <p:cond delay="2049"/>
                            </p:stCondLst>
                            <p:childTnLst>
                              <p:par>
                                <p:cTn id="39" presetID="22" presetClass="entr" presetSubtype="1" fill="hold" nodeType="afterEffect">
                                  <p:stCondLst>
                                    <p:cond delay="0"/>
                                  </p:stCondLst>
                                  <p:childTnLst>
                                    <p:set>
                                      <p:cBhvr>
                                        <p:cTn id="40" dur="1" fill="hold">
                                          <p:stCondLst>
                                            <p:cond delay="0"/>
                                          </p:stCondLst>
                                        </p:cTn>
                                        <p:tgtEl>
                                          <p:spTgt spid="34837"/>
                                        </p:tgtEl>
                                        <p:attrNameLst>
                                          <p:attrName>style.visibility</p:attrName>
                                        </p:attrNameLst>
                                      </p:cBhvr>
                                      <p:to>
                                        <p:strVal val="visible"/>
                                      </p:to>
                                    </p:set>
                                    <p:animEffect transition="in" filter="wipe(up)">
                                      <p:cBhvr>
                                        <p:cTn id="41" dur="500"/>
                                        <p:tgtEl>
                                          <p:spTgt spid="34837"/>
                                        </p:tgtEl>
                                      </p:cBhvr>
                                    </p:animEffect>
                                  </p:childTnLst>
                                </p:cTn>
                              </p:par>
                            </p:childTnLst>
                          </p:cTn>
                        </p:par>
                        <p:par>
                          <p:cTn id="42" fill="hold">
                            <p:stCondLst>
                              <p:cond delay="2549"/>
                            </p:stCondLst>
                            <p:childTnLst>
                              <p:par>
                                <p:cTn id="43" presetID="22" presetClass="entr" presetSubtype="1" fill="hold" nodeType="afterEffect">
                                  <p:stCondLst>
                                    <p:cond delay="0"/>
                                  </p:stCondLst>
                                  <p:childTnLst>
                                    <p:set>
                                      <p:cBhvr>
                                        <p:cTn id="44" dur="1" fill="hold">
                                          <p:stCondLst>
                                            <p:cond delay="0"/>
                                          </p:stCondLst>
                                        </p:cTn>
                                        <p:tgtEl>
                                          <p:spTgt spid="34819"/>
                                        </p:tgtEl>
                                        <p:attrNameLst>
                                          <p:attrName>style.visibility</p:attrName>
                                        </p:attrNameLst>
                                      </p:cBhvr>
                                      <p:to>
                                        <p:strVal val="visible"/>
                                      </p:to>
                                    </p:set>
                                    <p:animEffect transition="in" filter="wipe(up)">
                                      <p:cBhvr>
                                        <p:cTn id="45" dur="500"/>
                                        <p:tgtEl>
                                          <p:spTgt spid="34819"/>
                                        </p:tgtEl>
                                      </p:cBhvr>
                                    </p:animEffect>
                                  </p:childTnLst>
                                </p:cTn>
                              </p:par>
                            </p:childTnLst>
                          </p:cTn>
                        </p:par>
                        <p:par>
                          <p:cTn id="46" fill="hold">
                            <p:stCondLst>
                              <p:cond delay="3049"/>
                            </p:stCondLst>
                            <p:childTnLst>
                              <p:par>
                                <p:cTn id="47" presetID="16" presetClass="entr" presetSubtype="21" fill="hold" nodeType="afterEffect">
                                  <p:stCondLst>
                                    <p:cond delay="0"/>
                                  </p:stCondLst>
                                  <p:childTnLst>
                                    <p:set>
                                      <p:cBhvr>
                                        <p:cTn id="48" dur="1" fill="hold">
                                          <p:stCondLst>
                                            <p:cond delay="0"/>
                                          </p:stCondLst>
                                        </p:cTn>
                                        <p:tgtEl>
                                          <p:spTgt spid="34846"/>
                                        </p:tgtEl>
                                        <p:attrNameLst>
                                          <p:attrName>style.visibility</p:attrName>
                                        </p:attrNameLst>
                                      </p:cBhvr>
                                      <p:to>
                                        <p:strVal val="visible"/>
                                      </p:to>
                                    </p:set>
                                    <p:animEffect transition="in" filter="barn(inVertical)">
                                      <p:cBhvr>
                                        <p:cTn id="49" dur="500"/>
                                        <p:tgtEl>
                                          <p:spTgt spid="34846"/>
                                        </p:tgtEl>
                                      </p:cBhvr>
                                    </p:animEffect>
                                  </p:childTnLst>
                                </p:cTn>
                              </p:par>
                            </p:childTnLst>
                          </p:cTn>
                        </p:par>
                        <p:par>
                          <p:cTn id="50" fill="hold">
                            <p:stCondLst>
                              <p:cond delay="3549"/>
                            </p:stCondLst>
                            <p:childTnLst>
                              <p:par>
                                <p:cTn id="51" presetID="22" presetClass="entr" presetSubtype="4" fill="hold" nodeType="afterEffect">
                                  <p:stCondLst>
                                    <p:cond delay="0"/>
                                  </p:stCondLst>
                                  <p:childTnLst>
                                    <p:set>
                                      <p:cBhvr>
                                        <p:cTn id="52" dur="1" fill="hold">
                                          <p:stCondLst>
                                            <p:cond delay="0"/>
                                          </p:stCondLst>
                                        </p:cTn>
                                        <p:tgtEl>
                                          <p:spTgt spid="34821"/>
                                        </p:tgtEl>
                                        <p:attrNameLst>
                                          <p:attrName>style.visibility</p:attrName>
                                        </p:attrNameLst>
                                      </p:cBhvr>
                                      <p:to>
                                        <p:strVal val="visible"/>
                                      </p:to>
                                    </p:set>
                                    <p:animEffect transition="in" filter="wipe(down)">
                                      <p:cBhvr>
                                        <p:cTn id="53" dur="500"/>
                                        <p:tgtEl>
                                          <p:spTgt spid="34821"/>
                                        </p:tgtEl>
                                      </p:cBhvr>
                                    </p:animEffect>
                                  </p:childTnLst>
                                </p:cTn>
                              </p:par>
                            </p:childTnLst>
                          </p:cTn>
                        </p:par>
                        <p:par>
                          <p:cTn id="54" fill="hold">
                            <p:stCondLst>
                              <p:cond delay="4049"/>
                            </p:stCondLst>
                            <p:childTnLst>
                              <p:par>
                                <p:cTn id="55" presetID="16" presetClass="entr" presetSubtype="21" fill="hold" nodeType="afterEffect">
                                  <p:stCondLst>
                                    <p:cond delay="0"/>
                                  </p:stCondLst>
                                  <p:childTnLst>
                                    <p:set>
                                      <p:cBhvr>
                                        <p:cTn id="56" dur="1" fill="hold">
                                          <p:stCondLst>
                                            <p:cond delay="0"/>
                                          </p:stCondLst>
                                        </p:cTn>
                                        <p:tgtEl>
                                          <p:spTgt spid="34840"/>
                                        </p:tgtEl>
                                        <p:attrNameLst>
                                          <p:attrName>style.visibility</p:attrName>
                                        </p:attrNameLst>
                                      </p:cBhvr>
                                      <p:to>
                                        <p:strVal val="visible"/>
                                      </p:to>
                                    </p:set>
                                    <p:animEffect transition="in" filter="barn(inVertical)">
                                      <p:cBhvr>
                                        <p:cTn id="57" dur="500"/>
                                        <p:tgtEl>
                                          <p:spTgt spid="34840"/>
                                        </p:tgtEl>
                                      </p:cBhvr>
                                    </p:animEffect>
                                  </p:childTnLst>
                                </p:cTn>
                              </p:par>
                            </p:childTnLst>
                          </p:cTn>
                        </p:par>
                        <p:par>
                          <p:cTn id="58" fill="hold">
                            <p:stCondLst>
                              <p:cond delay="4549"/>
                            </p:stCondLst>
                            <p:childTnLst>
                              <p:par>
                                <p:cTn id="59" presetID="22" presetClass="entr" presetSubtype="8" fill="hold" nodeType="afterEffect">
                                  <p:stCondLst>
                                    <p:cond delay="0"/>
                                  </p:stCondLst>
                                  <p:childTnLst>
                                    <p:set>
                                      <p:cBhvr>
                                        <p:cTn id="60" dur="1" fill="hold">
                                          <p:stCondLst>
                                            <p:cond delay="0"/>
                                          </p:stCondLst>
                                        </p:cTn>
                                        <p:tgtEl>
                                          <p:spTgt spid="34820"/>
                                        </p:tgtEl>
                                        <p:attrNameLst>
                                          <p:attrName>style.visibility</p:attrName>
                                        </p:attrNameLst>
                                      </p:cBhvr>
                                      <p:to>
                                        <p:strVal val="visible"/>
                                      </p:to>
                                    </p:set>
                                    <p:animEffect transition="in" filter="wipe(left)">
                                      <p:cBhvr>
                                        <p:cTn id="61" dur="500"/>
                                        <p:tgtEl>
                                          <p:spTgt spid="34820"/>
                                        </p:tgtEl>
                                      </p:cBhvr>
                                    </p:animEffect>
                                  </p:childTnLst>
                                </p:cTn>
                              </p:par>
                            </p:childTnLst>
                          </p:cTn>
                        </p:par>
                        <p:par>
                          <p:cTn id="62" fill="hold">
                            <p:stCondLst>
                              <p:cond delay="5049"/>
                            </p:stCondLst>
                            <p:childTnLst>
                              <p:par>
                                <p:cTn id="63" presetID="16" presetClass="entr" presetSubtype="21" fill="hold" nodeType="afterEffect">
                                  <p:stCondLst>
                                    <p:cond delay="0"/>
                                  </p:stCondLst>
                                  <p:childTnLst>
                                    <p:set>
                                      <p:cBhvr>
                                        <p:cTn id="64" dur="1" fill="hold">
                                          <p:stCondLst>
                                            <p:cond delay="0"/>
                                          </p:stCondLst>
                                        </p:cTn>
                                        <p:tgtEl>
                                          <p:spTgt spid="34843"/>
                                        </p:tgtEl>
                                        <p:attrNameLst>
                                          <p:attrName>style.visibility</p:attrName>
                                        </p:attrNameLst>
                                      </p:cBhvr>
                                      <p:to>
                                        <p:strVal val="visible"/>
                                      </p:to>
                                    </p:set>
                                    <p:animEffect transition="in" filter="barn(inVertical)">
                                      <p:cBhvr>
                                        <p:cTn id="65" dur="500"/>
                                        <p:tgtEl>
                                          <p:spTgt spid="34843"/>
                                        </p:tgtEl>
                                      </p:cBhvr>
                                    </p:animEffect>
                                  </p:childTnLst>
                                </p:cTn>
                              </p:par>
                            </p:childTnLst>
                          </p:cTn>
                        </p:par>
                        <p:par>
                          <p:cTn id="66" fill="hold">
                            <p:stCondLst>
                              <p:cond delay="5549"/>
                            </p:stCondLst>
                            <p:childTnLst>
                              <p:par>
                                <p:cTn id="67" presetID="22" presetClass="entr" presetSubtype="1" fill="hold" nodeType="afterEffect">
                                  <p:stCondLst>
                                    <p:cond delay="0"/>
                                  </p:stCondLst>
                                  <p:childTnLst>
                                    <p:set>
                                      <p:cBhvr>
                                        <p:cTn id="68" dur="1" fill="hold">
                                          <p:stCondLst>
                                            <p:cond delay="0"/>
                                          </p:stCondLst>
                                        </p:cTn>
                                        <p:tgtEl>
                                          <p:spTgt spid="34822"/>
                                        </p:tgtEl>
                                        <p:attrNameLst>
                                          <p:attrName>style.visibility</p:attrName>
                                        </p:attrNameLst>
                                      </p:cBhvr>
                                      <p:to>
                                        <p:strVal val="visible"/>
                                      </p:to>
                                    </p:set>
                                    <p:animEffect transition="in" filter="wipe(up)">
                                      <p:cBhvr>
                                        <p:cTn id="69" dur="500"/>
                                        <p:tgtEl>
                                          <p:spTgt spid="34822"/>
                                        </p:tgtEl>
                                      </p:cBhvr>
                                    </p:animEffect>
                                  </p:childTnLst>
                                </p:cTn>
                              </p:par>
                            </p:childTnLst>
                          </p:cTn>
                        </p:par>
                        <p:par>
                          <p:cTn id="70" fill="hold">
                            <p:stCondLst>
                              <p:cond delay="6049"/>
                            </p:stCondLst>
                            <p:childTnLst>
                              <p:par>
                                <p:cTn id="71" presetID="16" presetClass="entr" presetSubtype="21" fill="hold" nodeType="afterEffect">
                                  <p:stCondLst>
                                    <p:cond delay="0"/>
                                  </p:stCondLst>
                                  <p:childTnLst>
                                    <p:set>
                                      <p:cBhvr>
                                        <p:cTn id="72" dur="1" fill="hold">
                                          <p:stCondLst>
                                            <p:cond delay="0"/>
                                          </p:stCondLst>
                                        </p:cTn>
                                        <p:tgtEl>
                                          <p:spTgt spid="34849"/>
                                        </p:tgtEl>
                                        <p:attrNameLst>
                                          <p:attrName>style.visibility</p:attrName>
                                        </p:attrNameLst>
                                      </p:cBhvr>
                                      <p:to>
                                        <p:strVal val="visible"/>
                                      </p:to>
                                    </p:set>
                                    <p:animEffect transition="in" filter="barn(inVertical)">
                                      <p:cBhvr>
                                        <p:cTn id="73" dur="500"/>
                                        <p:tgtEl>
                                          <p:spTgt spid="34849"/>
                                        </p:tgtEl>
                                      </p:cBhvr>
                                    </p:animEffect>
                                  </p:childTnLst>
                                </p:cTn>
                              </p:par>
                            </p:childTnLst>
                          </p:cTn>
                        </p:par>
                        <p:par>
                          <p:cTn id="74" fill="hold">
                            <p:stCondLst>
                              <p:cond delay="6549"/>
                            </p:stCondLst>
                            <p:childTnLst>
                              <p:par>
                                <p:cTn id="75" presetID="31" presetClass="entr" presetSubtype="0" fill="hold" nodeType="afterEffect">
                                  <p:stCondLst>
                                    <p:cond delay="0"/>
                                  </p:stCondLst>
                                  <p:childTnLst>
                                    <p:set>
                                      <p:cBhvr>
                                        <p:cTn id="76" dur="1" fill="hold">
                                          <p:stCondLst>
                                            <p:cond delay="0"/>
                                          </p:stCondLst>
                                        </p:cTn>
                                        <p:tgtEl>
                                          <p:spTgt spid="34852"/>
                                        </p:tgtEl>
                                        <p:attrNameLst>
                                          <p:attrName>style.visibility</p:attrName>
                                        </p:attrNameLst>
                                      </p:cBhvr>
                                      <p:to>
                                        <p:strVal val="visible"/>
                                      </p:to>
                                    </p:set>
                                    <p:anim calcmode="lin" valueType="num">
                                      <p:cBhvr>
                                        <p:cTn id="77" dur="500" fill="hold"/>
                                        <p:tgtEl>
                                          <p:spTgt spid="34852"/>
                                        </p:tgtEl>
                                        <p:attrNameLst>
                                          <p:attrName>ppt_w</p:attrName>
                                        </p:attrNameLst>
                                      </p:cBhvr>
                                      <p:tavLst>
                                        <p:tav tm="0">
                                          <p:val>
                                            <p:fltVal val="0"/>
                                          </p:val>
                                        </p:tav>
                                        <p:tav tm="100000">
                                          <p:val>
                                            <p:strVal val="#ppt_w"/>
                                          </p:val>
                                        </p:tav>
                                      </p:tavLst>
                                    </p:anim>
                                    <p:anim calcmode="lin" valueType="num">
                                      <p:cBhvr>
                                        <p:cTn id="78" dur="500" fill="hold"/>
                                        <p:tgtEl>
                                          <p:spTgt spid="34852"/>
                                        </p:tgtEl>
                                        <p:attrNameLst>
                                          <p:attrName>ppt_h</p:attrName>
                                        </p:attrNameLst>
                                      </p:cBhvr>
                                      <p:tavLst>
                                        <p:tav tm="0">
                                          <p:val>
                                            <p:fltVal val="0"/>
                                          </p:val>
                                        </p:tav>
                                        <p:tav tm="100000">
                                          <p:val>
                                            <p:strVal val="#ppt_h"/>
                                          </p:val>
                                        </p:tav>
                                      </p:tavLst>
                                    </p:anim>
                                    <p:anim calcmode="lin" valueType="num">
                                      <p:cBhvr>
                                        <p:cTn id="79" dur="500" fill="hold"/>
                                        <p:tgtEl>
                                          <p:spTgt spid="34852"/>
                                        </p:tgtEl>
                                        <p:attrNameLst>
                                          <p:attrName>style.rotation</p:attrName>
                                        </p:attrNameLst>
                                      </p:cBhvr>
                                      <p:tavLst>
                                        <p:tav tm="0">
                                          <p:val>
                                            <p:fltVal val="90"/>
                                          </p:val>
                                        </p:tav>
                                        <p:tav tm="100000">
                                          <p:val>
                                            <p:fltVal val="0"/>
                                          </p:val>
                                        </p:tav>
                                      </p:tavLst>
                                    </p:anim>
                                    <p:animEffect transition="in" filter="fade">
                                      <p:cBhvr>
                                        <p:cTn id="80" dur="500"/>
                                        <p:tgtEl>
                                          <p:spTgt spid="34852"/>
                                        </p:tgtEl>
                                      </p:cBhvr>
                                    </p:animEffect>
                                  </p:childTnLst>
                                </p:cTn>
                              </p:par>
                              <p:par>
                                <p:cTn id="81" presetID="8" presetClass="emph" presetSubtype="0" fill="hold" nodeType="withEffect">
                                  <p:stCondLst>
                                    <p:cond delay="0"/>
                                  </p:stCondLst>
                                  <p:childTnLst>
                                    <p:animRot by="21600000">
                                      <p:cBhvr>
                                        <p:cTn id="82" dur="500" fill="hold"/>
                                        <p:tgtEl>
                                          <p:spTgt spid="34852"/>
                                        </p:tgtEl>
                                        <p:attrNameLst>
                                          <p:attrName>r</p:attrName>
                                        </p:attrNameLst>
                                      </p:cBhvr>
                                    </p:animRot>
                                  </p:childTnLst>
                                </p:cTn>
                              </p:par>
                            </p:childTnLst>
                          </p:cTn>
                        </p:par>
                        <p:par>
                          <p:cTn id="83" fill="hold">
                            <p:stCondLst>
                              <p:cond delay="7049"/>
                            </p:stCondLst>
                            <p:childTnLst>
                              <p:par>
                                <p:cTn id="84" presetID="22" presetClass="entr" presetSubtype="1" fill="hold" nodeType="afterEffect">
                                  <p:stCondLst>
                                    <p:cond delay="0"/>
                                  </p:stCondLst>
                                  <p:childTnLst>
                                    <p:set>
                                      <p:cBhvr>
                                        <p:cTn id="85" dur="1" fill="hold">
                                          <p:stCondLst>
                                            <p:cond delay="0"/>
                                          </p:stCondLst>
                                        </p:cTn>
                                        <p:tgtEl>
                                          <p:spTgt spid="34823"/>
                                        </p:tgtEl>
                                        <p:attrNameLst>
                                          <p:attrName>style.visibility</p:attrName>
                                        </p:attrNameLst>
                                      </p:cBhvr>
                                      <p:to>
                                        <p:strVal val="visible"/>
                                      </p:to>
                                    </p:set>
                                    <p:animEffect transition="in" filter="wipe(up)">
                                      <p:cBhvr>
                                        <p:cTn id="86" dur="500"/>
                                        <p:tgtEl>
                                          <p:spTgt spid="34823"/>
                                        </p:tgtEl>
                                      </p:cBhvr>
                                    </p:animEffect>
                                  </p:childTnLst>
                                </p:cTn>
                              </p:par>
                            </p:childTnLst>
                          </p:cTn>
                        </p:par>
                        <p:par>
                          <p:cTn id="87" fill="hold">
                            <p:stCondLst>
                              <p:cond delay="7549"/>
                            </p:stCondLst>
                            <p:childTnLst>
                              <p:par>
                                <p:cTn id="88" presetID="22" presetClass="entr" presetSubtype="1" fill="hold" nodeType="afterEffect">
                                  <p:stCondLst>
                                    <p:cond delay="0"/>
                                  </p:stCondLst>
                                  <p:childTnLst>
                                    <p:set>
                                      <p:cBhvr>
                                        <p:cTn id="89" dur="1" fill="hold">
                                          <p:stCondLst>
                                            <p:cond delay="0"/>
                                          </p:stCondLst>
                                        </p:cTn>
                                        <p:tgtEl>
                                          <p:spTgt spid="34855"/>
                                        </p:tgtEl>
                                        <p:attrNameLst>
                                          <p:attrName>style.visibility</p:attrName>
                                        </p:attrNameLst>
                                      </p:cBhvr>
                                      <p:to>
                                        <p:strVal val="visible"/>
                                      </p:to>
                                    </p:set>
                                    <p:animEffect transition="in" filter="wipe(up)">
                                      <p:cBhvr>
                                        <p:cTn id="90" dur="500"/>
                                        <p:tgtEl>
                                          <p:spTgt spid="34855"/>
                                        </p:tgtEl>
                                      </p:cBhvr>
                                    </p:animEffect>
                                  </p:childTnLst>
                                </p:cTn>
                              </p:par>
                            </p:childTnLst>
                          </p:cTn>
                        </p:par>
                        <p:par>
                          <p:cTn id="91" fill="hold">
                            <p:stCondLst>
                              <p:cond delay="8049"/>
                            </p:stCondLst>
                            <p:childTnLst>
                              <p:par>
                                <p:cTn id="92" presetID="22" presetClass="entr" presetSubtype="1" fill="hold" nodeType="afterEffect">
                                  <p:stCondLst>
                                    <p:cond delay="0"/>
                                  </p:stCondLst>
                                  <p:childTnLst>
                                    <p:set>
                                      <p:cBhvr>
                                        <p:cTn id="93" dur="1" fill="hold">
                                          <p:stCondLst>
                                            <p:cond delay="0"/>
                                          </p:stCondLst>
                                        </p:cTn>
                                        <p:tgtEl>
                                          <p:spTgt spid="34828"/>
                                        </p:tgtEl>
                                        <p:attrNameLst>
                                          <p:attrName>style.visibility</p:attrName>
                                        </p:attrNameLst>
                                      </p:cBhvr>
                                      <p:to>
                                        <p:strVal val="visible"/>
                                      </p:to>
                                    </p:set>
                                    <p:animEffect transition="in" filter="wipe(up)">
                                      <p:cBhvr>
                                        <p:cTn id="94" dur="500"/>
                                        <p:tgtEl>
                                          <p:spTgt spid="34828"/>
                                        </p:tgtEl>
                                      </p:cBhvr>
                                    </p:animEffect>
                                  </p:childTnLst>
                                </p:cTn>
                              </p:par>
                              <p:par>
                                <p:cTn id="95" presetID="22" presetClass="entr" presetSubtype="1" fill="hold" nodeType="withEffect">
                                  <p:stCondLst>
                                    <p:cond delay="0"/>
                                  </p:stCondLst>
                                  <p:childTnLst>
                                    <p:set>
                                      <p:cBhvr>
                                        <p:cTn id="96" dur="1" fill="hold">
                                          <p:stCondLst>
                                            <p:cond delay="0"/>
                                          </p:stCondLst>
                                        </p:cTn>
                                        <p:tgtEl>
                                          <p:spTgt spid="34829"/>
                                        </p:tgtEl>
                                        <p:attrNameLst>
                                          <p:attrName>style.visibility</p:attrName>
                                        </p:attrNameLst>
                                      </p:cBhvr>
                                      <p:to>
                                        <p:strVal val="visible"/>
                                      </p:to>
                                    </p:set>
                                    <p:animEffect transition="in" filter="wipe(up)">
                                      <p:cBhvr>
                                        <p:cTn id="97" dur="500"/>
                                        <p:tgtEl>
                                          <p:spTgt spid="34829"/>
                                        </p:tgtEl>
                                      </p:cBhvr>
                                    </p:animEffect>
                                  </p:childTnLst>
                                </p:cTn>
                              </p:par>
                              <p:par>
                                <p:cTn id="98" presetID="22" presetClass="entr" presetSubtype="1" fill="hold" nodeType="withEffect">
                                  <p:stCondLst>
                                    <p:cond delay="0"/>
                                  </p:stCondLst>
                                  <p:childTnLst>
                                    <p:set>
                                      <p:cBhvr>
                                        <p:cTn id="99" dur="1" fill="hold">
                                          <p:stCondLst>
                                            <p:cond delay="0"/>
                                          </p:stCondLst>
                                        </p:cTn>
                                        <p:tgtEl>
                                          <p:spTgt spid="34824"/>
                                        </p:tgtEl>
                                        <p:attrNameLst>
                                          <p:attrName>style.visibility</p:attrName>
                                        </p:attrNameLst>
                                      </p:cBhvr>
                                      <p:to>
                                        <p:strVal val="visible"/>
                                      </p:to>
                                    </p:set>
                                    <p:animEffect transition="in" filter="wipe(up)">
                                      <p:cBhvr>
                                        <p:cTn id="100" dur="500"/>
                                        <p:tgtEl>
                                          <p:spTgt spid="34824"/>
                                        </p:tgtEl>
                                      </p:cBhvr>
                                    </p:animEffect>
                                  </p:childTnLst>
                                </p:cTn>
                              </p:par>
                            </p:childTnLst>
                          </p:cTn>
                        </p:par>
                        <p:par>
                          <p:cTn id="101" fill="hold">
                            <p:stCondLst>
                              <p:cond delay="8549"/>
                            </p:stCondLst>
                            <p:childTnLst>
                              <p:par>
                                <p:cTn id="102" presetID="42" presetClass="entr" presetSubtype="0" fill="hold" nodeType="afterEffect">
                                  <p:stCondLst>
                                    <p:cond delay="0"/>
                                  </p:stCondLst>
                                  <p:childTnLst>
                                    <p:set>
                                      <p:cBhvr>
                                        <p:cTn id="103" dur="1" fill="hold">
                                          <p:stCondLst>
                                            <p:cond delay="0"/>
                                          </p:stCondLst>
                                        </p:cTn>
                                        <p:tgtEl>
                                          <p:spTgt spid="34858"/>
                                        </p:tgtEl>
                                        <p:attrNameLst>
                                          <p:attrName>style.visibility</p:attrName>
                                        </p:attrNameLst>
                                      </p:cBhvr>
                                      <p:to>
                                        <p:strVal val="visible"/>
                                      </p:to>
                                    </p:set>
                                    <p:animEffect transition="in" filter="fade">
                                      <p:cBhvr>
                                        <p:cTn id="104" dur="500"/>
                                        <p:tgtEl>
                                          <p:spTgt spid="34858"/>
                                        </p:tgtEl>
                                      </p:cBhvr>
                                    </p:animEffect>
                                    <p:anim calcmode="lin" valueType="num">
                                      <p:cBhvr>
                                        <p:cTn id="105" dur="500" fill="hold"/>
                                        <p:tgtEl>
                                          <p:spTgt spid="34858"/>
                                        </p:tgtEl>
                                        <p:attrNameLst>
                                          <p:attrName>ppt_x</p:attrName>
                                        </p:attrNameLst>
                                      </p:cBhvr>
                                      <p:tavLst>
                                        <p:tav tm="0">
                                          <p:val>
                                            <p:strVal val="#ppt_x"/>
                                          </p:val>
                                        </p:tav>
                                        <p:tav tm="100000">
                                          <p:val>
                                            <p:strVal val="#ppt_x"/>
                                          </p:val>
                                        </p:tav>
                                      </p:tavLst>
                                    </p:anim>
                                    <p:anim calcmode="lin" valueType="num">
                                      <p:cBhvr>
                                        <p:cTn id="106" dur="500" fill="hold"/>
                                        <p:tgtEl>
                                          <p:spTgt spid="34858"/>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100"/>
                                  </p:stCondLst>
                                  <p:childTnLst>
                                    <p:set>
                                      <p:cBhvr>
                                        <p:cTn id="108" dur="1" fill="hold">
                                          <p:stCondLst>
                                            <p:cond delay="0"/>
                                          </p:stCondLst>
                                        </p:cTn>
                                        <p:tgtEl>
                                          <p:spTgt spid="34861"/>
                                        </p:tgtEl>
                                        <p:attrNameLst>
                                          <p:attrName>style.visibility</p:attrName>
                                        </p:attrNameLst>
                                      </p:cBhvr>
                                      <p:to>
                                        <p:strVal val="visible"/>
                                      </p:to>
                                    </p:set>
                                    <p:animEffect transition="in" filter="fade">
                                      <p:cBhvr>
                                        <p:cTn id="109" dur="500"/>
                                        <p:tgtEl>
                                          <p:spTgt spid="34861"/>
                                        </p:tgtEl>
                                      </p:cBhvr>
                                    </p:animEffect>
                                    <p:anim calcmode="lin" valueType="num">
                                      <p:cBhvr>
                                        <p:cTn id="110" dur="500" fill="hold"/>
                                        <p:tgtEl>
                                          <p:spTgt spid="34861"/>
                                        </p:tgtEl>
                                        <p:attrNameLst>
                                          <p:attrName>ppt_x</p:attrName>
                                        </p:attrNameLst>
                                      </p:cBhvr>
                                      <p:tavLst>
                                        <p:tav tm="0">
                                          <p:val>
                                            <p:strVal val="#ppt_x"/>
                                          </p:val>
                                        </p:tav>
                                        <p:tav tm="100000">
                                          <p:val>
                                            <p:strVal val="#ppt_x"/>
                                          </p:val>
                                        </p:tav>
                                      </p:tavLst>
                                    </p:anim>
                                    <p:anim calcmode="lin" valueType="num">
                                      <p:cBhvr>
                                        <p:cTn id="111" dur="500" fill="hold"/>
                                        <p:tgtEl>
                                          <p:spTgt spid="34861"/>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200"/>
                                  </p:stCondLst>
                                  <p:childTnLst>
                                    <p:set>
                                      <p:cBhvr>
                                        <p:cTn id="113" dur="1" fill="hold">
                                          <p:stCondLst>
                                            <p:cond delay="0"/>
                                          </p:stCondLst>
                                        </p:cTn>
                                        <p:tgtEl>
                                          <p:spTgt spid="34864"/>
                                        </p:tgtEl>
                                        <p:attrNameLst>
                                          <p:attrName>style.visibility</p:attrName>
                                        </p:attrNameLst>
                                      </p:cBhvr>
                                      <p:to>
                                        <p:strVal val="visible"/>
                                      </p:to>
                                    </p:set>
                                    <p:animEffect transition="in" filter="fade">
                                      <p:cBhvr>
                                        <p:cTn id="114" dur="500"/>
                                        <p:tgtEl>
                                          <p:spTgt spid="34864"/>
                                        </p:tgtEl>
                                      </p:cBhvr>
                                    </p:animEffect>
                                    <p:anim calcmode="lin" valueType="num">
                                      <p:cBhvr>
                                        <p:cTn id="115" dur="500" fill="hold"/>
                                        <p:tgtEl>
                                          <p:spTgt spid="34864"/>
                                        </p:tgtEl>
                                        <p:attrNameLst>
                                          <p:attrName>ppt_x</p:attrName>
                                        </p:attrNameLst>
                                      </p:cBhvr>
                                      <p:tavLst>
                                        <p:tav tm="0">
                                          <p:val>
                                            <p:strVal val="#ppt_x"/>
                                          </p:val>
                                        </p:tav>
                                        <p:tav tm="100000">
                                          <p:val>
                                            <p:strVal val="#ppt_x"/>
                                          </p:val>
                                        </p:tav>
                                      </p:tavLst>
                                    </p:anim>
                                    <p:anim calcmode="lin" valueType="num">
                                      <p:cBhvr>
                                        <p:cTn id="116" dur="500" fill="hold"/>
                                        <p:tgtEl>
                                          <p:spTgt spid="34864"/>
                                        </p:tgtEl>
                                        <p:attrNameLst>
                                          <p:attrName>ppt_y</p:attrName>
                                        </p:attrNameLst>
                                      </p:cBhvr>
                                      <p:tavLst>
                                        <p:tav tm="0">
                                          <p:val>
                                            <p:strVal val="#ppt_y+.1"/>
                                          </p:val>
                                        </p:tav>
                                        <p:tav tm="100000">
                                          <p:val>
                                            <p:strVal val="#ppt_y"/>
                                          </p:val>
                                        </p:tav>
                                      </p:tavLst>
                                    </p:anim>
                                  </p:childTnLst>
                                </p:cTn>
                              </p:par>
                            </p:childTnLst>
                          </p:cTn>
                        </p:par>
                        <p:par>
                          <p:cTn id="117" fill="hold">
                            <p:stCondLst>
                              <p:cond delay="9049"/>
                            </p:stCondLst>
                            <p:childTnLst>
                              <p:par>
                                <p:cTn id="118" presetID="22" presetClass="entr" presetSubtype="1" fill="hold" nodeType="afterEffect">
                                  <p:stCondLst>
                                    <p:cond delay="0"/>
                                  </p:stCondLst>
                                  <p:childTnLst>
                                    <p:set>
                                      <p:cBhvr>
                                        <p:cTn id="119" dur="1" fill="hold">
                                          <p:stCondLst>
                                            <p:cond delay="0"/>
                                          </p:stCondLst>
                                        </p:cTn>
                                        <p:tgtEl>
                                          <p:spTgt spid="34830"/>
                                        </p:tgtEl>
                                        <p:attrNameLst>
                                          <p:attrName>style.visibility</p:attrName>
                                        </p:attrNameLst>
                                      </p:cBhvr>
                                      <p:to>
                                        <p:strVal val="visible"/>
                                      </p:to>
                                    </p:set>
                                    <p:animEffect transition="in" filter="wipe(up)">
                                      <p:cBhvr>
                                        <p:cTn id="120" dur="500"/>
                                        <p:tgtEl>
                                          <p:spTgt spid="34830"/>
                                        </p:tgtEl>
                                      </p:cBhvr>
                                    </p:animEffect>
                                  </p:childTnLst>
                                </p:cTn>
                              </p:par>
                              <p:par>
                                <p:cTn id="121" presetID="22" presetClass="entr" presetSubtype="1" fill="hold" nodeType="withEffect">
                                  <p:stCondLst>
                                    <p:cond delay="0"/>
                                  </p:stCondLst>
                                  <p:childTnLst>
                                    <p:set>
                                      <p:cBhvr>
                                        <p:cTn id="122" dur="1" fill="hold">
                                          <p:stCondLst>
                                            <p:cond delay="0"/>
                                          </p:stCondLst>
                                        </p:cTn>
                                        <p:tgtEl>
                                          <p:spTgt spid="34825"/>
                                        </p:tgtEl>
                                        <p:attrNameLst>
                                          <p:attrName>style.visibility</p:attrName>
                                        </p:attrNameLst>
                                      </p:cBhvr>
                                      <p:to>
                                        <p:strVal val="visible"/>
                                      </p:to>
                                    </p:set>
                                    <p:animEffect transition="in" filter="wipe(up)">
                                      <p:cBhvr>
                                        <p:cTn id="123" dur="500"/>
                                        <p:tgtEl>
                                          <p:spTgt spid="34825"/>
                                        </p:tgtEl>
                                      </p:cBhvr>
                                    </p:animEffect>
                                  </p:childTnLst>
                                </p:cTn>
                              </p:par>
                              <p:par>
                                <p:cTn id="124" presetID="22" presetClass="entr" presetSubtype="1" fill="hold" nodeType="withEffect">
                                  <p:stCondLst>
                                    <p:cond delay="0"/>
                                  </p:stCondLst>
                                  <p:childTnLst>
                                    <p:set>
                                      <p:cBhvr>
                                        <p:cTn id="125" dur="1" fill="hold">
                                          <p:stCondLst>
                                            <p:cond delay="0"/>
                                          </p:stCondLst>
                                        </p:cTn>
                                        <p:tgtEl>
                                          <p:spTgt spid="34831"/>
                                        </p:tgtEl>
                                        <p:attrNameLst>
                                          <p:attrName>style.visibility</p:attrName>
                                        </p:attrNameLst>
                                      </p:cBhvr>
                                      <p:to>
                                        <p:strVal val="visible"/>
                                      </p:to>
                                    </p:set>
                                    <p:animEffect transition="in" filter="wipe(up)">
                                      <p:cBhvr>
                                        <p:cTn id="126" dur="500"/>
                                        <p:tgtEl>
                                          <p:spTgt spid="34831"/>
                                        </p:tgtEl>
                                      </p:cBhvr>
                                    </p:animEffect>
                                  </p:childTnLst>
                                </p:cTn>
                              </p:par>
                            </p:childTnLst>
                          </p:cTn>
                        </p:par>
                        <p:par>
                          <p:cTn id="127" fill="hold">
                            <p:stCondLst>
                              <p:cond delay="9549"/>
                            </p:stCondLst>
                            <p:childTnLst>
                              <p:par>
                                <p:cTn id="128" presetID="42" presetClass="entr" presetSubtype="0" fill="hold" nodeType="afterEffect">
                                  <p:stCondLst>
                                    <p:cond delay="0"/>
                                  </p:stCondLst>
                                  <p:childTnLst>
                                    <p:set>
                                      <p:cBhvr>
                                        <p:cTn id="129" dur="1" fill="hold">
                                          <p:stCondLst>
                                            <p:cond delay="0"/>
                                          </p:stCondLst>
                                        </p:cTn>
                                        <p:tgtEl>
                                          <p:spTgt spid="34867"/>
                                        </p:tgtEl>
                                        <p:attrNameLst>
                                          <p:attrName>style.visibility</p:attrName>
                                        </p:attrNameLst>
                                      </p:cBhvr>
                                      <p:to>
                                        <p:strVal val="visible"/>
                                      </p:to>
                                    </p:set>
                                    <p:animEffect transition="in" filter="fade">
                                      <p:cBhvr>
                                        <p:cTn id="130" dur="500"/>
                                        <p:tgtEl>
                                          <p:spTgt spid="34867"/>
                                        </p:tgtEl>
                                      </p:cBhvr>
                                    </p:animEffect>
                                    <p:anim calcmode="lin" valueType="num">
                                      <p:cBhvr>
                                        <p:cTn id="131" dur="500" fill="hold"/>
                                        <p:tgtEl>
                                          <p:spTgt spid="34867"/>
                                        </p:tgtEl>
                                        <p:attrNameLst>
                                          <p:attrName>ppt_x</p:attrName>
                                        </p:attrNameLst>
                                      </p:cBhvr>
                                      <p:tavLst>
                                        <p:tav tm="0">
                                          <p:val>
                                            <p:strVal val="#ppt_x"/>
                                          </p:val>
                                        </p:tav>
                                        <p:tav tm="100000">
                                          <p:val>
                                            <p:strVal val="#ppt_x"/>
                                          </p:val>
                                        </p:tav>
                                      </p:tavLst>
                                    </p:anim>
                                    <p:anim calcmode="lin" valueType="num">
                                      <p:cBhvr>
                                        <p:cTn id="132" dur="500" fill="hold"/>
                                        <p:tgtEl>
                                          <p:spTgt spid="3486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34870"/>
                                        </p:tgtEl>
                                        <p:attrNameLst>
                                          <p:attrName>style.visibility</p:attrName>
                                        </p:attrNameLst>
                                      </p:cBhvr>
                                      <p:to>
                                        <p:strVal val="visible"/>
                                      </p:to>
                                    </p:set>
                                    <p:animEffect transition="in" filter="fade">
                                      <p:cBhvr>
                                        <p:cTn id="135" dur="500"/>
                                        <p:tgtEl>
                                          <p:spTgt spid="34870"/>
                                        </p:tgtEl>
                                      </p:cBhvr>
                                    </p:animEffect>
                                    <p:anim calcmode="lin" valueType="num">
                                      <p:cBhvr>
                                        <p:cTn id="136" dur="500" fill="hold"/>
                                        <p:tgtEl>
                                          <p:spTgt spid="34870"/>
                                        </p:tgtEl>
                                        <p:attrNameLst>
                                          <p:attrName>ppt_x</p:attrName>
                                        </p:attrNameLst>
                                      </p:cBhvr>
                                      <p:tavLst>
                                        <p:tav tm="0">
                                          <p:val>
                                            <p:strVal val="#ppt_x"/>
                                          </p:val>
                                        </p:tav>
                                        <p:tav tm="100000">
                                          <p:val>
                                            <p:strVal val="#ppt_x"/>
                                          </p:val>
                                        </p:tav>
                                      </p:tavLst>
                                    </p:anim>
                                    <p:anim calcmode="lin" valueType="num">
                                      <p:cBhvr>
                                        <p:cTn id="137" dur="500" fill="hold"/>
                                        <p:tgtEl>
                                          <p:spTgt spid="34870"/>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34873"/>
                                        </p:tgtEl>
                                        <p:attrNameLst>
                                          <p:attrName>style.visibility</p:attrName>
                                        </p:attrNameLst>
                                      </p:cBhvr>
                                      <p:to>
                                        <p:strVal val="visible"/>
                                      </p:to>
                                    </p:set>
                                    <p:animEffect transition="in" filter="fade">
                                      <p:cBhvr>
                                        <p:cTn id="140" dur="500"/>
                                        <p:tgtEl>
                                          <p:spTgt spid="34873"/>
                                        </p:tgtEl>
                                      </p:cBhvr>
                                    </p:animEffect>
                                    <p:anim calcmode="lin" valueType="num">
                                      <p:cBhvr>
                                        <p:cTn id="141" dur="500" fill="hold"/>
                                        <p:tgtEl>
                                          <p:spTgt spid="34873"/>
                                        </p:tgtEl>
                                        <p:attrNameLst>
                                          <p:attrName>ppt_x</p:attrName>
                                        </p:attrNameLst>
                                      </p:cBhvr>
                                      <p:tavLst>
                                        <p:tav tm="0">
                                          <p:val>
                                            <p:strVal val="#ppt_x"/>
                                          </p:val>
                                        </p:tav>
                                        <p:tav tm="100000">
                                          <p:val>
                                            <p:strVal val="#ppt_x"/>
                                          </p:val>
                                        </p:tav>
                                      </p:tavLst>
                                    </p:anim>
                                    <p:anim calcmode="lin" valueType="num">
                                      <p:cBhvr>
                                        <p:cTn id="142" dur="500" fill="hold"/>
                                        <p:tgtEl>
                                          <p:spTgt spid="34873"/>
                                        </p:tgtEl>
                                        <p:attrNameLst>
                                          <p:attrName>ppt_y</p:attrName>
                                        </p:attrNameLst>
                                      </p:cBhvr>
                                      <p:tavLst>
                                        <p:tav tm="0">
                                          <p:val>
                                            <p:strVal val="#ppt_y+.1"/>
                                          </p:val>
                                        </p:tav>
                                        <p:tav tm="100000">
                                          <p:val>
                                            <p:strVal val="#ppt_y"/>
                                          </p:val>
                                        </p:tav>
                                      </p:tavLst>
                                    </p:anim>
                                  </p:childTnLst>
                                </p:cTn>
                              </p:par>
                            </p:childTnLst>
                          </p:cTn>
                        </p:par>
                        <p:par>
                          <p:cTn id="143" fill="hold">
                            <p:stCondLst>
                              <p:cond delay="10049"/>
                            </p:stCondLst>
                            <p:childTnLst>
                              <p:par>
                                <p:cTn id="144" presetID="22" presetClass="entr" presetSubtype="1" fill="hold" nodeType="afterEffect">
                                  <p:stCondLst>
                                    <p:cond delay="0"/>
                                  </p:stCondLst>
                                  <p:childTnLst>
                                    <p:set>
                                      <p:cBhvr>
                                        <p:cTn id="145" dur="1" fill="hold">
                                          <p:stCondLst>
                                            <p:cond delay="0"/>
                                          </p:stCondLst>
                                        </p:cTn>
                                        <p:tgtEl>
                                          <p:spTgt spid="34832"/>
                                        </p:tgtEl>
                                        <p:attrNameLst>
                                          <p:attrName>style.visibility</p:attrName>
                                        </p:attrNameLst>
                                      </p:cBhvr>
                                      <p:to>
                                        <p:strVal val="visible"/>
                                      </p:to>
                                    </p:set>
                                    <p:animEffect transition="in" filter="wipe(up)">
                                      <p:cBhvr>
                                        <p:cTn id="146" dur="500"/>
                                        <p:tgtEl>
                                          <p:spTgt spid="34832"/>
                                        </p:tgtEl>
                                      </p:cBhvr>
                                    </p:animEffect>
                                  </p:childTnLst>
                                </p:cTn>
                              </p:par>
                              <p:par>
                                <p:cTn id="147" presetID="22" presetClass="entr" presetSubtype="1" fill="hold" nodeType="withEffect">
                                  <p:stCondLst>
                                    <p:cond delay="0"/>
                                  </p:stCondLst>
                                  <p:childTnLst>
                                    <p:set>
                                      <p:cBhvr>
                                        <p:cTn id="148" dur="1" fill="hold">
                                          <p:stCondLst>
                                            <p:cond delay="0"/>
                                          </p:stCondLst>
                                        </p:cTn>
                                        <p:tgtEl>
                                          <p:spTgt spid="34826"/>
                                        </p:tgtEl>
                                        <p:attrNameLst>
                                          <p:attrName>style.visibility</p:attrName>
                                        </p:attrNameLst>
                                      </p:cBhvr>
                                      <p:to>
                                        <p:strVal val="visible"/>
                                      </p:to>
                                    </p:set>
                                    <p:animEffect transition="in" filter="wipe(up)">
                                      <p:cBhvr>
                                        <p:cTn id="149" dur="500"/>
                                        <p:tgtEl>
                                          <p:spTgt spid="34826"/>
                                        </p:tgtEl>
                                      </p:cBhvr>
                                    </p:animEffect>
                                  </p:childTnLst>
                                </p:cTn>
                              </p:par>
                              <p:par>
                                <p:cTn id="150" presetID="22" presetClass="entr" presetSubtype="1" fill="hold" nodeType="withEffect">
                                  <p:stCondLst>
                                    <p:cond delay="0"/>
                                  </p:stCondLst>
                                  <p:childTnLst>
                                    <p:set>
                                      <p:cBhvr>
                                        <p:cTn id="151" dur="1" fill="hold">
                                          <p:stCondLst>
                                            <p:cond delay="0"/>
                                          </p:stCondLst>
                                        </p:cTn>
                                        <p:tgtEl>
                                          <p:spTgt spid="34833"/>
                                        </p:tgtEl>
                                        <p:attrNameLst>
                                          <p:attrName>style.visibility</p:attrName>
                                        </p:attrNameLst>
                                      </p:cBhvr>
                                      <p:to>
                                        <p:strVal val="visible"/>
                                      </p:to>
                                    </p:set>
                                    <p:animEffect transition="in" filter="wipe(up)">
                                      <p:cBhvr>
                                        <p:cTn id="152" dur="500"/>
                                        <p:tgtEl>
                                          <p:spTgt spid="34833"/>
                                        </p:tgtEl>
                                      </p:cBhvr>
                                    </p:animEffect>
                                  </p:childTnLst>
                                </p:cTn>
                              </p:par>
                            </p:childTnLst>
                          </p:cTn>
                        </p:par>
                        <p:par>
                          <p:cTn id="153" fill="hold">
                            <p:stCondLst>
                              <p:cond delay="10549"/>
                            </p:stCondLst>
                            <p:childTnLst>
                              <p:par>
                                <p:cTn id="154" presetID="31" presetClass="entr" presetSubtype="0" fill="hold" nodeType="afterEffect">
                                  <p:stCondLst>
                                    <p:cond delay="0"/>
                                  </p:stCondLst>
                                  <p:childTnLst>
                                    <p:set>
                                      <p:cBhvr>
                                        <p:cTn id="155" dur="1" fill="hold">
                                          <p:stCondLst>
                                            <p:cond delay="0"/>
                                          </p:stCondLst>
                                        </p:cTn>
                                        <p:tgtEl>
                                          <p:spTgt spid="34876"/>
                                        </p:tgtEl>
                                        <p:attrNameLst>
                                          <p:attrName>style.visibility</p:attrName>
                                        </p:attrNameLst>
                                      </p:cBhvr>
                                      <p:to>
                                        <p:strVal val="visible"/>
                                      </p:to>
                                    </p:set>
                                    <p:anim calcmode="lin" valueType="num">
                                      <p:cBhvr>
                                        <p:cTn id="156" dur="500" fill="hold"/>
                                        <p:tgtEl>
                                          <p:spTgt spid="34876"/>
                                        </p:tgtEl>
                                        <p:attrNameLst>
                                          <p:attrName>ppt_w</p:attrName>
                                        </p:attrNameLst>
                                      </p:cBhvr>
                                      <p:tavLst>
                                        <p:tav tm="0">
                                          <p:val>
                                            <p:fltVal val="0"/>
                                          </p:val>
                                        </p:tav>
                                        <p:tav tm="100000">
                                          <p:val>
                                            <p:strVal val="#ppt_w"/>
                                          </p:val>
                                        </p:tav>
                                      </p:tavLst>
                                    </p:anim>
                                    <p:anim calcmode="lin" valueType="num">
                                      <p:cBhvr>
                                        <p:cTn id="157" dur="500" fill="hold"/>
                                        <p:tgtEl>
                                          <p:spTgt spid="34876"/>
                                        </p:tgtEl>
                                        <p:attrNameLst>
                                          <p:attrName>ppt_h</p:attrName>
                                        </p:attrNameLst>
                                      </p:cBhvr>
                                      <p:tavLst>
                                        <p:tav tm="0">
                                          <p:val>
                                            <p:fltVal val="0"/>
                                          </p:val>
                                        </p:tav>
                                        <p:tav tm="100000">
                                          <p:val>
                                            <p:strVal val="#ppt_h"/>
                                          </p:val>
                                        </p:tav>
                                      </p:tavLst>
                                    </p:anim>
                                    <p:anim calcmode="lin" valueType="num">
                                      <p:cBhvr>
                                        <p:cTn id="158" dur="500" fill="hold"/>
                                        <p:tgtEl>
                                          <p:spTgt spid="34876"/>
                                        </p:tgtEl>
                                        <p:attrNameLst>
                                          <p:attrName>style.rotation</p:attrName>
                                        </p:attrNameLst>
                                      </p:cBhvr>
                                      <p:tavLst>
                                        <p:tav tm="0">
                                          <p:val>
                                            <p:fltVal val="90"/>
                                          </p:val>
                                        </p:tav>
                                        <p:tav tm="100000">
                                          <p:val>
                                            <p:fltVal val="0"/>
                                          </p:val>
                                        </p:tav>
                                      </p:tavLst>
                                    </p:anim>
                                    <p:animEffect transition="in" filter="fade">
                                      <p:cBhvr>
                                        <p:cTn id="159" dur="500"/>
                                        <p:tgtEl>
                                          <p:spTgt spid="34876"/>
                                        </p:tgtEl>
                                      </p:cBhvr>
                                    </p:animEffect>
                                  </p:childTnLst>
                                </p:cTn>
                              </p:par>
                              <p:par>
                                <p:cTn id="160" presetID="8" presetClass="emph" presetSubtype="0" fill="hold" nodeType="withEffect">
                                  <p:stCondLst>
                                    <p:cond delay="0"/>
                                  </p:stCondLst>
                                  <p:childTnLst>
                                    <p:animRot by="21600000">
                                      <p:cBhvr>
                                        <p:cTn id="161" dur="500" fill="hold"/>
                                        <p:tgtEl>
                                          <p:spTgt spid="34876"/>
                                        </p:tgtEl>
                                        <p:attrNameLst>
                                          <p:attrName>r</p:attrName>
                                        </p:attrNameLst>
                                      </p:cBhvr>
                                    </p:animRot>
                                  </p:childTnLst>
                                </p:cTn>
                              </p:par>
                            </p:childTnLst>
                          </p:cTn>
                        </p:par>
                        <p:par>
                          <p:cTn id="162" fill="hold">
                            <p:stCondLst>
                              <p:cond delay="11049"/>
                            </p:stCondLst>
                            <p:childTnLst>
                              <p:par>
                                <p:cTn id="163" presetID="22" presetClass="entr" presetSubtype="1" fill="hold" nodeType="afterEffect">
                                  <p:stCondLst>
                                    <p:cond delay="0"/>
                                  </p:stCondLst>
                                  <p:childTnLst>
                                    <p:set>
                                      <p:cBhvr>
                                        <p:cTn id="164" dur="1" fill="hold">
                                          <p:stCondLst>
                                            <p:cond delay="0"/>
                                          </p:stCondLst>
                                        </p:cTn>
                                        <p:tgtEl>
                                          <p:spTgt spid="34827"/>
                                        </p:tgtEl>
                                        <p:attrNameLst>
                                          <p:attrName>style.visibility</p:attrName>
                                        </p:attrNameLst>
                                      </p:cBhvr>
                                      <p:to>
                                        <p:strVal val="visible"/>
                                      </p:to>
                                    </p:set>
                                    <p:animEffect transition="in" filter="wipe(up)">
                                      <p:cBhvr>
                                        <p:cTn id="165" dur="500"/>
                                        <p:tgtEl>
                                          <p:spTgt spid="34827"/>
                                        </p:tgtEl>
                                      </p:cBhvr>
                                    </p:animEffect>
                                  </p:childTnLst>
                                </p:cTn>
                              </p:par>
                            </p:childTnLst>
                          </p:cTn>
                        </p:par>
                        <p:par>
                          <p:cTn id="166" fill="hold">
                            <p:stCondLst>
                              <p:cond delay="11549"/>
                            </p:stCondLst>
                            <p:childTnLst>
                              <p:par>
                                <p:cTn id="167" presetID="31" presetClass="entr" presetSubtype="0" fill="hold" nodeType="afterEffect">
                                  <p:stCondLst>
                                    <p:cond delay="0"/>
                                  </p:stCondLst>
                                  <p:childTnLst>
                                    <p:set>
                                      <p:cBhvr>
                                        <p:cTn id="168" dur="1" fill="hold">
                                          <p:stCondLst>
                                            <p:cond delay="0"/>
                                          </p:stCondLst>
                                        </p:cTn>
                                        <p:tgtEl>
                                          <p:spTgt spid="34879"/>
                                        </p:tgtEl>
                                        <p:attrNameLst>
                                          <p:attrName>style.visibility</p:attrName>
                                        </p:attrNameLst>
                                      </p:cBhvr>
                                      <p:to>
                                        <p:strVal val="visible"/>
                                      </p:to>
                                    </p:set>
                                    <p:anim calcmode="lin" valueType="num">
                                      <p:cBhvr>
                                        <p:cTn id="169" dur="500" fill="hold"/>
                                        <p:tgtEl>
                                          <p:spTgt spid="34879"/>
                                        </p:tgtEl>
                                        <p:attrNameLst>
                                          <p:attrName>ppt_w</p:attrName>
                                        </p:attrNameLst>
                                      </p:cBhvr>
                                      <p:tavLst>
                                        <p:tav tm="0">
                                          <p:val>
                                            <p:fltVal val="0"/>
                                          </p:val>
                                        </p:tav>
                                        <p:tav tm="100000">
                                          <p:val>
                                            <p:strVal val="#ppt_w"/>
                                          </p:val>
                                        </p:tav>
                                      </p:tavLst>
                                    </p:anim>
                                    <p:anim calcmode="lin" valueType="num">
                                      <p:cBhvr>
                                        <p:cTn id="170" dur="500" fill="hold"/>
                                        <p:tgtEl>
                                          <p:spTgt spid="34879"/>
                                        </p:tgtEl>
                                        <p:attrNameLst>
                                          <p:attrName>ppt_h</p:attrName>
                                        </p:attrNameLst>
                                      </p:cBhvr>
                                      <p:tavLst>
                                        <p:tav tm="0">
                                          <p:val>
                                            <p:fltVal val="0"/>
                                          </p:val>
                                        </p:tav>
                                        <p:tav tm="100000">
                                          <p:val>
                                            <p:strVal val="#ppt_h"/>
                                          </p:val>
                                        </p:tav>
                                      </p:tavLst>
                                    </p:anim>
                                    <p:anim calcmode="lin" valueType="num">
                                      <p:cBhvr>
                                        <p:cTn id="171" dur="500" fill="hold"/>
                                        <p:tgtEl>
                                          <p:spTgt spid="34879"/>
                                        </p:tgtEl>
                                        <p:attrNameLst>
                                          <p:attrName>style.rotation</p:attrName>
                                        </p:attrNameLst>
                                      </p:cBhvr>
                                      <p:tavLst>
                                        <p:tav tm="0">
                                          <p:val>
                                            <p:fltVal val="90"/>
                                          </p:val>
                                        </p:tav>
                                        <p:tav tm="100000">
                                          <p:val>
                                            <p:fltVal val="0"/>
                                          </p:val>
                                        </p:tav>
                                      </p:tavLst>
                                    </p:anim>
                                    <p:animEffect transition="in" filter="fade">
                                      <p:cBhvr>
                                        <p:cTn id="172" dur="500"/>
                                        <p:tgtEl>
                                          <p:spTgt spid="34879"/>
                                        </p:tgtEl>
                                      </p:cBhvr>
                                    </p:animEffect>
                                  </p:childTnLst>
                                </p:cTn>
                              </p:par>
                              <p:par>
                                <p:cTn id="173" presetID="8" presetClass="emph" presetSubtype="0" fill="hold" nodeType="withEffect">
                                  <p:stCondLst>
                                    <p:cond delay="0"/>
                                  </p:stCondLst>
                                  <p:childTnLst>
                                    <p:animRot by="21600000">
                                      <p:cBhvr>
                                        <p:cTn id="174" dur="500" fill="hold"/>
                                        <p:tgtEl>
                                          <p:spTgt spid="3487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8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30"/>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优惠政策</a:t>
            </a:r>
          </a:p>
        </p:txBody>
      </p:sp>
      <p:sp>
        <p:nvSpPr>
          <p:cNvPr id="35843"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5844"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5845"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5846" name="矩形 34"/>
          <p:cNvSpPr/>
          <p:nvPr/>
        </p:nvSpPr>
        <p:spPr>
          <a:xfrm>
            <a:off x="6170613" y="1125538"/>
            <a:ext cx="4679950" cy="1943100"/>
          </a:xfrm>
          <a:prstGeom prst="rect">
            <a:avLst/>
          </a:prstGeom>
          <a:solidFill>
            <a:srgbClr val="ECECEC"/>
          </a:solidFill>
          <a:ln w="9525" cap="flat" cmpd="sng">
            <a:solidFill>
              <a:srgbClr val="ADADAD"/>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47" name="矩形 35"/>
          <p:cNvSpPr/>
          <p:nvPr/>
        </p:nvSpPr>
        <p:spPr>
          <a:xfrm>
            <a:off x="985838" y="1125538"/>
            <a:ext cx="4679950" cy="1943100"/>
          </a:xfrm>
          <a:prstGeom prst="rect">
            <a:avLst/>
          </a:prstGeom>
          <a:solidFill>
            <a:srgbClr val="ECECEC"/>
          </a:solidFill>
          <a:ln w="9525" cap="flat" cmpd="sng">
            <a:solidFill>
              <a:srgbClr val="ADADAD"/>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48" name="矩形 36"/>
          <p:cNvSpPr/>
          <p:nvPr/>
        </p:nvSpPr>
        <p:spPr>
          <a:xfrm>
            <a:off x="6170613" y="4510088"/>
            <a:ext cx="4679950" cy="1943100"/>
          </a:xfrm>
          <a:prstGeom prst="rect">
            <a:avLst/>
          </a:prstGeom>
          <a:solidFill>
            <a:srgbClr val="ECECEC"/>
          </a:solidFill>
          <a:ln w="9525" cap="flat" cmpd="sng">
            <a:solidFill>
              <a:srgbClr val="ADADAD"/>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49" name="矩形 37"/>
          <p:cNvSpPr/>
          <p:nvPr/>
        </p:nvSpPr>
        <p:spPr>
          <a:xfrm>
            <a:off x="985838" y="4510088"/>
            <a:ext cx="4679950" cy="1943100"/>
          </a:xfrm>
          <a:prstGeom prst="rect">
            <a:avLst/>
          </a:prstGeom>
          <a:solidFill>
            <a:srgbClr val="ECECEC"/>
          </a:solidFill>
          <a:ln w="9525" cap="flat" cmpd="sng">
            <a:solidFill>
              <a:srgbClr val="ADADAD"/>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0" name="Oval 12"/>
          <p:cNvSpPr/>
          <p:nvPr/>
        </p:nvSpPr>
        <p:spPr>
          <a:xfrm>
            <a:off x="1117600" y="1471613"/>
            <a:ext cx="1236663" cy="1238250"/>
          </a:xfrm>
          <a:prstGeom prst="ellipse">
            <a:avLst/>
          </a:prstGeom>
          <a:solidFill>
            <a:srgbClr val="D6D6D6"/>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1" name="Oval 13"/>
          <p:cNvSpPr/>
          <p:nvPr/>
        </p:nvSpPr>
        <p:spPr>
          <a:xfrm>
            <a:off x="1230313" y="1585913"/>
            <a:ext cx="1011237" cy="1011237"/>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2" name="TextBox 40"/>
          <p:cNvSpPr txBox="1"/>
          <p:nvPr/>
        </p:nvSpPr>
        <p:spPr>
          <a:xfrm>
            <a:off x="1282700" y="1717675"/>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01</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53" name="TextBox 41"/>
          <p:cNvSpPr txBox="1"/>
          <p:nvPr/>
        </p:nvSpPr>
        <p:spPr>
          <a:xfrm>
            <a:off x="2498725" y="1341438"/>
            <a:ext cx="1758950"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开办奖励</a:t>
            </a:r>
          </a:p>
        </p:txBody>
      </p:sp>
      <p:sp>
        <p:nvSpPr>
          <p:cNvPr id="35854" name="TextBox 42"/>
          <p:cNvSpPr txBox="1"/>
          <p:nvPr/>
        </p:nvSpPr>
        <p:spPr>
          <a:xfrm>
            <a:off x="2513013" y="1744663"/>
            <a:ext cx="2936875"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在注册企业、创设总部、房租、购房等方面均有相应奖励政策。</a:t>
            </a:r>
          </a:p>
        </p:txBody>
      </p:sp>
      <p:sp>
        <p:nvSpPr>
          <p:cNvPr id="35855" name="Oval 12"/>
          <p:cNvSpPr/>
          <p:nvPr/>
        </p:nvSpPr>
        <p:spPr>
          <a:xfrm>
            <a:off x="6357938" y="1471613"/>
            <a:ext cx="1236662" cy="1238250"/>
          </a:xfrm>
          <a:prstGeom prst="ellipse">
            <a:avLst/>
          </a:prstGeom>
          <a:solidFill>
            <a:srgbClr val="D6D6D6"/>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6" name="Oval 13"/>
          <p:cNvSpPr/>
          <p:nvPr/>
        </p:nvSpPr>
        <p:spPr>
          <a:xfrm>
            <a:off x="6470650" y="1585913"/>
            <a:ext cx="1011238" cy="1011237"/>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57" name="TextBox 45"/>
          <p:cNvSpPr txBox="1"/>
          <p:nvPr/>
        </p:nvSpPr>
        <p:spPr>
          <a:xfrm>
            <a:off x="6523038" y="1717675"/>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02</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58" name="TextBox 46"/>
          <p:cNvSpPr txBox="1"/>
          <p:nvPr/>
        </p:nvSpPr>
        <p:spPr>
          <a:xfrm>
            <a:off x="7739063" y="1341438"/>
            <a:ext cx="1760537"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发展扶持</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5859" name="TextBox 47"/>
          <p:cNvSpPr txBox="1"/>
          <p:nvPr/>
        </p:nvSpPr>
        <p:spPr>
          <a:xfrm>
            <a:off x="7754938" y="1744663"/>
            <a:ext cx="2936875" cy="120173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在企业纳税、服务费用、宣传推广、搭建平台、服务采购、特色电商等方面有发展扶持政策。</a:t>
            </a:r>
          </a:p>
        </p:txBody>
      </p:sp>
      <p:sp>
        <p:nvSpPr>
          <p:cNvPr id="35860" name="Oval 12"/>
          <p:cNvSpPr/>
          <p:nvPr/>
        </p:nvSpPr>
        <p:spPr>
          <a:xfrm>
            <a:off x="1117600" y="4856163"/>
            <a:ext cx="1236663" cy="1238250"/>
          </a:xfrm>
          <a:prstGeom prst="ellipse">
            <a:avLst/>
          </a:prstGeom>
          <a:solidFill>
            <a:srgbClr val="D6D6D6"/>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1" name="Oval 13"/>
          <p:cNvSpPr/>
          <p:nvPr/>
        </p:nvSpPr>
        <p:spPr>
          <a:xfrm>
            <a:off x="1230313" y="4970463"/>
            <a:ext cx="1011237" cy="1011237"/>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2" name="TextBox 50"/>
          <p:cNvSpPr txBox="1"/>
          <p:nvPr/>
        </p:nvSpPr>
        <p:spPr>
          <a:xfrm>
            <a:off x="1282700" y="5102225"/>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03</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63" name="TextBox 51"/>
          <p:cNvSpPr txBox="1"/>
          <p:nvPr/>
        </p:nvSpPr>
        <p:spPr>
          <a:xfrm>
            <a:off x="2498725" y="4725988"/>
            <a:ext cx="1758950"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规模奖励</a:t>
            </a:r>
          </a:p>
        </p:txBody>
      </p:sp>
      <p:sp>
        <p:nvSpPr>
          <p:cNvPr id="35864" name="TextBox 52"/>
          <p:cNvSpPr txBox="1"/>
          <p:nvPr/>
        </p:nvSpPr>
        <p:spPr>
          <a:xfrm>
            <a:off x="2513013" y="5129213"/>
            <a:ext cx="2936875"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设置有平台建设奖励、规模奖励、支付流量奖励、企业上市奖励等政策。</a:t>
            </a:r>
          </a:p>
        </p:txBody>
      </p:sp>
      <p:sp>
        <p:nvSpPr>
          <p:cNvPr id="35865" name="Oval 12"/>
          <p:cNvSpPr/>
          <p:nvPr/>
        </p:nvSpPr>
        <p:spPr>
          <a:xfrm>
            <a:off x="6357938" y="4856163"/>
            <a:ext cx="1236662" cy="1238250"/>
          </a:xfrm>
          <a:prstGeom prst="ellipse">
            <a:avLst/>
          </a:prstGeom>
          <a:solidFill>
            <a:srgbClr val="D6D6D6"/>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6" name="Oval 13"/>
          <p:cNvSpPr/>
          <p:nvPr/>
        </p:nvSpPr>
        <p:spPr>
          <a:xfrm>
            <a:off x="6470650" y="4970463"/>
            <a:ext cx="1011238" cy="1011237"/>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67" name="TextBox 55"/>
          <p:cNvSpPr txBox="1"/>
          <p:nvPr/>
        </p:nvSpPr>
        <p:spPr>
          <a:xfrm>
            <a:off x="6523038" y="5102225"/>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04</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5868" name="TextBox 56"/>
          <p:cNvSpPr txBox="1"/>
          <p:nvPr/>
        </p:nvSpPr>
        <p:spPr>
          <a:xfrm>
            <a:off x="7739063" y="4725988"/>
            <a:ext cx="1760537"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人才支持</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5869" name="TextBox 57"/>
          <p:cNvSpPr txBox="1"/>
          <p:nvPr/>
        </p:nvSpPr>
        <p:spPr>
          <a:xfrm>
            <a:off x="7754938" y="5129213"/>
            <a:ext cx="2936875"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对引进专业人才设有社保补助、个人所得税方面的奖励扶持政策。</a:t>
            </a:r>
          </a:p>
        </p:txBody>
      </p:sp>
      <p:sp>
        <p:nvSpPr>
          <p:cNvPr id="35870" name="矩形 58"/>
          <p:cNvSpPr/>
          <p:nvPr/>
        </p:nvSpPr>
        <p:spPr>
          <a:xfrm>
            <a:off x="0" y="3213100"/>
            <a:ext cx="12196763" cy="1152525"/>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5871" name="TextBox 59"/>
          <p:cNvSpPr txBox="1"/>
          <p:nvPr/>
        </p:nvSpPr>
        <p:spPr>
          <a:xfrm>
            <a:off x="3351213" y="3541713"/>
            <a:ext cx="4800600" cy="554037"/>
          </a:xfrm>
          <a:prstGeom prst="rect">
            <a:avLst/>
          </a:prstGeom>
          <a:noFill/>
          <a:ln w="9525">
            <a:noFill/>
          </a:ln>
        </p:spPr>
        <p:txBody>
          <a:bodyPr wrap="none">
            <a:spAutoFit/>
          </a:bodyPr>
          <a:lstStyle/>
          <a:p>
            <a:pPr lvl="0" eaLnBrk="1" hangingPunct="1"/>
            <a:r>
              <a:rPr lang="zh-CN" altLang="en-US" sz="3000" dirty="0">
                <a:solidFill>
                  <a:schemeClr val="accent2"/>
                </a:solidFill>
                <a:latin typeface="微软雅黑" panose="020B0503020204020204" pitchFamily="2" charset="-122"/>
                <a:ea typeface="微软雅黑" panose="020B0503020204020204" pitchFamily="2" charset="-122"/>
              </a:rPr>
              <a:t>详细制定了四方面招商政策</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300" fill="hold"/>
                                        <p:tgtEl>
                                          <p:spTgt spid="35843"/>
                                        </p:tgtEl>
                                        <p:attrNameLst>
                                          <p:attrName>ppt_x</p:attrName>
                                        </p:attrNameLst>
                                      </p:cBhvr>
                                      <p:tavLst>
                                        <p:tav tm="0">
                                          <p:val>
                                            <p:strVal val="0-#ppt_w/2"/>
                                          </p:val>
                                        </p:tav>
                                        <p:tav tm="100000">
                                          <p:val>
                                            <p:strVal val="#ppt_x"/>
                                          </p:val>
                                        </p:tav>
                                      </p:tavLst>
                                    </p:anim>
                                    <p:anim calcmode="lin" valueType="num">
                                      <p:cBhvr additive="base">
                                        <p:cTn id="8" dur="300" fill="hold"/>
                                        <p:tgtEl>
                                          <p:spTgt spid="358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844"/>
                                        </p:tgtEl>
                                        <p:attrNameLst>
                                          <p:attrName>style.visibility</p:attrName>
                                        </p:attrNameLst>
                                      </p:cBhvr>
                                      <p:to>
                                        <p:strVal val="visible"/>
                                      </p:to>
                                    </p:set>
                                    <p:anim calcmode="lin" valueType="num">
                                      <p:cBhvr additive="base">
                                        <p:cTn id="11" dur="300" fill="hold"/>
                                        <p:tgtEl>
                                          <p:spTgt spid="35844"/>
                                        </p:tgtEl>
                                        <p:attrNameLst>
                                          <p:attrName>ppt_x</p:attrName>
                                        </p:attrNameLst>
                                      </p:cBhvr>
                                      <p:tavLst>
                                        <p:tav tm="0">
                                          <p:val>
                                            <p:strVal val="0-#ppt_w/2"/>
                                          </p:val>
                                        </p:tav>
                                        <p:tav tm="100000">
                                          <p:val>
                                            <p:strVal val="#ppt_x"/>
                                          </p:val>
                                        </p:tav>
                                      </p:tavLst>
                                    </p:anim>
                                    <p:anim calcmode="lin" valueType="num">
                                      <p:cBhvr additive="base">
                                        <p:cTn id="12" dur="300" fill="hold"/>
                                        <p:tgtEl>
                                          <p:spTgt spid="3584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5845"/>
                                        </p:tgtEl>
                                        <p:attrNameLst>
                                          <p:attrName>style.visibility</p:attrName>
                                        </p:attrNameLst>
                                      </p:cBhvr>
                                      <p:to>
                                        <p:strVal val="visible"/>
                                      </p:to>
                                    </p:set>
                                    <p:anim calcmode="lin" valueType="num">
                                      <p:cBhvr additive="base">
                                        <p:cTn id="15" dur="300" fill="hold"/>
                                        <p:tgtEl>
                                          <p:spTgt spid="35845"/>
                                        </p:tgtEl>
                                        <p:attrNameLst>
                                          <p:attrName>ppt_x</p:attrName>
                                        </p:attrNameLst>
                                      </p:cBhvr>
                                      <p:tavLst>
                                        <p:tav tm="0">
                                          <p:val>
                                            <p:strVal val="0-#ppt_w/2"/>
                                          </p:val>
                                        </p:tav>
                                        <p:tav tm="100000">
                                          <p:val>
                                            <p:strVal val="#ppt_x"/>
                                          </p:val>
                                        </p:tav>
                                      </p:tavLst>
                                    </p:anim>
                                    <p:anim calcmode="lin" valueType="num">
                                      <p:cBhvr additive="base">
                                        <p:cTn id="16" dur="300" fill="hold"/>
                                        <p:tgtEl>
                                          <p:spTgt spid="3584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5842"/>
                                        </p:tgtEl>
                                        <p:attrNameLst>
                                          <p:attrName>style.visibility</p:attrName>
                                        </p:attrNameLst>
                                      </p:cBhvr>
                                      <p:to>
                                        <p:strVal val="visible"/>
                                      </p:to>
                                    </p:set>
                                    <p:anim calcmode="lin" valueType="num">
                                      <p:cBhvr>
                                        <p:cTn id="20" dur="5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5842"/>
                                        </p:tgtEl>
                                        <p:attrNameLst>
                                          <p:attrName>ppt_y</p:attrName>
                                        </p:attrNameLst>
                                      </p:cBhvr>
                                      <p:tavLst>
                                        <p:tav tm="0">
                                          <p:val>
                                            <p:strVal val="#ppt_y"/>
                                          </p:val>
                                        </p:tav>
                                        <p:tav tm="100000">
                                          <p:val>
                                            <p:strVal val="#ppt_y"/>
                                          </p:val>
                                        </p:tav>
                                      </p:tavLst>
                                    </p:anim>
                                    <p:anim calcmode="lin" valueType="num">
                                      <p:cBhvr>
                                        <p:cTn id="22" dur="5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5842"/>
                                        </p:tgtEl>
                                      </p:cBhvr>
                                    </p:animEffect>
                                  </p:childTnLst>
                                </p:cTn>
                              </p:par>
                            </p:childTnLst>
                          </p:cTn>
                        </p:par>
                        <p:par>
                          <p:cTn id="25" fill="hold">
                            <p:stCondLst>
                              <p:cond delay="1049"/>
                            </p:stCondLst>
                            <p:childTnLst>
                              <p:par>
                                <p:cTn id="26" presetID="22" presetClass="entr" presetSubtype="8" fill="hold" grpId="0" nodeType="afterEffect">
                                  <p:stCondLst>
                                    <p:cond delay="0"/>
                                  </p:stCondLst>
                                  <p:childTnLst>
                                    <p:set>
                                      <p:cBhvr>
                                        <p:cTn id="27" dur="1" fill="hold">
                                          <p:stCondLst>
                                            <p:cond delay="0"/>
                                          </p:stCondLst>
                                        </p:cTn>
                                        <p:tgtEl>
                                          <p:spTgt spid="35870"/>
                                        </p:tgtEl>
                                        <p:attrNameLst>
                                          <p:attrName>style.visibility</p:attrName>
                                        </p:attrNameLst>
                                      </p:cBhvr>
                                      <p:to>
                                        <p:strVal val="visible"/>
                                      </p:to>
                                    </p:set>
                                    <p:animEffect transition="in" filter="wipe(left)">
                                      <p:cBhvr>
                                        <p:cTn id="28" dur="500"/>
                                        <p:tgtEl>
                                          <p:spTgt spid="35870"/>
                                        </p:tgtEl>
                                      </p:cBhvr>
                                    </p:animEffect>
                                  </p:childTnLst>
                                </p:cTn>
                              </p:par>
                            </p:childTnLst>
                          </p:cTn>
                        </p:par>
                        <p:par>
                          <p:cTn id="29" fill="hold">
                            <p:stCondLst>
                              <p:cond delay="1549"/>
                            </p:stCondLst>
                            <p:childTnLst>
                              <p:par>
                                <p:cTn id="30" presetID="31" presetClass="entr" presetSubtype="0" fill="hold" grpId="0" nodeType="afterEffect">
                                  <p:stCondLst>
                                    <p:cond delay="0"/>
                                  </p:stCondLst>
                                  <p:childTnLst>
                                    <p:set>
                                      <p:cBhvr>
                                        <p:cTn id="31" dur="1" fill="hold">
                                          <p:stCondLst>
                                            <p:cond delay="0"/>
                                          </p:stCondLst>
                                        </p:cTn>
                                        <p:tgtEl>
                                          <p:spTgt spid="35871"/>
                                        </p:tgtEl>
                                        <p:attrNameLst>
                                          <p:attrName>style.visibility</p:attrName>
                                        </p:attrNameLst>
                                      </p:cBhvr>
                                      <p:to>
                                        <p:strVal val="visible"/>
                                      </p:to>
                                    </p:set>
                                    <p:anim calcmode="lin" valueType="num">
                                      <p:cBhvr>
                                        <p:cTn id="32" dur="1000" fill="hold"/>
                                        <p:tgtEl>
                                          <p:spTgt spid="35871"/>
                                        </p:tgtEl>
                                        <p:attrNameLst>
                                          <p:attrName>ppt_w</p:attrName>
                                        </p:attrNameLst>
                                      </p:cBhvr>
                                      <p:tavLst>
                                        <p:tav tm="0">
                                          <p:val>
                                            <p:fltVal val="0"/>
                                          </p:val>
                                        </p:tav>
                                        <p:tav tm="100000">
                                          <p:val>
                                            <p:strVal val="#ppt_w"/>
                                          </p:val>
                                        </p:tav>
                                      </p:tavLst>
                                    </p:anim>
                                    <p:anim calcmode="lin" valueType="num">
                                      <p:cBhvr>
                                        <p:cTn id="33" dur="1000" fill="hold"/>
                                        <p:tgtEl>
                                          <p:spTgt spid="35871"/>
                                        </p:tgtEl>
                                        <p:attrNameLst>
                                          <p:attrName>ppt_h</p:attrName>
                                        </p:attrNameLst>
                                      </p:cBhvr>
                                      <p:tavLst>
                                        <p:tav tm="0">
                                          <p:val>
                                            <p:fltVal val="0"/>
                                          </p:val>
                                        </p:tav>
                                        <p:tav tm="100000">
                                          <p:val>
                                            <p:strVal val="#ppt_h"/>
                                          </p:val>
                                        </p:tav>
                                      </p:tavLst>
                                    </p:anim>
                                    <p:anim calcmode="lin" valueType="num">
                                      <p:cBhvr>
                                        <p:cTn id="34" dur="1000" fill="hold"/>
                                        <p:tgtEl>
                                          <p:spTgt spid="35871"/>
                                        </p:tgtEl>
                                        <p:attrNameLst>
                                          <p:attrName>style.rotation</p:attrName>
                                        </p:attrNameLst>
                                      </p:cBhvr>
                                      <p:tavLst>
                                        <p:tav tm="0">
                                          <p:val>
                                            <p:fltVal val="90"/>
                                          </p:val>
                                        </p:tav>
                                        <p:tav tm="100000">
                                          <p:val>
                                            <p:fltVal val="0"/>
                                          </p:val>
                                        </p:tav>
                                      </p:tavLst>
                                    </p:anim>
                                    <p:animEffect transition="in" filter="fade">
                                      <p:cBhvr>
                                        <p:cTn id="35" dur="1000"/>
                                        <p:tgtEl>
                                          <p:spTgt spid="35871"/>
                                        </p:tgtEl>
                                      </p:cBhvr>
                                    </p:animEffect>
                                  </p:childTnLst>
                                </p:cTn>
                              </p:par>
                            </p:childTnLst>
                          </p:cTn>
                        </p:par>
                        <p:par>
                          <p:cTn id="36" fill="hold">
                            <p:stCondLst>
                              <p:cond delay="2549"/>
                            </p:stCondLst>
                            <p:childTnLst>
                              <p:par>
                                <p:cTn id="37" presetID="10" presetClass="entr" presetSubtype="0" fill="hold" grpId="0" nodeType="afterEffect">
                                  <p:stCondLst>
                                    <p:cond delay="0"/>
                                  </p:stCondLst>
                                  <p:childTnLst>
                                    <p:set>
                                      <p:cBhvr>
                                        <p:cTn id="38" dur="1" fill="hold">
                                          <p:stCondLst>
                                            <p:cond delay="0"/>
                                          </p:stCondLst>
                                        </p:cTn>
                                        <p:tgtEl>
                                          <p:spTgt spid="35847"/>
                                        </p:tgtEl>
                                        <p:attrNameLst>
                                          <p:attrName>style.visibility</p:attrName>
                                        </p:attrNameLst>
                                      </p:cBhvr>
                                      <p:to>
                                        <p:strVal val="visible"/>
                                      </p:to>
                                    </p:set>
                                    <p:anim calcmode="lin" valueType="num">
                                      <p:cBhvr>
                                        <p:cTn id="39" dur="1000" fill="hold"/>
                                        <p:tgtEl>
                                          <p:spTgt spid="35847"/>
                                        </p:tgtEl>
                                        <p:attrNameLst>
                                          <p:attrName>ppt_w</p:attrName>
                                        </p:attrNameLst>
                                      </p:cBhvr>
                                      <p:tavLst>
                                        <p:tav tm="0">
                                          <p:val>
                                            <p:fltVal val="0"/>
                                          </p:val>
                                        </p:tav>
                                        <p:tav tm="100000">
                                          <p:val>
                                            <p:strVal val="#ppt_w"/>
                                          </p:val>
                                        </p:tav>
                                      </p:tavLst>
                                    </p:anim>
                                    <p:anim calcmode="lin" valueType="num">
                                      <p:cBhvr>
                                        <p:cTn id="40" dur="1000" fill="hold"/>
                                        <p:tgtEl>
                                          <p:spTgt spid="35847"/>
                                        </p:tgtEl>
                                        <p:attrNameLst>
                                          <p:attrName>ppt_h</p:attrName>
                                        </p:attrNameLst>
                                      </p:cBhvr>
                                      <p:tavLst>
                                        <p:tav tm="0">
                                          <p:val>
                                            <p:fltVal val="0"/>
                                          </p:val>
                                        </p:tav>
                                        <p:tav tm="100000">
                                          <p:val>
                                            <p:strVal val="#ppt_h"/>
                                          </p:val>
                                        </p:tav>
                                      </p:tavLst>
                                    </p:anim>
                                    <p:animEffect transition="in" filter="fade">
                                      <p:cBhvr>
                                        <p:cTn id="41" dur="1000"/>
                                        <p:tgtEl>
                                          <p:spTgt spid="35847"/>
                                        </p:tgtEl>
                                      </p:cBhvr>
                                    </p:animEffect>
                                    <p:anim calcmode="lin" valueType="num">
                                      <p:cBhvr>
                                        <p:cTn id="42" dur="1000" fill="hold"/>
                                        <p:tgtEl>
                                          <p:spTgt spid="35847"/>
                                        </p:tgtEl>
                                        <p:attrNameLst>
                                          <p:attrName>ppt_x</p:attrName>
                                        </p:attrNameLst>
                                      </p:cBhvr>
                                      <p:tavLst>
                                        <p:tav tm="0">
                                          <p:val>
                                            <p:fltVal val="0.5"/>
                                          </p:val>
                                        </p:tav>
                                        <p:tav tm="100000">
                                          <p:val>
                                            <p:strVal val="#ppt_x"/>
                                          </p:val>
                                        </p:tav>
                                      </p:tavLst>
                                    </p:anim>
                                    <p:anim calcmode="lin" valueType="num">
                                      <p:cBhvr>
                                        <p:cTn id="43" dur="1000" fill="hold"/>
                                        <p:tgtEl>
                                          <p:spTgt spid="35847"/>
                                        </p:tgtEl>
                                        <p:attrNameLst>
                                          <p:attrName>ppt_y</p:attrName>
                                        </p:attrNameLst>
                                      </p:cBhvr>
                                      <p:tavLst>
                                        <p:tav tm="0">
                                          <p:val>
                                            <p:fltVal val="0.5"/>
                                          </p:val>
                                        </p:tav>
                                        <p:tav tm="100000">
                                          <p:val>
                                            <p:strVal val="#ppt_y"/>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35846"/>
                                        </p:tgtEl>
                                        <p:attrNameLst>
                                          <p:attrName>style.visibility</p:attrName>
                                        </p:attrNameLst>
                                      </p:cBhvr>
                                      <p:to>
                                        <p:strVal val="visible"/>
                                      </p:to>
                                    </p:set>
                                    <p:anim calcmode="lin" valueType="num">
                                      <p:cBhvr>
                                        <p:cTn id="46" dur="1000" fill="hold"/>
                                        <p:tgtEl>
                                          <p:spTgt spid="35846"/>
                                        </p:tgtEl>
                                        <p:attrNameLst>
                                          <p:attrName>ppt_w</p:attrName>
                                        </p:attrNameLst>
                                      </p:cBhvr>
                                      <p:tavLst>
                                        <p:tav tm="0">
                                          <p:val>
                                            <p:fltVal val="0"/>
                                          </p:val>
                                        </p:tav>
                                        <p:tav tm="100000">
                                          <p:val>
                                            <p:strVal val="#ppt_w"/>
                                          </p:val>
                                        </p:tav>
                                      </p:tavLst>
                                    </p:anim>
                                    <p:anim calcmode="lin" valueType="num">
                                      <p:cBhvr>
                                        <p:cTn id="47" dur="1000" fill="hold"/>
                                        <p:tgtEl>
                                          <p:spTgt spid="35846"/>
                                        </p:tgtEl>
                                        <p:attrNameLst>
                                          <p:attrName>ppt_h</p:attrName>
                                        </p:attrNameLst>
                                      </p:cBhvr>
                                      <p:tavLst>
                                        <p:tav tm="0">
                                          <p:val>
                                            <p:fltVal val="0"/>
                                          </p:val>
                                        </p:tav>
                                        <p:tav tm="100000">
                                          <p:val>
                                            <p:strVal val="#ppt_h"/>
                                          </p:val>
                                        </p:tav>
                                      </p:tavLst>
                                    </p:anim>
                                    <p:animEffect transition="in" filter="fade">
                                      <p:cBhvr>
                                        <p:cTn id="48" dur="1000"/>
                                        <p:tgtEl>
                                          <p:spTgt spid="35846"/>
                                        </p:tgtEl>
                                      </p:cBhvr>
                                    </p:animEffect>
                                    <p:anim calcmode="lin" valueType="num">
                                      <p:cBhvr>
                                        <p:cTn id="49" dur="1000" fill="hold"/>
                                        <p:tgtEl>
                                          <p:spTgt spid="35846"/>
                                        </p:tgtEl>
                                        <p:attrNameLst>
                                          <p:attrName>ppt_x</p:attrName>
                                        </p:attrNameLst>
                                      </p:cBhvr>
                                      <p:tavLst>
                                        <p:tav tm="0">
                                          <p:val>
                                            <p:fltVal val="0.5"/>
                                          </p:val>
                                        </p:tav>
                                        <p:tav tm="100000">
                                          <p:val>
                                            <p:strVal val="#ppt_x"/>
                                          </p:val>
                                        </p:tav>
                                      </p:tavLst>
                                    </p:anim>
                                    <p:anim calcmode="lin" valueType="num">
                                      <p:cBhvr>
                                        <p:cTn id="50" dur="1000" fill="hold"/>
                                        <p:tgtEl>
                                          <p:spTgt spid="35846"/>
                                        </p:tgtEl>
                                        <p:attrNameLst>
                                          <p:attrName>ppt_y</p:attrName>
                                        </p:attrNameLst>
                                      </p:cBhvr>
                                      <p:tavLst>
                                        <p:tav tm="0">
                                          <p:val>
                                            <p:fltVal val="0.5"/>
                                          </p:val>
                                        </p:tav>
                                        <p:tav tm="100000">
                                          <p:val>
                                            <p:strVal val="#ppt_y"/>
                                          </p:val>
                                        </p:tav>
                                      </p:tavLst>
                                    </p:anim>
                                  </p:childTnLst>
                                </p:cTn>
                              </p:par>
                              <p:par>
                                <p:cTn id="51" presetID="10" presetClass="entr" presetSubtype="0" fill="hold" grpId="0" nodeType="withEffect">
                                  <p:stCondLst>
                                    <p:cond delay="0"/>
                                  </p:stCondLst>
                                  <p:childTnLst>
                                    <p:set>
                                      <p:cBhvr>
                                        <p:cTn id="52" dur="1" fill="hold">
                                          <p:stCondLst>
                                            <p:cond delay="0"/>
                                          </p:stCondLst>
                                        </p:cTn>
                                        <p:tgtEl>
                                          <p:spTgt spid="35849"/>
                                        </p:tgtEl>
                                        <p:attrNameLst>
                                          <p:attrName>style.visibility</p:attrName>
                                        </p:attrNameLst>
                                      </p:cBhvr>
                                      <p:to>
                                        <p:strVal val="visible"/>
                                      </p:to>
                                    </p:set>
                                    <p:anim calcmode="lin" valueType="num">
                                      <p:cBhvr>
                                        <p:cTn id="53" dur="1000" fill="hold"/>
                                        <p:tgtEl>
                                          <p:spTgt spid="35849"/>
                                        </p:tgtEl>
                                        <p:attrNameLst>
                                          <p:attrName>ppt_w</p:attrName>
                                        </p:attrNameLst>
                                      </p:cBhvr>
                                      <p:tavLst>
                                        <p:tav tm="0">
                                          <p:val>
                                            <p:fltVal val="0"/>
                                          </p:val>
                                        </p:tav>
                                        <p:tav tm="100000">
                                          <p:val>
                                            <p:strVal val="#ppt_w"/>
                                          </p:val>
                                        </p:tav>
                                      </p:tavLst>
                                    </p:anim>
                                    <p:anim calcmode="lin" valueType="num">
                                      <p:cBhvr>
                                        <p:cTn id="54" dur="1000" fill="hold"/>
                                        <p:tgtEl>
                                          <p:spTgt spid="35849"/>
                                        </p:tgtEl>
                                        <p:attrNameLst>
                                          <p:attrName>ppt_h</p:attrName>
                                        </p:attrNameLst>
                                      </p:cBhvr>
                                      <p:tavLst>
                                        <p:tav tm="0">
                                          <p:val>
                                            <p:fltVal val="0"/>
                                          </p:val>
                                        </p:tav>
                                        <p:tav tm="100000">
                                          <p:val>
                                            <p:strVal val="#ppt_h"/>
                                          </p:val>
                                        </p:tav>
                                      </p:tavLst>
                                    </p:anim>
                                    <p:animEffect transition="in" filter="fade">
                                      <p:cBhvr>
                                        <p:cTn id="55" dur="1000"/>
                                        <p:tgtEl>
                                          <p:spTgt spid="35849"/>
                                        </p:tgtEl>
                                      </p:cBhvr>
                                    </p:animEffect>
                                    <p:anim calcmode="lin" valueType="num">
                                      <p:cBhvr>
                                        <p:cTn id="56" dur="1000" fill="hold"/>
                                        <p:tgtEl>
                                          <p:spTgt spid="35849"/>
                                        </p:tgtEl>
                                        <p:attrNameLst>
                                          <p:attrName>ppt_x</p:attrName>
                                        </p:attrNameLst>
                                      </p:cBhvr>
                                      <p:tavLst>
                                        <p:tav tm="0">
                                          <p:val>
                                            <p:fltVal val="0.5"/>
                                          </p:val>
                                        </p:tav>
                                        <p:tav tm="100000">
                                          <p:val>
                                            <p:strVal val="#ppt_x"/>
                                          </p:val>
                                        </p:tav>
                                      </p:tavLst>
                                    </p:anim>
                                    <p:anim calcmode="lin" valueType="num">
                                      <p:cBhvr>
                                        <p:cTn id="57" dur="1000" fill="hold"/>
                                        <p:tgtEl>
                                          <p:spTgt spid="35849"/>
                                        </p:tgtEl>
                                        <p:attrNameLst>
                                          <p:attrName>ppt_y</p:attrName>
                                        </p:attrNameLst>
                                      </p:cBhvr>
                                      <p:tavLst>
                                        <p:tav tm="0">
                                          <p:val>
                                            <p:fltVal val="0.5"/>
                                          </p:val>
                                        </p:tav>
                                        <p:tav tm="100000">
                                          <p:val>
                                            <p:strVal val="#ppt_y"/>
                                          </p:val>
                                        </p:tav>
                                      </p:tavLst>
                                    </p:anim>
                                  </p:childTnLst>
                                </p:cTn>
                              </p:par>
                              <p:par>
                                <p:cTn id="58" presetID="10" presetClass="entr" presetSubtype="0" fill="hold" grpId="0" nodeType="withEffect">
                                  <p:stCondLst>
                                    <p:cond delay="0"/>
                                  </p:stCondLst>
                                  <p:childTnLst>
                                    <p:set>
                                      <p:cBhvr>
                                        <p:cTn id="59" dur="1" fill="hold">
                                          <p:stCondLst>
                                            <p:cond delay="0"/>
                                          </p:stCondLst>
                                        </p:cTn>
                                        <p:tgtEl>
                                          <p:spTgt spid="35848"/>
                                        </p:tgtEl>
                                        <p:attrNameLst>
                                          <p:attrName>style.visibility</p:attrName>
                                        </p:attrNameLst>
                                      </p:cBhvr>
                                      <p:to>
                                        <p:strVal val="visible"/>
                                      </p:to>
                                    </p:set>
                                    <p:anim calcmode="lin" valueType="num">
                                      <p:cBhvr>
                                        <p:cTn id="60" dur="1000" fill="hold"/>
                                        <p:tgtEl>
                                          <p:spTgt spid="35848"/>
                                        </p:tgtEl>
                                        <p:attrNameLst>
                                          <p:attrName>ppt_w</p:attrName>
                                        </p:attrNameLst>
                                      </p:cBhvr>
                                      <p:tavLst>
                                        <p:tav tm="0">
                                          <p:val>
                                            <p:fltVal val="0"/>
                                          </p:val>
                                        </p:tav>
                                        <p:tav tm="100000">
                                          <p:val>
                                            <p:strVal val="#ppt_w"/>
                                          </p:val>
                                        </p:tav>
                                      </p:tavLst>
                                    </p:anim>
                                    <p:anim calcmode="lin" valueType="num">
                                      <p:cBhvr>
                                        <p:cTn id="61" dur="1000" fill="hold"/>
                                        <p:tgtEl>
                                          <p:spTgt spid="35848"/>
                                        </p:tgtEl>
                                        <p:attrNameLst>
                                          <p:attrName>ppt_h</p:attrName>
                                        </p:attrNameLst>
                                      </p:cBhvr>
                                      <p:tavLst>
                                        <p:tav tm="0">
                                          <p:val>
                                            <p:fltVal val="0"/>
                                          </p:val>
                                        </p:tav>
                                        <p:tav tm="100000">
                                          <p:val>
                                            <p:strVal val="#ppt_h"/>
                                          </p:val>
                                        </p:tav>
                                      </p:tavLst>
                                    </p:anim>
                                    <p:animEffect transition="in" filter="fade">
                                      <p:cBhvr>
                                        <p:cTn id="62" dur="1000"/>
                                        <p:tgtEl>
                                          <p:spTgt spid="35848"/>
                                        </p:tgtEl>
                                      </p:cBhvr>
                                    </p:animEffect>
                                    <p:anim calcmode="lin" valueType="num">
                                      <p:cBhvr>
                                        <p:cTn id="63" dur="1000" fill="hold"/>
                                        <p:tgtEl>
                                          <p:spTgt spid="35848"/>
                                        </p:tgtEl>
                                        <p:attrNameLst>
                                          <p:attrName>ppt_x</p:attrName>
                                        </p:attrNameLst>
                                      </p:cBhvr>
                                      <p:tavLst>
                                        <p:tav tm="0">
                                          <p:val>
                                            <p:fltVal val="0.5"/>
                                          </p:val>
                                        </p:tav>
                                        <p:tav tm="100000">
                                          <p:val>
                                            <p:strVal val="#ppt_x"/>
                                          </p:val>
                                        </p:tav>
                                      </p:tavLst>
                                    </p:anim>
                                    <p:anim calcmode="lin" valueType="num">
                                      <p:cBhvr>
                                        <p:cTn id="64" dur="1000" fill="hold"/>
                                        <p:tgtEl>
                                          <p:spTgt spid="35848"/>
                                        </p:tgtEl>
                                        <p:attrNameLst>
                                          <p:attrName>ppt_y</p:attrName>
                                        </p:attrNameLst>
                                      </p:cBhvr>
                                      <p:tavLst>
                                        <p:tav tm="0">
                                          <p:val>
                                            <p:fltVal val="0.5"/>
                                          </p:val>
                                        </p:tav>
                                        <p:tav tm="100000">
                                          <p:val>
                                            <p:strVal val="#ppt_y"/>
                                          </p:val>
                                        </p:tav>
                                      </p:tavLst>
                                    </p:anim>
                                  </p:childTnLst>
                                </p:cTn>
                              </p:par>
                            </p:childTnLst>
                          </p:cTn>
                        </p:par>
                        <p:par>
                          <p:cTn id="65" fill="hold">
                            <p:stCondLst>
                              <p:cond delay="3549"/>
                            </p:stCondLst>
                            <p:childTnLst>
                              <p:par>
                                <p:cTn id="66" presetID="2" presetClass="entr" presetSubtype="6" fill="hold" grpId="0" nodeType="afterEffect">
                                  <p:stCondLst>
                                    <p:cond delay="0"/>
                                  </p:stCondLst>
                                  <p:childTnLst>
                                    <p:set>
                                      <p:cBhvr>
                                        <p:cTn id="67" dur="1" fill="hold">
                                          <p:stCondLst>
                                            <p:cond delay="0"/>
                                          </p:stCondLst>
                                        </p:cTn>
                                        <p:tgtEl>
                                          <p:spTgt spid="35850"/>
                                        </p:tgtEl>
                                        <p:attrNameLst>
                                          <p:attrName>style.visibility</p:attrName>
                                        </p:attrNameLst>
                                      </p:cBhvr>
                                      <p:to>
                                        <p:strVal val="visible"/>
                                      </p:to>
                                    </p:set>
                                    <p:anim calcmode="lin" valueType="num">
                                      <p:cBhvr additive="base">
                                        <p:cTn id="68" dur="500" fill="hold"/>
                                        <p:tgtEl>
                                          <p:spTgt spid="35850"/>
                                        </p:tgtEl>
                                        <p:attrNameLst>
                                          <p:attrName>ppt_x</p:attrName>
                                        </p:attrNameLst>
                                      </p:cBhvr>
                                      <p:tavLst>
                                        <p:tav tm="0">
                                          <p:val>
                                            <p:strVal val="1+#ppt_w/2"/>
                                          </p:val>
                                        </p:tav>
                                        <p:tav tm="100000">
                                          <p:val>
                                            <p:strVal val="#ppt_x"/>
                                          </p:val>
                                        </p:tav>
                                      </p:tavLst>
                                    </p:anim>
                                    <p:anim calcmode="lin" valueType="num">
                                      <p:cBhvr additive="base">
                                        <p:cTn id="69" dur="500" fill="hold"/>
                                        <p:tgtEl>
                                          <p:spTgt spid="35850"/>
                                        </p:tgtEl>
                                        <p:attrNameLst>
                                          <p:attrName>ppt_y</p:attrName>
                                        </p:attrNameLst>
                                      </p:cBhvr>
                                      <p:tavLst>
                                        <p:tav tm="0">
                                          <p:val>
                                            <p:strVal val="1+#ppt_h/2"/>
                                          </p:val>
                                        </p:tav>
                                        <p:tav tm="100000">
                                          <p:val>
                                            <p:strVal val="#ppt_y"/>
                                          </p:val>
                                        </p:tav>
                                      </p:tavLst>
                                    </p:anim>
                                  </p:childTnLst>
                                </p:cTn>
                              </p:par>
                              <p:par>
                                <p:cTn id="70" presetID="2" presetClass="entr" presetSubtype="6" fill="hold" grpId="0" nodeType="withEffect">
                                  <p:stCondLst>
                                    <p:cond delay="0"/>
                                  </p:stCondLst>
                                  <p:childTnLst>
                                    <p:set>
                                      <p:cBhvr>
                                        <p:cTn id="71" dur="1" fill="hold">
                                          <p:stCondLst>
                                            <p:cond delay="0"/>
                                          </p:stCondLst>
                                        </p:cTn>
                                        <p:tgtEl>
                                          <p:spTgt spid="35851"/>
                                        </p:tgtEl>
                                        <p:attrNameLst>
                                          <p:attrName>style.visibility</p:attrName>
                                        </p:attrNameLst>
                                      </p:cBhvr>
                                      <p:to>
                                        <p:strVal val="visible"/>
                                      </p:to>
                                    </p:set>
                                    <p:anim calcmode="lin" valueType="num">
                                      <p:cBhvr additive="base">
                                        <p:cTn id="72" dur="500" fill="hold"/>
                                        <p:tgtEl>
                                          <p:spTgt spid="35851"/>
                                        </p:tgtEl>
                                        <p:attrNameLst>
                                          <p:attrName>ppt_x</p:attrName>
                                        </p:attrNameLst>
                                      </p:cBhvr>
                                      <p:tavLst>
                                        <p:tav tm="0">
                                          <p:val>
                                            <p:strVal val="1+#ppt_w/2"/>
                                          </p:val>
                                        </p:tav>
                                        <p:tav tm="100000">
                                          <p:val>
                                            <p:strVal val="#ppt_x"/>
                                          </p:val>
                                        </p:tav>
                                      </p:tavLst>
                                    </p:anim>
                                    <p:anim calcmode="lin" valueType="num">
                                      <p:cBhvr additive="base">
                                        <p:cTn id="73" dur="500" fill="hold"/>
                                        <p:tgtEl>
                                          <p:spTgt spid="35851"/>
                                        </p:tgtEl>
                                        <p:attrNameLst>
                                          <p:attrName>ppt_y</p:attrName>
                                        </p:attrNameLst>
                                      </p:cBhvr>
                                      <p:tavLst>
                                        <p:tav tm="0">
                                          <p:val>
                                            <p:strVal val="1+#ppt_h/2"/>
                                          </p:val>
                                        </p:tav>
                                        <p:tav tm="100000">
                                          <p:val>
                                            <p:strVal val="#ppt_y"/>
                                          </p:val>
                                        </p:tav>
                                      </p:tavLst>
                                    </p:anim>
                                  </p:childTnLst>
                                </p:cTn>
                              </p:par>
                              <p:par>
                                <p:cTn id="74" presetID="2" presetClass="entr" presetSubtype="6" fill="hold" grpId="0" nodeType="withEffect">
                                  <p:stCondLst>
                                    <p:cond delay="0"/>
                                  </p:stCondLst>
                                  <p:childTnLst>
                                    <p:set>
                                      <p:cBhvr>
                                        <p:cTn id="75" dur="1" fill="hold">
                                          <p:stCondLst>
                                            <p:cond delay="0"/>
                                          </p:stCondLst>
                                        </p:cTn>
                                        <p:tgtEl>
                                          <p:spTgt spid="35852"/>
                                        </p:tgtEl>
                                        <p:attrNameLst>
                                          <p:attrName>style.visibility</p:attrName>
                                        </p:attrNameLst>
                                      </p:cBhvr>
                                      <p:to>
                                        <p:strVal val="visible"/>
                                      </p:to>
                                    </p:set>
                                    <p:anim calcmode="lin" valueType="num">
                                      <p:cBhvr additive="base">
                                        <p:cTn id="76" dur="500" fill="hold"/>
                                        <p:tgtEl>
                                          <p:spTgt spid="35852"/>
                                        </p:tgtEl>
                                        <p:attrNameLst>
                                          <p:attrName>ppt_x</p:attrName>
                                        </p:attrNameLst>
                                      </p:cBhvr>
                                      <p:tavLst>
                                        <p:tav tm="0">
                                          <p:val>
                                            <p:strVal val="1+#ppt_w/2"/>
                                          </p:val>
                                        </p:tav>
                                        <p:tav tm="100000">
                                          <p:val>
                                            <p:strVal val="#ppt_x"/>
                                          </p:val>
                                        </p:tav>
                                      </p:tavLst>
                                    </p:anim>
                                    <p:anim calcmode="lin" valueType="num">
                                      <p:cBhvr additive="base">
                                        <p:cTn id="77" dur="500" fill="hold"/>
                                        <p:tgtEl>
                                          <p:spTgt spid="35852"/>
                                        </p:tgtEl>
                                        <p:attrNameLst>
                                          <p:attrName>ppt_y</p:attrName>
                                        </p:attrNameLst>
                                      </p:cBhvr>
                                      <p:tavLst>
                                        <p:tav tm="0">
                                          <p:val>
                                            <p:strVal val="1+#ppt_h/2"/>
                                          </p:val>
                                        </p:tav>
                                        <p:tav tm="100000">
                                          <p:val>
                                            <p:strVal val="#ppt_y"/>
                                          </p:val>
                                        </p:tav>
                                      </p:tavLst>
                                    </p:anim>
                                  </p:childTnLst>
                                </p:cTn>
                              </p:par>
                              <p:par>
                                <p:cTn id="78" presetID="2" presetClass="entr" presetSubtype="6" fill="hold" grpId="0" nodeType="withEffect">
                                  <p:stCondLst>
                                    <p:cond delay="0"/>
                                  </p:stCondLst>
                                  <p:childTnLst>
                                    <p:set>
                                      <p:cBhvr>
                                        <p:cTn id="79" dur="1" fill="hold">
                                          <p:stCondLst>
                                            <p:cond delay="0"/>
                                          </p:stCondLst>
                                        </p:cTn>
                                        <p:tgtEl>
                                          <p:spTgt spid="35855"/>
                                        </p:tgtEl>
                                        <p:attrNameLst>
                                          <p:attrName>style.visibility</p:attrName>
                                        </p:attrNameLst>
                                      </p:cBhvr>
                                      <p:to>
                                        <p:strVal val="visible"/>
                                      </p:to>
                                    </p:set>
                                    <p:anim calcmode="lin" valueType="num">
                                      <p:cBhvr additive="base">
                                        <p:cTn id="80" dur="500" fill="hold"/>
                                        <p:tgtEl>
                                          <p:spTgt spid="35855"/>
                                        </p:tgtEl>
                                        <p:attrNameLst>
                                          <p:attrName>ppt_x</p:attrName>
                                        </p:attrNameLst>
                                      </p:cBhvr>
                                      <p:tavLst>
                                        <p:tav tm="0">
                                          <p:val>
                                            <p:strVal val="1+#ppt_w/2"/>
                                          </p:val>
                                        </p:tav>
                                        <p:tav tm="100000">
                                          <p:val>
                                            <p:strVal val="#ppt_x"/>
                                          </p:val>
                                        </p:tav>
                                      </p:tavLst>
                                    </p:anim>
                                    <p:anim calcmode="lin" valueType="num">
                                      <p:cBhvr additive="base">
                                        <p:cTn id="81" dur="500" fill="hold"/>
                                        <p:tgtEl>
                                          <p:spTgt spid="35855"/>
                                        </p:tgtEl>
                                        <p:attrNameLst>
                                          <p:attrName>ppt_y</p:attrName>
                                        </p:attrNameLst>
                                      </p:cBhvr>
                                      <p:tavLst>
                                        <p:tav tm="0">
                                          <p:val>
                                            <p:strVal val="1+#ppt_h/2"/>
                                          </p:val>
                                        </p:tav>
                                        <p:tav tm="100000">
                                          <p:val>
                                            <p:strVal val="#ppt_y"/>
                                          </p:val>
                                        </p:tav>
                                      </p:tavLst>
                                    </p:anim>
                                  </p:childTnLst>
                                </p:cTn>
                              </p:par>
                              <p:par>
                                <p:cTn id="82" presetID="2" presetClass="entr" presetSubtype="6" fill="hold" grpId="0" nodeType="withEffect">
                                  <p:stCondLst>
                                    <p:cond delay="0"/>
                                  </p:stCondLst>
                                  <p:childTnLst>
                                    <p:set>
                                      <p:cBhvr>
                                        <p:cTn id="83" dur="1" fill="hold">
                                          <p:stCondLst>
                                            <p:cond delay="0"/>
                                          </p:stCondLst>
                                        </p:cTn>
                                        <p:tgtEl>
                                          <p:spTgt spid="35856"/>
                                        </p:tgtEl>
                                        <p:attrNameLst>
                                          <p:attrName>style.visibility</p:attrName>
                                        </p:attrNameLst>
                                      </p:cBhvr>
                                      <p:to>
                                        <p:strVal val="visible"/>
                                      </p:to>
                                    </p:set>
                                    <p:anim calcmode="lin" valueType="num">
                                      <p:cBhvr additive="base">
                                        <p:cTn id="84" dur="500" fill="hold"/>
                                        <p:tgtEl>
                                          <p:spTgt spid="35856"/>
                                        </p:tgtEl>
                                        <p:attrNameLst>
                                          <p:attrName>ppt_x</p:attrName>
                                        </p:attrNameLst>
                                      </p:cBhvr>
                                      <p:tavLst>
                                        <p:tav tm="0">
                                          <p:val>
                                            <p:strVal val="1+#ppt_w/2"/>
                                          </p:val>
                                        </p:tav>
                                        <p:tav tm="100000">
                                          <p:val>
                                            <p:strVal val="#ppt_x"/>
                                          </p:val>
                                        </p:tav>
                                      </p:tavLst>
                                    </p:anim>
                                    <p:anim calcmode="lin" valueType="num">
                                      <p:cBhvr additive="base">
                                        <p:cTn id="85" dur="500" fill="hold"/>
                                        <p:tgtEl>
                                          <p:spTgt spid="35856"/>
                                        </p:tgtEl>
                                        <p:attrNameLst>
                                          <p:attrName>ppt_y</p:attrName>
                                        </p:attrNameLst>
                                      </p:cBhvr>
                                      <p:tavLst>
                                        <p:tav tm="0">
                                          <p:val>
                                            <p:strVal val="1+#ppt_h/2"/>
                                          </p:val>
                                        </p:tav>
                                        <p:tav tm="100000">
                                          <p:val>
                                            <p:strVal val="#ppt_y"/>
                                          </p:val>
                                        </p:tav>
                                      </p:tavLst>
                                    </p:anim>
                                  </p:childTnLst>
                                </p:cTn>
                              </p:par>
                              <p:par>
                                <p:cTn id="86" presetID="2" presetClass="entr" presetSubtype="6" fill="hold" grpId="0" nodeType="withEffect">
                                  <p:stCondLst>
                                    <p:cond delay="0"/>
                                  </p:stCondLst>
                                  <p:childTnLst>
                                    <p:set>
                                      <p:cBhvr>
                                        <p:cTn id="87" dur="1" fill="hold">
                                          <p:stCondLst>
                                            <p:cond delay="0"/>
                                          </p:stCondLst>
                                        </p:cTn>
                                        <p:tgtEl>
                                          <p:spTgt spid="35857"/>
                                        </p:tgtEl>
                                        <p:attrNameLst>
                                          <p:attrName>style.visibility</p:attrName>
                                        </p:attrNameLst>
                                      </p:cBhvr>
                                      <p:to>
                                        <p:strVal val="visible"/>
                                      </p:to>
                                    </p:set>
                                    <p:anim calcmode="lin" valueType="num">
                                      <p:cBhvr additive="base">
                                        <p:cTn id="88" dur="500" fill="hold"/>
                                        <p:tgtEl>
                                          <p:spTgt spid="35857"/>
                                        </p:tgtEl>
                                        <p:attrNameLst>
                                          <p:attrName>ppt_x</p:attrName>
                                        </p:attrNameLst>
                                      </p:cBhvr>
                                      <p:tavLst>
                                        <p:tav tm="0">
                                          <p:val>
                                            <p:strVal val="1+#ppt_w/2"/>
                                          </p:val>
                                        </p:tav>
                                        <p:tav tm="100000">
                                          <p:val>
                                            <p:strVal val="#ppt_x"/>
                                          </p:val>
                                        </p:tav>
                                      </p:tavLst>
                                    </p:anim>
                                    <p:anim calcmode="lin" valueType="num">
                                      <p:cBhvr additive="base">
                                        <p:cTn id="89" dur="500" fill="hold"/>
                                        <p:tgtEl>
                                          <p:spTgt spid="35857"/>
                                        </p:tgtEl>
                                        <p:attrNameLst>
                                          <p:attrName>ppt_y</p:attrName>
                                        </p:attrNameLst>
                                      </p:cBhvr>
                                      <p:tavLst>
                                        <p:tav tm="0">
                                          <p:val>
                                            <p:strVal val="1+#ppt_h/2"/>
                                          </p:val>
                                        </p:tav>
                                        <p:tav tm="100000">
                                          <p:val>
                                            <p:strVal val="#ppt_y"/>
                                          </p:val>
                                        </p:tav>
                                      </p:tavLst>
                                    </p:anim>
                                  </p:childTnLst>
                                </p:cTn>
                              </p:par>
                              <p:par>
                                <p:cTn id="90" presetID="2" presetClass="entr" presetSubtype="6" fill="hold" grpId="0" nodeType="withEffect">
                                  <p:stCondLst>
                                    <p:cond delay="0"/>
                                  </p:stCondLst>
                                  <p:childTnLst>
                                    <p:set>
                                      <p:cBhvr>
                                        <p:cTn id="91" dur="1" fill="hold">
                                          <p:stCondLst>
                                            <p:cond delay="0"/>
                                          </p:stCondLst>
                                        </p:cTn>
                                        <p:tgtEl>
                                          <p:spTgt spid="35865"/>
                                        </p:tgtEl>
                                        <p:attrNameLst>
                                          <p:attrName>style.visibility</p:attrName>
                                        </p:attrNameLst>
                                      </p:cBhvr>
                                      <p:to>
                                        <p:strVal val="visible"/>
                                      </p:to>
                                    </p:set>
                                    <p:anim calcmode="lin" valueType="num">
                                      <p:cBhvr additive="base">
                                        <p:cTn id="92" dur="500" fill="hold"/>
                                        <p:tgtEl>
                                          <p:spTgt spid="35865"/>
                                        </p:tgtEl>
                                        <p:attrNameLst>
                                          <p:attrName>ppt_x</p:attrName>
                                        </p:attrNameLst>
                                      </p:cBhvr>
                                      <p:tavLst>
                                        <p:tav tm="0">
                                          <p:val>
                                            <p:strVal val="1+#ppt_w/2"/>
                                          </p:val>
                                        </p:tav>
                                        <p:tav tm="100000">
                                          <p:val>
                                            <p:strVal val="#ppt_x"/>
                                          </p:val>
                                        </p:tav>
                                      </p:tavLst>
                                    </p:anim>
                                    <p:anim calcmode="lin" valueType="num">
                                      <p:cBhvr additive="base">
                                        <p:cTn id="93" dur="500" fill="hold"/>
                                        <p:tgtEl>
                                          <p:spTgt spid="35865"/>
                                        </p:tgtEl>
                                        <p:attrNameLst>
                                          <p:attrName>ppt_y</p:attrName>
                                        </p:attrNameLst>
                                      </p:cBhvr>
                                      <p:tavLst>
                                        <p:tav tm="0">
                                          <p:val>
                                            <p:strVal val="1+#ppt_h/2"/>
                                          </p:val>
                                        </p:tav>
                                        <p:tav tm="100000">
                                          <p:val>
                                            <p:strVal val="#ppt_y"/>
                                          </p:val>
                                        </p:tav>
                                      </p:tavLst>
                                    </p:anim>
                                  </p:childTnLst>
                                </p:cTn>
                              </p:par>
                              <p:par>
                                <p:cTn id="94" presetID="2" presetClass="entr" presetSubtype="6" fill="hold" grpId="0" nodeType="withEffect">
                                  <p:stCondLst>
                                    <p:cond delay="0"/>
                                  </p:stCondLst>
                                  <p:childTnLst>
                                    <p:set>
                                      <p:cBhvr>
                                        <p:cTn id="95" dur="1" fill="hold">
                                          <p:stCondLst>
                                            <p:cond delay="0"/>
                                          </p:stCondLst>
                                        </p:cTn>
                                        <p:tgtEl>
                                          <p:spTgt spid="35866"/>
                                        </p:tgtEl>
                                        <p:attrNameLst>
                                          <p:attrName>style.visibility</p:attrName>
                                        </p:attrNameLst>
                                      </p:cBhvr>
                                      <p:to>
                                        <p:strVal val="visible"/>
                                      </p:to>
                                    </p:set>
                                    <p:anim calcmode="lin" valueType="num">
                                      <p:cBhvr additive="base">
                                        <p:cTn id="96" dur="500" fill="hold"/>
                                        <p:tgtEl>
                                          <p:spTgt spid="35866"/>
                                        </p:tgtEl>
                                        <p:attrNameLst>
                                          <p:attrName>ppt_x</p:attrName>
                                        </p:attrNameLst>
                                      </p:cBhvr>
                                      <p:tavLst>
                                        <p:tav tm="0">
                                          <p:val>
                                            <p:strVal val="1+#ppt_w/2"/>
                                          </p:val>
                                        </p:tav>
                                        <p:tav tm="100000">
                                          <p:val>
                                            <p:strVal val="#ppt_x"/>
                                          </p:val>
                                        </p:tav>
                                      </p:tavLst>
                                    </p:anim>
                                    <p:anim calcmode="lin" valueType="num">
                                      <p:cBhvr additive="base">
                                        <p:cTn id="97" dur="500" fill="hold"/>
                                        <p:tgtEl>
                                          <p:spTgt spid="35866"/>
                                        </p:tgtEl>
                                        <p:attrNameLst>
                                          <p:attrName>ppt_y</p:attrName>
                                        </p:attrNameLst>
                                      </p:cBhvr>
                                      <p:tavLst>
                                        <p:tav tm="0">
                                          <p:val>
                                            <p:strVal val="1+#ppt_h/2"/>
                                          </p:val>
                                        </p:tav>
                                        <p:tav tm="100000">
                                          <p:val>
                                            <p:strVal val="#ppt_y"/>
                                          </p:val>
                                        </p:tav>
                                      </p:tavLst>
                                    </p:anim>
                                  </p:childTnLst>
                                </p:cTn>
                              </p:par>
                              <p:par>
                                <p:cTn id="98" presetID="2" presetClass="entr" presetSubtype="6" fill="hold" grpId="0" nodeType="withEffect">
                                  <p:stCondLst>
                                    <p:cond delay="0"/>
                                  </p:stCondLst>
                                  <p:childTnLst>
                                    <p:set>
                                      <p:cBhvr>
                                        <p:cTn id="99" dur="1" fill="hold">
                                          <p:stCondLst>
                                            <p:cond delay="0"/>
                                          </p:stCondLst>
                                        </p:cTn>
                                        <p:tgtEl>
                                          <p:spTgt spid="35867"/>
                                        </p:tgtEl>
                                        <p:attrNameLst>
                                          <p:attrName>style.visibility</p:attrName>
                                        </p:attrNameLst>
                                      </p:cBhvr>
                                      <p:to>
                                        <p:strVal val="visible"/>
                                      </p:to>
                                    </p:set>
                                    <p:anim calcmode="lin" valueType="num">
                                      <p:cBhvr additive="base">
                                        <p:cTn id="100" dur="500" fill="hold"/>
                                        <p:tgtEl>
                                          <p:spTgt spid="35867"/>
                                        </p:tgtEl>
                                        <p:attrNameLst>
                                          <p:attrName>ppt_x</p:attrName>
                                        </p:attrNameLst>
                                      </p:cBhvr>
                                      <p:tavLst>
                                        <p:tav tm="0">
                                          <p:val>
                                            <p:strVal val="1+#ppt_w/2"/>
                                          </p:val>
                                        </p:tav>
                                        <p:tav tm="100000">
                                          <p:val>
                                            <p:strVal val="#ppt_x"/>
                                          </p:val>
                                        </p:tav>
                                      </p:tavLst>
                                    </p:anim>
                                    <p:anim calcmode="lin" valueType="num">
                                      <p:cBhvr additive="base">
                                        <p:cTn id="101" dur="500" fill="hold"/>
                                        <p:tgtEl>
                                          <p:spTgt spid="35867"/>
                                        </p:tgtEl>
                                        <p:attrNameLst>
                                          <p:attrName>ppt_y</p:attrName>
                                        </p:attrNameLst>
                                      </p:cBhvr>
                                      <p:tavLst>
                                        <p:tav tm="0">
                                          <p:val>
                                            <p:strVal val="1+#ppt_h/2"/>
                                          </p:val>
                                        </p:tav>
                                        <p:tav tm="100000">
                                          <p:val>
                                            <p:strVal val="#ppt_y"/>
                                          </p:val>
                                        </p:tav>
                                      </p:tavLst>
                                    </p:anim>
                                  </p:childTnLst>
                                </p:cTn>
                              </p:par>
                              <p:par>
                                <p:cTn id="102" presetID="2" presetClass="entr" presetSubtype="6" fill="hold" grpId="0" nodeType="withEffect">
                                  <p:stCondLst>
                                    <p:cond delay="0"/>
                                  </p:stCondLst>
                                  <p:childTnLst>
                                    <p:set>
                                      <p:cBhvr>
                                        <p:cTn id="103" dur="1" fill="hold">
                                          <p:stCondLst>
                                            <p:cond delay="0"/>
                                          </p:stCondLst>
                                        </p:cTn>
                                        <p:tgtEl>
                                          <p:spTgt spid="35860"/>
                                        </p:tgtEl>
                                        <p:attrNameLst>
                                          <p:attrName>style.visibility</p:attrName>
                                        </p:attrNameLst>
                                      </p:cBhvr>
                                      <p:to>
                                        <p:strVal val="visible"/>
                                      </p:to>
                                    </p:set>
                                    <p:anim calcmode="lin" valueType="num">
                                      <p:cBhvr additive="base">
                                        <p:cTn id="104" dur="500" fill="hold"/>
                                        <p:tgtEl>
                                          <p:spTgt spid="35860"/>
                                        </p:tgtEl>
                                        <p:attrNameLst>
                                          <p:attrName>ppt_x</p:attrName>
                                        </p:attrNameLst>
                                      </p:cBhvr>
                                      <p:tavLst>
                                        <p:tav tm="0">
                                          <p:val>
                                            <p:strVal val="1+#ppt_w/2"/>
                                          </p:val>
                                        </p:tav>
                                        <p:tav tm="100000">
                                          <p:val>
                                            <p:strVal val="#ppt_x"/>
                                          </p:val>
                                        </p:tav>
                                      </p:tavLst>
                                    </p:anim>
                                    <p:anim calcmode="lin" valueType="num">
                                      <p:cBhvr additive="base">
                                        <p:cTn id="105" dur="500" fill="hold"/>
                                        <p:tgtEl>
                                          <p:spTgt spid="35860"/>
                                        </p:tgtEl>
                                        <p:attrNameLst>
                                          <p:attrName>ppt_y</p:attrName>
                                        </p:attrNameLst>
                                      </p:cBhvr>
                                      <p:tavLst>
                                        <p:tav tm="0">
                                          <p:val>
                                            <p:strVal val="1+#ppt_h/2"/>
                                          </p:val>
                                        </p:tav>
                                        <p:tav tm="100000">
                                          <p:val>
                                            <p:strVal val="#ppt_y"/>
                                          </p:val>
                                        </p:tav>
                                      </p:tavLst>
                                    </p:anim>
                                  </p:childTnLst>
                                </p:cTn>
                              </p:par>
                              <p:par>
                                <p:cTn id="106" presetID="2" presetClass="entr" presetSubtype="6" fill="hold" grpId="0" nodeType="withEffect">
                                  <p:stCondLst>
                                    <p:cond delay="0"/>
                                  </p:stCondLst>
                                  <p:childTnLst>
                                    <p:set>
                                      <p:cBhvr>
                                        <p:cTn id="107" dur="1" fill="hold">
                                          <p:stCondLst>
                                            <p:cond delay="0"/>
                                          </p:stCondLst>
                                        </p:cTn>
                                        <p:tgtEl>
                                          <p:spTgt spid="35861"/>
                                        </p:tgtEl>
                                        <p:attrNameLst>
                                          <p:attrName>style.visibility</p:attrName>
                                        </p:attrNameLst>
                                      </p:cBhvr>
                                      <p:to>
                                        <p:strVal val="visible"/>
                                      </p:to>
                                    </p:set>
                                    <p:anim calcmode="lin" valueType="num">
                                      <p:cBhvr additive="base">
                                        <p:cTn id="108" dur="500" fill="hold"/>
                                        <p:tgtEl>
                                          <p:spTgt spid="35861"/>
                                        </p:tgtEl>
                                        <p:attrNameLst>
                                          <p:attrName>ppt_x</p:attrName>
                                        </p:attrNameLst>
                                      </p:cBhvr>
                                      <p:tavLst>
                                        <p:tav tm="0">
                                          <p:val>
                                            <p:strVal val="1+#ppt_w/2"/>
                                          </p:val>
                                        </p:tav>
                                        <p:tav tm="100000">
                                          <p:val>
                                            <p:strVal val="#ppt_x"/>
                                          </p:val>
                                        </p:tav>
                                      </p:tavLst>
                                    </p:anim>
                                    <p:anim calcmode="lin" valueType="num">
                                      <p:cBhvr additive="base">
                                        <p:cTn id="109" dur="500" fill="hold"/>
                                        <p:tgtEl>
                                          <p:spTgt spid="35861"/>
                                        </p:tgtEl>
                                        <p:attrNameLst>
                                          <p:attrName>ppt_y</p:attrName>
                                        </p:attrNameLst>
                                      </p:cBhvr>
                                      <p:tavLst>
                                        <p:tav tm="0">
                                          <p:val>
                                            <p:strVal val="1+#ppt_h/2"/>
                                          </p:val>
                                        </p:tav>
                                        <p:tav tm="100000">
                                          <p:val>
                                            <p:strVal val="#ppt_y"/>
                                          </p:val>
                                        </p:tav>
                                      </p:tavLst>
                                    </p:anim>
                                  </p:childTnLst>
                                </p:cTn>
                              </p:par>
                              <p:par>
                                <p:cTn id="110" presetID="2" presetClass="entr" presetSubtype="6" fill="hold" grpId="0" nodeType="withEffect">
                                  <p:stCondLst>
                                    <p:cond delay="0"/>
                                  </p:stCondLst>
                                  <p:childTnLst>
                                    <p:set>
                                      <p:cBhvr>
                                        <p:cTn id="111" dur="1" fill="hold">
                                          <p:stCondLst>
                                            <p:cond delay="0"/>
                                          </p:stCondLst>
                                        </p:cTn>
                                        <p:tgtEl>
                                          <p:spTgt spid="35862"/>
                                        </p:tgtEl>
                                        <p:attrNameLst>
                                          <p:attrName>style.visibility</p:attrName>
                                        </p:attrNameLst>
                                      </p:cBhvr>
                                      <p:to>
                                        <p:strVal val="visible"/>
                                      </p:to>
                                    </p:set>
                                    <p:anim calcmode="lin" valueType="num">
                                      <p:cBhvr additive="base">
                                        <p:cTn id="112" dur="500" fill="hold"/>
                                        <p:tgtEl>
                                          <p:spTgt spid="35862"/>
                                        </p:tgtEl>
                                        <p:attrNameLst>
                                          <p:attrName>ppt_x</p:attrName>
                                        </p:attrNameLst>
                                      </p:cBhvr>
                                      <p:tavLst>
                                        <p:tav tm="0">
                                          <p:val>
                                            <p:strVal val="1+#ppt_w/2"/>
                                          </p:val>
                                        </p:tav>
                                        <p:tav tm="100000">
                                          <p:val>
                                            <p:strVal val="#ppt_x"/>
                                          </p:val>
                                        </p:tav>
                                      </p:tavLst>
                                    </p:anim>
                                    <p:anim calcmode="lin" valueType="num">
                                      <p:cBhvr additive="base">
                                        <p:cTn id="113" dur="500" fill="hold"/>
                                        <p:tgtEl>
                                          <p:spTgt spid="35862"/>
                                        </p:tgtEl>
                                        <p:attrNameLst>
                                          <p:attrName>ppt_y</p:attrName>
                                        </p:attrNameLst>
                                      </p:cBhvr>
                                      <p:tavLst>
                                        <p:tav tm="0">
                                          <p:val>
                                            <p:strVal val="1+#ppt_h/2"/>
                                          </p:val>
                                        </p:tav>
                                        <p:tav tm="100000">
                                          <p:val>
                                            <p:strVal val="#ppt_y"/>
                                          </p:val>
                                        </p:tav>
                                      </p:tavLst>
                                    </p:anim>
                                  </p:childTnLst>
                                </p:cTn>
                              </p:par>
                            </p:childTnLst>
                          </p:cTn>
                        </p:par>
                        <p:par>
                          <p:cTn id="114" fill="hold">
                            <p:stCondLst>
                              <p:cond delay="4049"/>
                            </p:stCondLst>
                            <p:childTnLst>
                              <p:par>
                                <p:cTn id="115" presetID="2" presetClass="entr" presetSubtype="6" fill="hold" grpId="0" nodeType="afterEffect">
                                  <p:stCondLst>
                                    <p:cond delay="0"/>
                                  </p:stCondLst>
                                  <p:childTnLst>
                                    <p:set>
                                      <p:cBhvr>
                                        <p:cTn id="116" dur="1" fill="hold">
                                          <p:stCondLst>
                                            <p:cond delay="0"/>
                                          </p:stCondLst>
                                        </p:cTn>
                                        <p:tgtEl>
                                          <p:spTgt spid="35853"/>
                                        </p:tgtEl>
                                        <p:attrNameLst>
                                          <p:attrName>style.visibility</p:attrName>
                                        </p:attrNameLst>
                                      </p:cBhvr>
                                      <p:to>
                                        <p:strVal val="visible"/>
                                      </p:to>
                                    </p:set>
                                    <p:anim calcmode="lin" valueType="num">
                                      <p:cBhvr additive="base">
                                        <p:cTn id="117" dur="500" fill="hold"/>
                                        <p:tgtEl>
                                          <p:spTgt spid="35853"/>
                                        </p:tgtEl>
                                        <p:attrNameLst>
                                          <p:attrName>ppt_x</p:attrName>
                                        </p:attrNameLst>
                                      </p:cBhvr>
                                      <p:tavLst>
                                        <p:tav tm="0">
                                          <p:val>
                                            <p:strVal val="1+#ppt_w/2"/>
                                          </p:val>
                                        </p:tav>
                                        <p:tav tm="100000">
                                          <p:val>
                                            <p:strVal val="#ppt_x"/>
                                          </p:val>
                                        </p:tav>
                                      </p:tavLst>
                                    </p:anim>
                                    <p:anim calcmode="lin" valueType="num">
                                      <p:cBhvr additive="base">
                                        <p:cTn id="118" dur="500" fill="hold"/>
                                        <p:tgtEl>
                                          <p:spTgt spid="35853"/>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35858"/>
                                        </p:tgtEl>
                                        <p:attrNameLst>
                                          <p:attrName>style.visibility</p:attrName>
                                        </p:attrNameLst>
                                      </p:cBhvr>
                                      <p:to>
                                        <p:strVal val="visible"/>
                                      </p:to>
                                    </p:set>
                                    <p:anim calcmode="lin" valueType="num">
                                      <p:cBhvr additive="base">
                                        <p:cTn id="121" dur="500" fill="hold"/>
                                        <p:tgtEl>
                                          <p:spTgt spid="35858"/>
                                        </p:tgtEl>
                                        <p:attrNameLst>
                                          <p:attrName>ppt_x</p:attrName>
                                        </p:attrNameLst>
                                      </p:cBhvr>
                                      <p:tavLst>
                                        <p:tav tm="0">
                                          <p:val>
                                            <p:strVal val="1+#ppt_w/2"/>
                                          </p:val>
                                        </p:tav>
                                        <p:tav tm="100000">
                                          <p:val>
                                            <p:strVal val="#ppt_x"/>
                                          </p:val>
                                        </p:tav>
                                      </p:tavLst>
                                    </p:anim>
                                    <p:anim calcmode="lin" valueType="num">
                                      <p:cBhvr additive="base">
                                        <p:cTn id="122" dur="500" fill="hold"/>
                                        <p:tgtEl>
                                          <p:spTgt spid="35858"/>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35863"/>
                                        </p:tgtEl>
                                        <p:attrNameLst>
                                          <p:attrName>style.visibility</p:attrName>
                                        </p:attrNameLst>
                                      </p:cBhvr>
                                      <p:to>
                                        <p:strVal val="visible"/>
                                      </p:to>
                                    </p:set>
                                    <p:anim calcmode="lin" valueType="num">
                                      <p:cBhvr additive="base">
                                        <p:cTn id="125" dur="500" fill="hold"/>
                                        <p:tgtEl>
                                          <p:spTgt spid="35863"/>
                                        </p:tgtEl>
                                        <p:attrNameLst>
                                          <p:attrName>ppt_x</p:attrName>
                                        </p:attrNameLst>
                                      </p:cBhvr>
                                      <p:tavLst>
                                        <p:tav tm="0">
                                          <p:val>
                                            <p:strVal val="1+#ppt_w/2"/>
                                          </p:val>
                                        </p:tav>
                                        <p:tav tm="100000">
                                          <p:val>
                                            <p:strVal val="#ppt_x"/>
                                          </p:val>
                                        </p:tav>
                                      </p:tavLst>
                                    </p:anim>
                                    <p:anim calcmode="lin" valueType="num">
                                      <p:cBhvr additive="base">
                                        <p:cTn id="126" dur="500" fill="hold"/>
                                        <p:tgtEl>
                                          <p:spTgt spid="35863"/>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35868"/>
                                        </p:tgtEl>
                                        <p:attrNameLst>
                                          <p:attrName>style.visibility</p:attrName>
                                        </p:attrNameLst>
                                      </p:cBhvr>
                                      <p:to>
                                        <p:strVal val="visible"/>
                                      </p:to>
                                    </p:set>
                                    <p:anim calcmode="lin" valueType="num">
                                      <p:cBhvr additive="base">
                                        <p:cTn id="129" dur="500" fill="hold"/>
                                        <p:tgtEl>
                                          <p:spTgt spid="35868"/>
                                        </p:tgtEl>
                                        <p:attrNameLst>
                                          <p:attrName>ppt_x</p:attrName>
                                        </p:attrNameLst>
                                      </p:cBhvr>
                                      <p:tavLst>
                                        <p:tav tm="0">
                                          <p:val>
                                            <p:strVal val="1+#ppt_w/2"/>
                                          </p:val>
                                        </p:tav>
                                        <p:tav tm="100000">
                                          <p:val>
                                            <p:strVal val="#ppt_x"/>
                                          </p:val>
                                        </p:tav>
                                      </p:tavLst>
                                    </p:anim>
                                    <p:anim calcmode="lin" valueType="num">
                                      <p:cBhvr additive="base">
                                        <p:cTn id="130" dur="500" fill="hold"/>
                                        <p:tgtEl>
                                          <p:spTgt spid="35868"/>
                                        </p:tgtEl>
                                        <p:attrNameLst>
                                          <p:attrName>ppt_y</p:attrName>
                                        </p:attrNameLst>
                                      </p:cBhvr>
                                      <p:tavLst>
                                        <p:tav tm="0">
                                          <p:val>
                                            <p:strVal val="1+#ppt_h/2"/>
                                          </p:val>
                                        </p:tav>
                                        <p:tav tm="100000">
                                          <p:val>
                                            <p:strVal val="#ppt_y"/>
                                          </p:val>
                                        </p:tav>
                                      </p:tavLst>
                                    </p:anim>
                                  </p:childTnLst>
                                </p:cTn>
                              </p:par>
                            </p:childTnLst>
                          </p:cTn>
                        </p:par>
                        <p:par>
                          <p:cTn id="131" fill="hold">
                            <p:stCondLst>
                              <p:cond delay="4549"/>
                            </p:stCondLst>
                            <p:childTnLst>
                              <p:par>
                                <p:cTn id="132" presetID="22" presetClass="entr" presetSubtype="1" fill="hold" grpId="0" nodeType="afterEffect">
                                  <p:stCondLst>
                                    <p:cond delay="0"/>
                                  </p:stCondLst>
                                  <p:childTnLst>
                                    <p:set>
                                      <p:cBhvr>
                                        <p:cTn id="133" dur="1" fill="hold">
                                          <p:stCondLst>
                                            <p:cond delay="0"/>
                                          </p:stCondLst>
                                        </p:cTn>
                                        <p:tgtEl>
                                          <p:spTgt spid="35854"/>
                                        </p:tgtEl>
                                        <p:attrNameLst>
                                          <p:attrName>style.visibility</p:attrName>
                                        </p:attrNameLst>
                                      </p:cBhvr>
                                      <p:to>
                                        <p:strVal val="visible"/>
                                      </p:to>
                                    </p:set>
                                    <p:animEffect transition="in" filter="wipe(up)">
                                      <p:cBhvr>
                                        <p:cTn id="134" dur="500"/>
                                        <p:tgtEl>
                                          <p:spTgt spid="35854"/>
                                        </p:tgtEl>
                                      </p:cBhvr>
                                    </p:animEffect>
                                  </p:childTnLst>
                                </p:cTn>
                              </p:par>
                              <p:par>
                                <p:cTn id="135" presetID="22" presetClass="entr" presetSubtype="1" fill="hold" grpId="0" nodeType="withEffect">
                                  <p:stCondLst>
                                    <p:cond delay="0"/>
                                  </p:stCondLst>
                                  <p:childTnLst>
                                    <p:set>
                                      <p:cBhvr>
                                        <p:cTn id="136" dur="1" fill="hold">
                                          <p:stCondLst>
                                            <p:cond delay="0"/>
                                          </p:stCondLst>
                                        </p:cTn>
                                        <p:tgtEl>
                                          <p:spTgt spid="35859"/>
                                        </p:tgtEl>
                                        <p:attrNameLst>
                                          <p:attrName>style.visibility</p:attrName>
                                        </p:attrNameLst>
                                      </p:cBhvr>
                                      <p:to>
                                        <p:strVal val="visible"/>
                                      </p:to>
                                    </p:set>
                                    <p:animEffect transition="in" filter="wipe(up)">
                                      <p:cBhvr>
                                        <p:cTn id="137" dur="500"/>
                                        <p:tgtEl>
                                          <p:spTgt spid="35859"/>
                                        </p:tgtEl>
                                      </p:cBhvr>
                                    </p:animEffect>
                                  </p:childTnLst>
                                </p:cTn>
                              </p:par>
                              <p:par>
                                <p:cTn id="138" presetID="22" presetClass="entr" presetSubtype="1" fill="hold" grpId="0" nodeType="withEffect">
                                  <p:stCondLst>
                                    <p:cond delay="0"/>
                                  </p:stCondLst>
                                  <p:childTnLst>
                                    <p:set>
                                      <p:cBhvr>
                                        <p:cTn id="139" dur="1" fill="hold">
                                          <p:stCondLst>
                                            <p:cond delay="0"/>
                                          </p:stCondLst>
                                        </p:cTn>
                                        <p:tgtEl>
                                          <p:spTgt spid="35864"/>
                                        </p:tgtEl>
                                        <p:attrNameLst>
                                          <p:attrName>style.visibility</p:attrName>
                                        </p:attrNameLst>
                                      </p:cBhvr>
                                      <p:to>
                                        <p:strVal val="visible"/>
                                      </p:to>
                                    </p:set>
                                    <p:animEffect transition="in" filter="wipe(up)">
                                      <p:cBhvr>
                                        <p:cTn id="140" dur="500"/>
                                        <p:tgtEl>
                                          <p:spTgt spid="35864"/>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35869"/>
                                        </p:tgtEl>
                                        <p:attrNameLst>
                                          <p:attrName>style.visibility</p:attrName>
                                        </p:attrNameLst>
                                      </p:cBhvr>
                                      <p:to>
                                        <p:strVal val="visible"/>
                                      </p:to>
                                    </p:set>
                                    <p:animEffect transition="in" filter="wipe(up)">
                                      <p:cBhvr>
                                        <p:cTn id="143" dur="500"/>
                                        <p:tgtEl>
                                          <p:spTgt spid="35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6" grpId="0" animBg="1"/>
      <p:bldP spid="35847" grpId="0" animBg="1"/>
      <p:bldP spid="35848" grpId="0" animBg="1"/>
      <p:bldP spid="35849" grpId="0" animBg="1"/>
      <p:bldP spid="35850" grpId="0" animBg="1"/>
      <p:bldP spid="35851" grpId="0" animBg="1"/>
      <p:bldP spid="35852" grpId="0"/>
      <p:bldP spid="35853" grpId="0"/>
      <p:bldP spid="35854" grpId="0"/>
      <p:bldP spid="35855" grpId="0" animBg="1"/>
      <p:bldP spid="35856" grpId="0" animBg="1"/>
      <p:bldP spid="35857" grpId="0"/>
      <p:bldP spid="35858" grpId="0"/>
      <p:bldP spid="35859" grpId="0"/>
      <p:bldP spid="35860" grpId="0" animBg="1"/>
      <p:bldP spid="35861" grpId="0" animBg="1"/>
      <p:bldP spid="35862" grpId="0"/>
      <p:bldP spid="35863" grpId="0"/>
      <p:bldP spid="35864" grpId="0"/>
      <p:bldP spid="35865" grpId="0" animBg="1"/>
      <p:bldP spid="35866" grpId="0" animBg="1"/>
      <p:bldP spid="35867" grpId="0"/>
      <p:bldP spid="35868" grpId="0"/>
      <p:bldP spid="35869" grpId="0"/>
      <p:bldP spid="35870" grpId="0" animBg="1"/>
      <p:bldP spid="3587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售后保障</a:t>
            </a:r>
          </a:p>
        </p:txBody>
      </p:sp>
      <p:sp>
        <p:nvSpPr>
          <p:cNvPr id="3686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686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686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6870" name="Freeform 6"/>
          <p:cNvSpPr/>
          <p:nvPr/>
        </p:nvSpPr>
        <p:spPr>
          <a:xfrm>
            <a:off x="2354263" y="2038350"/>
            <a:ext cx="3317875" cy="3316288"/>
          </a:xfrm>
          <a:custGeom>
            <a:avLst/>
            <a:gdLst/>
            <a:ahLst/>
            <a:cxnLst>
              <a:cxn ang="0">
                <a:pos x="1658935" y="0"/>
              </a:cxn>
              <a:cxn ang="0">
                <a:pos x="1893111" y="1091840"/>
              </a:cxn>
              <a:cxn ang="0">
                <a:pos x="2832088" y="485683"/>
              </a:cxn>
              <a:cxn ang="0">
                <a:pos x="2225049" y="1423711"/>
              </a:cxn>
              <a:cxn ang="0">
                <a:pos x="3317870" y="1658596"/>
              </a:cxn>
              <a:cxn ang="0">
                <a:pos x="2225049" y="1892724"/>
              </a:cxn>
              <a:cxn ang="0">
                <a:pos x="2832088" y="2830752"/>
              </a:cxn>
              <a:cxn ang="0">
                <a:pos x="1893111" y="2224595"/>
              </a:cxn>
              <a:cxn ang="0">
                <a:pos x="1658935" y="3316435"/>
              </a:cxn>
              <a:cxn ang="0">
                <a:pos x="1424001" y="2224595"/>
              </a:cxn>
              <a:cxn ang="0">
                <a:pos x="485782" y="2830752"/>
              </a:cxn>
              <a:cxn ang="0">
                <a:pos x="1092821" y="1892724"/>
              </a:cxn>
              <a:cxn ang="0">
                <a:pos x="0" y="1658596"/>
              </a:cxn>
              <a:cxn ang="0">
                <a:pos x="1092821" y="1423711"/>
              </a:cxn>
              <a:cxn ang="0">
                <a:pos x="485782" y="485683"/>
              </a:cxn>
              <a:cxn ang="0">
                <a:pos x="1424001" y="1091840"/>
              </a:cxn>
              <a:cxn ang="0">
                <a:pos x="1658935" y="0"/>
              </a:cxn>
            </a:cxnLst>
            <a:rect l="0" t="0" r="0" b="0"/>
            <a:pathLst>
              <a:path w="4378" h="4377">
                <a:moveTo>
                  <a:pt x="2189" y="0"/>
                </a:moveTo>
                <a:lnTo>
                  <a:pt x="2498" y="1441"/>
                </a:lnTo>
                <a:lnTo>
                  <a:pt x="3737" y="641"/>
                </a:lnTo>
                <a:lnTo>
                  <a:pt x="2936" y="1879"/>
                </a:lnTo>
                <a:lnTo>
                  <a:pt x="4378" y="2189"/>
                </a:lnTo>
                <a:lnTo>
                  <a:pt x="2936" y="2498"/>
                </a:lnTo>
                <a:lnTo>
                  <a:pt x="3737" y="3736"/>
                </a:lnTo>
                <a:lnTo>
                  <a:pt x="2498" y="2936"/>
                </a:lnTo>
                <a:lnTo>
                  <a:pt x="2189" y="4377"/>
                </a:lnTo>
                <a:lnTo>
                  <a:pt x="1879" y="2936"/>
                </a:lnTo>
                <a:lnTo>
                  <a:pt x="641" y="3736"/>
                </a:lnTo>
                <a:lnTo>
                  <a:pt x="1442" y="2498"/>
                </a:lnTo>
                <a:lnTo>
                  <a:pt x="0" y="2189"/>
                </a:lnTo>
                <a:lnTo>
                  <a:pt x="1442" y="1879"/>
                </a:lnTo>
                <a:lnTo>
                  <a:pt x="641" y="641"/>
                </a:lnTo>
                <a:lnTo>
                  <a:pt x="1879" y="1441"/>
                </a:lnTo>
                <a:lnTo>
                  <a:pt x="2189" y="0"/>
                </a:lnTo>
                <a:close/>
              </a:path>
            </a:pathLst>
          </a:custGeom>
          <a:noFill/>
          <a:ln w="11" cap="flat" cmpd="sng">
            <a:solidFill>
              <a:schemeClr val="accent1"/>
            </a:solidFill>
            <a:prstDash val="dash"/>
            <a:headEnd type="none" w="med" len="med"/>
            <a:tailEnd type="none" w="med" len="med"/>
          </a:ln>
        </p:spPr>
        <p:txBody>
          <a:bodyPr/>
          <a:lstStyle/>
          <a:p>
            <a:endParaRPr lang="zh-CN" altLang="en-US"/>
          </a:p>
        </p:txBody>
      </p:sp>
      <p:sp>
        <p:nvSpPr>
          <p:cNvPr id="36871" name="Oval 7"/>
          <p:cNvSpPr/>
          <p:nvPr/>
        </p:nvSpPr>
        <p:spPr>
          <a:xfrm>
            <a:off x="2246313" y="1831975"/>
            <a:ext cx="3609975" cy="3609975"/>
          </a:xfrm>
          <a:prstGeom prst="ellipse">
            <a:avLst/>
          </a:prstGeom>
          <a:noFill/>
          <a:ln w="11" cap="flat" cmpd="sng">
            <a:solidFill>
              <a:schemeClr val="accent1"/>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72" name="Oval 8"/>
          <p:cNvSpPr/>
          <p:nvPr/>
        </p:nvSpPr>
        <p:spPr>
          <a:xfrm>
            <a:off x="3132138" y="2719388"/>
            <a:ext cx="1836737" cy="1835150"/>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nvGrpSpPr>
          <p:cNvPr id="36873" name="组合 8"/>
          <p:cNvGrpSpPr/>
          <p:nvPr/>
        </p:nvGrpSpPr>
        <p:grpSpPr>
          <a:xfrm>
            <a:off x="5084763" y="1901825"/>
            <a:ext cx="955675" cy="955675"/>
            <a:chOff x="0" y="0"/>
            <a:chExt cx="955340" cy="956775"/>
          </a:xfrm>
        </p:grpSpPr>
        <p:sp>
          <p:nvSpPr>
            <p:cNvPr id="36874" name="Oval 15"/>
            <p:cNvSpPr/>
            <p:nvPr/>
          </p:nvSpPr>
          <p:spPr>
            <a:xfrm>
              <a:off x="0" y="0"/>
              <a:ext cx="955340"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75" name="Freeform 19"/>
            <p:cNvSpPr>
              <a:spLocks noEditPoints="1"/>
            </p:cNvSpPr>
            <p:nvPr/>
          </p:nvSpPr>
          <p:spPr>
            <a:xfrm>
              <a:off x="185044" y="196519"/>
              <a:ext cx="555130" cy="547958"/>
            </a:xfrm>
            <a:custGeom>
              <a:avLst/>
              <a:gdLst/>
              <a:ahLst/>
              <a:cxnLst>
                <a:cxn ang="0">
                  <a:pos x="219929" y="33394"/>
                </a:cxn>
                <a:cxn ang="0">
                  <a:pos x="370087" y="33394"/>
                </a:cxn>
                <a:cxn ang="0">
                  <a:pos x="370087" y="183665"/>
                </a:cxn>
                <a:cxn ang="0">
                  <a:pos x="219929" y="183665"/>
                </a:cxn>
                <a:cxn ang="0">
                  <a:pos x="219929" y="33394"/>
                </a:cxn>
                <a:cxn ang="0">
                  <a:pos x="405730" y="33394"/>
                </a:cxn>
                <a:cxn ang="0">
                  <a:pos x="555130" y="33394"/>
                </a:cxn>
                <a:cxn ang="0">
                  <a:pos x="555130" y="183665"/>
                </a:cxn>
                <a:cxn ang="0">
                  <a:pos x="405730" y="183665"/>
                </a:cxn>
                <a:cxn ang="0">
                  <a:pos x="405730" y="33394"/>
                </a:cxn>
                <a:cxn ang="0">
                  <a:pos x="33368" y="216299"/>
                </a:cxn>
                <a:cxn ang="0">
                  <a:pos x="182768" y="216299"/>
                </a:cxn>
                <a:cxn ang="0">
                  <a:pos x="182768" y="365811"/>
                </a:cxn>
                <a:cxn ang="0">
                  <a:pos x="33368" y="365811"/>
                </a:cxn>
                <a:cxn ang="0">
                  <a:pos x="33368" y="216299"/>
                </a:cxn>
                <a:cxn ang="0">
                  <a:pos x="219929" y="216299"/>
                </a:cxn>
                <a:cxn ang="0">
                  <a:pos x="370087" y="216299"/>
                </a:cxn>
                <a:cxn ang="0">
                  <a:pos x="370087" y="365811"/>
                </a:cxn>
                <a:cxn ang="0">
                  <a:pos x="219929" y="365811"/>
                </a:cxn>
                <a:cxn ang="0">
                  <a:pos x="219929" y="216299"/>
                </a:cxn>
                <a:cxn ang="0">
                  <a:pos x="405730" y="216299"/>
                </a:cxn>
                <a:cxn ang="0">
                  <a:pos x="555130" y="216299"/>
                </a:cxn>
                <a:cxn ang="0">
                  <a:pos x="555130" y="365811"/>
                </a:cxn>
                <a:cxn ang="0">
                  <a:pos x="405730" y="365811"/>
                </a:cxn>
                <a:cxn ang="0">
                  <a:pos x="405730" y="216299"/>
                </a:cxn>
                <a:cxn ang="0">
                  <a:pos x="33368" y="397687"/>
                </a:cxn>
                <a:cxn ang="0">
                  <a:pos x="182768" y="397687"/>
                </a:cxn>
                <a:cxn ang="0">
                  <a:pos x="182768" y="547958"/>
                </a:cxn>
                <a:cxn ang="0">
                  <a:pos x="33368" y="547958"/>
                </a:cxn>
                <a:cxn ang="0">
                  <a:pos x="33368" y="397687"/>
                </a:cxn>
                <a:cxn ang="0">
                  <a:pos x="219929" y="397687"/>
                </a:cxn>
                <a:cxn ang="0">
                  <a:pos x="370087" y="397687"/>
                </a:cxn>
                <a:cxn ang="0">
                  <a:pos x="370087" y="547958"/>
                </a:cxn>
                <a:cxn ang="0">
                  <a:pos x="219929" y="547958"/>
                </a:cxn>
                <a:cxn ang="0">
                  <a:pos x="219929" y="397687"/>
                </a:cxn>
                <a:cxn ang="0">
                  <a:pos x="405730" y="397687"/>
                </a:cxn>
                <a:cxn ang="0">
                  <a:pos x="555130" y="397687"/>
                </a:cxn>
                <a:cxn ang="0">
                  <a:pos x="555130" y="547958"/>
                </a:cxn>
                <a:cxn ang="0">
                  <a:pos x="405730" y="547958"/>
                </a:cxn>
                <a:cxn ang="0">
                  <a:pos x="405730" y="397687"/>
                </a:cxn>
                <a:cxn ang="0">
                  <a:pos x="0" y="0"/>
                </a:cxn>
                <a:cxn ang="0">
                  <a:pos x="182768" y="0"/>
                </a:cxn>
                <a:cxn ang="0">
                  <a:pos x="182768" y="183665"/>
                </a:cxn>
                <a:cxn ang="0">
                  <a:pos x="0" y="183665"/>
                </a:cxn>
                <a:cxn ang="0">
                  <a:pos x="0" y="0"/>
                </a:cxn>
                <a:cxn ang="0">
                  <a:pos x="22751" y="22768"/>
                </a:cxn>
                <a:cxn ang="0">
                  <a:pos x="160017" y="22768"/>
                </a:cxn>
                <a:cxn ang="0">
                  <a:pos x="160017" y="160896"/>
                </a:cxn>
                <a:cxn ang="0">
                  <a:pos x="22751" y="160896"/>
                </a:cxn>
                <a:cxn ang="0">
                  <a:pos x="22751" y="22768"/>
                </a:cxn>
              </a:cxnLst>
              <a:rect l="0" t="0" r="0" b="0"/>
              <a:pathLst>
                <a:path w="732" h="722">
                  <a:moveTo>
                    <a:pt x="290" y="44"/>
                  </a:moveTo>
                  <a:lnTo>
                    <a:pt x="488" y="44"/>
                  </a:lnTo>
                  <a:lnTo>
                    <a:pt x="488" y="242"/>
                  </a:lnTo>
                  <a:lnTo>
                    <a:pt x="290" y="242"/>
                  </a:lnTo>
                  <a:lnTo>
                    <a:pt x="290" y="44"/>
                  </a:lnTo>
                  <a:close/>
                  <a:moveTo>
                    <a:pt x="535" y="44"/>
                  </a:moveTo>
                  <a:lnTo>
                    <a:pt x="732" y="44"/>
                  </a:lnTo>
                  <a:lnTo>
                    <a:pt x="732" y="242"/>
                  </a:lnTo>
                  <a:lnTo>
                    <a:pt x="535" y="242"/>
                  </a:lnTo>
                  <a:lnTo>
                    <a:pt x="535" y="44"/>
                  </a:lnTo>
                  <a:close/>
                  <a:moveTo>
                    <a:pt x="44" y="285"/>
                  </a:moveTo>
                  <a:lnTo>
                    <a:pt x="241" y="285"/>
                  </a:lnTo>
                  <a:lnTo>
                    <a:pt x="241" y="482"/>
                  </a:lnTo>
                  <a:lnTo>
                    <a:pt x="44" y="482"/>
                  </a:lnTo>
                  <a:lnTo>
                    <a:pt x="44" y="285"/>
                  </a:lnTo>
                  <a:close/>
                  <a:moveTo>
                    <a:pt x="290" y="285"/>
                  </a:moveTo>
                  <a:lnTo>
                    <a:pt x="488" y="285"/>
                  </a:lnTo>
                  <a:lnTo>
                    <a:pt x="488" y="482"/>
                  </a:lnTo>
                  <a:lnTo>
                    <a:pt x="290" y="482"/>
                  </a:lnTo>
                  <a:lnTo>
                    <a:pt x="290" y="285"/>
                  </a:lnTo>
                  <a:close/>
                  <a:moveTo>
                    <a:pt x="535" y="285"/>
                  </a:moveTo>
                  <a:lnTo>
                    <a:pt x="732" y="285"/>
                  </a:lnTo>
                  <a:lnTo>
                    <a:pt x="732" y="482"/>
                  </a:lnTo>
                  <a:lnTo>
                    <a:pt x="535" y="482"/>
                  </a:lnTo>
                  <a:lnTo>
                    <a:pt x="535" y="285"/>
                  </a:lnTo>
                  <a:close/>
                  <a:moveTo>
                    <a:pt x="44" y="524"/>
                  </a:moveTo>
                  <a:lnTo>
                    <a:pt x="241" y="524"/>
                  </a:lnTo>
                  <a:lnTo>
                    <a:pt x="241" y="722"/>
                  </a:lnTo>
                  <a:lnTo>
                    <a:pt x="44" y="722"/>
                  </a:lnTo>
                  <a:lnTo>
                    <a:pt x="44" y="524"/>
                  </a:lnTo>
                  <a:close/>
                  <a:moveTo>
                    <a:pt x="290" y="524"/>
                  </a:moveTo>
                  <a:lnTo>
                    <a:pt x="488" y="524"/>
                  </a:lnTo>
                  <a:lnTo>
                    <a:pt x="488" y="722"/>
                  </a:lnTo>
                  <a:lnTo>
                    <a:pt x="290" y="722"/>
                  </a:lnTo>
                  <a:lnTo>
                    <a:pt x="290" y="524"/>
                  </a:lnTo>
                  <a:close/>
                  <a:moveTo>
                    <a:pt x="535" y="524"/>
                  </a:moveTo>
                  <a:lnTo>
                    <a:pt x="732" y="524"/>
                  </a:lnTo>
                  <a:lnTo>
                    <a:pt x="732" y="722"/>
                  </a:lnTo>
                  <a:lnTo>
                    <a:pt x="535" y="722"/>
                  </a:lnTo>
                  <a:lnTo>
                    <a:pt x="535" y="524"/>
                  </a:lnTo>
                  <a:close/>
                  <a:moveTo>
                    <a:pt x="0" y="0"/>
                  </a:moveTo>
                  <a:lnTo>
                    <a:pt x="241" y="0"/>
                  </a:lnTo>
                  <a:lnTo>
                    <a:pt x="241" y="242"/>
                  </a:lnTo>
                  <a:lnTo>
                    <a:pt x="0" y="242"/>
                  </a:lnTo>
                  <a:lnTo>
                    <a:pt x="0" y="0"/>
                  </a:lnTo>
                  <a:close/>
                  <a:moveTo>
                    <a:pt x="30" y="30"/>
                  </a:moveTo>
                  <a:lnTo>
                    <a:pt x="211" y="30"/>
                  </a:lnTo>
                  <a:lnTo>
                    <a:pt x="211" y="212"/>
                  </a:lnTo>
                  <a:lnTo>
                    <a:pt x="30" y="212"/>
                  </a:lnTo>
                  <a:lnTo>
                    <a:pt x="30" y="30"/>
                  </a:lnTo>
                  <a:close/>
                </a:path>
              </a:pathLst>
            </a:custGeom>
            <a:solidFill>
              <a:schemeClr val="accent2">
                <a:alpha val="100000"/>
              </a:schemeClr>
            </a:solidFill>
            <a:ln w="9525">
              <a:noFill/>
            </a:ln>
          </p:spPr>
          <p:txBody>
            <a:bodyPr/>
            <a:lstStyle/>
            <a:p>
              <a:endParaRPr lang="zh-CN" altLang="en-US"/>
            </a:p>
          </p:txBody>
        </p:sp>
      </p:grpSp>
      <p:grpSp>
        <p:nvGrpSpPr>
          <p:cNvPr id="36876" name="组合 11"/>
          <p:cNvGrpSpPr/>
          <p:nvPr/>
        </p:nvGrpSpPr>
        <p:grpSpPr>
          <a:xfrm>
            <a:off x="3533775" y="1184275"/>
            <a:ext cx="957263" cy="957263"/>
            <a:chOff x="0" y="0"/>
            <a:chExt cx="956775" cy="956775"/>
          </a:xfrm>
        </p:grpSpPr>
        <p:sp>
          <p:nvSpPr>
            <p:cNvPr id="36877" name="Oval 16"/>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78" name="Freeform 20"/>
            <p:cNvSpPr>
              <a:spLocks noEditPoints="1"/>
            </p:cNvSpPr>
            <p:nvPr/>
          </p:nvSpPr>
          <p:spPr>
            <a:xfrm>
              <a:off x="147748" y="206560"/>
              <a:ext cx="697140" cy="585253"/>
            </a:xfrm>
            <a:custGeom>
              <a:avLst/>
              <a:gdLst/>
              <a:ahLst/>
              <a:cxnLst>
                <a:cxn ang="0">
                  <a:pos x="369431" y="22013"/>
                </a:cxn>
                <a:cxn ang="0">
                  <a:pos x="571215" y="368914"/>
                </a:cxn>
                <a:cxn ang="0">
                  <a:pos x="342122" y="117658"/>
                </a:cxn>
                <a:cxn ang="0">
                  <a:pos x="444531" y="336274"/>
                </a:cxn>
                <a:cxn ang="0">
                  <a:pos x="342122" y="117658"/>
                </a:cxn>
                <a:cxn ang="0">
                  <a:pos x="232127" y="157889"/>
                </a:cxn>
                <a:cxn ang="0">
                  <a:pos x="122891" y="56931"/>
                </a:cxn>
                <a:cxn ang="0">
                  <a:pos x="340605" y="409905"/>
                </a:cxn>
                <a:cxn ang="0">
                  <a:pos x="356535" y="563240"/>
                </a:cxn>
                <a:cxn ang="0">
                  <a:pos x="340605" y="409905"/>
                </a:cxn>
                <a:cxn ang="0">
                  <a:pos x="113029" y="66040"/>
                </a:cxn>
                <a:cxn ang="0">
                  <a:pos x="245782" y="570071"/>
                </a:cxn>
                <a:cxn ang="0">
                  <a:pos x="279918" y="438750"/>
                </a:cxn>
                <a:cxn ang="0">
                  <a:pos x="172199" y="186734"/>
                </a:cxn>
                <a:cxn ang="0">
                  <a:pos x="480185" y="500236"/>
                </a:cxn>
                <a:cxn ang="0">
                  <a:pos x="455151" y="521490"/>
                </a:cxn>
                <a:cxn ang="0">
                  <a:pos x="406602" y="500236"/>
                </a:cxn>
                <a:cxn ang="0">
                  <a:pos x="469564" y="422050"/>
                </a:cxn>
                <a:cxn ang="0">
                  <a:pos x="482460" y="485054"/>
                </a:cxn>
                <a:cxn ang="0">
                  <a:pos x="493081" y="500236"/>
                </a:cxn>
                <a:cxn ang="0">
                  <a:pos x="468047" y="444064"/>
                </a:cxn>
                <a:cxn ang="0">
                  <a:pos x="431635" y="485054"/>
                </a:cxn>
                <a:cxn ang="0">
                  <a:pos x="466530" y="453932"/>
                </a:cxn>
                <a:cxn ang="0">
                  <a:pos x="593972" y="472150"/>
                </a:cxn>
                <a:cxn ang="0">
                  <a:pos x="511287" y="472150"/>
                </a:cxn>
                <a:cxn ang="0">
                  <a:pos x="593972" y="472150"/>
                </a:cxn>
                <a:cxn ang="0">
                  <a:pos x="559077" y="437232"/>
                </a:cxn>
                <a:cxn ang="0">
                  <a:pos x="546940" y="507067"/>
                </a:cxn>
                <a:cxn ang="0">
                  <a:pos x="691830" y="472150"/>
                </a:cxn>
                <a:cxn ang="0">
                  <a:pos x="609144" y="472150"/>
                </a:cxn>
                <a:cxn ang="0">
                  <a:pos x="691830" y="472150"/>
                </a:cxn>
                <a:cxn ang="0">
                  <a:pos x="656935" y="437232"/>
                </a:cxn>
                <a:cxn ang="0">
                  <a:pos x="645556" y="507067"/>
                </a:cxn>
              </a:cxnLst>
              <a:rect l="0" t="0" r="0" b="0"/>
              <a:pathLst>
                <a:path w="919" h="771">
                  <a:moveTo>
                    <a:pt x="498" y="0"/>
                  </a:moveTo>
                  <a:cubicBezTo>
                    <a:pt x="494" y="10"/>
                    <a:pt x="491" y="19"/>
                    <a:pt x="487" y="29"/>
                  </a:cubicBezTo>
                  <a:cubicBezTo>
                    <a:pt x="642" y="83"/>
                    <a:pt x="798" y="214"/>
                    <a:pt x="723" y="478"/>
                  </a:cubicBezTo>
                  <a:lnTo>
                    <a:pt x="753" y="486"/>
                  </a:lnTo>
                  <a:cubicBezTo>
                    <a:pt x="803" y="315"/>
                    <a:pt x="781" y="103"/>
                    <a:pt x="498" y="0"/>
                  </a:cubicBezTo>
                  <a:close/>
                  <a:moveTo>
                    <a:pt x="451" y="155"/>
                  </a:moveTo>
                  <a:cubicBezTo>
                    <a:pt x="594" y="189"/>
                    <a:pt x="651" y="320"/>
                    <a:pt x="618" y="451"/>
                  </a:cubicBezTo>
                  <a:lnTo>
                    <a:pt x="586" y="443"/>
                  </a:lnTo>
                  <a:cubicBezTo>
                    <a:pt x="622" y="298"/>
                    <a:pt x="556" y="225"/>
                    <a:pt x="447" y="182"/>
                  </a:cubicBezTo>
                  <a:cubicBezTo>
                    <a:pt x="449" y="172"/>
                    <a:pt x="450" y="165"/>
                    <a:pt x="451" y="155"/>
                  </a:cubicBezTo>
                  <a:close/>
                  <a:moveTo>
                    <a:pt x="244" y="241"/>
                  </a:moveTo>
                  <a:lnTo>
                    <a:pt x="306" y="208"/>
                  </a:lnTo>
                  <a:lnTo>
                    <a:pt x="224" y="42"/>
                  </a:lnTo>
                  <a:lnTo>
                    <a:pt x="162" y="75"/>
                  </a:lnTo>
                  <a:lnTo>
                    <a:pt x="244" y="241"/>
                  </a:lnTo>
                  <a:close/>
                  <a:moveTo>
                    <a:pt x="449" y="540"/>
                  </a:moveTo>
                  <a:lnTo>
                    <a:pt x="384" y="574"/>
                  </a:lnTo>
                  <a:lnTo>
                    <a:pt x="470" y="742"/>
                  </a:lnTo>
                  <a:lnTo>
                    <a:pt x="531" y="709"/>
                  </a:lnTo>
                  <a:lnTo>
                    <a:pt x="449" y="540"/>
                  </a:lnTo>
                  <a:close/>
                  <a:moveTo>
                    <a:pt x="227" y="246"/>
                  </a:moveTo>
                  <a:cubicBezTo>
                    <a:pt x="201" y="193"/>
                    <a:pt x="175" y="140"/>
                    <a:pt x="149" y="87"/>
                  </a:cubicBezTo>
                  <a:cubicBezTo>
                    <a:pt x="117" y="108"/>
                    <a:pt x="96" y="121"/>
                    <a:pt x="79" y="157"/>
                  </a:cubicBezTo>
                  <a:cubicBezTo>
                    <a:pt x="0" y="328"/>
                    <a:pt x="128" y="671"/>
                    <a:pt x="324" y="751"/>
                  </a:cubicBezTo>
                  <a:cubicBezTo>
                    <a:pt x="373" y="771"/>
                    <a:pt x="406" y="768"/>
                    <a:pt x="455" y="756"/>
                  </a:cubicBezTo>
                  <a:cubicBezTo>
                    <a:pt x="426" y="696"/>
                    <a:pt x="398" y="637"/>
                    <a:pt x="369" y="578"/>
                  </a:cubicBezTo>
                  <a:cubicBezTo>
                    <a:pt x="295" y="586"/>
                    <a:pt x="271" y="525"/>
                    <a:pt x="236" y="466"/>
                  </a:cubicBezTo>
                  <a:cubicBezTo>
                    <a:pt x="185" y="378"/>
                    <a:pt x="177" y="287"/>
                    <a:pt x="227" y="246"/>
                  </a:cubicBezTo>
                  <a:close/>
                  <a:moveTo>
                    <a:pt x="650" y="659"/>
                  </a:moveTo>
                  <a:lnTo>
                    <a:pt x="633" y="659"/>
                  </a:lnTo>
                  <a:lnTo>
                    <a:pt x="628" y="687"/>
                  </a:lnTo>
                  <a:lnTo>
                    <a:pt x="600" y="687"/>
                  </a:lnTo>
                  <a:lnTo>
                    <a:pt x="605" y="659"/>
                  </a:lnTo>
                  <a:lnTo>
                    <a:pt x="536" y="659"/>
                  </a:lnTo>
                  <a:lnTo>
                    <a:pt x="539" y="641"/>
                  </a:lnTo>
                  <a:lnTo>
                    <a:pt x="619" y="556"/>
                  </a:lnTo>
                  <a:lnTo>
                    <a:pt x="649" y="556"/>
                  </a:lnTo>
                  <a:lnTo>
                    <a:pt x="636" y="639"/>
                  </a:lnTo>
                  <a:lnTo>
                    <a:pt x="653" y="639"/>
                  </a:lnTo>
                  <a:lnTo>
                    <a:pt x="650" y="659"/>
                  </a:lnTo>
                  <a:close/>
                  <a:moveTo>
                    <a:pt x="618" y="585"/>
                  </a:moveTo>
                  <a:lnTo>
                    <a:pt x="617" y="585"/>
                  </a:lnTo>
                  <a:cubicBezTo>
                    <a:pt x="616" y="587"/>
                    <a:pt x="614" y="590"/>
                    <a:pt x="610" y="593"/>
                  </a:cubicBezTo>
                  <a:lnTo>
                    <a:pt x="569" y="639"/>
                  </a:lnTo>
                  <a:lnTo>
                    <a:pt x="608" y="639"/>
                  </a:lnTo>
                  <a:lnTo>
                    <a:pt x="615" y="598"/>
                  </a:lnTo>
                  <a:cubicBezTo>
                    <a:pt x="616" y="594"/>
                    <a:pt x="616" y="589"/>
                    <a:pt x="618" y="585"/>
                  </a:cubicBezTo>
                  <a:close/>
                  <a:moveTo>
                    <a:pt x="783" y="622"/>
                  </a:moveTo>
                  <a:cubicBezTo>
                    <a:pt x="776" y="667"/>
                    <a:pt x="755" y="689"/>
                    <a:pt x="718" y="689"/>
                  </a:cubicBezTo>
                  <a:cubicBezTo>
                    <a:pt x="682" y="688"/>
                    <a:pt x="667" y="666"/>
                    <a:pt x="674" y="622"/>
                  </a:cubicBezTo>
                  <a:cubicBezTo>
                    <a:pt x="682" y="578"/>
                    <a:pt x="704" y="556"/>
                    <a:pt x="739" y="554"/>
                  </a:cubicBezTo>
                  <a:cubicBezTo>
                    <a:pt x="775" y="555"/>
                    <a:pt x="790" y="577"/>
                    <a:pt x="783" y="622"/>
                  </a:cubicBezTo>
                  <a:close/>
                  <a:moveTo>
                    <a:pt x="750" y="622"/>
                  </a:moveTo>
                  <a:cubicBezTo>
                    <a:pt x="755" y="590"/>
                    <a:pt x="751" y="575"/>
                    <a:pt x="737" y="576"/>
                  </a:cubicBezTo>
                  <a:cubicBezTo>
                    <a:pt x="722" y="575"/>
                    <a:pt x="712" y="591"/>
                    <a:pt x="707" y="622"/>
                  </a:cubicBezTo>
                  <a:cubicBezTo>
                    <a:pt x="702" y="652"/>
                    <a:pt x="707" y="668"/>
                    <a:pt x="721" y="668"/>
                  </a:cubicBezTo>
                  <a:cubicBezTo>
                    <a:pt x="736" y="668"/>
                    <a:pt x="745" y="652"/>
                    <a:pt x="750" y="622"/>
                  </a:cubicBezTo>
                  <a:close/>
                  <a:moveTo>
                    <a:pt x="912" y="622"/>
                  </a:moveTo>
                  <a:cubicBezTo>
                    <a:pt x="906" y="667"/>
                    <a:pt x="884" y="689"/>
                    <a:pt x="847" y="689"/>
                  </a:cubicBezTo>
                  <a:cubicBezTo>
                    <a:pt x="811" y="688"/>
                    <a:pt x="797" y="666"/>
                    <a:pt x="803" y="622"/>
                  </a:cubicBezTo>
                  <a:cubicBezTo>
                    <a:pt x="812" y="578"/>
                    <a:pt x="834" y="556"/>
                    <a:pt x="869" y="554"/>
                  </a:cubicBezTo>
                  <a:cubicBezTo>
                    <a:pt x="905" y="555"/>
                    <a:pt x="919" y="577"/>
                    <a:pt x="912" y="622"/>
                  </a:cubicBezTo>
                  <a:close/>
                  <a:moveTo>
                    <a:pt x="879" y="622"/>
                  </a:moveTo>
                  <a:cubicBezTo>
                    <a:pt x="885" y="590"/>
                    <a:pt x="880" y="575"/>
                    <a:pt x="866" y="576"/>
                  </a:cubicBezTo>
                  <a:cubicBezTo>
                    <a:pt x="852" y="575"/>
                    <a:pt x="842" y="591"/>
                    <a:pt x="837" y="622"/>
                  </a:cubicBezTo>
                  <a:cubicBezTo>
                    <a:pt x="832" y="652"/>
                    <a:pt x="837" y="668"/>
                    <a:pt x="851" y="668"/>
                  </a:cubicBezTo>
                  <a:cubicBezTo>
                    <a:pt x="865" y="668"/>
                    <a:pt x="875" y="652"/>
                    <a:pt x="879" y="622"/>
                  </a:cubicBezTo>
                  <a:close/>
                </a:path>
              </a:pathLst>
            </a:custGeom>
            <a:solidFill>
              <a:schemeClr val="accent2">
                <a:alpha val="100000"/>
              </a:schemeClr>
            </a:solidFill>
            <a:ln w="9525">
              <a:noFill/>
            </a:ln>
          </p:spPr>
          <p:txBody>
            <a:bodyPr/>
            <a:lstStyle/>
            <a:p>
              <a:endParaRPr lang="zh-CN" altLang="en-US"/>
            </a:p>
          </p:txBody>
        </p:sp>
      </p:grpSp>
      <p:grpSp>
        <p:nvGrpSpPr>
          <p:cNvPr id="36879" name="组合 14"/>
          <p:cNvGrpSpPr/>
          <p:nvPr/>
        </p:nvGrpSpPr>
        <p:grpSpPr>
          <a:xfrm>
            <a:off x="2038350" y="1871663"/>
            <a:ext cx="957263" cy="954087"/>
            <a:chOff x="0" y="0"/>
            <a:chExt cx="956775" cy="955340"/>
          </a:xfrm>
        </p:grpSpPr>
        <p:sp>
          <p:nvSpPr>
            <p:cNvPr id="36880" name="Oval 9"/>
            <p:cNvSpPr/>
            <p:nvPr/>
          </p:nvSpPr>
          <p:spPr>
            <a:xfrm>
              <a:off x="0" y="0"/>
              <a:ext cx="956775" cy="955340"/>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81" name="Freeform 21"/>
            <p:cNvSpPr>
              <a:spLocks noEditPoints="1"/>
            </p:cNvSpPr>
            <p:nvPr/>
          </p:nvSpPr>
          <p:spPr>
            <a:xfrm>
              <a:off x="268242" y="230946"/>
              <a:ext cx="494884" cy="536482"/>
            </a:xfrm>
            <a:custGeom>
              <a:avLst/>
              <a:gdLst/>
              <a:ahLst/>
              <a:cxnLst>
                <a:cxn ang="0">
                  <a:pos x="0" y="489568"/>
                </a:cxn>
                <a:cxn ang="0">
                  <a:pos x="238362" y="487298"/>
                </a:cxn>
                <a:cxn ang="0">
                  <a:pos x="43132" y="43130"/>
                </a:cxn>
                <a:cxn ang="0">
                  <a:pos x="38592" y="0"/>
                </a:cxn>
                <a:cxn ang="0">
                  <a:pos x="293601" y="364717"/>
                </a:cxn>
                <a:cxn ang="0">
                  <a:pos x="319329" y="410117"/>
                </a:cxn>
                <a:cxn ang="0">
                  <a:pos x="269386" y="458545"/>
                </a:cxn>
                <a:cxn ang="0">
                  <a:pos x="370028" y="354124"/>
                </a:cxn>
                <a:cxn ang="0">
                  <a:pos x="363974" y="435844"/>
                </a:cxn>
                <a:cxn ang="0">
                  <a:pos x="323869" y="458545"/>
                </a:cxn>
                <a:cxn ang="0">
                  <a:pos x="341273" y="425251"/>
                </a:cxn>
                <a:cxn ang="0">
                  <a:pos x="341273" y="425251"/>
                </a:cxn>
                <a:cxn ang="0">
                  <a:pos x="469913" y="462328"/>
                </a:cxn>
                <a:cxn ang="0">
                  <a:pos x="433591" y="460815"/>
                </a:cxn>
                <a:cxn ang="0">
                  <a:pos x="470669" y="407847"/>
                </a:cxn>
                <a:cxn ang="0">
                  <a:pos x="463102" y="457031"/>
                </a:cxn>
                <a:cxn ang="0">
                  <a:pos x="432834" y="427521"/>
                </a:cxn>
                <a:cxn ang="0">
                  <a:pos x="442671" y="370014"/>
                </a:cxn>
                <a:cxn ang="0">
                  <a:pos x="421484" y="404821"/>
                </a:cxn>
                <a:cxn ang="0">
                  <a:pos x="431321" y="438871"/>
                </a:cxn>
                <a:cxn ang="0">
                  <a:pos x="437375" y="450221"/>
                </a:cxn>
                <a:cxn ang="0">
                  <a:pos x="280737" y="152848"/>
                </a:cxn>
                <a:cxn ang="0">
                  <a:pos x="89291" y="170252"/>
                </a:cxn>
                <a:cxn ang="0">
                  <a:pos x="70373" y="227002"/>
                </a:cxn>
                <a:cxn ang="0">
                  <a:pos x="147557" y="227002"/>
                </a:cxn>
                <a:cxn ang="0">
                  <a:pos x="90804" y="170252"/>
                </a:cxn>
                <a:cxn ang="0">
                  <a:pos x="391216" y="177818"/>
                </a:cxn>
                <a:cxn ang="0">
                  <a:pos x="434348" y="177818"/>
                </a:cxn>
                <a:cxn ang="0">
                  <a:pos x="173285" y="207329"/>
                </a:cxn>
                <a:cxn ang="0">
                  <a:pos x="346570" y="207329"/>
                </a:cxn>
                <a:cxn ang="0">
                  <a:pos x="89291" y="273916"/>
                </a:cxn>
                <a:cxn ang="0">
                  <a:pos x="90804" y="351853"/>
                </a:cxn>
                <a:cxn ang="0">
                  <a:pos x="147557" y="295103"/>
                </a:cxn>
                <a:cxn ang="0">
                  <a:pos x="89291" y="273916"/>
                </a:cxn>
                <a:cxn ang="0">
                  <a:pos x="235335" y="406334"/>
                </a:cxn>
                <a:cxn ang="0">
                  <a:pos x="364731" y="276943"/>
                </a:cxn>
                <a:cxn ang="0">
                  <a:pos x="176312" y="310993"/>
                </a:cxn>
                <a:cxn ang="0">
                  <a:pos x="222471" y="310993"/>
                </a:cxn>
                <a:cxn ang="0">
                  <a:pos x="90804" y="377580"/>
                </a:cxn>
                <a:cxn ang="0">
                  <a:pos x="90804" y="455518"/>
                </a:cxn>
                <a:cxn ang="0">
                  <a:pos x="147557" y="398767"/>
                </a:cxn>
                <a:cxn ang="0">
                  <a:pos x="176312" y="415414"/>
                </a:cxn>
                <a:cxn ang="0">
                  <a:pos x="222471" y="455518"/>
                </a:cxn>
              </a:cxnLst>
              <a:rect l="0" t="0" r="0" b="0"/>
              <a:pathLst>
                <a:path w="654" h="709">
                  <a:moveTo>
                    <a:pt x="51" y="0"/>
                  </a:moveTo>
                  <a:cubicBezTo>
                    <a:pt x="23" y="0"/>
                    <a:pt x="0" y="23"/>
                    <a:pt x="0" y="51"/>
                  </a:cubicBezTo>
                  <a:lnTo>
                    <a:pt x="0" y="647"/>
                  </a:lnTo>
                  <a:cubicBezTo>
                    <a:pt x="0" y="675"/>
                    <a:pt x="23" y="699"/>
                    <a:pt x="51" y="699"/>
                  </a:cubicBezTo>
                  <a:lnTo>
                    <a:pt x="364" y="699"/>
                  </a:lnTo>
                  <a:cubicBezTo>
                    <a:pt x="340" y="675"/>
                    <a:pt x="337" y="674"/>
                    <a:pt x="315" y="644"/>
                  </a:cubicBezTo>
                  <a:cubicBezTo>
                    <a:pt x="315" y="643"/>
                    <a:pt x="315" y="642"/>
                    <a:pt x="314" y="641"/>
                  </a:cubicBezTo>
                  <a:lnTo>
                    <a:pt x="57" y="641"/>
                  </a:lnTo>
                  <a:lnTo>
                    <a:pt x="57" y="57"/>
                  </a:lnTo>
                  <a:lnTo>
                    <a:pt x="326" y="57"/>
                  </a:lnTo>
                  <a:lnTo>
                    <a:pt x="326" y="0"/>
                  </a:lnTo>
                  <a:lnTo>
                    <a:pt x="51" y="0"/>
                  </a:lnTo>
                  <a:close/>
                  <a:moveTo>
                    <a:pt x="428" y="468"/>
                  </a:moveTo>
                  <a:lnTo>
                    <a:pt x="428" y="482"/>
                  </a:lnTo>
                  <a:lnTo>
                    <a:pt x="388" y="482"/>
                  </a:lnTo>
                  <a:lnTo>
                    <a:pt x="388" y="528"/>
                  </a:lnTo>
                  <a:lnTo>
                    <a:pt x="422" y="528"/>
                  </a:lnTo>
                  <a:lnTo>
                    <a:pt x="422" y="542"/>
                  </a:lnTo>
                  <a:lnTo>
                    <a:pt x="388" y="542"/>
                  </a:lnTo>
                  <a:lnTo>
                    <a:pt x="388" y="606"/>
                  </a:lnTo>
                  <a:lnTo>
                    <a:pt x="356" y="606"/>
                  </a:lnTo>
                  <a:lnTo>
                    <a:pt x="356" y="468"/>
                  </a:lnTo>
                  <a:lnTo>
                    <a:pt x="428" y="468"/>
                  </a:lnTo>
                  <a:close/>
                  <a:moveTo>
                    <a:pt x="489" y="468"/>
                  </a:moveTo>
                  <a:lnTo>
                    <a:pt x="520" y="606"/>
                  </a:lnTo>
                  <a:lnTo>
                    <a:pt x="488" y="606"/>
                  </a:lnTo>
                  <a:lnTo>
                    <a:pt x="481" y="576"/>
                  </a:lnTo>
                  <a:lnTo>
                    <a:pt x="448" y="576"/>
                  </a:lnTo>
                  <a:lnTo>
                    <a:pt x="441" y="606"/>
                  </a:lnTo>
                  <a:lnTo>
                    <a:pt x="428" y="606"/>
                  </a:lnTo>
                  <a:lnTo>
                    <a:pt x="461" y="468"/>
                  </a:lnTo>
                  <a:lnTo>
                    <a:pt x="489" y="468"/>
                  </a:lnTo>
                  <a:close/>
                  <a:moveTo>
                    <a:pt x="451" y="562"/>
                  </a:moveTo>
                  <a:lnTo>
                    <a:pt x="478" y="562"/>
                  </a:lnTo>
                  <a:lnTo>
                    <a:pt x="465" y="501"/>
                  </a:lnTo>
                  <a:lnTo>
                    <a:pt x="451" y="562"/>
                  </a:lnTo>
                  <a:close/>
                  <a:moveTo>
                    <a:pt x="612" y="602"/>
                  </a:moveTo>
                  <a:lnTo>
                    <a:pt x="621" y="605"/>
                  </a:lnTo>
                  <a:cubicBezTo>
                    <a:pt x="621" y="608"/>
                    <a:pt x="621" y="610"/>
                    <a:pt x="621" y="611"/>
                  </a:cubicBezTo>
                  <a:cubicBezTo>
                    <a:pt x="621" y="628"/>
                    <a:pt x="615" y="636"/>
                    <a:pt x="602" y="636"/>
                  </a:cubicBezTo>
                  <a:cubicBezTo>
                    <a:pt x="589" y="636"/>
                    <a:pt x="582" y="627"/>
                    <a:pt x="579" y="608"/>
                  </a:cubicBezTo>
                  <a:cubicBezTo>
                    <a:pt x="577" y="609"/>
                    <a:pt x="575" y="609"/>
                    <a:pt x="573" y="609"/>
                  </a:cubicBezTo>
                  <a:cubicBezTo>
                    <a:pt x="540" y="609"/>
                    <a:pt x="524" y="585"/>
                    <a:pt x="524" y="537"/>
                  </a:cubicBezTo>
                  <a:cubicBezTo>
                    <a:pt x="524" y="490"/>
                    <a:pt x="540" y="466"/>
                    <a:pt x="573" y="466"/>
                  </a:cubicBezTo>
                  <a:cubicBezTo>
                    <a:pt x="605" y="466"/>
                    <a:pt x="622" y="490"/>
                    <a:pt x="622" y="539"/>
                  </a:cubicBezTo>
                  <a:cubicBezTo>
                    <a:pt x="622" y="571"/>
                    <a:pt x="613" y="592"/>
                    <a:pt x="597" y="602"/>
                  </a:cubicBezTo>
                  <a:cubicBezTo>
                    <a:pt x="599" y="611"/>
                    <a:pt x="602" y="615"/>
                    <a:pt x="606" y="615"/>
                  </a:cubicBezTo>
                  <a:cubicBezTo>
                    <a:pt x="611" y="615"/>
                    <a:pt x="613" y="611"/>
                    <a:pt x="612" y="604"/>
                  </a:cubicBezTo>
                  <a:cubicBezTo>
                    <a:pt x="612" y="604"/>
                    <a:pt x="612" y="603"/>
                    <a:pt x="612" y="602"/>
                  </a:cubicBezTo>
                  <a:close/>
                  <a:moveTo>
                    <a:pt x="559" y="576"/>
                  </a:moveTo>
                  <a:cubicBezTo>
                    <a:pt x="563" y="569"/>
                    <a:pt x="567" y="565"/>
                    <a:pt x="572" y="565"/>
                  </a:cubicBezTo>
                  <a:cubicBezTo>
                    <a:pt x="577" y="565"/>
                    <a:pt x="581" y="570"/>
                    <a:pt x="585" y="578"/>
                  </a:cubicBezTo>
                  <a:cubicBezTo>
                    <a:pt x="587" y="566"/>
                    <a:pt x="588" y="552"/>
                    <a:pt x="588" y="535"/>
                  </a:cubicBezTo>
                  <a:cubicBezTo>
                    <a:pt x="588" y="513"/>
                    <a:pt x="587" y="498"/>
                    <a:pt x="585" y="489"/>
                  </a:cubicBezTo>
                  <a:cubicBezTo>
                    <a:pt x="583" y="481"/>
                    <a:pt x="579" y="477"/>
                    <a:pt x="573" y="477"/>
                  </a:cubicBezTo>
                  <a:cubicBezTo>
                    <a:pt x="567" y="477"/>
                    <a:pt x="563" y="481"/>
                    <a:pt x="561" y="490"/>
                  </a:cubicBezTo>
                  <a:cubicBezTo>
                    <a:pt x="558" y="498"/>
                    <a:pt x="557" y="513"/>
                    <a:pt x="557" y="535"/>
                  </a:cubicBezTo>
                  <a:cubicBezTo>
                    <a:pt x="557" y="553"/>
                    <a:pt x="558" y="567"/>
                    <a:pt x="559" y="576"/>
                  </a:cubicBezTo>
                  <a:close/>
                  <a:moveTo>
                    <a:pt x="578" y="595"/>
                  </a:moveTo>
                  <a:cubicBezTo>
                    <a:pt x="576" y="585"/>
                    <a:pt x="574" y="580"/>
                    <a:pt x="570" y="580"/>
                  </a:cubicBezTo>
                  <a:cubicBezTo>
                    <a:pt x="567" y="580"/>
                    <a:pt x="564" y="583"/>
                    <a:pt x="562" y="588"/>
                  </a:cubicBezTo>
                  <a:cubicBezTo>
                    <a:pt x="564" y="594"/>
                    <a:pt x="567" y="598"/>
                    <a:pt x="572" y="598"/>
                  </a:cubicBezTo>
                  <a:cubicBezTo>
                    <a:pt x="574" y="598"/>
                    <a:pt x="576" y="597"/>
                    <a:pt x="578" y="595"/>
                  </a:cubicBezTo>
                  <a:close/>
                  <a:moveTo>
                    <a:pt x="369" y="0"/>
                  </a:moveTo>
                  <a:lnTo>
                    <a:pt x="369" y="0"/>
                  </a:lnTo>
                  <a:lnTo>
                    <a:pt x="371" y="202"/>
                  </a:lnTo>
                  <a:lnTo>
                    <a:pt x="574" y="202"/>
                  </a:lnTo>
                  <a:lnTo>
                    <a:pt x="369" y="0"/>
                  </a:lnTo>
                  <a:close/>
                  <a:moveTo>
                    <a:pt x="118" y="225"/>
                  </a:moveTo>
                  <a:lnTo>
                    <a:pt x="118" y="225"/>
                  </a:lnTo>
                  <a:cubicBezTo>
                    <a:pt x="104" y="226"/>
                    <a:pt x="93" y="239"/>
                    <a:pt x="93" y="252"/>
                  </a:cubicBezTo>
                  <a:lnTo>
                    <a:pt x="93" y="300"/>
                  </a:lnTo>
                  <a:cubicBezTo>
                    <a:pt x="93" y="314"/>
                    <a:pt x="106" y="327"/>
                    <a:pt x="120" y="327"/>
                  </a:cubicBezTo>
                  <a:lnTo>
                    <a:pt x="167" y="327"/>
                  </a:lnTo>
                  <a:cubicBezTo>
                    <a:pt x="182" y="327"/>
                    <a:pt x="195" y="314"/>
                    <a:pt x="195" y="300"/>
                  </a:cubicBezTo>
                  <a:lnTo>
                    <a:pt x="195" y="252"/>
                  </a:lnTo>
                  <a:cubicBezTo>
                    <a:pt x="195" y="238"/>
                    <a:pt x="182" y="225"/>
                    <a:pt x="167" y="225"/>
                  </a:cubicBezTo>
                  <a:lnTo>
                    <a:pt x="120" y="225"/>
                  </a:lnTo>
                  <a:cubicBezTo>
                    <a:pt x="120" y="225"/>
                    <a:pt x="119" y="225"/>
                    <a:pt x="118" y="225"/>
                  </a:cubicBezTo>
                  <a:close/>
                  <a:moveTo>
                    <a:pt x="517" y="235"/>
                  </a:moveTo>
                  <a:lnTo>
                    <a:pt x="517" y="235"/>
                  </a:lnTo>
                  <a:lnTo>
                    <a:pt x="517" y="342"/>
                  </a:lnTo>
                  <a:cubicBezTo>
                    <a:pt x="537" y="346"/>
                    <a:pt x="554" y="352"/>
                    <a:pt x="572" y="361"/>
                  </a:cubicBezTo>
                  <a:cubicBezTo>
                    <a:pt x="575" y="250"/>
                    <a:pt x="574" y="249"/>
                    <a:pt x="574" y="235"/>
                  </a:cubicBezTo>
                  <a:lnTo>
                    <a:pt x="517" y="235"/>
                  </a:lnTo>
                  <a:close/>
                  <a:moveTo>
                    <a:pt x="229" y="274"/>
                  </a:moveTo>
                  <a:lnTo>
                    <a:pt x="229" y="274"/>
                  </a:lnTo>
                  <a:lnTo>
                    <a:pt x="229" y="327"/>
                  </a:lnTo>
                  <a:lnTo>
                    <a:pt x="458" y="327"/>
                  </a:lnTo>
                  <a:lnTo>
                    <a:pt x="458" y="274"/>
                  </a:lnTo>
                  <a:lnTo>
                    <a:pt x="229" y="274"/>
                  </a:lnTo>
                  <a:close/>
                  <a:moveTo>
                    <a:pt x="118" y="362"/>
                  </a:moveTo>
                  <a:lnTo>
                    <a:pt x="118" y="362"/>
                  </a:lnTo>
                  <a:cubicBezTo>
                    <a:pt x="104" y="363"/>
                    <a:pt x="93" y="376"/>
                    <a:pt x="93" y="390"/>
                  </a:cubicBezTo>
                  <a:lnTo>
                    <a:pt x="93" y="437"/>
                  </a:lnTo>
                  <a:cubicBezTo>
                    <a:pt x="93" y="451"/>
                    <a:pt x="106" y="465"/>
                    <a:pt x="120" y="465"/>
                  </a:cubicBezTo>
                  <a:lnTo>
                    <a:pt x="167" y="465"/>
                  </a:lnTo>
                  <a:cubicBezTo>
                    <a:pt x="182" y="465"/>
                    <a:pt x="195" y="451"/>
                    <a:pt x="195" y="437"/>
                  </a:cubicBezTo>
                  <a:lnTo>
                    <a:pt x="195" y="390"/>
                  </a:lnTo>
                  <a:cubicBezTo>
                    <a:pt x="195" y="375"/>
                    <a:pt x="182" y="362"/>
                    <a:pt x="167" y="362"/>
                  </a:cubicBezTo>
                  <a:lnTo>
                    <a:pt x="120" y="362"/>
                  </a:lnTo>
                  <a:cubicBezTo>
                    <a:pt x="120" y="362"/>
                    <a:pt x="119" y="362"/>
                    <a:pt x="118" y="362"/>
                  </a:cubicBezTo>
                  <a:close/>
                  <a:moveTo>
                    <a:pt x="473" y="366"/>
                  </a:moveTo>
                  <a:lnTo>
                    <a:pt x="473" y="366"/>
                  </a:lnTo>
                  <a:cubicBezTo>
                    <a:pt x="383" y="370"/>
                    <a:pt x="311" y="445"/>
                    <a:pt x="311" y="537"/>
                  </a:cubicBezTo>
                  <a:cubicBezTo>
                    <a:pt x="311" y="632"/>
                    <a:pt x="387" y="709"/>
                    <a:pt x="482" y="709"/>
                  </a:cubicBezTo>
                  <a:cubicBezTo>
                    <a:pt x="577" y="709"/>
                    <a:pt x="654" y="632"/>
                    <a:pt x="654" y="537"/>
                  </a:cubicBezTo>
                  <a:cubicBezTo>
                    <a:pt x="654" y="442"/>
                    <a:pt x="577" y="366"/>
                    <a:pt x="482" y="366"/>
                  </a:cubicBezTo>
                  <a:cubicBezTo>
                    <a:pt x="479" y="366"/>
                    <a:pt x="476" y="365"/>
                    <a:pt x="473" y="366"/>
                  </a:cubicBezTo>
                  <a:close/>
                  <a:moveTo>
                    <a:pt x="233" y="411"/>
                  </a:moveTo>
                  <a:lnTo>
                    <a:pt x="233" y="411"/>
                  </a:lnTo>
                  <a:lnTo>
                    <a:pt x="233" y="465"/>
                  </a:lnTo>
                  <a:lnTo>
                    <a:pt x="294" y="465"/>
                  </a:lnTo>
                  <a:lnTo>
                    <a:pt x="294" y="411"/>
                  </a:lnTo>
                  <a:lnTo>
                    <a:pt x="233" y="411"/>
                  </a:lnTo>
                  <a:close/>
                  <a:moveTo>
                    <a:pt x="120" y="499"/>
                  </a:moveTo>
                  <a:lnTo>
                    <a:pt x="120" y="499"/>
                  </a:lnTo>
                  <a:cubicBezTo>
                    <a:pt x="106" y="499"/>
                    <a:pt x="93" y="512"/>
                    <a:pt x="93" y="527"/>
                  </a:cubicBezTo>
                  <a:lnTo>
                    <a:pt x="93" y="574"/>
                  </a:lnTo>
                  <a:cubicBezTo>
                    <a:pt x="93" y="589"/>
                    <a:pt x="106" y="602"/>
                    <a:pt x="120" y="602"/>
                  </a:cubicBezTo>
                  <a:lnTo>
                    <a:pt x="167" y="602"/>
                  </a:lnTo>
                  <a:cubicBezTo>
                    <a:pt x="182" y="602"/>
                    <a:pt x="195" y="589"/>
                    <a:pt x="195" y="574"/>
                  </a:cubicBezTo>
                  <a:lnTo>
                    <a:pt x="195" y="527"/>
                  </a:lnTo>
                  <a:cubicBezTo>
                    <a:pt x="195" y="512"/>
                    <a:pt x="182" y="499"/>
                    <a:pt x="167" y="499"/>
                  </a:cubicBezTo>
                  <a:lnTo>
                    <a:pt x="120" y="499"/>
                  </a:lnTo>
                  <a:close/>
                  <a:moveTo>
                    <a:pt x="233" y="549"/>
                  </a:moveTo>
                  <a:lnTo>
                    <a:pt x="233" y="549"/>
                  </a:lnTo>
                  <a:lnTo>
                    <a:pt x="233" y="602"/>
                  </a:lnTo>
                  <a:lnTo>
                    <a:pt x="294" y="602"/>
                  </a:lnTo>
                  <a:lnTo>
                    <a:pt x="288" y="549"/>
                  </a:lnTo>
                  <a:lnTo>
                    <a:pt x="233" y="549"/>
                  </a:lnTo>
                  <a:close/>
                </a:path>
              </a:pathLst>
            </a:custGeom>
            <a:solidFill>
              <a:schemeClr val="accent2">
                <a:alpha val="100000"/>
              </a:schemeClr>
            </a:solidFill>
            <a:ln w="9525">
              <a:noFill/>
            </a:ln>
          </p:spPr>
          <p:txBody>
            <a:bodyPr/>
            <a:lstStyle/>
            <a:p>
              <a:endParaRPr lang="zh-CN" altLang="en-US"/>
            </a:p>
          </p:txBody>
        </p:sp>
      </p:grpSp>
      <p:grpSp>
        <p:nvGrpSpPr>
          <p:cNvPr id="36882" name="组合 17"/>
          <p:cNvGrpSpPr/>
          <p:nvPr/>
        </p:nvGrpSpPr>
        <p:grpSpPr>
          <a:xfrm>
            <a:off x="1528763" y="3151188"/>
            <a:ext cx="957262" cy="955675"/>
            <a:chOff x="0" y="0"/>
            <a:chExt cx="956775" cy="956775"/>
          </a:xfrm>
        </p:grpSpPr>
        <p:sp>
          <p:nvSpPr>
            <p:cNvPr id="36883" name="Oval 10"/>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84" name="Freeform 22"/>
            <p:cNvSpPr>
              <a:spLocks noEditPoints="1"/>
            </p:cNvSpPr>
            <p:nvPr/>
          </p:nvSpPr>
          <p:spPr>
            <a:xfrm>
              <a:off x="169264" y="216601"/>
              <a:ext cx="598164" cy="457588"/>
            </a:xfrm>
            <a:custGeom>
              <a:avLst/>
              <a:gdLst/>
              <a:ahLst/>
              <a:cxnLst>
                <a:cxn ang="0">
                  <a:pos x="173612" y="0"/>
                </a:cxn>
                <a:cxn ang="0">
                  <a:pos x="254731" y="80929"/>
                </a:cxn>
                <a:cxn ang="0">
                  <a:pos x="173612" y="161858"/>
                </a:cxn>
                <a:cxn ang="0">
                  <a:pos x="92492" y="80929"/>
                </a:cxn>
                <a:cxn ang="0">
                  <a:pos x="173612" y="0"/>
                </a:cxn>
                <a:cxn ang="0">
                  <a:pos x="22744" y="189086"/>
                </a:cxn>
                <a:cxn ang="0">
                  <a:pos x="22744" y="189086"/>
                </a:cxn>
                <a:cxn ang="0">
                  <a:pos x="0" y="211776"/>
                </a:cxn>
                <a:cxn ang="0">
                  <a:pos x="0" y="300268"/>
                </a:cxn>
                <a:cxn ang="0">
                  <a:pos x="22744" y="323715"/>
                </a:cxn>
                <a:cxn ang="0">
                  <a:pos x="22744" y="323715"/>
                </a:cxn>
                <a:cxn ang="0">
                  <a:pos x="45488" y="300268"/>
                </a:cxn>
                <a:cxn ang="0">
                  <a:pos x="45488" y="211776"/>
                </a:cxn>
                <a:cxn ang="0">
                  <a:pos x="22744" y="189086"/>
                </a:cxn>
                <a:cxn ang="0">
                  <a:pos x="510979" y="232198"/>
                </a:cxn>
                <a:cxn ang="0">
                  <a:pos x="475347" y="232198"/>
                </a:cxn>
                <a:cxn ang="0">
                  <a:pos x="475347" y="204969"/>
                </a:cxn>
                <a:cxn ang="0">
                  <a:pos x="455636" y="186061"/>
                </a:cxn>
                <a:cxn ang="0">
                  <a:pos x="85669" y="186061"/>
                </a:cxn>
                <a:cxn ang="0">
                  <a:pos x="66715" y="204969"/>
                </a:cxn>
                <a:cxn ang="0">
                  <a:pos x="66715" y="437923"/>
                </a:cxn>
                <a:cxn ang="0">
                  <a:pos x="85669" y="457588"/>
                </a:cxn>
                <a:cxn ang="0">
                  <a:pos x="455636" y="457588"/>
                </a:cxn>
                <a:cxn ang="0">
                  <a:pos x="475347" y="437923"/>
                </a:cxn>
                <a:cxn ang="0">
                  <a:pos x="475347" y="382710"/>
                </a:cxn>
                <a:cxn ang="0">
                  <a:pos x="504914" y="382710"/>
                </a:cxn>
                <a:cxn ang="0">
                  <a:pos x="504914" y="386492"/>
                </a:cxn>
                <a:cxn ang="0">
                  <a:pos x="598164" y="447756"/>
                </a:cxn>
                <a:cxn ang="0">
                  <a:pos x="598164" y="166396"/>
                </a:cxn>
                <a:cxn ang="0">
                  <a:pos x="510979" y="232198"/>
                </a:cxn>
                <a:cxn ang="0">
                  <a:pos x="357079" y="0"/>
                </a:cxn>
                <a:cxn ang="0">
                  <a:pos x="438199" y="80929"/>
                </a:cxn>
                <a:cxn ang="0">
                  <a:pos x="357079" y="161858"/>
                </a:cxn>
                <a:cxn ang="0">
                  <a:pos x="275959" y="80929"/>
                </a:cxn>
                <a:cxn ang="0">
                  <a:pos x="357079" y="0"/>
                </a:cxn>
              </a:cxnLst>
              <a:rect l="0" t="0" r="0" b="0"/>
              <a:pathLst>
                <a:path w="789" h="605">
                  <a:moveTo>
                    <a:pt x="229" y="0"/>
                  </a:moveTo>
                  <a:cubicBezTo>
                    <a:pt x="288" y="0"/>
                    <a:pt x="336" y="48"/>
                    <a:pt x="336" y="107"/>
                  </a:cubicBezTo>
                  <a:cubicBezTo>
                    <a:pt x="336" y="166"/>
                    <a:pt x="288" y="214"/>
                    <a:pt x="229" y="214"/>
                  </a:cubicBezTo>
                  <a:cubicBezTo>
                    <a:pt x="170" y="214"/>
                    <a:pt x="122" y="166"/>
                    <a:pt x="122" y="107"/>
                  </a:cubicBezTo>
                  <a:cubicBezTo>
                    <a:pt x="122" y="48"/>
                    <a:pt x="170" y="0"/>
                    <a:pt x="229" y="0"/>
                  </a:cubicBezTo>
                  <a:close/>
                  <a:moveTo>
                    <a:pt x="30" y="250"/>
                  </a:moveTo>
                  <a:lnTo>
                    <a:pt x="30" y="250"/>
                  </a:lnTo>
                  <a:cubicBezTo>
                    <a:pt x="14" y="250"/>
                    <a:pt x="0" y="263"/>
                    <a:pt x="0" y="280"/>
                  </a:cubicBezTo>
                  <a:lnTo>
                    <a:pt x="0" y="397"/>
                  </a:lnTo>
                  <a:cubicBezTo>
                    <a:pt x="0" y="414"/>
                    <a:pt x="14" y="428"/>
                    <a:pt x="30" y="428"/>
                  </a:cubicBezTo>
                  <a:lnTo>
                    <a:pt x="30" y="428"/>
                  </a:lnTo>
                  <a:cubicBezTo>
                    <a:pt x="47" y="428"/>
                    <a:pt x="60" y="414"/>
                    <a:pt x="60" y="397"/>
                  </a:cubicBezTo>
                  <a:lnTo>
                    <a:pt x="60" y="280"/>
                  </a:lnTo>
                  <a:cubicBezTo>
                    <a:pt x="60" y="263"/>
                    <a:pt x="47" y="250"/>
                    <a:pt x="30" y="250"/>
                  </a:cubicBezTo>
                  <a:close/>
                  <a:moveTo>
                    <a:pt x="674" y="307"/>
                  </a:moveTo>
                  <a:lnTo>
                    <a:pt x="627" y="307"/>
                  </a:lnTo>
                  <a:lnTo>
                    <a:pt x="627" y="271"/>
                  </a:lnTo>
                  <a:cubicBezTo>
                    <a:pt x="627" y="257"/>
                    <a:pt x="615" y="246"/>
                    <a:pt x="601" y="246"/>
                  </a:cubicBezTo>
                  <a:lnTo>
                    <a:pt x="113" y="246"/>
                  </a:lnTo>
                  <a:cubicBezTo>
                    <a:pt x="99" y="246"/>
                    <a:pt x="88" y="257"/>
                    <a:pt x="88" y="271"/>
                  </a:cubicBezTo>
                  <a:lnTo>
                    <a:pt x="88" y="579"/>
                  </a:lnTo>
                  <a:cubicBezTo>
                    <a:pt x="88" y="594"/>
                    <a:pt x="99" y="605"/>
                    <a:pt x="113" y="605"/>
                  </a:cubicBezTo>
                  <a:lnTo>
                    <a:pt x="601" y="605"/>
                  </a:lnTo>
                  <a:cubicBezTo>
                    <a:pt x="615" y="605"/>
                    <a:pt x="627" y="594"/>
                    <a:pt x="627" y="579"/>
                  </a:cubicBezTo>
                  <a:lnTo>
                    <a:pt x="627" y="506"/>
                  </a:lnTo>
                  <a:lnTo>
                    <a:pt x="666" y="506"/>
                  </a:lnTo>
                  <a:lnTo>
                    <a:pt x="666" y="511"/>
                  </a:lnTo>
                  <a:lnTo>
                    <a:pt x="789" y="592"/>
                  </a:lnTo>
                  <a:lnTo>
                    <a:pt x="789" y="220"/>
                  </a:lnTo>
                  <a:lnTo>
                    <a:pt x="674" y="307"/>
                  </a:lnTo>
                  <a:close/>
                  <a:moveTo>
                    <a:pt x="471" y="0"/>
                  </a:moveTo>
                  <a:cubicBezTo>
                    <a:pt x="530" y="0"/>
                    <a:pt x="578" y="48"/>
                    <a:pt x="578" y="107"/>
                  </a:cubicBezTo>
                  <a:cubicBezTo>
                    <a:pt x="578" y="166"/>
                    <a:pt x="530" y="214"/>
                    <a:pt x="471" y="214"/>
                  </a:cubicBezTo>
                  <a:cubicBezTo>
                    <a:pt x="412" y="214"/>
                    <a:pt x="364" y="166"/>
                    <a:pt x="364" y="107"/>
                  </a:cubicBezTo>
                  <a:cubicBezTo>
                    <a:pt x="364" y="48"/>
                    <a:pt x="412" y="0"/>
                    <a:pt x="471" y="0"/>
                  </a:cubicBezTo>
                  <a:close/>
                </a:path>
              </a:pathLst>
            </a:custGeom>
            <a:solidFill>
              <a:schemeClr val="accent2">
                <a:alpha val="100000"/>
              </a:schemeClr>
            </a:solidFill>
            <a:ln w="9525">
              <a:noFill/>
            </a:ln>
          </p:spPr>
          <p:txBody>
            <a:bodyPr/>
            <a:lstStyle/>
            <a:p>
              <a:endParaRPr lang="zh-CN" altLang="en-US"/>
            </a:p>
          </p:txBody>
        </p:sp>
      </p:grpSp>
      <p:grpSp>
        <p:nvGrpSpPr>
          <p:cNvPr id="36885" name="组合 20"/>
          <p:cNvGrpSpPr/>
          <p:nvPr/>
        </p:nvGrpSpPr>
        <p:grpSpPr>
          <a:xfrm>
            <a:off x="2060575" y="4470400"/>
            <a:ext cx="957263" cy="955675"/>
            <a:chOff x="0" y="0"/>
            <a:chExt cx="956775" cy="955340"/>
          </a:xfrm>
        </p:grpSpPr>
        <p:sp>
          <p:nvSpPr>
            <p:cNvPr id="36886" name="Oval 11"/>
            <p:cNvSpPr/>
            <p:nvPr/>
          </p:nvSpPr>
          <p:spPr>
            <a:xfrm>
              <a:off x="0" y="0"/>
              <a:ext cx="956775" cy="955340"/>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87" name="Freeform 23"/>
            <p:cNvSpPr>
              <a:spLocks noEditPoints="1"/>
            </p:cNvSpPr>
            <p:nvPr/>
          </p:nvSpPr>
          <p:spPr>
            <a:xfrm>
              <a:off x="220905" y="196519"/>
              <a:ext cx="529310" cy="512097"/>
            </a:xfrm>
            <a:custGeom>
              <a:avLst/>
              <a:gdLst/>
              <a:ahLst/>
              <a:cxnLst>
                <a:cxn ang="0">
                  <a:pos x="216122" y="331045"/>
                </a:cxn>
                <a:cxn ang="0">
                  <a:pos x="306363" y="331045"/>
                </a:cxn>
                <a:cxn ang="0">
                  <a:pos x="306363" y="512097"/>
                </a:cxn>
                <a:cxn ang="0">
                  <a:pos x="216122" y="512097"/>
                </a:cxn>
                <a:cxn ang="0">
                  <a:pos x="216122" y="331045"/>
                </a:cxn>
                <a:cxn ang="0">
                  <a:pos x="486086" y="256049"/>
                </a:cxn>
                <a:cxn ang="0">
                  <a:pos x="486086" y="512097"/>
                </a:cxn>
                <a:cxn ang="0">
                  <a:pos x="343521" y="512097"/>
                </a:cxn>
                <a:cxn ang="0">
                  <a:pos x="343521" y="299986"/>
                </a:cxn>
                <a:cxn ang="0">
                  <a:pos x="183514" y="299986"/>
                </a:cxn>
                <a:cxn ang="0">
                  <a:pos x="183514" y="512097"/>
                </a:cxn>
                <a:cxn ang="0">
                  <a:pos x="37158" y="512097"/>
                </a:cxn>
                <a:cxn ang="0">
                  <a:pos x="37158" y="256049"/>
                </a:cxn>
                <a:cxn ang="0">
                  <a:pos x="0" y="256049"/>
                </a:cxn>
                <a:cxn ang="0">
                  <a:pos x="132707" y="128024"/>
                </a:cxn>
                <a:cxn ang="0">
                  <a:pos x="264655" y="0"/>
                </a:cxn>
                <a:cxn ang="0">
                  <a:pos x="364754" y="96208"/>
                </a:cxn>
                <a:cxn ang="0">
                  <a:pos x="364754" y="23484"/>
                </a:cxn>
                <a:cxn ang="0">
                  <a:pos x="454994" y="23484"/>
                </a:cxn>
                <a:cxn ang="0">
                  <a:pos x="454994" y="184082"/>
                </a:cxn>
                <a:cxn ang="0">
                  <a:pos x="529310" y="256049"/>
                </a:cxn>
                <a:cxn ang="0">
                  <a:pos x="486086" y="256049"/>
                </a:cxn>
              </a:cxnLst>
              <a:rect l="0" t="0" r="0" b="0"/>
              <a:pathLst>
                <a:path w="698" h="676">
                  <a:moveTo>
                    <a:pt x="285" y="437"/>
                  </a:moveTo>
                  <a:lnTo>
                    <a:pt x="404" y="437"/>
                  </a:lnTo>
                  <a:lnTo>
                    <a:pt x="404" y="676"/>
                  </a:lnTo>
                  <a:lnTo>
                    <a:pt x="285" y="676"/>
                  </a:lnTo>
                  <a:lnTo>
                    <a:pt x="285" y="437"/>
                  </a:lnTo>
                  <a:close/>
                  <a:moveTo>
                    <a:pt x="641" y="338"/>
                  </a:moveTo>
                  <a:lnTo>
                    <a:pt x="641" y="676"/>
                  </a:lnTo>
                  <a:lnTo>
                    <a:pt x="453" y="676"/>
                  </a:lnTo>
                  <a:lnTo>
                    <a:pt x="453" y="396"/>
                  </a:lnTo>
                  <a:lnTo>
                    <a:pt x="242" y="396"/>
                  </a:lnTo>
                  <a:lnTo>
                    <a:pt x="242" y="676"/>
                  </a:lnTo>
                  <a:lnTo>
                    <a:pt x="49" y="676"/>
                  </a:lnTo>
                  <a:lnTo>
                    <a:pt x="49" y="338"/>
                  </a:lnTo>
                  <a:lnTo>
                    <a:pt x="0" y="338"/>
                  </a:lnTo>
                  <a:lnTo>
                    <a:pt x="175" y="169"/>
                  </a:lnTo>
                  <a:lnTo>
                    <a:pt x="349" y="0"/>
                  </a:lnTo>
                  <a:lnTo>
                    <a:pt x="481" y="127"/>
                  </a:lnTo>
                  <a:lnTo>
                    <a:pt x="481" y="31"/>
                  </a:lnTo>
                  <a:lnTo>
                    <a:pt x="600" y="31"/>
                  </a:lnTo>
                  <a:lnTo>
                    <a:pt x="600" y="243"/>
                  </a:lnTo>
                  <a:lnTo>
                    <a:pt x="698" y="338"/>
                  </a:lnTo>
                  <a:lnTo>
                    <a:pt x="641" y="338"/>
                  </a:lnTo>
                  <a:close/>
                </a:path>
              </a:pathLst>
            </a:custGeom>
            <a:solidFill>
              <a:schemeClr val="accent2">
                <a:alpha val="100000"/>
              </a:schemeClr>
            </a:solidFill>
            <a:ln w="9525">
              <a:noFill/>
            </a:ln>
          </p:spPr>
          <p:txBody>
            <a:bodyPr/>
            <a:lstStyle/>
            <a:p>
              <a:endParaRPr lang="zh-CN" altLang="en-US"/>
            </a:p>
          </p:txBody>
        </p:sp>
      </p:grpSp>
      <p:grpSp>
        <p:nvGrpSpPr>
          <p:cNvPr id="36888" name="组合 23"/>
          <p:cNvGrpSpPr/>
          <p:nvPr/>
        </p:nvGrpSpPr>
        <p:grpSpPr>
          <a:xfrm>
            <a:off x="3543300" y="5132388"/>
            <a:ext cx="955675" cy="955675"/>
            <a:chOff x="0" y="0"/>
            <a:chExt cx="955340" cy="955340"/>
          </a:xfrm>
        </p:grpSpPr>
        <p:sp>
          <p:nvSpPr>
            <p:cNvPr id="36889" name="Oval 12"/>
            <p:cNvSpPr/>
            <p:nvPr/>
          </p:nvSpPr>
          <p:spPr>
            <a:xfrm>
              <a:off x="0" y="0"/>
              <a:ext cx="955340" cy="955340"/>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90" name="Freeform 24"/>
            <p:cNvSpPr>
              <a:spLocks noEditPoints="1"/>
            </p:cNvSpPr>
            <p:nvPr/>
          </p:nvSpPr>
          <p:spPr>
            <a:xfrm>
              <a:off x="190781" y="190782"/>
              <a:ext cx="578082" cy="638328"/>
            </a:xfrm>
            <a:custGeom>
              <a:avLst/>
              <a:gdLst/>
              <a:ahLst/>
              <a:cxnLst>
                <a:cxn ang="0">
                  <a:pos x="289041" y="171887"/>
                </a:cxn>
                <a:cxn ang="0">
                  <a:pos x="351249" y="233221"/>
                </a:cxn>
                <a:cxn ang="0">
                  <a:pos x="289041" y="295312"/>
                </a:cxn>
                <a:cxn ang="0">
                  <a:pos x="227591" y="233221"/>
                </a:cxn>
                <a:cxn ang="0">
                  <a:pos x="289041" y="171887"/>
                </a:cxn>
                <a:cxn ang="0">
                  <a:pos x="404354" y="96923"/>
                </a:cxn>
                <a:cxn ang="0">
                  <a:pos x="468080" y="233221"/>
                </a:cxn>
                <a:cxn ang="0">
                  <a:pos x="404354" y="370276"/>
                </a:cxn>
                <a:cxn ang="0">
                  <a:pos x="374008" y="333930"/>
                </a:cxn>
                <a:cxn ang="0">
                  <a:pos x="421044" y="233221"/>
                </a:cxn>
                <a:cxn ang="0">
                  <a:pos x="374008" y="132512"/>
                </a:cxn>
                <a:cxn ang="0">
                  <a:pos x="404354" y="96923"/>
                </a:cxn>
                <a:cxn ang="0">
                  <a:pos x="204074" y="133269"/>
                </a:cxn>
                <a:cxn ang="0">
                  <a:pos x="157797" y="233221"/>
                </a:cxn>
                <a:cxn ang="0">
                  <a:pos x="204074" y="333172"/>
                </a:cxn>
                <a:cxn ang="0">
                  <a:pos x="172969" y="368761"/>
                </a:cxn>
                <a:cxn ang="0">
                  <a:pos x="110761" y="233221"/>
                </a:cxn>
                <a:cxn ang="0">
                  <a:pos x="172969" y="97680"/>
                </a:cxn>
                <a:cxn ang="0">
                  <a:pos x="204074" y="133269"/>
                </a:cxn>
                <a:cxn ang="0">
                  <a:pos x="474907" y="12873"/>
                </a:cxn>
                <a:cxn ang="0">
                  <a:pos x="578082" y="233221"/>
                </a:cxn>
                <a:cxn ang="0">
                  <a:pos x="474907" y="454326"/>
                </a:cxn>
                <a:cxn ang="0">
                  <a:pos x="444562" y="417980"/>
                </a:cxn>
                <a:cxn ang="0">
                  <a:pos x="531046" y="233221"/>
                </a:cxn>
                <a:cxn ang="0">
                  <a:pos x="444562" y="48461"/>
                </a:cxn>
                <a:cxn ang="0">
                  <a:pos x="474907" y="12873"/>
                </a:cxn>
                <a:cxn ang="0">
                  <a:pos x="132003" y="49976"/>
                </a:cxn>
                <a:cxn ang="0">
                  <a:pos x="47794" y="233221"/>
                </a:cxn>
                <a:cxn ang="0">
                  <a:pos x="132003" y="417223"/>
                </a:cxn>
                <a:cxn ang="0">
                  <a:pos x="101657" y="452812"/>
                </a:cxn>
                <a:cxn ang="0">
                  <a:pos x="0" y="233221"/>
                </a:cxn>
                <a:cxn ang="0">
                  <a:pos x="101657" y="14387"/>
                </a:cxn>
                <a:cxn ang="0">
                  <a:pos x="132003" y="49976"/>
                </a:cxn>
                <a:cxn ang="0">
                  <a:pos x="292076" y="340744"/>
                </a:cxn>
                <a:cxn ang="0">
                  <a:pos x="318628" y="486129"/>
                </a:cxn>
                <a:cxn ang="0">
                  <a:pos x="346697" y="638328"/>
                </a:cxn>
                <a:cxn ang="0">
                  <a:pos x="290558" y="638328"/>
                </a:cxn>
                <a:cxn ang="0">
                  <a:pos x="233660" y="638328"/>
                </a:cxn>
                <a:cxn ang="0">
                  <a:pos x="262489" y="486129"/>
                </a:cxn>
                <a:cxn ang="0">
                  <a:pos x="289041" y="340744"/>
                </a:cxn>
                <a:cxn ang="0">
                  <a:pos x="292076" y="340744"/>
                </a:cxn>
              </a:cxnLst>
              <a:rect l="0" t="0" r="0" b="0"/>
              <a:pathLst>
                <a:path w="762" h="843">
                  <a:moveTo>
                    <a:pt x="381" y="227"/>
                  </a:moveTo>
                  <a:cubicBezTo>
                    <a:pt x="426" y="227"/>
                    <a:pt x="463" y="263"/>
                    <a:pt x="463" y="308"/>
                  </a:cubicBezTo>
                  <a:cubicBezTo>
                    <a:pt x="463" y="353"/>
                    <a:pt x="426" y="390"/>
                    <a:pt x="381" y="390"/>
                  </a:cubicBezTo>
                  <a:cubicBezTo>
                    <a:pt x="336" y="390"/>
                    <a:pt x="300" y="353"/>
                    <a:pt x="300" y="308"/>
                  </a:cubicBezTo>
                  <a:cubicBezTo>
                    <a:pt x="300" y="263"/>
                    <a:pt x="336" y="227"/>
                    <a:pt x="381" y="227"/>
                  </a:cubicBezTo>
                  <a:close/>
                  <a:moveTo>
                    <a:pt x="533" y="128"/>
                  </a:moveTo>
                  <a:cubicBezTo>
                    <a:pt x="584" y="171"/>
                    <a:pt x="617" y="236"/>
                    <a:pt x="617" y="308"/>
                  </a:cubicBezTo>
                  <a:cubicBezTo>
                    <a:pt x="617" y="381"/>
                    <a:pt x="584" y="446"/>
                    <a:pt x="533" y="489"/>
                  </a:cubicBezTo>
                  <a:cubicBezTo>
                    <a:pt x="502" y="505"/>
                    <a:pt x="471" y="472"/>
                    <a:pt x="493" y="441"/>
                  </a:cubicBezTo>
                  <a:cubicBezTo>
                    <a:pt x="531" y="409"/>
                    <a:pt x="555" y="362"/>
                    <a:pt x="555" y="308"/>
                  </a:cubicBezTo>
                  <a:cubicBezTo>
                    <a:pt x="555" y="255"/>
                    <a:pt x="531" y="207"/>
                    <a:pt x="493" y="175"/>
                  </a:cubicBezTo>
                  <a:cubicBezTo>
                    <a:pt x="472" y="154"/>
                    <a:pt x="493" y="112"/>
                    <a:pt x="533" y="128"/>
                  </a:cubicBezTo>
                  <a:close/>
                  <a:moveTo>
                    <a:pt x="269" y="176"/>
                  </a:moveTo>
                  <a:cubicBezTo>
                    <a:pt x="232" y="208"/>
                    <a:pt x="208" y="256"/>
                    <a:pt x="208" y="308"/>
                  </a:cubicBezTo>
                  <a:cubicBezTo>
                    <a:pt x="208" y="361"/>
                    <a:pt x="232" y="408"/>
                    <a:pt x="269" y="440"/>
                  </a:cubicBezTo>
                  <a:cubicBezTo>
                    <a:pt x="289" y="472"/>
                    <a:pt x="256" y="501"/>
                    <a:pt x="228" y="487"/>
                  </a:cubicBezTo>
                  <a:cubicBezTo>
                    <a:pt x="178" y="444"/>
                    <a:pt x="146" y="380"/>
                    <a:pt x="146" y="308"/>
                  </a:cubicBezTo>
                  <a:cubicBezTo>
                    <a:pt x="146" y="237"/>
                    <a:pt x="178" y="172"/>
                    <a:pt x="228" y="129"/>
                  </a:cubicBezTo>
                  <a:cubicBezTo>
                    <a:pt x="260" y="118"/>
                    <a:pt x="291" y="140"/>
                    <a:pt x="269" y="176"/>
                  </a:cubicBezTo>
                  <a:close/>
                  <a:moveTo>
                    <a:pt x="626" y="17"/>
                  </a:moveTo>
                  <a:cubicBezTo>
                    <a:pt x="710" y="86"/>
                    <a:pt x="762" y="191"/>
                    <a:pt x="762" y="308"/>
                  </a:cubicBezTo>
                  <a:cubicBezTo>
                    <a:pt x="762" y="425"/>
                    <a:pt x="710" y="530"/>
                    <a:pt x="626" y="600"/>
                  </a:cubicBezTo>
                  <a:cubicBezTo>
                    <a:pt x="592" y="619"/>
                    <a:pt x="567" y="579"/>
                    <a:pt x="586" y="552"/>
                  </a:cubicBezTo>
                  <a:cubicBezTo>
                    <a:pt x="656" y="494"/>
                    <a:pt x="700" y="406"/>
                    <a:pt x="700" y="308"/>
                  </a:cubicBezTo>
                  <a:cubicBezTo>
                    <a:pt x="700" y="210"/>
                    <a:pt x="656" y="123"/>
                    <a:pt x="586" y="64"/>
                  </a:cubicBezTo>
                  <a:cubicBezTo>
                    <a:pt x="567" y="42"/>
                    <a:pt x="592" y="1"/>
                    <a:pt x="626" y="17"/>
                  </a:cubicBezTo>
                  <a:close/>
                  <a:moveTo>
                    <a:pt x="174" y="66"/>
                  </a:moveTo>
                  <a:cubicBezTo>
                    <a:pt x="106" y="124"/>
                    <a:pt x="63" y="211"/>
                    <a:pt x="63" y="308"/>
                  </a:cubicBezTo>
                  <a:cubicBezTo>
                    <a:pt x="63" y="405"/>
                    <a:pt x="106" y="492"/>
                    <a:pt x="174" y="551"/>
                  </a:cubicBezTo>
                  <a:cubicBezTo>
                    <a:pt x="195" y="584"/>
                    <a:pt x="169" y="611"/>
                    <a:pt x="134" y="598"/>
                  </a:cubicBezTo>
                  <a:cubicBezTo>
                    <a:pt x="52" y="528"/>
                    <a:pt x="0" y="424"/>
                    <a:pt x="0" y="308"/>
                  </a:cubicBezTo>
                  <a:cubicBezTo>
                    <a:pt x="0" y="192"/>
                    <a:pt x="52" y="89"/>
                    <a:pt x="134" y="19"/>
                  </a:cubicBezTo>
                  <a:cubicBezTo>
                    <a:pt x="169" y="0"/>
                    <a:pt x="199" y="41"/>
                    <a:pt x="174" y="66"/>
                  </a:cubicBezTo>
                  <a:close/>
                  <a:moveTo>
                    <a:pt x="385" y="450"/>
                  </a:moveTo>
                  <a:cubicBezTo>
                    <a:pt x="397" y="514"/>
                    <a:pt x="408" y="578"/>
                    <a:pt x="420" y="642"/>
                  </a:cubicBezTo>
                  <a:cubicBezTo>
                    <a:pt x="433" y="709"/>
                    <a:pt x="445" y="776"/>
                    <a:pt x="457" y="843"/>
                  </a:cubicBezTo>
                  <a:cubicBezTo>
                    <a:pt x="433" y="843"/>
                    <a:pt x="408" y="843"/>
                    <a:pt x="383" y="843"/>
                  </a:cubicBezTo>
                  <a:cubicBezTo>
                    <a:pt x="358" y="843"/>
                    <a:pt x="333" y="843"/>
                    <a:pt x="308" y="843"/>
                  </a:cubicBezTo>
                  <a:cubicBezTo>
                    <a:pt x="321" y="776"/>
                    <a:pt x="333" y="709"/>
                    <a:pt x="346" y="642"/>
                  </a:cubicBezTo>
                  <a:cubicBezTo>
                    <a:pt x="358" y="578"/>
                    <a:pt x="369" y="514"/>
                    <a:pt x="381" y="450"/>
                  </a:cubicBezTo>
                  <a:cubicBezTo>
                    <a:pt x="382" y="447"/>
                    <a:pt x="383" y="447"/>
                    <a:pt x="385" y="450"/>
                  </a:cubicBezTo>
                  <a:close/>
                </a:path>
              </a:pathLst>
            </a:custGeom>
            <a:solidFill>
              <a:schemeClr val="accent2">
                <a:alpha val="100000"/>
              </a:schemeClr>
            </a:solidFill>
            <a:ln w="9525">
              <a:noFill/>
            </a:ln>
          </p:spPr>
          <p:txBody>
            <a:bodyPr/>
            <a:lstStyle/>
            <a:p>
              <a:endParaRPr lang="zh-CN" altLang="en-US"/>
            </a:p>
          </p:txBody>
        </p:sp>
      </p:grpSp>
      <p:grpSp>
        <p:nvGrpSpPr>
          <p:cNvPr id="36891" name="组合 26"/>
          <p:cNvGrpSpPr/>
          <p:nvPr/>
        </p:nvGrpSpPr>
        <p:grpSpPr>
          <a:xfrm>
            <a:off x="5014913" y="4484688"/>
            <a:ext cx="957262" cy="957262"/>
            <a:chOff x="0" y="0"/>
            <a:chExt cx="956775" cy="956775"/>
          </a:xfrm>
        </p:grpSpPr>
        <p:sp>
          <p:nvSpPr>
            <p:cNvPr id="36892" name="Oval 13"/>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93" name="Freeform 25"/>
            <p:cNvSpPr/>
            <p:nvPr/>
          </p:nvSpPr>
          <p:spPr>
            <a:xfrm>
              <a:off x="200822" y="203691"/>
              <a:ext cx="536482" cy="547958"/>
            </a:xfrm>
            <a:custGeom>
              <a:avLst/>
              <a:gdLst/>
              <a:ahLst/>
              <a:cxnLst>
                <a:cxn ang="0">
                  <a:pos x="283753" y="514657"/>
                </a:cxn>
                <a:cxn ang="0">
                  <a:pos x="429034" y="533578"/>
                </a:cxn>
                <a:cxn ang="0">
                  <a:pos x="479731" y="479085"/>
                </a:cxn>
                <a:cxn ang="0">
                  <a:pos x="437358" y="453352"/>
                </a:cxn>
                <a:cxn ang="0">
                  <a:pos x="475948" y="386749"/>
                </a:cxn>
                <a:cxn ang="0">
                  <a:pos x="500162" y="420051"/>
                </a:cxn>
                <a:cxn ang="0">
                  <a:pos x="530429" y="392047"/>
                </a:cxn>
                <a:cxn ang="0">
                  <a:pos x="481245" y="243705"/>
                </a:cxn>
                <a:cxn ang="0">
                  <a:pos x="466868" y="177102"/>
                </a:cxn>
                <a:cxn ang="0">
                  <a:pos x="278456" y="757"/>
                </a:cxn>
                <a:cxn ang="0">
                  <a:pos x="98368" y="174832"/>
                </a:cxn>
                <a:cxn ang="0">
                  <a:pos x="84748" y="202835"/>
                </a:cxn>
                <a:cxn ang="0">
                  <a:pos x="77181" y="246732"/>
                </a:cxn>
                <a:cxn ang="0">
                  <a:pos x="9080" y="397345"/>
                </a:cxn>
                <a:cxn ang="0">
                  <a:pos x="33294" y="411725"/>
                </a:cxn>
                <a:cxn ang="0">
                  <a:pos x="59777" y="378424"/>
                </a:cxn>
                <a:cxn ang="0">
                  <a:pos x="112744" y="456379"/>
                </a:cxn>
                <a:cxn ang="0">
                  <a:pos x="68101" y="489681"/>
                </a:cxn>
                <a:cxn ang="0">
                  <a:pos x="77181" y="491194"/>
                </a:cxn>
                <a:cxn ang="0">
                  <a:pos x="74154" y="494979"/>
                </a:cxn>
                <a:cxn ang="0">
                  <a:pos x="70371" y="507088"/>
                </a:cxn>
                <a:cxn ang="0">
                  <a:pos x="248946" y="525253"/>
                </a:cxn>
                <a:cxn ang="0">
                  <a:pos x="283753" y="514657"/>
                </a:cxn>
              </a:cxnLst>
              <a:rect l="0" t="0" r="0" b="0"/>
              <a:pathLst>
                <a:path w="709" h="724">
                  <a:moveTo>
                    <a:pt x="375" y="680"/>
                  </a:moveTo>
                  <a:cubicBezTo>
                    <a:pt x="442" y="682"/>
                    <a:pt x="423" y="714"/>
                    <a:pt x="567" y="705"/>
                  </a:cubicBezTo>
                  <a:cubicBezTo>
                    <a:pt x="601" y="705"/>
                    <a:pt x="666" y="670"/>
                    <a:pt x="634" y="633"/>
                  </a:cubicBezTo>
                  <a:cubicBezTo>
                    <a:pt x="624" y="615"/>
                    <a:pt x="603" y="606"/>
                    <a:pt x="578" y="599"/>
                  </a:cubicBezTo>
                  <a:cubicBezTo>
                    <a:pt x="601" y="580"/>
                    <a:pt x="620" y="552"/>
                    <a:pt x="629" y="511"/>
                  </a:cubicBezTo>
                  <a:cubicBezTo>
                    <a:pt x="643" y="536"/>
                    <a:pt x="652" y="548"/>
                    <a:pt x="661" y="555"/>
                  </a:cubicBezTo>
                  <a:cubicBezTo>
                    <a:pt x="684" y="560"/>
                    <a:pt x="700" y="555"/>
                    <a:pt x="701" y="518"/>
                  </a:cubicBezTo>
                  <a:cubicBezTo>
                    <a:pt x="709" y="447"/>
                    <a:pt x="682" y="382"/>
                    <a:pt x="636" y="322"/>
                  </a:cubicBezTo>
                  <a:cubicBezTo>
                    <a:pt x="649" y="282"/>
                    <a:pt x="641" y="253"/>
                    <a:pt x="617" y="234"/>
                  </a:cubicBezTo>
                  <a:cubicBezTo>
                    <a:pt x="617" y="98"/>
                    <a:pt x="539" y="5"/>
                    <a:pt x="368" y="1"/>
                  </a:cubicBezTo>
                  <a:cubicBezTo>
                    <a:pt x="225" y="0"/>
                    <a:pt x="144" y="97"/>
                    <a:pt x="130" y="231"/>
                  </a:cubicBezTo>
                  <a:cubicBezTo>
                    <a:pt x="118" y="234"/>
                    <a:pt x="116" y="250"/>
                    <a:pt x="112" y="268"/>
                  </a:cubicBezTo>
                  <a:cubicBezTo>
                    <a:pt x="102" y="283"/>
                    <a:pt x="102" y="305"/>
                    <a:pt x="102" y="326"/>
                  </a:cubicBezTo>
                  <a:cubicBezTo>
                    <a:pt x="38" y="375"/>
                    <a:pt x="0" y="437"/>
                    <a:pt x="12" y="525"/>
                  </a:cubicBezTo>
                  <a:cubicBezTo>
                    <a:pt x="15" y="548"/>
                    <a:pt x="24" y="557"/>
                    <a:pt x="44" y="544"/>
                  </a:cubicBezTo>
                  <a:cubicBezTo>
                    <a:pt x="58" y="532"/>
                    <a:pt x="72" y="518"/>
                    <a:pt x="79" y="500"/>
                  </a:cubicBezTo>
                  <a:cubicBezTo>
                    <a:pt x="95" y="550"/>
                    <a:pt x="119" y="581"/>
                    <a:pt x="149" y="603"/>
                  </a:cubicBezTo>
                  <a:cubicBezTo>
                    <a:pt x="112" y="606"/>
                    <a:pt x="97" y="624"/>
                    <a:pt x="90" y="647"/>
                  </a:cubicBezTo>
                  <a:cubicBezTo>
                    <a:pt x="93" y="649"/>
                    <a:pt x="98" y="650"/>
                    <a:pt x="102" y="649"/>
                  </a:cubicBezTo>
                  <a:cubicBezTo>
                    <a:pt x="100" y="650"/>
                    <a:pt x="98" y="652"/>
                    <a:pt x="98" y="654"/>
                  </a:cubicBezTo>
                  <a:cubicBezTo>
                    <a:pt x="95" y="659"/>
                    <a:pt x="93" y="664"/>
                    <a:pt x="93" y="670"/>
                  </a:cubicBezTo>
                  <a:cubicBezTo>
                    <a:pt x="125" y="716"/>
                    <a:pt x="259" y="724"/>
                    <a:pt x="329" y="694"/>
                  </a:cubicBezTo>
                  <a:cubicBezTo>
                    <a:pt x="352" y="686"/>
                    <a:pt x="365" y="677"/>
                    <a:pt x="375" y="680"/>
                  </a:cubicBezTo>
                  <a:close/>
                </a:path>
              </a:pathLst>
            </a:custGeom>
            <a:solidFill>
              <a:schemeClr val="accent2">
                <a:alpha val="100000"/>
              </a:schemeClr>
            </a:solidFill>
            <a:ln w="9525">
              <a:noFill/>
            </a:ln>
          </p:spPr>
          <p:txBody>
            <a:bodyPr/>
            <a:lstStyle/>
            <a:p>
              <a:endParaRPr lang="zh-CN" altLang="en-US"/>
            </a:p>
          </p:txBody>
        </p:sp>
      </p:grpSp>
      <p:grpSp>
        <p:nvGrpSpPr>
          <p:cNvPr id="36894" name="组合 29"/>
          <p:cNvGrpSpPr/>
          <p:nvPr/>
        </p:nvGrpSpPr>
        <p:grpSpPr>
          <a:xfrm>
            <a:off x="5578475" y="3143250"/>
            <a:ext cx="957263" cy="957263"/>
            <a:chOff x="0" y="0"/>
            <a:chExt cx="956775" cy="956775"/>
          </a:xfrm>
        </p:grpSpPr>
        <p:sp>
          <p:nvSpPr>
            <p:cNvPr id="36895" name="Oval 14"/>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36896" name="组合 31"/>
            <p:cNvPicPr/>
            <p:nvPr/>
          </p:nvPicPr>
          <p:blipFill>
            <a:blip r:embed="rId3" cstate="email">
              <a:extLst>
                <a:ext uri="{28A0092B-C50C-407E-A947-70E740481C1C}">
                  <a14:useLocalDpi xmlns:a14="http://schemas.microsoft.com/office/drawing/2010/main"/>
                </a:ext>
              </a:extLst>
            </a:blip>
            <a:stretch>
              <a:fillRect/>
            </a:stretch>
          </p:blipFill>
          <p:spPr>
            <a:xfrm>
              <a:off x="279782" y="191017"/>
              <a:ext cx="469392" cy="597408"/>
            </a:xfrm>
            <a:prstGeom prst="rect">
              <a:avLst/>
            </a:prstGeom>
            <a:noFill/>
            <a:ln w="9525">
              <a:noFill/>
            </a:ln>
          </p:spPr>
        </p:pic>
      </p:grpSp>
      <p:sp>
        <p:nvSpPr>
          <p:cNvPr id="36897" name="TextBox 34"/>
          <p:cNvSpPr txBox="1"/>
          <p:nvPr/>
        </p:nvSpPr>
        <p:spPr>
          <a:xfrm>
            <a:off x="3614738" y="2865438"/>
            <a:ext cx="866775" cy="923925"/>
          </a:xfrm>
          <a:prstGeom prst="rect">
            <a:avLst/>
          </a:prstGeom>
          <a:noFill/>
          <a:ln w="9525">
            <a:noFill/>
          </a:ln>
        </p:spPr>
        <p:txBody>
          <a:bodyPr wrap="none">
            <a:spAutoFit/>
          </a:bodyPr>
          <a:lstStyle/>
          <a:p>
            <a:pPr lvl="0" eaLnBrk="1" hangingPunct="1"/>
            <a:r>
              <a:rPr lang="en-US" altLang="x-none" sz="5400" b="1" dirty="0">
                <a:solidFill>
                  <a:schemeClr val="accent2"/>
                </a:solidFill>
                <a:latin typeface="微软雅黑" panose="020B0503020204020204" pitchFamily="2" charset="-122"/>
                <a:ea typeface="微软雅黑" panose="020B0503020204020204" pitchFamily="2" charset="-122"/>
              </a:rPr>
              <a:t>8</a:t>
            </a:r>
            <a:r>
              <a:rPr lang="zh-CN" altLang="en-US" sz="2000" dirty="0">
                <a:solidFill>
                  <a:schemeClr val="accent2"/>
                </a:solidFill>
                <a:latin typeface="微软雅黑" panose="020B0503020204020204" pitchFamily="2" charset="-122"/>
                <a:ea typeface="微软雅黑" panose="020B0503020204020204" pitchFamily="2" charset="-122"/>
              </a:rPr>
              <a:t>个</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36898" name="矩形 35"/>
          <p:cNvSpPr/>
          <p:nvPr/>
        </p:nvSpPr>
        <p:spPr>
          <a:xfrm>
            <a:off x="3235325" y="3559175"/>
            <a:ext cx="1655763"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高速服务通道服务畅通无阻</a:t>
            </a:r>
          </a:p>
        </p:txBody>
      </p:sp>
      <p:sp>
        <p:nvSpPr>
          <p:cNvPr id="36899" name="矩形 36"/>
          <p:cNvSpPr/>
          <p:nvPr/>
        </p:nvSpPr>
        <p:spPr>
          <a:xfrm>
            <a:off x="3235325" y="619125"/>
            <a:ext cx="1655763" cy="584200"/>
          </a:xfrm>
          <a:prstGeom prst="rect">
            <a:avLst/>
          </a:prstGeom>
          <a:noFill/>
          <a:ln w="9525">
            <a:noFill/>
          </a:ln>
        </p:spPr>
        <p:txBody>
          <a:bodyPr>
            <a:spAutoFit/>
          </a:bodyPr>
          <a:lstStyle/>
          <a:p>
            <a:pPr lvl="0" algn="ctr" eaLnBrk="1" hangingPunct="1"/>
            <a:r>
              <a:rPr lang="zh-CN" altLang="en-US" sz="1600" dirty="0">
                <a:solidFill>
                  <a:schemeClr val="accent1"/>
                </a:solidFill>
                <a:latin typeface="微软雅黑" panose="020B0503020204020204" pitchFamily="2" charset="-122"/>
                <a:ea typeface="微软雅黑" panose="020B0503020204020204" pitchFamily="2" charset="-122"/>
              </a:rPr>
              <a:t>全球免费</a:t>
            </a:r>
            <a:r>
              <a:rPr lang="en-US" altLang="x-none" sz="1600" dirty="0">
                <a:solidFill>
                  <a:schemeClr val="accent1"/>
                </a:solidFill>
                <a:latin typeface="微软雅黑" panose="020B0503020204020204" pitchFamily="2" charset="-122"/>
                <a:ea typeface="微软雅黑" panose="020B0503020204020204" pitchFamily="2" charset="-122"/>
              </a:rPr>
              <a:t>400</a:t>
            </a:r>
            <a:r>
              <a:rPr lang="zh-CN" altLang="en-US" sz="1600" dirty="0">
                <a:solidFill>
                  <a:schemeClr val="accent1"/>
                </a:solidFill>
                <a:latin typeface="微软雅黑" panose="020B0503020204020204" pitchFamily="2" charset="-122"/>
                <a:ea typeface="微软雅黑" panose="020B0503020204020204" pitchFamily="2" charset="-122"/>
              </a:rPr>
              <a:t>售后服务电话</a:t>
            </a:r>
          </a:p>
        </p:txBody>
      </p:sp>
      <p:sp>
        <p:nvSpPr>
          <p:cNvPr id="36900" name="矩形 37"/>
          <p:cNvSpPr/>
          <p:nvPr/>
        </p:nvSpPr>
        <p:spPr>
          <a:xfrm>
            <a:off x="6026150" y="2232025"/>
            <a:ext cx="165576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直播专线</a:t>
            </a:r>
          </a:p>
        </p:txBody>
      </p:sp>
      <p:sp>
        <p:nvSpPr>
          <p:cNvPr id="36901" name="矩形 38"/>
          <p:cNvSpPr/>
          <p:nvPr/>
        </p:nvSpPr>
        <p:spPr>
          <a:xfrm>
            <a:off x="6535738" y="3295650"/>
            <a:ext cx="827087" cy="585788"/>
          </a:xfrm>
          <a:prstGeom prst="rect">
            <a:avLst/>
          </a:prstGeom>
          <a:noFill/>
          <a:ln w="9525">
            <a:noFill/>
          </a:ln>
        </p:spPr>
        <p:txBody>
          <a:bodyPr>
            <a:spAutoFit/>
          </a:bodyPr>
          <a:lstStyle/>
          <a:p>
            <a:pPr lvl="0" eaLnBrk="1" hangingPunct="1"/>
            <a:r>
              <a:rPr lang="en-US" altLang="x-none" sz="1600" dirty="0">
                <a:solidFill>
                  <a:schemeClr val="accent1"/>
                </a:solidFill>
                <a:latin typeface="微软雅黑" panose="020B0503020204020204" pitchFamily="2" charset="-122"/>
                <a:ea typeface="微软雅黑" panose="020B0503020204020204" pitchFamily="2" charset="-122"/>
              </a:rPr>
              <a:t>VIP</a:t>
            </a:r>
            <a:r>
              <a:rPr lang="zh-CN" altLang="en-US" sz="1600" dirty="0">
                <a:solidFill>
                  <a:schemeClr val="accent1"/>
                </a:solidFill>
                <a:latin typeface="微软雅黑" panose="020B0503020204020204" pitchFamily="2" charset="-122"/>
                <a:ea typeface="微软雅黑" panose="020B0503020204020204" pitchFamily="2" charset="-122"/>
              </a:rPr>
              <a:t>客服专线</a:t>
            </a:r>
          </a:p>
        </p:txBody>
      </p:sp>
      <p:sp>
        <p:nvSpPr>
          <p:cNvPr id="36902" name="矩形 39"/>
          <p:cNvSpPr/>
          <p:nvPr/>
        </p:nvSpPr>
        <p:spPr>
          <a:xfrm>
            <a:off x="5951538" y="4805363"/>
            <a:ext cx="1655762"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在线</a:t>
            </a:r>
            <a:r>
              <a:rPr lang="en-US" altLang="x-none" sz="1600" dirty="0">
                <a:solidFill>
                  <a:schemeClr val="accent1"/>
                </a:solidFill>
                <a:latin typeface="微软雅黑" panose="020B0503020204020204" pitchFamily="2" charset="-122"/>
                <a:ea typeface="微软雅黑" panose="020B0503020204020204" pitchFamily="2" charset="-122"/>
              </a:rPr>
              <a:t>QQ</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36903" name="矩形 40"/>
          <p:cNvSpPr/>
          <p:nvPr/>
        </p:nvSpPr>
        <p:spPr>
          <a:xfrm>
            <a:off x="3259138" y="6135688"/>
            <a:ext cx="1655762" cy="338137"/>
          </a:xfrm>
          <a:prstGeom prst="rect">
            <a:avLst/>
          </a:prstGeom>
          <a:noFill/>
          <a:ln w="9525">
            <a:noFill/>
          </a:ln>
        </p:spPr>
        <p:txBody>
          <a:bodyPr>
            <a:spAutoFit/>
          </a:bodyPr>
          <a:lstStyle/>
          <a:p>
            <a:pPr lvl="0" algn="ctr" eaLnBrk="1" hangingPunct="1"/>
            <a:r>
              <a:rPr lang="zh-CN" altLang="en-US" sz="1600" dirty="0">
                <a:solidFill>
                  <a:schemeClr val="accent1"/>
                </a:solidFill>
                <a:latin typeface="微软雅黑" panose="020B0503020204020204" pitchFamily="2" charset="-122"/>
                <a:ea typeface="微软雅黑" panose="020B0503020204020204" pitchFamily="2" charset="-122"/>
              </a:rPr>
              <a:t>远程在线服务</a:t>
            </a:r>
          </a:p>
        </p:txBody>
      </p:sp>
      <p:sp>
        <p:nvSpPr>
          <p:cNvPr id="36904" name="矩形 41"/>
          <p:cNvSpPr/>
          <p:nvPr/>
        </p:nvSpPr>
        <p:spPr>
          <a:xfrm>
            <a:off x="700088" y="4594225"/>
            <a:ext cx="1360487"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上门服务，将最优势服务送到家</a:t>
            </a:r>
          </a:p>
        </p:txBody>
      </p:sp>
      <p:sp>
        <p:nvSpPr>
          <p:cNvPr id="36905" name="矩形 42"/>
          <p:cNvSpPr/>
          <p:nvPr/>
        </p:nvSpPr>
        <p:spPr>
          <a:xfrm>
            <a:off x="419100" y="3403600"/>
            <a:ext cx="1193800" cy="338138"/>
          </a:xfrm>
          <a:prstGeom prst="rect">
            <a:avLst/>
          </a:prstGeom>
          <a:noFill/>
          <a:ln w="9525">
            <a:noFill/>
          </a:ln>
        </p:spPr>
        <p:txBody>
          <a:bodyPr>
            <a:spAutoFit/>
          </a:bodyPr>
          <a:lstStyle/>
          <a:p>
            <a:pPr lvl="0" algn="r" eaLnBrk="1" hangingPunct="1"/>
            <a:r>
              <a:rPr lang="zh-CN" altLang="en-US" sz="1600" dirty="0">
                <a:solidFill>
                  <a:schemeClr val="accent1"/>
                </a:solidFill>
                <a:latin typeface="微软雅黑" panose="020B0503020204020204" pitchFamily="2" charset="-122"/>
                <a:ea typeface="微软雅黑" panose="020B0503020204020204" pitchFamily="2" charset="-122"/>
              </a:rPr>
              <a:t>视频教学</a:t>
            </a:r>
          </a:p>
        </p:txBody>
      </p:sp>
      <p:sp>
        <p:nvSpPr>
          <p:cNvPr id="36906" name="矩形 43"/>
          <p:cNvSpPr/>
          <p:nvPr/>
        </p:nvSpPr>
        <p:spPr>
          <a:xfrm>
            <a:off x="658813" y="1955800"/>
            <a:ext cx="1441450" cy="831850"/>
          </a:xfrm>
          <a:prstGeom prst="rect">
            <a:avLst/>
          </a:prstGeom>
          <a:noFill/>
          <a:ln w="9525">
            <a:noFill/>
          </a:ln>
        </p:spPr>
        <p:txBody>
          <a:bodyPr>
            <a:spAutoFit/>
          </a:bodyPr>
          <a:lstStyle/>
          <a:p>
            <a:pPr lvl="0" algn="just" eaLnBrk="1" hangingPunct="1"/>
            <a:r>
              <a:rPr lang="en-US" altLang="x-none" sz="1600" dirty="0">
                <a:solidFill>
                  <a:schemeClr val="accent1"/>
                </a:solidFill>
                <a:latin typeface="微软雅黑" panose="020B0503020204020204" pitchFamily="2" charset="-122"/>
                <a:ea typeface="微软雅黑" panose="020B0503020204020204" pitchFamily="2" charset="-122"/>
              </a:rPr>
              <a:t>FAQ</a:t>
            </a:r>
            <a:r>
              <a:rPr lang="zh-CN" altLang="en-US" sz="1600" dirty="0">
                <a:solidFill>
                  <a:schemeClr val="accent1"/>
                </a:solidFill>
                <a:latin typeface="微软雅黑" panose="020B0503020204020204" pitchFamily="2" charset="-122"/>
                <a:ea typeface="微软雅黑" panose="020B0503020204020204" pitchFamily="2" charset="-122"/>
              </a:rPr>
              <a:t>系统，提供自助交流与学习平台</a:t>
            </a:r>
          </a:p>
        </p:txBody>
      </p:sp>
      <p:sp>
        <p:nvSpPr>
          <p:cNvPr id="36907" name="矩形 44"/>
          <p:cNvSpPr/>
          <p:nvPr/>
        </p:nvSpPr>
        <p:spPr>
          <a:xfrm>
            <a:off x="8216900" y="1166813"/>
            <a:ext cx="3311525"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我司提供</a:t>
            </a:r>
            <a:r>
              <a:rPr lang="en-US" altLang="x-none" sz="1600" dirty="0">
                <a:solidFill>
                  <a:schemeClr val="accent1"/>
                </a:solidFill>
                <a:latin typeface="微软雅黑" panose="020B0503020204020204" pitchFamily="2" charset="-122"/>
                <a:ea typeface="微软雅黑" panose="020B0503020204020204" pitchFamily="2" charset="-122"/>
              </a:rPr>
              <a:t>400</a:t>
            </a:r>
            <a:r>
              <a:rPr lang="zh-CN" altLang="en-US" sz="1600" dirty="0">
                <a:solidFill>
                  <a:schemeClr val="accent1"/>
                </a:solidFill>
                <a:latin typeface="微软雅黑" panose="020B0503020204020204" pitchFamily="2" charset="-122"/>
                <a:ea typeface="微软雅黑" panose="020B0503020204020204" pitchFamily="2" charset="-122"/>
              </a:rPr>
              <a:t>全国免费电话等多个服务通道，全程跟踪服务，真正实现</a:t>
            </a:r>
            <a:r>
              <a:rPr lang="en-US" altLang="x-none" sz="1600" dirty="0">
                <a:solidFill>
                  <a:schemeClr val="accent1"/>
                </a:solidFill>
                <a:latin typeface="微软雅黑" panose="020B0503020204020204" pitchFamily="2" charset="-122"/>
                <a:ea typeface="微软雅黑" panose="020B0503020204020204" pitchFamily="2" charset="-122"/>
              </a:rPr>
              <a:t>360</a:t>
            </a:r>
            <a:r>
              <a:rPr lang="zh-CN" altLang="en-US" sz="1600" dirty="0">
                <a:solidFill>
                  <a:schemeClr val="accent1"/>
                </a:solidFill>
                <a:latin typeface="微软雅黑" panose="020B0503020204020204" pitchFamily="2" charset="-122"/>
                <a:ea typeface="微软雅黑" panose="020B0503020204020204" pitchFamily="2" charset="-122"/>
              </a:rPr>
              <a:t>度无缝服务体系。</a:t>
            </a:r>
          </a:p>
        </p:txBody>
      </p:sp>
      <p:sp>
        <p:nvSpPr>
          <p:cNvPr id="36908" name="矩形 45"/>
          <p:cNvSpPr/>
          <p:nvPr/>
        </p:nvSpPr>
        <p:spPr>
          <a:xfrm>
            <a:off x="8216900" y="2349500"/>
            <a:ext cx="3311525" cy="1076325"/>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当客服无法解决客户问题时，必定在</a:t>
            </a:r>
            <a:r>
              <a:rPr lang="en-US" altLang="x-none" sz="1600" dirty="0">
                <a:solidFill>
                  <a:schemeClr val="accent1"/>
                </a:solidFill>
                <a:latin typeface="微软雅黑" panose="020B0503020204020204" pitchFamily="2" charset="-122"/>
                <a:ea typeface="微软雅黑" panose="020B0503020204020204" pitchFamily="2" charset="-122"/>
              </a:rPr>
              <a:t>10</a:t>
            </a:r>
            <a:r>
              <a:rPr lang="zh-CN" altLang="en-US" sz="1600" dirty="0">
                <a:solidFill>
                  <a:schemeClr val="accent1"/>
                </a:solidFill>
                <a:latin typeface="微软雅黑" panose="020B0503020204020204" pitchFamily="2" charset="-122"/>
                <a:ea typeface="微软雅黑" panose="020B0503020204020204" pitchFamily="2" charset="-122"/>
              </a:rPr>
              <a:t>分钟内给予客户明确答复，约定解决问题的方式、时间，提供全方位的技术支持。</a:t>
            </a:r>
          </a:p>
        </p:txBody>
      </p:sp>
      <p:sp>
        <p:nvSpPr>
          <p:cNvPr id="36909" name="矩形 46"/>
          <p:cNvSpPr/>
          <p:nvPr/>
        </p:nvSpPr>
        <p:spPr>
          <a:xfrm>
            <a:off x="8216900" y="3876675"/>
            <a:ext cx="3311525" cy="584200"/>
          </a:xfrm>
          <a:prstGeom prst="rect">
            <a:avLst/>
          </a:prstGeom>
          <a:noFill/>
          <a:ln w="9525">
            <a:noFill/>
          </a:ln>
        </p:spPr>
        <p:txBody>
          <a:bodyPr>
            <a:spAutoFit/>
          </a:bodyPr>
          <a:lstStyle/>
          <a:p>
            <a:pPr lvl="0" algn="just" eaLnBrk="1" hangingPunct="1"/>
            <a:r>
              <a:rPr lang="en-US" altLang="x-none" sz="1600" dirty="0">
                <a:solidFill>
                  <a:schemeClr val="accent1"/>
                </a:solidFill>
                <a:latin typeface="微软雅黑" panose="020B0503020204020204" pitchFamily="2" charset="-122"/>
                <a:ea typeface="微软雅黑" panose="020B0503020204020204" pitchFamily="2" charset="-122"/>
              </a:rPr>
              <a:t>500</a:t>
            </a:r>
            <a:r>
              <a:rPr lang="zh-CN" altLang="en-US" sz="1600" dirty="0">
                <a:solidFill>
                  <a:schemeClr val="accent1"/>
                </a:solidFill>
                <a:latin typeface="微软雅黑" panose="020B0503020204020204" pitchFamily="2" charset="-122"/>
                <a:ea typeface="微软雅黑" panose="020B0503020204020204" pitchFamily="2" charset="-122"/>
              </a:rPr>
              <a:t>个专家服务团队遍布全国。专业、敬业，他们一直很努力。</a:t>
            </a:r>
          </a:p>
        </p:txBody>
      </p:sp>
      <p:sp>
        <p:nvSpPr>
          <p:cNvPr id="36910" name="矩形 47"/>
          <p:cNvSpPr/>
          <p:nvPr/>
        </p:nvSpPr>
        <p:spPr>
          <a:xfrm>
            <a:off x="8216900" y="4826000"/>
            <a:ext cx="3311525" cy="1077913"/>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除了提供一年的软件免费维护外，售后每月定期主动回访维护服务，保证客户系统的稳定运行，让客户</a:t>
            </a:r>
            <a:r>
              <a:rPr lang="en-US" altLang="x-none" sz="1600" dirty="0">
                <a:solidFill>
                  <a:schemeClr val="accent1"/>
                </a:solidFill>
                <a:latin typeface="微软雅黑" panose="020B0503020204020204" pitchFamily="2" charset="-122"/>
                <a:ea typeface="微软雅黑" panose="020B0503020204020204" pitchFamily="2" charset="-122"/>
              </a:rPr>
              <a:t>100%</a:t>
            </a:r>
            <a:r>
              <a:rPr lang="zh-CN" altLang="en-US" sz="1600" dirty="0">
                <a:solidFill>
                  <a:schemeClr val="accent1"/>
                </a:solidFill>
                <a:latin typeface="微软雅黑" panose="020B0503020204020204" pitchFamily="2" charset="-122"/>
                <a:ea typeface="微软雅黑" panose="020B0503020204020204" pitchFamily="2" charset="-122"/>
              </a:rPr>
              <a:t>的满意。</a:t>
            </a:r>
          </a:p>
        </p:txBody>
      </p:sp>
      <p:sp>
        <p:nvSpPr>
          <p:cNvPr id="36911" name="椭圆 48"/>
          <p:cNvSpPr/>
          <p:nvPr/>
        </p:nvSpPr>
        <p:spPr>
          <a:xfrm>
            <a:off x="7908925" y="1390650"/>
            <a:ext cx="233363" cy="233363"/>
          </a:xfrm>
          <a:prstGeom prst="ellipse">
            <a:avLst/>
          </a:prstGeom>
          <a:solidFill>
            <a:srgbClr val="7A797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912" name="椭圆 49"/>
          <p:cNvSpPr/>
          <p:nvPr/>
        </p:nvSpPr>
        <p:spPr>
          <a:xfrm>
            <a:off x="7908925" y="2767013"/>
            <a:ext cx="233363" cy="233362"/>
          </a:xfrm>
          <a:prstGeom prst="ellipse">
            <a:avLst/>
          </a:prstGeom>
          <a:solidFill>
            <a:srgbClr val="7A797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913" name="椭圆 50"/>
          <p:cNvSpPr/>
          <p:nvPr/>
        </p:nvSpPr>
        <p:spPr>
          <a:xfrm>
            <a:off x="7908925" y="4051300"/>
            <a:ext cx="233363" cy="234950"/>
          </a:xfrm>
          <a:prstGeom prst="ellipse">
            <a:avLst/>
          </a:prstGeom>
          <a:solidFill>
            <a:srgbClr val="7A797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914" name="椭圆 51"/>
          <p:cNvSpPr/>
          <p:nvPr/>
        </p:nvSpPr>
        <p:spPr>
          <a:xfrm>
            <a:off x="7908925" y="5238750"/>
            <a:ext cx="233363" cy="234950"/>
          </a:xfrm>
          <a:prstGeom prst="ellipse">
            <a:avLst/>
          </a:prstGeom>
          <a:solidFill>
            <a:srgbClr val="7A797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300" fill="hold"/>
                                        <p:tgtEl>
                                          <p:spTgt spid="36867"/>
                                        </p:tgtEl>
                                        <p:attrNameLst>
                                          <p:attrName>ppt_x</p:attrName>
                                        </p:attrNameLst>
                                      </p:cBhvr>
                                      <p:tavLst>
                                        <p:tav tm="0">
                                          <p:val>
                                            <p:strVal val="0-#ppt_w/2"/>
                                          </p:val>
                                        </p:tav>
                                        <p:tav tm="100000">
                                          <p:val>
                                            <p:strVal val="#ppt_x"/>
                                          </p:val>
                                        </p:tav>
                                      </p:tavLst>
                                    </p:anim>
                                    <p:anim calcmode="lin" valueType="num">
                                      <p:cBhvr additive="base">
                                        <p:cTn id="8" dur="300" fill="hold"/>
                                        <p:tgtEl>
                                          <p:spTgt spid="3686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6868"/>
                                        </p:tgtEl>
                                        <p:attrNameLst>
                                          <p:attrName>style.visibility</p:attrName>
                                        </p:attrNameLst>
                                      </p:cBhvr>
                                      <p:to>
                                        <p:strVal val="visible"/>
                                      </p:to>
                                    </p:set>
                                    <p:anim calcmode="lin" valueType="num">
                                      <p:cBhvr additive="base">
                                        <p:cTn id="11" dur="300" fill="hold"/>
                                        <p:tgtEl>
                                          <p:spTgt spid="36868"/>
                                        </p:tgtEl>
                                        <p:attrNameLst>
                                          <p:attrName>ppt_x</p:attrName>
                                        </p:attrNameLst>
                                      </p:cBhvr>
                                      <p:tavLst>
                                        <p:tav tm="0">
                                          <p:val>
                                            <p:strVal val="0-#ppt_w/2"/>
                                          </p:val>
                                        </p:tav>
                                        <p:tav tm="100000">
                                          <p:val>
                                            <p:strVal val="#ppt_x"/>
                                          </p:val>
                                        </p:tav>
                                      </p:tavLst>
                                    </p:anim>
                                    <p:anim calcmode="lin" valueType="num">
                                      <p:cBhvr additive="base">
                                        <p:cTn id="12" dur="300" fill="hold"/>
                                        <p:tgtEl>
                                          <p:spTgt spid="368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6869"/>
                                        </p:tgtEl>
                                        <p:attrNameLst>
                                          <p:attrName>style.visibility</p:attrName>
                                        </p:attrNameLst>
                                      </p:cBhvr>
                                      <p:to>
                                        <p:strVal val="visible"/>
                                      </p:to>
                                    </p:set>
                                    <p:anim calcmode="lin" valueType="num">
                                      <p:cBhvr additive="base">
                                        <p:cTn id="15" dur="300" fill="hold"/>
                                        <p:tgtEl>
                                          <p:spTgt spid="36869"/>
                                        </p:tgtEl>
                                        <p:attrNameLst>
                                          <p:attrName>ppt_x</p:attrName>
                                        </p:attrNameLst>
                                      </p:cBhvr>
                                      <p:tavLst>
                                        <p:tav tm="0">
                                          <p:val>
                                            <p:strVal val="0-#ppt_w/2"/>
                                          </p:val>
                                        </p:tav>
                                        <p:tav tm="100000">
                                          <p:val>
                                            <p:strVal val="#ppt_x"/>
                                          </p:val>
                                        </p:tav>
                                      </p:tavLst>
                                    </p:anim>
                                    <p:anim calcmode="lin" valueType="num">
                                      <p:cBhvr additive="base">
                                        <p:cTn id="16" dur="300" fill="hold"/>
                                        <p:tgtEl>
                                          <p:spTgt spid="3686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6866"/>
                                        </p:tgtEl>
                                        <p:attrNameLst>
                                          <p:attrName>style.visibility</p:attrName>
                                        </p:attrNameLst>
                                      </p:cBhvr>
                                      <p:to>
                                        <p:strVal val="visible"/>
                                      </p:to>
                                    </p:set>
                                    <p:anim calcmode="lin" valueType="num">
                                      <p:cBhvr>
                                        <p:cTn id="20" dur="500" fill="hold"/>
                                        <p:tgtEl>
                                          <p:spTgt spid="3686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6866"/>
                                        </p:tgtEl>
                                        <p:attrNameLst>
                                          <p:attrName>ppt_y</p:attrName>
                                        </p:attrNameLst>
                                      </p:cBhvr>
                                      <p:tavLst>
                                        <p:tav tm="0">
                                          <p:val>
                                            <p:strVal val="#ppt_y"/>
                                          </p:val>
                                        </p:tav>
                                        <p:tav tm="100000">
                                          <p:val>
                                            <p:strVal val="#ppt_y"/>
                                          </p:val>
                                        </p:tav>
                                      </p:tavLst>
                                    </p:anim>
                                    <p:anim calcmode="lin" valueType="num">
                                      <p:cBhvr>
                                        <p:cTn id="22" dur="500" fill="hold"/>
                                        <p:tgtEl>
                                          <p:spTgt spid="3686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686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6866"/>
                                        </p:tgtEl>
                                      </p:cBhvr>
                                    </p:animEffect>
                                  </p:childTnLst>
                                </p:cTn>
                              </p:par>
                            </p:childTnLst>
                          </p:cTn>
                        </p:par>
                        <p:par>
                          <p:cTn id="25" fill="hold">
                            <p:stCondLst>
                              <p:cond delay="1049"/>
                            </p:stCondLst>
                            <p:childTnLst>
                              <p:par>
                                <p:cTn id="26" presetID="21" presetClass="entr" presetSubtype="1" fill="hold" grpId="0" nodeType="afterEffect">
                                  <p:stCondLst>
                                    <p:cond delay="0"/>
                                  </p:stCondLst>
                                  <p:childTnLst>
                                    <p:set>
                                      <p:cBhvr>
                                        <p:cTn id="27" dur="1" fill="hold">
                                          <p:stCondLst>
                                            <p:cond delay="0"/>
                                          </p:stCondLst>
                                        </p:cTn>
                                        <p:tgtEl>
                                          <p:spTgt spid="36872"/>
                                        </p:tgtEl>
                                        <p:attrNameLst>
                                          <p:attrName>style.visibility</p:attrName>
                                        </p:attrNameLst>
                                      </p:cBhvr>
                                      <p:to>
                                        <p:strVal val="visible"/>
                                      </p:to>
                                    </p:set>
                                    <p:animEffect transition="in" filter="wheel(1)">
                                      <p:cBhvr>
                                        <p:cTn id="28" dur="2000"/>
                                        <p:tgtEl>
                                          <p:spTgt spid="36872"/>
                                        </p:tgtEl>
                                      </p:cBhvr>
                                    </p:animEffect>
                                  </p:childTnLst>
                                </p:cTn>
                              </p:par>
                            </p:childTnLst>
                          </p:cTn>
                        </p:par>
                        <p:par>
                          <p:cTn id="29" fill="hold">
                            <p:stCondLst>
                              <p:cond delay="3049"/>
                            </p:stCondLst>
                            <p:childTnLst>
                              <p:par>
                                <p:cTn id="30" presetID="31" presetClass="entr" presetSubtype="0" fill="hold" grpId="0" nodeType="afterEffect">
                                  <p:stCondLst>
                                    <p:cond delay="0"/>
                                  </p:stCondLst>
                                  <p:childTnLst>
                                    <p:set>
                                      <p:cBhvr>
                                        <p:cTn id="31" dur="1" fill="hold">
                                          <p:stCondLst>
                                            <p:cond delay="0"/>
                                          </p:stCondLst>
                                        </p:cTn>
                                        <p:tgtEl>
                                          <p:spTgt spid="36898"/>
                                        </p:tgtEl>
                                        <p:attrNameLst>
                                          <p:attrName>style.visibility</p:attrName>
                                        </p:attrNameLst>
                                      </p:cBhvr>
                                      <p:to>
                                        <p:strVal val="visible"/>
                                      </p:to>
                                    </p:set>
                                    <p:anim calcmode="lin" valueType="num">
                                      <p:cBhvr>
                                        <p:cTn id="32" dur="1000" fill="hold"/>
                                        <p:tgtEl>
                                          <p:spTgt spid="36898"/>
                                        </p:tgtEl>
                                        <p:attrNameLst>
                                          <p:attrName>ppt_w</p:attrName>
                                        </p:attrNameLst>
                                      </p:cBhvr>
                                      <p:tavLst>
                                        <p:tav tm="0">
                                          <p:val>
                                            <p:fltVal val="0"/>
                                          </p:val>
                                        </p:tav>
                                        <p:tav tm="100000">
                                          <p:val>
                                            <p:strVal val="#ppt_w"/>
                                          </p:val>
                                        </p:tav>
                                      </p:tavLst>
                                    </p:anim>
                                    <p:anim calcmode="lin" valueType="num">
                                      <p:cBhvr>
                                        <p:cTn id="33" dur="1000" fill="hold"/>
                                        <p:tgtEl>
                                          <p:spTgt spid="36898"/>
                                        </p:tgtEl>
                                        <p:attrNameLst>
                                          <p:attrName>ppt_h</p:attrName>
                                        </p:attrNameLst>
                                      </p:cBhvr>
                                      <p:tavLst>
                                        <p:tav tm="0">
                                          <p:val>
                                            <p:fltVal val="0"/>
                                          </p:val>
                                        </p:tav>
                                        <p:tav tm="100000">
                                          <p:val>
                                            <p:strVal val="#ppt_h"/>
                                          </p:val>
                                        </p:tav>
                                      </p:tavLst>
                                    </p:anim>
                                    <p:anim calcmode="lin" valueType="num">
                                      <p:cBhvr>
                                        <p:cTn id="34" dur="1000" fill="hold"/>
                                        <p:tgtEl>
                                          <p:spTgt spid="36898"/>
                                        </p:tgtEl>
                                        <p:attrNameLst>
                                          <p:attrName>style.rotation</p:attrName>
                                        </p:attrNameLst>
                                      </p:cBhvr>
                                      <p:tavLst>
                                        <p:tav tm="0">
                                          <p:val>
                                            <p:fltVal val="90"/>
                                          </p:val>
                                        </p:tav>
                                        <p:tav tm="100000">
                                          <p:val>
                                            <p:fltVal val="0"/>
                                          </p:val>
                                        </p:tav>
                                      </p:tavLst>
                                    </p:anim>
                                    <p:animEffect transition="in" filter="fade">
                                      <p:cBhvr>
                                        <p:cTn id="35" dur="1000"/>
                                        <p:tgtEl>
                                          <p:spTgt spid="36898"/>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36897"/>
                                        </p:tgtEl>
                                        <p:attrNameLst>
                                          <p:attrName>style.visibility</p:attrName>
                                        </p:attrNameLst>
                                      </p:cBhvr>
                                      <p:to>
                                        <p:strVal val="visible"/>
                                      </p:to>
                                    </p:set>
                                    <p:anim calcmode="lin" valueType="num">
                                      <p:cBhvr>
                                        <p:cTn id="38" dur="1000" fill="hold"/>
                                        <p:tgtEl>
                                          <p:spTgt spid="36897"/>
                                        </p:tgtEl>
                                        <p:attrNameLst>
                                          <p:attrName>ppt_w</p:attrName>
                                        </p:attrNameLst>
                                      </p:cBhvr>
                                      <p:tavLst>
                                        <p:tav tm="0">
                                          <p:val>
                                            <p:fltVal val="0"/>
                                          </p:val>
                                        </p:tav>
                                        <p:tav tm="100000">
                                          <p:val>
                                            <p:strVal val="#ppt_w"/>
                                          </p:val>
                                        </p:tav>
                                      </p:tavLst>
                                    </p:anim>
                                    <p:anim calcmode="lin" valueType="num">
                                      <p:cBhvr>
                                        <p:cTn id="39" dur="1000" fill="hold"/>
                                        <p:tgtEl>
                                          <p:spTgt spid="36897"/>
                                        </p:tgtEl>
                                        <p:attrNameLst>
                                          <p:attrName>ppt_h</p:attrName>
                                        </p:attrNameLst>
                                      </p:cBhvr>
                                      <p:tavLst>
                                        <p:tav tm="0">
                                          <p:val>
                                            <p:fltVal val="0"/>
                                          </p:val>
                                        </p:tav>
                                        <p:tav tm="100000">
                                          <p:val>
                                            <p:strVal val="#ppt_h"/>
                                          </p:val>
                                        </p:tav>
                                      </p:tavLst>
                                    </p:anim>
                                    <p:anim calcmode="lin" valueType="num">
                                      <p:cBhvr>
                                        <p:cTn id="40" dur="1000" fill="hold"/>
                                        <p:tgtEl>
                                          <p:spTgt spid="36897"/>
                                        </p:tgtEl>
                                        <p:attrNameLst>
                                          <p:attrName>style.rotation</p:attrName>
                                        </p:attrNameLst>
                                      </p:cBhvr>
                                      <p:tavLst>
                                        <p:tav tm="0">
                                          <p:val>
                                            <p:fltVal val="90"/>
                                          </p:val>
                                        </p:tav>
                                        <p:tav tm="100000">
                                          <p:val>
                                            <p:fltVal val="0"/>
                                          </p:val>
                                        </p:tav>
                                      </p:tavLst>
                                    </p:anim>
                                    <p:animEffect transition="in" filter="fade">
                                      <p:cBhvr>
                                        <p:cTn id="41" dur="1000"/>
                                        <p:tgtEl>
                                          <p:spTgt spid="36897"/>
                                        </p:tgtEl>
                                      </p:cBhvr>
                                    </p:animEffect>
                                  </p:childTnLst>
                                </p:cTn>
                              </p:par>
                            </p:childTnLst>
                          </p:cTn>
                        </p:par>
                        <p:par>
                          <p:cTn id="42" fill="hold">
                            <p:stCondLst>
                              <p:cond delay="4049"/>
                            </p:stCondLst>
                            <p:childTnLst>
                              <p:par>
                                <p:cTn id="43" presetID="10" presetClass="entr" presetSubtype="0" fill="hold" nodeType="afterEffect">
                                  <p:stCondLst>
                                    <p:cond delay="0"/>
                                  </p:stCondLst>
                                  <p:childTnLst>
                                    <p:set>
                                      <p:cBhvr>
                                        <p:cTn id="44" dur="1" fill="hold">
                                          <p:stCondLst>
                                            <p:cond delay="0"/>
                                          </p:stCondLst>
                                        </p:cTn>
                                        <p:tgtEl>
                                          <p:spTgt spid="36870"/>
                                        </p:tgtEl>
                                        <p:attrNameLst>
                                          <p:attrName>style.visibility</p:attrName>
                                        </p:attrNameLst>
                                      </p:cBhvr>
                                      <p:to>
                                        <p:strVal val="visible"/>
                                      </p:to>
                                    </p:set>
                                    <p:anim calcmode="lin" valueType="num">
                                      <p:cBhvr>
                                        <p:cTn id="45" dur="1000" fill="hold"/>
                                        <p:tgtEl>
                                          <p:spTgt spid="36870"/>
                                        </p:tgtEl>
                                        <p:attrNameLst>
                                          <p:attrName>ppt_w</p:attrName>
                                        </p:attrNameLst>
                                      </p:cBhvr>
                                      <p:tavLst>
                                        <p:tav tm="0">
                                          <p:val>
                                            <p:fltVal val="0"/>
                                          </p:val>
                                        </p:tav>
                                        <p:tav tm="100000">
                                          <p:val>
                                            <p:strVal val="#ppt_w"/>
                                          </p:val>
                                        </p:tav>
                                      </p:tavLst>
                                    </p:anim>
                                    <p:anim calcmode="lin" valueType="num">
                                      <p:cBhvr>
                                        <p:cTn id="46" dur="1000" fill="hold"/>
                                        <p:tgtEl>
                                          <p:spTgt spid="36870"/>
                                        </p:tgtEl>
                                        <p:attrNameLst>
                                          <p:attrName>ppt_h</p:attrName>
                                        </p:attrNameLst>
                                      </p:cBhvr>
                                      <p:tavLst>
                                        <p:tav tm="0">
                                          <p:val>
                                            <p:fltVal val="0"/>
                                          </p:val>
                                        </p:tav>
                                        <p:tav tm="100000">
                                          <p:val>
                                            <p:strVal val="#ppt_h"/>
                                          </p:val>
                                        </p:tav>
                                      </p:tavLst>
                                    </p:anim>
                                    <p:animEffect transition="in" filter="fade">
                                      <p:cBhvr>
                                        <p:cTn id="47" dur="1000"/>
                                        <p:tgtEl>
                                          <p:spTgt spid="36870"/>
                                        </p:tgtEl>
                                      </p:cBhvr>
                                    </p:animEffect>
                                  </p:childTnLst>
                                </p:cTn>
                              </p:par>
                            </p:childTnLst>
                          </p:cTn>
                        </p:par>
                        <p:par>
                          <p:cTn id="48" fill="hold">
                            <p:stCondLst>
                              <p:cond delay="5049"/>
                            </p:stCondLst>
                            <p:childTnLst>
                              <p:par>
                                <p:cTn id="49" presetID="10" presetClass="entr" presetSubtype="0" fill="hold" nodeType="afterEffect">
                                  <p:stCondLst>
                                    <p:cond delay="0"/>
                                  </p:stCondLst>
                                  <p:childTnLst>
                                    <p:set>
                                      <p:cBhvr>
                                        <p:cTn id="50" dur="1" fill="hold">
                                          <p:stCondLst>
                                            <p:cond delay="0"/>
                                          </p:stCondLst>
                                        </p:cTn>
                                        <p:tgtEl>
                                          <p:spTgt spid="36876"/>
                                        </p:tgtEl>
                                        <p:attrNameLst>
                                          <p:attrName>style.visibility</p:attrName>
                                        </p:attrNameLst>
                                      </p:cBhvr>
                                      <p:to>
                                        <p:strVal val="visible"/>
                                      </p:to>
                                    </p:set>
                                    <p:anim calcmode="lin" valueType="num">
                                      <p:cBhvr>
                                        <p:cTn id="51" dur="500" fill="hold"/>
                                        <p:tgtEl>
                                          <p:spTgt spid="36876"/>
                                        </p:tgtEl>
                                        <p:attrNameLst>
                                          <p:attrName>ppt_w</p:attrName>
                                        </p:attrNameLst>
                                      </p:cBhvr>
                                      <p:tavLst>
                                        <p:tav tm="0">
                                          <p:val>
                                            <p:fltVal val="0"/>
                                          </p:val>
                                        </p:tav>
                                        <p:tav tm="100000">
                                          <p:val>
                                            <p:strVal val="#ppt_w"/>
                                          </p:val>
                                        </p:tav>
                                      </p:tavLst>
                                    </p:anim>
                                    <p:anim calcmode="lin" valueType="num">
                                      <p:cBhvr>
                                        <p:cTn id="52" dur="500" fill="hold"/>
                                        <p:tgtEl>
                                          <p:spTgt spid="36876"/>
                                        </p:tgtEl>
                                        <p:attrNameLst>
                                          <p:attrName>ppt_h</p:attrName>
                                        </p:attrNameLst>
                                      </p:cBhvr>
                                      <p:tavLst>
                                        <p:tav tm="0">
                                          <p:val>
                                            <p:fltVal val="0"/>
                                          </p:val>
                                        </p:tav>
                                        <p:tav tm="100000">
                                          <p:val>
                                            <p:strVal val="#ppt_h"/>
                                          </p:val>
                                        </p:tav>
                                      </p:tavLst>
                                    </p:anim>
                                    <p:animEffect transition="in" filter="fade">
                                      <p:cBhvr>
                                        <p:cTn id="53" dur="500"/>
                                        <p:tgtEl>
                                          <p:spTgt spid="36876"/>
                                        </p:tgtEl>
                                      </p:cBhvr>
                                    </p:animEffect>
                                  </p:childTnLst>
                                </p:cTn>
                              </p:par>
                              <p:par>
                                <p:cTn id="54" presetID="10" presetClass="entr" presetSubtype="0" fill="hold" nodeType="withEffect">
                                  <p:stCondLst>
                                    <p:cond delay="100"/>
                                  </p:stCondLst>
                                  <p:childTnLst>
                                    <p:set>
                                      <p:cBhvr>
                                        <p:cTn id="55" dur="1" fill="hold">
                                          <p:stCondLst>
                                            <p:cond delay="0"/>
                                          </p:stCondLst>
                                        </p:cTn>
                                        <p:tgtEl>
                                          <p:spTgt spid="36873"/>
                                        </p:tgtEl>
                                        <p:attrNameLst>
                                          <p:attrName>style.visibility</p:attrName>
                                        </p:attrNameLst>
                                      </p:cBhvr>
                                      <p:to>
                                        <p:strVal val="visible"/>
                                      </p:to>
                                    </p:set>
                                    <p:anim calcmode="lin" valueType="num">
                                      <p:cBhvr>
                                        <p:cTn id="56" dur="500" fill="hold"/>
                                        <p:tgtEl>
                                          <p:spTgt spid="36873"/>
                                        </p:tgtEl>
                                        <p:attrNameLst>
                                          <p:attrName>ppt_w</p:attrName>
                                        </p:attrNameLst>
                                      </p:cBhvr>
                                      <p:tavLst>
                                        <p:tav tm="0">
                                          <p:val>
                                            <p:fltVal val="0"/>
                                          </p:val>
                                        </p:tav>
                                        <p:tav tm="100000">
                                          <p:val>
                                            <p:strVal val="#ppt_w"/>
                                          </p:val>
                                        </p:tav>
                                      </p:tavLst>
                                    </p:anim>
                                    <p:anim calcmode="lin" valueType="num">
                                      <p:cBhvr>
                                        <p:cTn id="57" dur="500" fill="hold"/>
                                        <p:tgtEl>
                                          <p:spTgt spid="36873"/>
                                        </p:tgtEl>
                                        <p:attrNameLst>
                                          <p:attrName>ppt_h</p:attrName>
                                        </p:attrNameLst>
                                      </p:cBhvr>
                                      <p:tavLst>
                                        <p:tav tm="0">
                                          <p:val>
                                            <p:fltVal val="0"/>
                                          </p:val>
                                        </p:tav>
                                        <p:tav tm="100000">
                                          <p:val>
                                            <p:strVal val="#ppt_h"/>
                                          </p:val>
                                        </p:tav>
                                      </p:tavLst>
                                    </p:anim>
                                    <p:animEffect transition="in" filter="fade">
                                      <p:cBhvr>
                                        <p:cTn id="58" dur="500"/>
                                        <p:tgtEl>
                                          <p:spTgt spid="36873"/>
                                        </p:tgtEl>
                                      </p:cBhvr>
                                    </p:animEffect>
                                  </p:childTnLst>
                                </p:cTn>
                              </p:par>
                              <p:par>
                                <p:cTn id="59" presetID="10" presetClass="entr" presetSubtype="0" fill="hold" nodeType="withEffect">
                                  <p:stCondLst>
                                    <p:cond delay="200"/>
                                  </p:stCondLst>
                                  <p:childTnLst>
                                    <p:set>
                                      <p:cBhvr>
                                        <p:cTn id="60" dur="1" fill="hold">
                                          <p:stCondLst>
                                            <p:cond delay="0"/>
                                          </p:stCondLst>
                                        </p:cTn>
                                        <p:tgtEl>
                                          <p:spTgt spid="36894"/>
                                        </p:tgtEl>
                                        <p:attrNameLst>
                                          <p:attrName>style.visibility</p:attrName>
                                        </p:attrNameLst>
                                      </p:cBhvr>
                                      <p:to>
                                        <p:strVal val="visible"/>
                                      </p:to>
                                    </p:set>
                                    <p:anim calcmode="lin" valueType="num">
                                      <p:cBhvr>
                                        <p:cTn id="61" dur="500" fill="hold"/>
                                        <p:tgtEl>
                                          <p:spTgt spid="36894"/>
                                        </p:tgtEl>
                                        <p:attrNameLst>
                                          <p:attrName>ppt_w</p:attrName>
                                        </p:attrNameLst>
                                      </p:cBhvr>
                                      <p:tavLst>
                                        <p:tav tm="0">
                                          <p:val>
                                            <p:fltVal val="0"/>
                                          </p:val>
                                        </p:tav>
                                        <p:tav tm="100000">
                                          <p:val>
                                            <p:strVal val="#ppt_w"/>
                                          </p:val>
                                        </p:tav>
                                      </p:tavLst>
                                    </p:anim>
                                    <p:anim calcmode="lin" valueType="num">
                                      <p:cBhvr>
                                        <p:cTn id="62" dur="500" fill="hold"/>
                                        <p:tgtEl>
                                          <p:spTgt spid="36894"/>
                                        </p:tgtEl>
                                        <p:attrNameLst>
                                          <p:attrName>ppt_h</p:attrName>
                                        </p:attrNameLst>
                                      </p:cBhvr>
                                      <p:tavLst>
                                        <p:tav tm="0">
                                          <p:val>
                                            <p:fltVal val="0"/>
                                          </p:val>
                                        </p:tav>
                                        <p:tav tm="100000">
                                          <p:val>
                                            <p:strVal val="#ppt_h"/>
                                          </p:val>
                                        </p:tav>
                                      </p:tavLst>
                                    </p:anim>
                                    <p:animEffect transition="in" filter="fade">
                                      <p:cBhvr>
                                        <p:cTn id="63" dur="500"/>
                                        <p:tgtEl>
                                          <p:spTgt spid="36894"/>
                                        </p:tgtEl>
                                      </p:cBhvr>
                                    </p:animEffect>
                                  </p:childTnLst>
                                </p:cTn>
                              </p:par>
                              <p:par>
                                <p:cTn id="64" presetID="10" presetClass="entr" presetSubtype="0" fill="hold" nodeType="withEffect">
                                  <p:stCondLst>
                                    <p:cond delay="300"/>
                                  </p:stCondLst>
                                  <p:childTnLst>
                                    <p:set>
                                      <p:cBhvr>
                                        <p:cTn id="65" dur="1" fill="hold">
                                          <p:stCondLst>
                                            <p:cond delay="0"/>
                                          </p:stCondLst>
                                        </p:cTn>
                                        <p:tgtEl>
                                          <p:spTgt spid="36891"/>
                                        </p:tgtEl>
                                        <p:attrNameLst>
                                          <p:attrName>style.visibility</p:attrName>
                                        </p:attrNameLst>
                                      </p:cBhvr>
                                      <p:to>
                                        <p:strVal val="visible"/>
                                      </p:to>
                                    </p:set>
                                    <p:anim calcmode="lin" valueType="num">
                                      <p:cBhvr>
                                        <p:cTn id="66" dur="500" fill="hold"/>
                                        <p:tgtEl>
                                          <p:spTgt spid="36891"/>
                                        </p:tgtEl>
                                        <p:attrNameLst>
                                          <p:attrName>ppt_w</p:attrName>
                                        </p:attrNameLst>
                                      </p:cBhvr>
                                      <p:tavLst>
                                        <p:tav tm="0">
                                          <p:val>
                                            <p:fltVal val="0"/>
                                          </p:val>
                                        </p:tav>
                                        <p:tav tm="100000">
                                          <p:val>
                                            <p:strVal val="#ppt_w"/>
                                          </p:val>
                                        </p:tav>
                                      </p:tavLst>
                                    </p:anim>
                                    <p:anim calcmode="lin" valueType="num">
                                      <p:cBhvr>
                                        <p:cTn id="67" dur="500" fill="hold"/>
                                        <p:tgtEl>
                                          <p:spTgt spid="36891"/>
                                        </p:tgtEl>
                                        <p:attrNameLst>
                                          <p:attrName>ppt_h</p:attrName>
                                        </p:attrNameLst>
                                      </p:cBhvr>
                                      <p:tavLst>
                                        <p:tav tm="0">
                                          <p:val>
                                            <p:fltVal val="0"/>
                                          </p:val>
                                        </p:tav>
                                        <p:tav tm="100000">
                                          <p:val>
                                            <p:strVal val="#ppt_h"/>
                                          </p:val>
                                        </p:tav>
                                      </p:tavLst>
                                    </p:anim>
                                    <p:animEffect transition="in" filter="fade">
                                      <p:cBhvr>
                                        <p:cTn id="68" dur="500"/>
                                        <p:tgtEl>
                                          <p:spTgt spid="36891"/>
                                        </p:tgtEl>
                                      </p:cBhvr>
                                    </p:animEffect>
                                  </p:childTnLst>
                                </p:cTn>
                              </p:par>
                              <p:par>
                                <p:cTn id="69" presetID="10" presetClass="entr" presetSubtype="0" fill="hold" nodeType="withEffect">
                                  <p:stCondLst>
                                    <p:cond delay="400"/>
                                  </p:stCondLst>
                                  <p:childTnLst>
                                    <p:set>
                                      <p:cBhvr>
                                        <p:cTn id="70" dur="1" fill="hold">
                                          <p:stCondLst>
                                            <p:cond delay="0"/>
                                          </p:stCondLst>
                                        </p:cTn>
                                        <p:tgtEl>
                                          <p:spTgt spid="36888"/>
                                        </p:tgtEl>
                                        <p:attrNameLst>
                                          <p:attrName>style.visibility</p:attrName>
                                        </p:attrNameLst>
                                      </p:cBhvr>
                                      <p:to>
                                        <p:strVal val="visible"/>
                                      </p:to>
                                    </p:set>
                                    <p:anim calcmode="lin" valueType="num">
                                      <p:cBhvr>
                                        <p:cTn id="71" dur="500" fill="hold"/>
                                        <p:tgtEl>
                                          <p:spTgt spid="36888"/>
                                        </p:tgtEl>
                                        <p:attrNameLst>
                                          <p:attrName>ppt_w</p:attrName>
                                        </p:attrNameLst>
                                      </p:cBhvr>
                                      <p:tavLst>
                                        <p:tav tm="0">
                                          <p:val>
                                            <p:fltVal val="0"/>
                                          </p:val>
                                        </p:tav>
                                        <p:tav tm="100000">
                                          <p:val>
                                            <p:strVal val="#ppt_w"/>
                                          </p:val>
                                        </p:tav>
                                      </p:tavLst>
                                    </p:anim>
                                    <p:anim calcmode="lin" valueType="num">
                                      <p:cBhvr>
                                        <p:cTn id="72" dur="500" fill="hold"/>
                                        <p:tgtEl>
                                          <p:spTgt spid="36888"/>
                                        </p:tgtEl>
                                        <p:attrNameLst>
                                          <p:attrName>ppt_h</p:attrName>
                                        </p:attrNameLst>
                                      </p:cBhvr>
                                      <p:tavLst>
                                        <p:tav tm="0">
                                          <p:val>
                                            <p:fltVal val="0"/>
                                          </p:val>
                                        </p:tav>
                                        <p:tav tm="100000">
                                          <p:val>
                                            <p:strVal val="#ppt_h"/>
                                          </p:val>
                                        </p:tav>
                                      </p:tavLst>
                                    </p:anim>
                                    <p:animEffect transition="in" filter="fade">
                                      <p:cBhvr>
                                        <p:cTn id="73" dur="500"/>
                                        <p:tgtEl>
                                          <p:spTgt spid="36888"/>
                                        </p:tgtEl>
                                      </p:cBhvr>
                                    </p:animEffect>
                                  </p:childTnLst>
                                </p:cTn>
                              </p:par>
                              <p:par>
                                <p:cTn id="74" presetID="10" presetClass="entr" presetSubtype="0" fill="hold" nodeType="withEffect">
                                  <p:stCondLst>
                                    <p:cond delay="500"/>
                                  </p:stCondLst>
                                  <p:childTnLst>
                                    <p:set>
                                      <p:cBhvr>
                                        <p:cTn id="75" dur="1" fill="hold">
                                          <p:stCondLst>
                                            <p:cond delay="0"/>
                                          </p:stCondLst>
                                        </p:cTn>
                                        <p:tgtEl>
                                          <p:spTgt spid="36885"/>
                                        </p:tgtEl>
                                        <p:attrNameLst>
                                          <p:attrName>style.visibility</p:attrName>
                                        </p:attrNameLst>
                                      </p:cBhvr>
                                      <p:to>
                                        <p:strVal val="visible"/>
                                      </p:to>
                                    </p:set>
                                    <p:anim calcmode="lin" valueType="num">
                                      <p:cBhvr>
                                        <p:cTn id="76" dur="500" fill="hold"/>
                                        <p:tgtEl>
                                          <p:spTgt spid="36885"/>
                                        </p:tgtEl>
                                        <p:attrNameLst>
                                          <p:attrName>ppt_w</p:attrName>
                                        </p:attrNameLst>
                                      </p:cBhvr>
                                      <p:tavLst>
                                        <p:tav tm="0">
                                          <p:val>
                                            <p:fltVal val="0"/>
                                          </p:val>
                                        </p:tav>
                                        <p:tav tm="100000">
                                          <p:val>
                                            <p:strVal val="#ppt_w"/>
                                          </p:val>
                                        </p:tav>
                                      </p:tavLst>
                                    </p:anim>
                                    <p:anim calcmode="lin" valueType="num">
                                      <p:cBhvr>
                                        <p:cTn id="77" dur="500" fill="hold"/>
                                        <p:tgtEl>
                                          <p:spTgt spid="36885"/>
                                        </p:tgtEl>
                                        <p:attrNameLst>
                                          <p:attrName>ppt_h</p:attrName>
                                        </p:attrNameLst>
                                      </p:cBhvr>
                                      <p:tavLst>
                                        <p:tav tm="0">
                                          <p:val>
                                            <p:fltVal val="0"/>
                                          </p:val>
                                        </p:tav>
                                        <p:tav tm="100000">
                                          <p:val>
                                            <p:strVal val="#ppt_h"/>
                                          </p:val>
                                        </p:tav>
                                      </p:tavLst>
                                    </p:anim>
                                    <p:animEffect transition="in" filter="fade">
                                      <p:cBhvr>
                                        <p:cTn id="78" dur="500"/>
                                        <p:tgtEl>
                                          <p:spTgt spid="36885"/>
                                        </p:tgtEl>
                                      </p:cBhvr>
                                    </p:animEffect>
                                  </p:childTnLst>
                                </p:cTn>
                              </p:par>
                              <p:par>
                                <p:cTn id="79" presetID="10" presetClass="entr" presetSubtype="0" fill="hold" nodeType="withEffect">
                                  <p:stCondLst>
                                    <p:cond delay="600"/>
                                  </p:stCondLst>
                                  <p:childTnLst>
                                    <p:set>
                                      <p:cBhvr>
                                        <p:cTn id="80" dur="1" fill="hold">
                                          <p:stCondLst>
                                            <p:cond delay="0"/>
                                          </p:stCondLst>
                                        </p:cTn>
                                        <p:tgtEl>
                                          <p:spTgt spid="36882"/>
                                        </p:tgtEl>
                                        <p:attrNameLst>
                                          <p:attrName>style.visibility</p:attrName>
                                        </p:attrNameLst>
                                      </p:cBhvr>
                                      <p:to>
                                        <p:strVal val="visible"/>
                                      </p:to>
                                    </p:set>
                                    <p:anim calcmode="lin" valueType="num">
                                      <p:cBhvr>
                                        <p:cTn id="81" dur="500" fill="hold"/>
                                        <p:tgtEl>
                                          <p:spTgt spid="36882"/>
                                        </p:tgtEl>
                                        <p:attrNameLst>
                                          <p:attrName>ppt_w</p:attrName>
                                        </p:attrNameLst>
                                      </p:cBhvr>
                                      <p:tavLst>
                                        <p:tav tm="0">
                                          <p:val>
                                            <p:fltVal val="0"/>
                                          </p:val>
                                        </p:tav>
                                        <p:tav tm="100000">
                                          <p:val>
                                            <p:strVal val="#ppt_w"/>
                                          </p:val>
                                        </p:tav>
                                      </p:tavLst>
                                    </p:anim>
                                    <p:anim calcmode="lin" valueType="num">
                                      <p:cBhvr>
                                        <p:cTn id="82" dur="500" fill="hold"/>
                                        <p:tgtEl>
                                          <p:spTgt spid="36882"/>
                                        </p:tgtEl>
                                        <p:attrNameLst>
                                          <p:attrName>ppt_h</p:attrName>
                                        </p:attrNameLst>
                                      </p:cBhvr>
                                      <p:tavLst>
                                        <p:tav tm="0">
                                          <p:val>
                                            <p:fltVal val="0"/>
                                          </p:val>
                                        </p:tav>
                                        <p:tav tm="100000">
                                          <p:val>
                                            <p:strVal val="#ppt_h"/>
                                          </p:val>
                                        </p:tav>
                                      </p:tavLst>
                                    </p:anim>
                                    <p:animEffect transition="in" filter="fade">
                                      <p:cBhvr>
                                        <p:cTn id="83" dur="500"/>
                                        <p:tgtEl>
                                          <p:spTgt spid="36882"/>
                                        </p:tgtEl>
                                      </p:cBhvr>
                                    </p:animEffect>
                                  </p:childTnLst>
                                </p:cTn>
                              </p:par>
                              <p:par>
                                <p:cTn id="84" presetID="10" presetClass="entr" presetSubtype="0" fill="hold" nodeType="withEffect">
                                  <p:stCondLst>
                                    <p:cond delay="700"/>
                                  </p:stCondLst>
                                  <p:childTnLst>
                                    <p:set>
                                      <p:cBhvr>
                                        <p:cTn id="85" dur="1" fill="hold">
                                          <p:stCondLst>
                                            <p:cond delay="0"/>
                                          </p:stCondLst>
                                        </p:cTn>
                                        <p:tgtEl>
                                          <p:spTgt spid="36879"/>
                                        </p:tgtEl>
                                        <p:attrNameLst>
                                          <p:attrName>style.visibility</p:attrName>
                                        </p:attrNameLst>
                                      </p:cBhvr>
                                      <p:to>
                                        <p:strVal val="visible"/>
                                      </p:to>
                                    </p:set>
                                    <p:anim calcmode="lin" valueType="num">
                                      <p:cBhvr>
                                        <p:cTn id="86" dur="500" fill="hold"/>
                                        <p:tgtEl>
                                          <p:spTgt spid="36879"/>
                                        </p:tgtEl>
                                        <p:attrNameLst>
                                          <p:attrName>ppt_w</p:attrName>
                                        </p:attrNameLst>
                                      </p:cBhvr>
                                      <p:tavLst>
                                        <p:tav tm="0">
                                          <p:val>
                                            <p:fltVal val="0"/>
                                          </p:val>
                                        </p:tav>
                                        <p:tav tm="100000">
                                          <p:val>
                                            <p:strVal val="#ppt_w"/>
                                          </p:val>
                                        </p:tav>
                                      </p:tavLst>
                                    </p:anim>
                                    <p:anim calcmode="lin" valueType="num">
                                      <p:cBhvr>
                                        <p:cTn id="87" dur="500" fill="hold"/>
                                        <p:tgtEl>
                                          <p:spTgt spid="36879"/>
                                        </p:tgtEl>
                                        <p:attrNameLst>
                                          <p:attrName>ppt_h</p:attrName>
                                        </p:attrNameLst>
                                      </p:cBhvr>
                                      <p:tavLst>
                                        <p:tav tm="0">
                                          <p:val>
                                            <p:fltVal val="0"/>
                                          </p:val>
                                        </p:tav>
                                        <p:tav tm="100000">
                                          <p:val>
                                            <p:strVal val="#ppt_h"/>
                                          </p:val>
                                        </p:tav>
                                      </p:tavLst>
                                    </p:anim>
                                    <p:animEffect transition="in" filter="fade">
                                      <p:cBhvr>
                                        <p:cTn id="88" dur="500"/>
                                        <p:tgtEl>
                                          <p:spTgt spid="36879"/>
                                        </p:tgtEl>
                                      </p:cBhvr>
                                    </p:animEffect>
                                  </p:childTnLst>
                                </p:cTn>
                              </p:par>
                            </p:childTnLst>
                          </p:cTn>
                        </p:par>
                        <p:par>
                          <p:cTn id="89" fill="hold">
                            <p:stCondLst>
                              <p:cond delay="5549"/>
                            </p:stCondLst>
                            <p:childTnLst>
                              <p:par>
                                <p:cTn id="90" presetID="21" presetClass="entr" presetSubtype="1" fill="hold" grpId="0" nodeType="afterEffect">
                                  <p:stCondLst>
                                    <p:cond delay="0"/>
                                  </p:stCondLst>
                                  <p:childTnLst>
                                    <p:set>
                                      <p:cBhvr>
                                        <p:cTn id="91" dur="1" fill="hold">
                                          <p:stCondLst>
                                            <p:cond delay="0"/>
                                          </p:stCondLst>
                                        </p:cTn>
                                        <p:tgtEl>
                                          <p:spTgt spid="36871"/>
                                        </p:tgtEl>
                                        <p:attrNameLst>
                                          <p:attrName>style.visibility</p:attrName>
                                        </p:attrNameLst>
                                      </p:cBhvr>
                                      <p:to>
                                        <p:strVal val="visible"/>
                                      </p:to>
                                    </p:set>
                                    <p:animEffect transition="in" filter="wheel(1)">
                                      <p:cBhvr>
                                        <p:cTn id="92" dur="2000"/>
                                        <p:tgtEl>
                                          <p:spTgt spid="36871"/>
                                        </p:tgtEl>
                                      </p:cBhvr>
                                    </p:animEffect>
                                  </p:childTnLst>
                                </p:cTn>
                              </p:par>
                            </p:childTnLst>
                          </p:cTn>
                        </p:par>
                        <p:par>
                          <p:cTn id="93" fill="hold">
                            <p:stCondLst>
                              <p:cond delay="7549"/>
                            </p:stCondLst>
                            <p:childTnLst>
                              <p:par>
                                <p:cTn id="94" presetID="22" presetClass="entr" presetSubtype="2" fill="hold" grpId="0" nodeType="afterEffect">
                                  <p:stCondLst>
                                    <p:cond delay="0"/>
                                  </p:stCondLst>
                                  <p:childTnLst>
                                    <p:set>
                                      <p:cBhvr>
                                        <p:cTn id="95" dur="1" fill="hold">
                                          <p:stCondLst>
                                            <p:cond delay="0"/>
                                          </p:stCondLst>
                                        </p:cTn>
                                        <p:tgtEl>
                                          <p:spTgt spid="36905"/>
                                        </p:tgtEl>
                                        <p:attrNameLst>
                                          <p:attrName>style.visibility</p:attrName>
                                        </p:attrNameLst>
                                      </p:cBhvr>
                                      <p:to>
                                        <p:strVal val="visible"/>
                                      </p:to>
                                    </p:set>
                                    <p:animEffect transition="in" filter="wipe(right)">
                                      <p:cBhvr>
                                        <p:cTn id="96" dur="500"/>
                                        <p:tgtEl>
                                          <p:spTgt spid="36905"/>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36904"/>
                                        </p:tgtEl>
                                        <p:attrNameLst>
                                          <p:attrName>style.visibility</p:attrName>
                                        </p:attrNameLst>
                                      </p:cBhvr>
                                      <p:to>
                                        <p:strVal val="visible"/>
                                      </p:to>
                                    </p:set>
                                    <p:animEffect transition="in" filter="wipe(right)">
                                      <p:cBhvr>
                                        <p:cTn id="99" dur="500"/>
                                        <p:tgtEl>
                                          <p:spTgt spid="36904"/>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36906"/>
                                        </p:tgtEl>
                                        <p:attrNameLst>
                                          <p:attrName>style.visibility</p:attrName>
                                        </p:attrNameLst>
                                      </p:cBhvr>
                                      <p:to>
                                        <p:strVal val="visible"/>
                                      </p:to>
                                    </p:set>
                                    <p:animEffect transition="in" filter="wipe(right)">
                                      <p:cBhvr>
                                        <p:cTn id="102" dur="500"/>
                                        <p:tgtEl>
                                          <p:spTgt spid="36906"/>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36899"/>
                                        </p:tgtEl>
                                        <p:attrNameLst>
                                          <p:attrName>style.visibility</p:attrName>
                                        </p:attrNameLst>
                                      </p:cBhvr>
                                      <p:to>
                                        <p:strVal val="visible"/>
                                      </p:to>
                                    </p:set>
                                    <p:animEffect transition="in" filter="wipe(down)">
                                      <p:cBhvr>
                                        <p:cTn id="105" dur="500"/>
                                        <p:tgtEl>
                                          <p:spTgt spid="36899"/>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36900"/>
                                        </p:tgtEl>
                                        <p:attrNameLst>
                                          <p:attrName>style.visibility</p:attrName>
                                        </p:attrNameLst>
                                      </p:cBhvr>
                                      <p:to>
                                        <p:strVal val="visible"/>
                                      </p:to>
                                    </p:set>
                                    <p:animEffect transition="in" filter="wipe(left)">
                                      <p:cBhvr>
                                        <p:cTn id="108" dur="500"/>
                                        <p:tgtEl>
                                          <p:spTgt spid="3690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36901"/>
                                        </p:tgtEl>
                                        <p:attrNameLst>
                                          <p:attrName>style.visibility</p:attrName>
                                        </p:attrNameLst>
                                      </p:cBhvr>
                                      <p:to>
                                        <p:strVal val="visible"/>
                                      </p:to>
                                    </p:set>
                                    <p:animEffect transition="in" filter="wipe(left)">
                                      <p:cBhvr>
                                        <p:cTn id="111" dur="500"/>
                                        <p:tgtEl>
                                          <p:spTgt spid="36901"/>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36902"/>
                                        </p:tgtEl>
                                        <p:attrNameLst>
                                          <p:attrName>style.visibility</p:attrName>
                                        </p:attrNameLst>
                                      </p:cBhvr>
                                      <p:to>
                                        <p:strVal val="visible"/>
                                      </p:to>
                                    </p:set>
                                    <p:animEffect transition="in" filter="wipe(left)">
                                      <p:cBhvr>
                                        <p:cTn id="114" dur="500"/>
                                        <p:tgtEl>
                                          <p:spTgt spid="36902"/>
                                        </p:tgtEl>
                                      </p:cBhvr>
                                    </p:animEffect>
                                  </p:childTnLst>
                                </p:cTn>
                              </p:par>
                              <p:par>
                                <p:cTn id="115" presetID="22" presetClass="entr" presetSubtype="1" fill="hold" grpId="0" nodeType="withEffect">
                                  <p:stCondLst>
                                    <p:cond delay="0"/>
                                  </p:stCondLst>
                                  <p:childTnLst>
                                    <p:set>
                                      <p:cBhvr>
                                        <p:cTn id="116" dur="1" fill="hold">
                                          <p:stCondLst>
                                            <p:cond delay="0"/>
                                          </p:stCondLst>
                                        </p:cTn>
                                        <p:tgtEl>
                                          <p:spTgt spid="36903"/>
                                        </p:tgtEl>
                                        <p:attrNameLst>
                                          <p:attrName>style.visibility</p:attrName>
                                        </p:attrNameLst>
                                      </p:cBhvr>
                                      <p:to>
                                        <p:strVal val="visible"/>
                                      </p:to>
                                    </p:set>
                                    <p:animEffect transition="in" filter="wipe(up)">
                                      <p:cBhvr>
                                        <p:cTn id="117" dur="500"/>
                                        <p:tgtEl>
                                          <p:spTgt spid="36903"/>
                                        </p:tgtEl>
                                      </p:cBhvr>
                                    </p:animEffect>
                                  </p:childTnLst>
                                </p:cTn>
                              </p:par>
                            </p:childTnLst>
                          </p:cTn>
                        </p:par>
                        <p:par>
                          <p:cTn id="118" fill="hold">
                            <p:stCondLst>
                              <p:cond delay="8049"/>
                            </p:stCondLst>
                            <p:childTnLst>
                              <p:par>
                                <p:cTn id="119" presetID="2" presetClass="entr" presetSubtype="6" fill="hold" grpId="0" nodeType="afterEffect">
                                  <p:stCondLst>
                                    <p:cond delay="0"/>
                                  </p:stCondLst>
                                  <p:childTnLst>
                                    <p:set>
                                      <p:cBhvr>
                                        <p:cTn id="120" dur="1" fill="hold">
                                          <p:stCondLst>
                                            <p:cond delay="0"/>
                                          </p:stCondLst>
                                        </p:cTn>
                                        <p:tgtEl>
                                          <p:spTgt spid="36911"/>
                                        </p:tgtEl>
                                        <p:attrNameLst>
                                          <p:attrName>style.visibility</p:attrName>
                                        </p:attrNameLst>
                                      </p:cBhvr>
                                      <p:to>
                                        <p:strVal val="visible"/>
                                      </p:to>
                                    </p:set>
                                    <p:anim calcmode="lin" valueType="num">
                                      <p:cBhvr additive="base">
                                        <p:cTn id="121" dur="500" fill="hold"/>
                                        <p:tgtEl>
                                          <p:spTgt spid="36911"/>
                                        </p:tgtEl>
                                        <p:attrNameLst>
                                          <p:attrName>ppt_x</p:attrName>
                                        </p:attrNameLst>
                                      </p:cBhvr>
                                      <p:tavLst>
                                        <p:tav tm="0">
                                          <p:val>
                                            <p:strVal val="1+#ppt_w/2"/>
                                          </p:val>
                                        </p:tav>
                                        <p:tav tm="100000">
                                          <p:val>
                                            <p:strVal val="#ppt_x"/>
                                          </p:val>
                                        </p:tav>
                                      </p:tavLst>
                                    </p:anim>
                                    <p:anim calcmode="lin" valueType="num">
                                      <p:cBhvr additive="base">
                                        <p:cTn id="122" dur="500" fill="hold"/>
                                        <p:tgtEl>
                                          <p:spTgt spid="36911"/>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36912"/>
                                        </p:tgtEl>
                                        <p:attrNameLst>
                                          <p:attrName>style.visibility</p:attrName>
                                        </p:attrNameLst>
                                      </p:cBhvr>
                                      <p:to>
                                        <p:strVal val="visible"/>
                                      </p:to>
                                    </p:set>
                                    <p:anim calcmode="lin" valueType="num">
                                      <p:cBhvr additive="base">
                                        <p:cTn id="125" dur="500" fill="hold"/>
                                        <p:tgtEl>
                                          <p:spTgt spid="36912"/>
                                        </p:tgtEl>
                                        <p:attrNameLst>
                                          <p:attrName>ppt_x</p:attrName>
                                        </p:attrNameLst>
                                      </p:cBhvr>
                                      <p:tavLst>
                                        <p:tav tm="0">
                                          <p:val>
                                            <p:strVal val="1+#ppt_w/2"/>
                                          </p:val>
                                        </p:tav>
                                        <p:tav tm="100000">
                                          <p:val>
                                            <p:strVal val="#ppt_x"/>
                                          </p:val>
                                        </p:tav>
                                      </p:tavLst>
                                    </p:anim>
                                    <p:anim calcmode="lin" valueType="num">
                                      <p:cBhvr additive="base">
                                        <p:cTn id="126" dur="500" fill="hold"/>
                                        <p:tgtEl>
                                          <p:spTgt spid="36912"/>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36913"/>
                                        </p:tgtEl>
                                        <p:attrNameLst>
                                          <p:attrName>style.visibility</p:attrName>
                                        </p:attrNameLst>
                                      </p:cBhvr>
                                      <p:to>
                                        <p:strVal val="visible"/>
                                      </p:to>
                                    </p:set>
                                    <p:anim calcmode="lin" valueType="num">
                                      <p:cBhvr additive="base">
                                        <p:cTn id="129" dur="500" fill="hold"/>
                                        <p:tgtEl>
                                          <p:spTgt spid="36913"/>
                                        </p:tgtEl>
                                        <p:attrNameLst>
                                          <p:attrName>ppt_x</p:attrName>
                                        </p:attrNameLst>
                                      </p:cBhvr>
                                      <p:tavLst>
                                        <p:tav tm="0">
                                          <p:val>
                                            <p:strVal val="1+#ppt_w/2"/>
                                          </p:val>
                                        </p:tav>
                                        <p:tav tm="100000">
                                          <p:val>
                                            <p:strVal val="#ppt_x"/>
                                          </p:val>
                                        </p:tav>
                                      </p:tavLst>
                                    </p:anim>
                                    <p:anim calcmode="lin" valueType="num">
                                      <p:cBhvr additive="base">
                                        <p:cTn id="130" dur="500" fill="hold"/>
                                        <p:tgtEl>
                                          <p:spTgt spid="36913"/>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36914"/>
                                        </p:tgtEl>
                                        <p:attrNameLst>
                                          <p:attrName>style.visibility</p:attrName>
                                        </p:attrNameLst>
                                      </p:cBhvr>
                                      <p:to>
                                        <p:strVal val="visible"/>
                                      </p:to>
                                    </p:set>
                                    <p:anim calcmode="lin" valueType="num">
                                      <p:cBhvr additive="base">
                                        <p:cTn id="133" dur="500" fill="hold"/>
                                        <p:tgtEl>
                                          <p:spTgt spid="36914"/>
                                        </p:tgtEl>
                                        <p:attrNameLst>
                                          <p:attrName>ppt_x</p:attrName>
                                        </p:attrNameLst>
                                      </p:cBhvr>
                                      <p:tavLst>
                                        <p:tav tm="0">
                                          <p:val>
                                            <p:strVal val="1+#ppt_w/2"/>
                                          </p:val>
                                        </p:tav>
                                        <p:tav tm="100000">
                                          <p:val>
                                            <p:strVal val="#ppt_x"/>
                                          </p:val>
                                        </p:tav>
                                      </p:tavLst>
                                    </p:anim>
                                    <p:anim calcmode="lin" valueType="num">
                                      <p:cBhvr additive="base">
                                        <p:cTn id="134" dur="500" fill="hold"/>
                                        <p:tgtEl>
                                          <p:spTgt spid="36914"/>
                                        </p:tgtEl>
                                        <p:attrNameLst>
                                          <p:attrName>ppt_y</p:attrName>
                                        </p:attrNameLst>
                                      </p:cBhvr>
                                      <p:tavLst>
                                        <p:tav tm="0">
                                          <p:val>
                                            <p:strVal val="1+#ppt_h/2"/>
                                          </p:val>
                                        </p:tav>
                                        <p:tav tm="100000">
                                          <p:val>
                                            <p:strVal val="#ppt_y"/>
                                          </p:val>
                                        </p:tav>
                                      </p:tavLst>
                                    </p:anim>
                                  </p:childTnLst>
                                </p:cTn>
                              </p:par>
                            </p:childTnLst>
                          </p:cTn>
                        </p:par>
                        <p:par>
                          <p:cTn id="135" fill="hold">
                            <p:stCondLst>
                              <p:cond delay="8549"/>
                            </p:stCondLst>
                            <p:childTnLst>
                              <p:par>
                                <p:cTn id="136" presetID="22" presetClass="entr" presetSubtype="8" fill="hold" grpId="0" nodeType="afterEffect">
                                  <p:stCondLst>
                                    <p:cond delay="0"/>
                                  </p:stCondLst>
                                  <p:childTnLst>
                                    <p:set>
                                      <p:cBhvr>
                                        <p:cTn id="137" dur="1" fill="hold">
                                          <p:stCondLst>
                                            <p:cond delay="0"/>
                                          </p:stCondLst>
                                        </p:cTn>
                                        <p:tgtEl>
                                          <p:spTgt spid="36907"/>
                                        </p:tgtEl>
                                        <p:attrNameLst>
                                          <p:attrName>style.visibility</p:attrName>
                                        </p:attrNameLst>
                                      </p:cBhvr>
                                      <p:to>
                                        <p:strVal val="visible"/>
                                      </p:to>
                                    </p:set>
                                    <p:animEffect transition="in" filter="wipe(left)">
                                      <p:cBhvr>
                                        <p:cTn id="138" dur="500"/>
                                        <p:tgtEl>
                                          <p:spTgt spid="36907"/>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36908"/>
                                        </p:tgtEl>
                                        <p:attrNameLst>
                                          <p:attrName>style.visibility</p:attrName>
                                        </p:attrNameLst>
                                      </p:cBhvr>
                                      <p:to>
                                        <p:strVal val="visible"/>
                                      </p:to>
                                    </p:set>
                                    <p:animEffect transition="in" filter="wipe(left)">
                                      <p:cBhvr>
                                        <p:cTn id="141" dur="500"/>
                                        <p:tgtEl>
                                          <p:spTgt spid="36908"/>
                                        </p:tgtEl>
                                      </p:cBhvr>
                                    </p:animEffect>
                                  </p:childTnLst>
                                </p:cTn>
                              </p:par>
                              <p:par>
                                <p:cTn id="142" presetID="22" presetClass="entr" presetSubtype="8" fill="hold" grpId="0" nodeType="withEffect">
                                  <p:stCondLst>
                                    <p:cond delay="0"/>
                                  </p:stCondLst>
                                  <p:childTnLst>
                                    <p:set>
                                      <p:cBhvr>
                                        <p:cTn id="143" dur="1" fill="hold">
                                          <p:stCondLst>
                                            <p:cond delay="0"/>
                                          </p:stCondLst>
                                        </p:cTn>
                                        <p:tgtEl>
                                          <p:spTgt spid="36909"/>
                                        </p:tgtEl>
                                        <p:attrNameLst>
                                          <p:attrName>style.visibility</p:attrName>
                                        </p:attrNameLst>
                                      </p:cBhvr>
                                      <p:to>
                                        <p:strVal val="visible"/>
                                      </p:to>
                                    </p:set>
                                    <p:animEffect transition="in" filter="wipe(left)">
                                      <p:cBhvr>
                                        <p:cTn id="144" dur="500"/>
                                        <p:tgtEl>
                                          <p:spTgt spid="36909"/>
                                        </p:tgtEl>
                                      </p:cBhvr>
                                    </p:animEffect>
                                  </p:childTnLst>
                                </p:cTn>
                              </p:par>
                              <p:par>
                                <p:cTn id="145" presetID="22" presetClass="entr" presetSubtype="8" fill="hold" grpId="0" nodeType="withEffect">
                                  <p:stCondLst>
                                    <p:cond delay="0"/>
                                  </p:stCondLst>
                                  <p:childTnLst>
                                    <p:set>
                                      <p:cBhvr>
                                        <p:cTn id="146" dur="1" fill="hold">
                                          <p:stCondLst>
                                            <p:cond delay="0"/>
                                          </p:stCondLst>
                                        </p:cTn>
                                        <p:tgtEl>
                                          <p:spTgt spid="36910"/>
                                        </p:tgtEl>
                                        <p:attrNameLst>
                                          <p:attrName>style.visibility</p:attrName>
                                        </p:attrNameLst>
                                      </p:cBhvr>
                                      <p:to>
                                        <p:strVal val="visible"/>
                                      </p:to>
                                    </p:set>
                                    <p:animEffect transition="in" filter="wipe(left)">
                                      <p:cBhvr>
                                        <p:cTn id="147" dur="500"/>
                                        <p:tgtEl>
                                          <p:spTgt spid="369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71" grpId="0" animBg="1"/>
      <p:bldP spid="36872" grpId="0" animBg="1"/>
      <p:bldP spid="36897" grpId="0"/>
      <p:bldP spid="36898" grpId="0"/>
      <p:bldP spid="36899" grpId="0"/>
      <p:bldP spid="36900" grpId="0"/>
      <p:bldP spid="36901" grpId="0"/>
      <p:bldP spid="36902" grpId="0"/>
      <p:bldP spid="36903" grpId="0"/>
      <p:bldP spid="36904" grpId="0"/>
      <p:bldP spid="36905" grpId="0"/>
      <p:bldP spid="36906" grpId="0"/>
      <p:bldP spid="36907" grpId="0"/>
      <p:bldP spid="36908" grpId="0"/>
      <p:bldP spid="36909" grpId="0"/>
      <p:bldP spid="36910" grpId="0"/>
      <p:bldP spid="36911" grpId="0" animBg="1"/>
      <p:bldP spid="36912" grpId="0" animBg="1"/>
      <p:bldP spid="36913" grpId="0" animBg="1"/>
      <p:bldP spid="369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1"/>
          <p:cNvSpPr/>
          <p:nvPr/>
        </p:nvSpPr>
        <p:spPr>
          <a:xfrm>
            <a:off x="5089525" y="1155700"/>
            <a:ext cx="6769100" cy="3786188"/>
          </a:xfrm>
          <a:prstGeom prst="rect">
            <a:avLst/>
          </a:prstGeom>
          <a:noFill/>
          <a:ln w="9525">
            <a:noFill/>
          </a:ln>
        </p:spPr>
        <p:txBody>
          <a:bodyPr>
            <a:spAutoFit/>
          </a:bodyPr>
          <a:lstStyle/>
          <a:p>
            <a:pPr lvl="0" algn="just" eaLnBrk="1" hangingPunct="1">
              <a:lnSpc>
                <a:spcPct val="150000"/>
              </a:lnSpc>
            </a:pPr>
            <a:r>
              <a:rPr lang="zh-CN" altLang="en-US" sz="2000" b="1" dirty="0">
                <a:solidFill>
                  <a:schemeClr val="accent1"/>
                </a:solidFill>
                <a:latin typeface="微软雅黑" panose="020B0503020204020204" pitchFamily="2" charset="-122"/>
                <a:ea typeface="微软雅黑" panose="020B0503020204020204" pitchFamily="2" charset="-122"/>
              </a:rPr>
              <a:t>公司总部：</a:t>
            </a:r>
            <a:r>
              <a:rPr lang="en-US" altLang="x-none" sz="2000" dirty="0">
                <a:solidFill>
                  <a:schemeClr val="accent1"/>
                </a:solidFill>
                <a:latin typeface="微软雅黑" panose="020B0503020204020204" pitchFamily="2" charset="-122"/>
                <a:ea typeface="微软雅黑" panose="020B0503020204020204" pitchFamily="2" charset="-122"/>
              </a:rPr>
              <a:t>DOCERGROUP ITALY INTERNATIONAL S.R.L.</a:t>
            </a:r>
          </a:p>
          <a:p>
            <a:pPr lvl="0" algn="just" eaLnBrk="1" hangingPunct="1">
              <a:lnSpc>
                <a:spcPct val="150000"/>
              </a:lnSpc>
            </a:pPr>
            <a:r>
              <a:rPr lang="zh-CN" altLang="en-US" sz="2000" b="1" dirty="0">
                <a:solidFill>
                  <a:schemeClr val="accent1"/>
                </a:solidFill>
                <a:latin typeface="微软雅黑" panose="020B0503020204020204" pitchFamily="2" charset="-122"/>
                <a:ea typeface="微软雅黑" panose="020B0503020204020204" pitchFamily="2" charset="-122"/>
              </a:rPr>
              <a:t>中国运营总部：</a:t>
            </a:r>
            <a:r>
              <a:rPr lang="zh-CN" altLang="en-US" sz="2000" dirty="0">
                <a:solidFill>
                  <a:schemeClr val="accent1"/>
                </a:solidFill>
                <a:latin typeface="微软雅黑" panose="020B0503020204020204" pitchFamily="2" charset="-122"/>
                <a:ea typeface="微软雅黑" panose="020B0503020204020204" pitchFamily="2" charset="-122"/>
              </a:rPr>
              <a:t>广</a:t>
            </a:r>
            <a:r>
              <a:rPr lang="zh-CN" altLang="en-US" sz="2000" dirty="0" smtClean="0">
                <a:solidFill>
                  <a:schemeClr val="accent1"/>
                </a:solidFill>
                <a:latin typeface="微软雅黑" panose="020B0503020204020204" pitchFamily="2" charset="-122"/>
                <a:ea typeface="微软雅黑" panose="020B0503020204020204" pitchFamily="2" charset="-122"/>
              </a:rPr>
              <a:t>州鞋</a:t>
            </a:r>
            <a:r>
              <a:rPr lang="zh-CN" altLang="en-US" sz="2000" dirty="0">
                <a:solidFill>
                  <a:schemeClr val="accent1"/>
                </a:solidFill>
                <a:latin typeface="微软雅黑" panose="020B0503020204020204" pitchFamily="2" charset="-122"/>
                <a:ea typeface="微软雅黑" panose="020B0503020204020204" pitchFamily="2" charset="-122"/>
              </a:rPr>
              <a:t>业发展有限公司</a:t>
            </a:r>
          </a:p>
          <a:p>
            <a:pPr lvl="0" algn="just" eaLnBrk="1" hangingPunct="1">
              <a:lnSpc>
                <a:spcPct val="150000"/>
              </a:lnSpc>
            </a:pPr>
            <a:r>
              <a:rPr lang="zh-CN" altLang="en-US" sz="2000" b="1" dirty="0">
                <a:solidFill>
                  <a:schemeClr val="accent1"/>
                </a:solidFill>
                <a:latin typeface="微软雅黑" panose="020B0503020204020204" pitchFamily="2" charset="-122"/>
                <a:ea typeface="微软雅黑" panose="020B0503020204020204" pitchFamily="2" charset="-122"/>
              </a:rPr>
              <a:t>公司地址：</a:t>
            </a:r>
            <a:r>
              <a:rPr lang="zh-CN" altLang="en-US" sz="2000" dirty="0">
                <a:solidFill>
                  <a:schemeClr val="accent1"/>
                </a:solidFill>
                <a:latin typeface="微软雅黑" panose="020B0503020204020204" pitchFamily="2" charset="-122"/>
                <a:ea typeface="微软雅黑" panose="020B0503020204020204" pitchFamily="2" charset="-122"/>
              </a:rPr>
              <a:t>广州市机场路棠景街</a:t>
            </a:r>
            <a:r>
              <a:rPr lang="en-US" altLang="x-none" sz="2000" dirty="0">
                <a:solidFill>
                  <a:schemeClr val="accent1"/>
                </a:solidFill>
                <a:latin typeface="微软雅黑" panose="020B0503020204020204" pitchFamily="2" charset="-122"/>
                <a:ea typeface="微软雅黑" panose="020B0503020204020204" pitchFamily="2" charset="-122"/>
              </a:rPr>
              <a:t>16</a:t>
            </a:r>
            <a:r>
              <a:rPr lang="zh-CN" altLang="en-US" sz="2000" dirty="0">
                <a:solidFill>
                  <a:schemeClr val="accent1"/>
                </a:solidFill>
                <a:latin typeface="微软雅黑" panose="020B0503020204020204" pitchFamily="2" charset="-122"/>
                <a:ea typeface="微软雅黑" panose="020B0503020204020204" pitchFamily="2" charset="-122"/>
              </a:rPr>
              <a:t>号怡景大厦</a:t>
            </a:r>
            <a:r>
              <a:rPr lang="en-US" altLang="x-none" sz="2000" dirty="0">
                <a:solidFill>
                  <a:schemeClr val="accent1"/>
                </a:solidFill>
                <a:latin typeface="微软雅黑" panose="020B0503020204020204" pitchFamily="2" charset="-122"/>
                <a:ea typeface="微软雅黑" panose="020B0503020204020204" pitchFamily="2" charset="-122"/>
              </a:rPr>
              <a:t>7</a:t>
            </a:r>
            <a:r>
              <a:rPr lang="zh-CN" altLang="en-US" sz="2000" dirty="0">
                <a:solidFill>
                  <a:schemeClr val="accent1"/>
                </a:solidFill>
                <a:latin typeface="微软雅黑" panose="020B0503020204020204" pitchFamily="2" charset="-122"/>
                <a:ea typeface="微软雅黑" panose="020B0503020204020204" pitchFamily="2" charset="-122"/>
              </a:rPr>
              <a:t>楼</a:t>
            </a:r>
          </a:p>
          <a:p>
            <a:pPr lvl="0" algn="just" eaLnBrk="1" hangingPunct="1">
              <a:lnSpc>
                <a:spcPct val="150000"/>
              </a:lnSpc>
            </a:pPr>
            <a:r>
              <a:rPr lang="zh-CN" altLang="en-US" sz="2000" b="1" dirty="0">
                <a:solidFill>
                  <a:schemeClr val="accent1"/>
                </a:solidFill>
                <a:latin typeface="微软雅黑" panose="020B0503020204020204" pitchFamily="2" charset="-122"/>
                <a:ea typeface="微软雅黑" panose="020B0503020204020204" pitchFamily="2" charset="-122"/>
              </a:rPr>
              <a:t>电话：</a:t>
            </a:r>
            <a:r>
              <a:rPr lang="en-US" altLang="x-none" sz="2000" dirty="0">
                <a:solidFill>
                  <a:schemeClr val="accent1"/>
                </a:solidFill>
                <a:latin typeface="微软雅黑" panose="020B0503020204020204" pitchFamily="2" charset="-122"/>
                <a:ea typeface="微软雅黑" panose="020B0503020204020204" pitchFamily="2" charset="-122"/>
              </a:rPr>
              <a:t>020-86630788</a:t>
            </a:r>
          </a:p>
          <a:p>
            <a:pPr lvl="0" algn="just" eaLnBrk="1" hangingPunct="1">
              <a:lnSpc>
                <a:spcPct val="150000"/>
              </a:lnSpc>
            </a:pPr>
            <a:r>
              <a:rPr lang="zh-CN" altLang="en-US" sz="2000" b="1" dirty="0">
                <a:solidFill>
                  <a:schemeClr val="accent1"/>
                </a:solidFill>
                <a:latin typeface="微软雅黑" panose="020B0503020204020204" pitchFamily="2" charset="-122"/>
                <a:ea typeface="微软雅黑" panose="020B0503020204020204" pitchFamily="2" charset="-122"/>
              </a:rPr>
              <a:t>传真：</a:t>
            </a:r>
            <a:r>
              <a:rPr lang="en-US" altLang="x-none" sz="2000" dirty="0">
                <a:solidFill>
                  <a:schemeClr val="accent1"/>
                </a:solidFill>
                <a:latin typeface="微软雅黑" panose="020B0503020204020204" pitchFamily="2" charset="-122"/>
                <a:ea typeface="微软雅黑" panose="020B0503020204020204" pitchFamily="2" charset="-122"/>
              </a:rPr>
              <a:t>020-86631689</a:t>
            </a:r>
          </a:p>
          <a:p>
            <a:pPr lvl="0" algn="just" eaLnBrk="1" hangingPunct="1">
              <a:lnSpc>
                <a:spcPct val="150000"/>
              </a:lnSpc>
            </a:pPr>
            <a:r>
              <a:rPr lang="en-US" altLang="x-none" sz="2000" b="1" dirty="0">
                <a:solidFill>
                  <a:schemeClr val="accent1"/>
                </a:solidFill>
                <a:latin typeface="微软雅黑" panose="020B0503020204020204" pitchFamily="2" charset="-122"/>
                <a:ea typeface="微软雅黑" panose="020B0503020204020204" pitchFamily="2" charset="-122"/>
              </a:rPr>
              <a:t>E-Mail</a:t>
            </a:r>
            <a:r>
              <a:rPr lang="zh-CN" altLang="en-US" sz="2000" b="1" dirty="0" smtClean="0">
                <a:solidFill>
                  <a:schemeClr val="accent1"/>
                </a:solidFill>
                <a:latin typeface="微软雅黑" panose="020B0503020204020204" pitchFamily="2" charset="-122"/>
                <a:ea typeface="微软雅黑" panose="020B0503020204020204" pitchFamily="2" charset="-122"/>
              </a:rPr>
              <a:t>：</a:t>
            </a:r>
            <a:r>
              <a:rPr lang="en-US" altLang="x-none" sz="2000" dirty="0" smtClean="0">
                <a:solidFill>
                  <a:schemeClr val="accent1"/>
                </a:solidFill>
                <a:latin typeface="微软雅黑" panose="020B0503020204020204" pitchFamily="2" charset="-122"/>
                <a:ea typeface="微软雅黑" panose="020B0503020204020204" pitchFamily="2" charset="-122"/>
              </a:rPr>
              <a:t>@.</a:t>
            </a:r>
            <a:r>
              <a:rPr lang="en-US" altLang="x-none" sz="2000" dirty="0">
                <a:solidFill>
                  <a:schemeClr val="accent1"/>
                </a:solidFill>
                <a:latin typeface="微软雅黑" panose="020B0503020204020204" pitchFamily="2" charset="-122"/>
                <a:ea typeface="微软雅黑" panose="020B0503020204020204" pitchFamily="2" charset="-122"/>
              </a:rPr>
              <a:t>com</a:t>
            </a:r>
            <a:r>
              <a:rPr lang="zh-CN" altLang="en-US" sz="2000" dirty="0">
                <a:solidFill>
                  <a:schemeClr val="accent1"/>
                </a:solidFill>
                <a:latin typeface="微软雅黑" panose="020B0503020204020204" pitchFamily="2" charset="-122"/>
                <a:ea typeface="微软雅黑" panose="020B0503020204020204" pitchFamily="2" charset="-122"/>
              </a:rPr>
              <a:t>　</a:t>
            </a:r>
          </a:p>
          <a:p>
            <a:pPr lvl="0" algn="just" eaLnBrk="1" hangingPunct="1">
              <a:lnSpc>
                <a:spcPct val="150000"/>
              </a:lnSpc>
            </a:pPr>
            <a:r>
              <a:rPr lang="zh-CN" altLang="en-US" sz="2000" b="1" dirty="0">
                <a:solidFill>
                  <a:schemeClr val="accent1"/>
                </a:solidFill>
                <a:latin typeface="微软雅黑" panose="020B0503020204020204" pitchFamily="2" charset="-122"/>
                <a:ea typeface="微软雅黑" panose="020B0503020204020204" pitchFamily="2" charset="-122"/>
              </a:rPr>
              <a:t>网址：</a:t>
            </a:r>
            <a:r>
              <a:rPr lang="en-US" altLang="x-none" sz="2000" dirty="0" err="1">
                <a:solidFill>
                  <a:schemeClr val="accent1"/>
                </a:solidFill>
                <a:latin typeface="微软雅黑" panose="020B0503020204020204" pitchFamily="2" charset="-122"/>
                <a:ea typeface="微软雅黑" panose="020B0503020204020204" pitchFamily="2" charset="-122"/>
              </a:rPr>
              <a:t>www</a:t>
            </a:r>
            <a:r>
              <a:rPr lang="en-US" altLang="x-none" sz="2000" dirty="0" err="1" smtClean="0">
                <a:solidFill>
                  <a:schemeClr val="accent1"/>
                </a:solidFill>
                <a:latin typeface="微软雅黑" panose="020B0503020204020204" pitchFamily="2" charset="-122"/>
                <a:ea typeface="微软雅黑" panose="020B0503020204020204" pitchFamily="2" charset="-122"/>
              </a:rPr>
              <a:t>..</a:t>
            </a:r>
            <a:r>
              <a:rPr lang="en-US" altLang="x-none" sz="2000" dirty="0" err="1">
                <a:solidFill>
                  <a:schemeClr val="accent1"/>
                </a:solidFill>
                <a:latin typeface="微软雅黑" panose="020B0503020204020204" pitchFamily="2" charset="-122"/>
                <a:ea typeface="微软雅黑" panose="020B0503020204020204" pitchFamily="2" charset="-122"/>
              </a:rPr>
              <a:t>com</a:t>
            </a:r>
            <a:r>
              <a:rPr lang="zh-CN" altLang="en-US" sz="2000" dirty="0">
                <a:solidFill>
                  <a:schemeClr val="accent1"/>
                </a:solidFill>
                <a:latin typeface="微软雅黑" panose="020B0503020204020204" pitchFamily="2" charset="-122"/>
                <a:ea typeface="微软雅黑" panose="020B0503020204020204" pitchFamily="2" charset="-122"/>
              </a:rPr>
              <a:t>　</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lnSpc>
                <a:spcPct val="150000"/>
              </a:lnSpc>
            </a:pPr>
            <a:r>
              <a:rPr lang="zh-CN" altLang="en-US" sz="2000" b="1" dirty="0">
                <a:solidFill>
                  <a:schemeClr val="accent1"/>
                </a:solidFill>
                <a:latin typeface="微软雅黑" panose="020B0503020204020204" pitchFamily="2" charset="-122"/>
                <a:ea typeface="微软雅黑" panose="020B0503020204020204" pitchFamily="2" charset="-122"/>
              </a:rPr>
              <a:t>全国服务热线：</a:t>
            </a:r>
            <a:r>
              <a:rPr lang="en-US" altLang="x-none" sz="2000" dirty="0">
                <a:solidFill>
                  <a:schemeClr val="accent1"/>
                </a:solidFill>
                <a:latin typeface="微软雅黑" panose="020B0503020204020204" pitchFamily="2" charset="-122"/>
                <a:ea typeface="微软雅黑" panose="020B0503020204020204" pitchFamily="2" charset="-122"/>
              </a:rPr>
              <a:t>4008558287</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37891" name="Oval 5"/>
          <p:cNvSpPr/>
          <p:nvPr/>
        </p:nvSpPr>
        <p:spPr>
          <a:xfrm>
            <a:off x="711200" y="1350963"/>
            <a:ext cx="4022725" cy="4027487"/>
          </a:xfrm>
          <a:prstGeom prst="ellipse">
            <a:avLst/>
          </a:prstGeom>
          <a:solidFill>
            <a:srgbClr val="D6D6D6"/>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892" name="Oval 6"/>
          <p:cNvSpPr/>
          <p:nvPr/>
        </p:nvSpPr>
        <p:spPr>
          <a:xfrm>
            <a:off x="963613" y="1603375"/>
            <a:ext cx="3517900" cy="3522663"/>
          </a:xfrm>
          <a:prstGeom prst="ellipse">
            <a:avLst/>
          </a:prstGeom>
          <a:blipFill rotWithShape="1">
            <a:blip r:embed="rId3"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nvGrpSpPr>
          <p:cNvPr id="37893" name="组合 4"/>
          <p:cNvGrpSpPr/>
          <p:nvPr/>
        </p:nvGrpSpPr>
        <p:grpSpPr>
          <a:xfrm>
            <a:off x="3702050" y="4283075"/>
            <a:ext cx="779463" cy="781050"/>
            <a:chOff x="0" y="0"/>
            <a:chExt cx="780177" cy="780177"/>
          </a:xfrm>
        </p:grpSpPr>
        <p:sp>
          <p:nvSpPr>
            <p:cNvPr id="37894" name="Oval 9"/>
            <p:cNvSpPr/>
            <p:nvPr/>
          </p:nvSpPr>
          <p:spPr>
            <a:xfrm>
              <a:off x="0" y="0"/>
              <a:ext cx="780177" cy="780177"/>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895" name="Freeform 10"/>
            <p:cNvSpPr>
              <a:spLocks noEditPoints="1"/>
            </p:cNvSpPr>
            <p:nvPr/>
          </p:nvSpPr>
          <p:spPr>
            <a:xfrm>
              <a:off x="218802" y="81775"/>
              <a:ext cx="358041" cy="576845"/>
            </a:xfrm>
            <a:custGeom>
              <a:avLst/>
              <a:gdLst/>
              <a:ahLst/>
              <a:cxnLst>
                <a:cxn ang="0">
                  <a:pos x="177340" y="379503"/>
                </a:cxn>
                <a:cxn ang="0">
                  <a:pos x="179021" y="379503"/>
                </a:cxn>
                <a:cxn ang="0">
                  <a:pos x="180701" y="379503"/>
                </a:cxn>
                <a:cxn ang="0">
                  <a:pos x="266430" y="293483"/>
                </a:cxn>
                <a:cxn ang="0">
                  <a:pos x="266430" y="86021"/>
                </a:cxn>
                <a:cxn ang="0">
                  <a:pos x="180701" y="0"/>
                </a:cxn>
                <a:cxn ang="0">
                  <a:pos x="179021" y="0"/>
                </a:cxn>
                <a:cxn ang="0">
                  <a:pos x="177340" y="0"/>
                </a:cxn>
                <a:cxn ang="0">
                  <a:pos x="91611" y="86021"/>
                </a:cxn>
                <a:cxn ang="0">
                  <a:pos x="91611" y="293483"/>
                </a:cxn>
                <a:cxn ang="0">
                  <a:pos x="177340" y="379503"/>
                </a:cxn>
                <a:cxn ang="0">
                  <a:pos x="358041" y="295169"/>
                </a:cxn>
                <a:cxn ang="0">
                  <a:pos x="358041" y="189752"/>
                </a:cxn>
                <a:cxn ang="0">
                  <a:pos x="310975" y="189752"/>
                </a:cxn>
                <a:cxn ang="0">
                  <a:pos x="310975" y="295169"/>
                </a:cxn>
                <a:cxn ang="0">
                  <a:pos x="182382" y="424200"/>
                </a:cxn>
                <a:cxn ang="0">
                  <a:pos x="179861" y="424200"/>
                </a:cxn>
                <a:cxn ang="0">
                  <a:pos x="179021" y="424200"/>
                </a:cxn>
                <a:cxn ang="0">
                  <a:pos x="178180" y="424200"/>
                </a:cxn>
                <a:cxn ang="0">
                  <a:pos x="175659" y="424200"/>
                </a:cxn>
                <a:cxn ang="0">
                  <a:pos x="47907" y="295169"/>
                </a:cxn>
                <a:cxn ang="0">
                  <a:pos x="47907" y="189752"/>
                </a:cxn>
                <a:cxn ang="0">
                  <a:pos x="0" y="189752"/>
                </a:cxn>
                <a:cxn ang="0">
                  <a:pos x="0" y="295169"/>
                </a:cxn>
                <a:cxn ang="0">
                  <a:pos x="151285" y="469741"/>
                </a:cxn>
                <a:cxn ang="0">
                  <a:pos x="151285" y="546485"/>
                </a:cxn>
                <a:cxn ang="0">
                  <a:pos x="43705" y="576845"/>
                </a:cxn>
                <a:cxn ang="0">
                  <a:pos x="315177" y="576845"/>
                </a:cxn>
                <a:cxn ang="0">
                  <a:pos x="206756" y="545641"/>
                </a:cxn>
                <a:cxn ang="0">
                  <a:pos x="206756" y="469741"/>
                </a:cxn>
                <a:cxn ang="0">
                  <a:pos x="358041" y="295169"/>
                </a:cxn>
              </a:cxnLst>
              <a:rect l="0" t="0" r="0" b="0"/>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alpha val="100000"/>
              </a:srgbClr>
            </a:solidFill>
            <a:ln w="9525">
              <a:noFill/>
            </a:ln>
          </p:spPr>
          <p:txBody>
            <a:bodyPr/>
            <a:lstStyle/>
            <a:p>
              <a:endParaRPr lang="zh-CN" altLang="en-US"/>
            </a:p>
          </p:txBody>
        </p:sp>
      </p:grpSp>
      <p:sp>
        <p:nvSpPr>
          <p:cNvPr id="37896" name="TextBox 7"/>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solidFill>
                  <a:schemeClr val="accent1"/>
                </a:solidFill>
                <a:latin typeface="微软雅黑" panose="020B0503020204020204" pitchFamily="2" charset="-122"/>
                <a:ea typeface="微软雅黑" panose="020B0503020204020204" pitchFamily="2" charset="-122"/>
              </a:rPr>
              <a:t>联系我们</a:t>
            </a:r>
          </a:p>
        </p:txBody>
      </p:sp>
      <p:sp>
        <p:nvSpPr>
          <p:cNvPr id="3789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789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789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37900" name="Picture 2" descr="E:\我的文档\My Pictures\2934349b033b5bb571dc8c5133d3d539b600bc12.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71063" y="4008438"/>
            <a:ext cx="1866900" cy="1866900"/>
          </a:xfrm>
          <a:prstGeom prst="rect">
            <a:avLst/>
          </a:prstGeom>
          <a:noFill/>
          <a:ln w="9525">
            <a:noFill/>
          </a:ln>
        </p:spPr>
      </p:pic>
      <p:sp>
        <p:nvSpPr>
          <p:cNvPr id="37901" name="TextBox 12"/>
          <p:cNvSpPr txBox="1"/>
          <p:nvPr/>
        </p:nvSpPr>
        <p:spPr>
          <a:xfrm>
            <a:off x="9725025" y="6029325"/>
            <a:ext cx="1958975" cy="307975"/>
          </a:xfrm>
          <a:prstGeom prst="rect">
            <a:avLst/>
          </a:prstGeom>
          <a:noFill/>
          <a:ln w="9525">
            <a:noFill/>
          </a:ln>
        </p:spPr>
        <p:txBody>
          <a:bodyPr>
            <a:spAutoFit/>
          </a:bodyPr>
          <a:lstStyle/>
          <a:p>
            <a:pPr lvl="0" algn="ctr" eaLnBrk="1" hangingPunct="1"/>
            <a:r>
              <a:rPr lang="zh-CN" altLang="en-US" sz="1400" dirty="0">
                <a:solidFill>
                  <a:schemeClr val="accent1"/>
                </a:solidFill>
                <a:latin typeface="微软雅黑" panose="020B0503020204020204" pitchFamily="2" charset="-122"/>
                <a:ea typeface="微软雅黑" panose="020B0503020204020204" pitchFamily="2" charset="-122"/>
              </a:rPr>
              <a:t>扫描关注微信公众号</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7897"/>
                                        </p:tgtEl>
                                        <p:attrNameLst>
                                          <p:attrName>style.visibility</p:attrName>
                                        </p:attrNameLst>
                                      </p:cBhvr>
                                      <p:to>
                                        <p:strVal val="visible"/>
                                      </p:to>
                                    </p:set>
                                    <p:anim calcmode="lin" valueType="num">
                                      <p:cBhvr additive="base">
                                        <p:cTn id="7" dur="300" fill="hold"/>
                                        <p:tgtEl>
                                          <p:spTgt spid="37897"/>
                                        </p:tgtEl>
                                        <p:attrNameLst>
                                          <p:attrName>ppt_x</p:attrName>
                                        </p:attrNameLst>
                                      </p:cBhvr>
                                      <p:tavLst>
                                        <p:tav tm="0">
                                          <p:val>
                                            <p:strVal val="0-#ppt_w/2"/>
                                          </p:val>
                                        </p:tav>
                                        <p:tav tm="100000">
                                          <p:val>
                                            <p:strVal val="#ppt_x"/>
                                          </p:val>
                                        </p:tav>
                                      </p:tavLst>
                                    </p:anim>
                                    <p:anim calcmode="lin" valueType="num">
                                      <p:cBhvr additive="base">
                                        <p:cTn id="8" dur="300" fill="hold"/>
                                        <p:tgtEl>
                                          <p:spTgt spid="3789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7898"/>
                                        </p:tgtEl>
                                        <p:attrNameLst>
                                          <p:attrName>style.visibility</p:attrName>
                                        </p:attrNameLst>
                                      </p:cBhvr>
                                      <p:to>
                                        <p:strVal val="visible"/>
                                      </p:to>
                                    </p:set>
                                    <p:anim calcmode="lin" valueType="num">
                                      <p:cBhvr additive="base">
                                        <p:cTn id="11" dur="300" fill="hold"/>
                                        <p:tgtEl>
                                          <p:spTgt spid="37898"/>
                                        </p:tgtEl>
                                        <p:attrNameLst>
                                          <p:attrName>ppt_x</p:attrName>
                                        </p:attrNameLst>
                                      </p:cBhvr>
                                      <p:tavLst>
                                        <p:tav tm="0">
                                          <p:val>
                                            <p:strVal val="0-#ppt_w/2"/>
                                          </p:val>
                                        </p:tav>
                                        <p:tav tm="100000">
                                          <p:val>
                                            <p:strVal val="#ppt_x"/>
                                          </p:val>
                                        </p:tav>
                                      </p:tavLst>
                                    </p:anim>
                                    <p:anim calcmode="lin" valueType="num">
                                      <p:cBhvr additive="base">
                                        <p:cTn id="12" dur="300" fill="hold"/>
                                        <p:tgtEl>
                                          <p:spTgt spid="3789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7899"/>
                                        </p:tgtEl>
                                        <p:attrNameLst>
                                          <p:attrName>style.visibility</p:attrName>
                                        </p:attrNameLst>
                                      </p:cBhvr>
                                      <p:to>
                                        <p:strVal val="visible"/>
                                      </p:to>
                                    </p:set>
                                    <p:anim calcmode="lin" valueType="num">
                                      <p:cBhvr additive="base">
                                        <p:cTn id="15" dur="300" fill="hold"/>
                                        <p:tgtEl>
                                          <p:spTgt spid="37899"/>
                                        </p:tgtEl>
                                        <p:attrNameLst>
                                          <p:attrName>ppt_x</p:attrName>
                                        </p:attrNameLst>
                                      </p:cBhvr>
                                      <p:tavLst>
                                        <p:tav tm="0">
                                          <p:val>
                                            <p:strVal val="0-#ppt_w/2"/>
                                          </p:val>
                                        </p:tav>
                                        <p:tav tm="100000">
                                          <p:val>
                                            <p:strVal val="#ppt_x"/>
                                          </p:val>
                                        </p:tav>
                                      </p:tavLst>
                                    </p:anim>
                                    <p:anim calcmode="lin" valueType="num">
                                      <p:cBhvr additive="base">
                                        <p:cTn id="16" dur="300" fill="hold"/>
                                        <p:tgtEl>
                                          <p:spTgt spid="3789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7896"/>
                                        </p:tgtEl>
                                        <p:attrNameLst>
                                          <p:attrName>style.visibility</p:attrName>
                                        </p:attrNameLst>
                                      </p:cBhvr>
                                      <p:to>
                                        <p:strVal val="visible"/>
                                      </p:to>
                                    </p:set>
                                    <p:anim calcmode="lin" valueType="num">
                                      <p:cBhvr>
                                        <p:cTn id="20" dur="500" fill="hold"/>
                                        <p:tgtEl>
                                          <p:spTgt spid="3789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896"/>
                                        </p:tgtEl>
                                        <p:attrNameLst>
                                          <p:attrName>ppt_y</p:attrName>
                                        </p:attrNameLst>
                                      </p:cBhvr>
                                      <p:tavLst>
                                        <p:tav tm="0">
                                          <p:val>
                                            <p:strVal val="#ppt_y"/>
                                          </p:val>
                                        </p:tav>
                                        <p:tav tm="100000">
                                          <p:val>
                                            <p:strVal val="#ppt_y"/>
                                          </p:val>
                                        </p:tav>
                                      </p:tavLst>
                                    </p:anim>
                                    <p:anim calcmode="lin" valueType="num">
                                      <p:cBhvr>
                                        <p:cTn id="22" dur="500" fill="hold"/>
                                        <p:tgtEl>
                                          <p:spTgt spid="3789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89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896"/>
                                        </p:tgtEl>
                                      </p:cBhvr>
                                    </p:animEffect>
                                  </p:childTnLst>
                                </p:cTn>
                              </p:par>
                            </p:childTnLst>
                          </p:cTn>
                        </p:par>
                        <p:par>
                          <p:cTn id="25" fill="hold">
                            <p:stCondLst>
                              <p:cond delay="1049"/>
                            </p:stCondLst>
                            <p:childTnLst>
                              <p:par>
                                <p:cTn id="26" presetID="21" presetClass="entr" presetSubtype="1" fill="hold" grpId="0" nodeType="afterEffect">
                                  <p:stCondLst>
                                    <p:cond delay="0"/>
                                  </p:stCondLst>
                                  <p:childTnLst>
                                    <p:set>
                                      <p:cBhvr>
                                        <p:cTn id="27" dur="1" fill="hold">
                                          <p:stCondLst>
                                            <p:cond delay="0"/>
                                          </p:stCondLst>
                                        </p:cTn>
                                        <p:tgtEl>
                                          <p:spTgt spid="37892"/>
                                        </p:tgtEl>
                                        <p:attrNameLst>
                                          <p:attrName>style.visibility</p:attrName>
                                        </p:attrNameLst>
                                      </p:cBhvr>
                                      <p:to>
                                        <p:strVal val="visible"/>
                                      </p:to>
                                    </p:set>
                                    <p:animEffect transition="in" filter="wheel(1)">
                                      <p:cBhvr>
                                        <p:cTn id="28" dur="1000"/>
                                        <p:tgtEl>
                                          <p:spTgt spid="3789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37891"/>
                                        </p:tgtEl>
                                        <p:attrNameLst>
                                          <p:attrName>style.visibility</p:attrName>
                                        </p:attrNameLst>
                                      </p:cBhvr>
                                      <p:to>
                                        <p:strVal val="visible"/>
                                      </p:to>
                                    </p:set>
                                    <p:animEffect transition="in" filter="wheel(1)">
                                      <p:cBhvr>
                                        <p:cTn id="31" dur="1000"/>
                                        <p:tgtEl>
                                          <p:spTgt spid="37891"/>
                                        </p:tgtEl>
                                      </p:cBhvr>
                                    </p:animEffect>
                                  </p:childTnLst>
                                </p:cTn>
                              </p:par>
                            </p:childTnLst>
                          </p:cTn>
                        </p:par>
                        <p:par>
                          <p:cTn id="32" fill="hold">
                            <p:stCondLst>
                              <p:cond delay="2049"/>
                            </p:stCondLst>
                            <p:childTnLst>
                              <p:par>
                                <p:cTn id="33" presetID="52" presetClass="entr" presetSubtype="0" fill="hold" nodeType="afterEffect">
                                  <p:stCondLst>
                                    <p:cond delay="0"/>
                                  </p:stCondLst>
                                  <p:childTnLst>
                                    <p:set>
                                      <p:cBhvr>
                                        <p:cTn id="34" dur="1" fill="hold">
                                          <p:stCondLst>
                                            <p:cond delay="0"/>
                                          </p:stCondLst>
                                        </p:cTn>
                                        <p:tgtEl>
                                          <p:spTgt spid="37893"/>
                                        </p:tgtEl>
                                        <p:attrNameLst>
                                          <p:attrName>style.visibility</p:attrName>
                                        </p:attrNameLst>
                                      </p:cBhvr>
                                      <p:to>
                                        <p:strVal val="visible"/>
                                      </p:to>
                                    </p:set>
                                    <p:animScale>
                                      <p:cBhvr>
                                        <p:cTn id="35" dur="800" decel="50000" fill="hold">
                                          <p:stCondLst>
                                            <p:cond delay="0"/>
                                          </p:stCondLst>
                                        </p:cTn>
                                        <p:tgtEl>
                                          <p:spTgt spid="378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800" decel="50000" fill="hold">
                                          <p:stCondLst>
                                            <p:cond delay="0"/>
                                          </p:stCondLst>
                                        </p:cTn>
                                        <p:tgtEl>
                                          <p:spTgt spid="37893"/>
                                        </p:tgtEl>
                                        <p:attrNameLst>
                                          <p:attrName>ppt_x</p:attrName>
                                          <p:attrName>ppt_y</p:attrName>
                                        </p:attrNameLst>
                                      </p:cBhvr>
                                    </p:animMotion>
                                    <p:animEffect transition="in" filter="fade">
                                      <p:cBhvr>
                                        <p:cTn id="37" dur="800"/>
                                        <p:tgtEl>
                                          <p:spTgt spid="37893"/>
                                        </p:tgtEl>
                                      </p:cBhvr>
                                    </p:animEffect>
                                  </p:childTnLst>
                                </p:cTn>
                              </p:par>
                            </p:childTnLst>
                          </p:cTn>
                        </p:par>
                        <p:par>
                          <p:cTn id="38" fill="hold">
                            <p:stCondLst>
                              <p:cond delay="3049"/>
                            </p:stCondLst>
                            <p:childTnLst>
                              <p:par>
                                <p:cTn id="39" presetID="22" presetClass="entr" presetSubtype="1" fill="hold" grpId="0" nodeType="afterEffect">
                                  <p:stCondLst>
                                    <p:cond delay="0"/>
                                  </p:stCondLst>
                                  <p:childTnLst>
                                    <p:set>
                                      <p:cBhvr>
                                        <p:cTn id="40" dur="1" fill="hold">
                                          <p:stCondLst>
                                            <p:cond delay="0"/>
                                          </p:stCondLst>
                                        </p:cTn>
                                        <p:tgtEl>
                                          <p:spTgt spid="37890"/>
                                        </p:tgtEl>
                                        <p:attrNameLst>
                                          <p:attrName>style.visibility</p:attrName>
                                        </p:attrNameLst>
                                      </p:cBhvr>
                                      <p:to>
                                        <p:strVal val="visible"/>
                                      </p:to>
                                    </p:set>
                                    <p:animEffect transition="in" filter="wipe(up)">
                                      <p:cBhvr>
                                        <p:cTn id="41" dur="500"/>
                                        <p:tgtEl>
                                          <p:spTgt spid="37890"/>
                                        </p:tgtEl>
                                      </p:cBhvr>
                                    </p:animEffect>
                                  </p:childTnLst>
                                </p:cTn>
                              </p:par>
                              <p:par>
                                <p:cTn id="42" presetID="42" presetClass="entr" presetSubtype="0" fill="hold" nodeType="withEffect">
                                  <p:stCondLst>
                                    <p:cond delay="0"/>
                                  </p:stCondLst>
                                  <p:childTnLst>
                                    <p:set>
                                      <p:cBhvr>
                                        <p:cTn id="43" dur="1" fill="hold">
                                          <p:stCondLst>
                                            <p:cond delay="0"/>
                                          </p:stCondLst>
                                        </p:cTn>
                                        <p:tgtEl>
                                          <p:spTgt spid="37900"/>
                                        </p:tgtEl>
                                        <p:attrNameLst>
                                          <p:attrName>style.visibility</p:attrName>
                                        </p:attrNameLst>
                                      </p:cBhvr>
                                      <p:to>
                                        <p:strVal val="visible"/>
                                      </p:to>
                                    </p:set>
                                    <p:animEffect transition="in" filter="fade">
                                      <p:cBhvr>
                                        <p:cTn id="44" dur="1000"/>
                                        <p:tgtEl>
                                          <p:spTgt spid="37900"/>
                                        </p:tgtEl>
                                      </p:cBhvr>
                                    </p:animEffect>
                                    <p:anim calcmode="lin" valueType="num">
                                      <p:cBhvr>
                                        <p:cTn id="45" dur="1000" fill="hold"/>
                                        <p:tgtEl>
                                          <p:spTgt spid="37900"/>
                                        </p:tgtEl>
                                        <p:attrNameLst>
                                          <p:attrName>ppt_x</p:attrName>
                                        </p:attrNameLst>
                                      </p:cBhvr>
                                      <p:tavLst>
                                        <p:tav tm="0">
                                          <p:val>
                                            <p:strVal val="#ppt_x"/>
                                          </p:val>
                                        </p:tav>
                                        <p:tav tm="100000">
                                          <p:val>
                                            <p:strVal val="#ppt_x"/>
                                          </p:val>
                                        </p:tav>
                                      </p:tavLst>
                                    </p:anim>
                                    <p:anim calcmode="lin" valueType="num">
                                      <p:cBhvr>
                                        <p:cTn id="46" dur="1000" fill="hold"/>
                                        <p:tgtEl>
                                          <p:spTgt spid="3790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7901"/>
                                        </p:tgtEl>
                                        <p:attrNameLst>
                                          <p:attrName>style.visibility</p:attrName>
                                        </p:attrNameLst>
                                      </p:cBhvr>
                                      <p:to>
                                        <p:strVal val="visible"/>
                                      </p:to>
                                    </p:set>
                                    <p:animEffect transition="in" filter="fade">
                                      <p:cBhvr>
                                        <p:cTn id="49" dur="1000"/>
                                        <p:tgtEl>
                                          <p:spTgt spid="37901"/>
                                        </p:tgtEl>
                                      </p:cBhvr>
                                    </p:animEffect>
                                    <p:anim calcmode="lin" valueType="num">
                                      <p:cBhvr>
                                        <p:cTn id="50" dur="1000" fill="hold"/>
                                        <p:tgtEl>
                                          <p:spTgt spid="37901"/>
                                        </p:tgtEl>
                                        <p:attrNameLst>
                                          <p:attrName>ppt_x</p:attrName>
                                        </p:attrNameLst>
                                      </p:cBhvr>
                                      <p:tavLst>
                                        <p:tav tm="0">
                                          <p:val>
                                            <p:strVal val="#ppt_x"/>
                                          </p:val>
                                        </p:tav>
                                        <p:tav tm="100000">
                                          <p:val>
                                            <p:strVal val="#ppt_x"/>
                                          </p:val>
                                        </p:tav>
                                      </p:tavLst>
                                    </p:anim>
                                    <p:anim calcmode="lin" valueType="num">
                                      <p:cBhvr>
                                        <p:cTn id="51" dur="1000" fill="hold"/>
                                        <p:tgtEl>
                                          <p:spTgt spid="379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animBg="1"/>
      <p:bldP spid="37892" grpId="0" animBg="1"/>
      <p:bldP spid="37896" grpId="0"/>
      <p:bldP spid="3790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04"/>
          <p:cNvSpPr txBox="1"/>
          <p:nvPr/>
        </p:nvSpPr>
        <p:spPr>
          <a:xfrm>
            <a:off x="698500" y="107950"/>
            <a:ext cx="3305175" cy="584200"/>
          </a:xfrm>
          <a:prstGeom prst="rect">
            <a:avLst/>
          </a:prstGeom>
          <a:noFill/>
          <a:ln w="9525">
            <a:noFill/>
          </a:ln>
        </p:spPr>
        <p:txBody>
          <a:bodyPr>
            <a:spAutoFit/>
          </a:bodyPr>
          <a:lstStyle/>
          <a:p>
            <a:pPr lvl="0" eaLnBrk="1" hangingPunct="1"/>
            <a:r>
              <a:rPr lang="zh-CN" altLang="en-US" sz="3200"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39939" name="Freeform 5"/>
          <p:cNvSpPr/>
          <p:nvPr/>
        </p:nvSpPr>
        <p:spPr>
          <a:xfrm>
            <a:off x="190500" y="69850"/>
            <a:ext cx="263525"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9940" name="Freeform 6"/>
          <p:cNvSpPr/>
          <p:nvPr/>
        </p:nvSpPr>
        <p:spPr>
          <a:xfrm>
            <a:off x="363538" y="244475"/>
            <a:ext cx="261937"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9941" name="Freeform 7"/>
          <p:cNvSpPr/>
          <p:nvPr/>
        </p:nvSpPr>
        <p:spPr>
          <a:xfrm>
            <a:off x="187325" y="425450"/>
            <a:ext cx="260350"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9942" name="Freeform 6"/>
          <p:cNvSpPr/>
          <p:nvPr/>
        </p:nvSpPr>
        <p:spPr>
          <a:xfrm>
            <a:off x="6648450" y="2868613"/>
            <a:ext cx="1376363" cy="1587500"/>
          </a:xfrm>
          <a:custGeom>
            <a:avLst/>
            <a:gdLst/>
            <a:ahLst/>
            <a:cxnLst>
              <a:cxn ang="0">
                <a:pos x="688181" y="0"/>
              </a:cxn>
              <a:cxn ang="0">
                <a:pos x="1032272" y="198285"/>
              </a:cxn>
              <a:cxn ang="0">
                <a:pos x="1376363" y="396571"/>
              </a:cxn>
              <a:cxn ang="0">
                <a:pos x="1376363" y="793750"/>
              </a:cxn>
              <a:cxn ang="0">
                <a:pos x="1376363" y="1190321"/>
              </a:cxn>
              <a:cxn ang="0">
                <a:pos x="1032272" y="1388606"/>
              </a:cxn>
              <a:cxn ang="0">
                <a:pos x="688181" y="1587500"/>
              </a:cxn>
              <a:cxn ang="0">
                <a:pos x="344091" y="1388606"/>
              </a:cxn>
              <a:cxn ang="0">
                <a:pos x="0" y="1190321"/>
              </a:cxn>
              <a:cxn ang="0">
                <a:pos x="0" y="793750"/>
              </a:cxn>
              <a:cxn ang="0">
                <a:pos x="0" y="396571"/>
              </a:cxn>
              <a:cxn ang="0">
                <a:pos x="344091" y="198285"/>
              </a:cxn>
              <a:cxn ang="0">
                <a:pos x="688181"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lstStyle/>
          <a:p>
            <a:endParaRPr lang="zh-CN" altLang="en-US"/>
          </a:p>
        </p:txBody>
      </p:sp>
      <p:sp>
        <p:nvSpPr>
          <p:cNvPr id="39943" name="Freeform 7"/>
          <p:cNvSpPr/>
          <p:nvPr/>
        </p:nvSpPr>
        <p:spPr>
          <a:xfrm>
            <a:off x="3794125" y="2868613"/>
            <a:ext cx="1374775" cy="1587500"/>
          </a:xfrm>
          <a:custGeom>
            <a:avLst/>
            <a:gdLst/>
            <a:ahLst/>
            <a:cxnLst>
              <a:cxn ang="0">
                <a:pos x="687388" y="0"/>
              </a:cxn>
              <a:cxn ang="0">
                <a:pos x="1031081" y="198285"/>
              </a:cxn>
              <a:cxn ang="0">
                <a:pos x="1374775" y="396571"/>
              </a:cxn>
              <a:cxn ang="0">
                <a:pos x="1374775" y="793750"/>
              </a:cxn>
              <a:cxn ang="0">
                <a:pos x="1374775" y="1190321"/>
              </a:cxn>
              <a:cxn ang="0">
                <a:pos x="1031081" y="1388606"/>
              </a:cxn>
              <a:cxn ang="0">
                <a:pos x="687388" y="1587500"/>
              </a:cxn>
              <a:cxn ang="0">
                <a:pos x="343694" y="1388606"/>
              </a:cxn>
              <a:cxn ang="0">
                <a:pos x="0" y="1190321"/>
              </a:cxn>
              <a:cxn ang="0">
                <a:pos x="0" y="793750"/>
              </a:cxn>
              <a:cxn ang="0">
                <a:pos x="0" y="396571"/>
              </a:cxn>
              <a:cxn ang="0">
                <a:pos x="343694" y="198285"/>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alpha val="100000"/>
            </a:schemeClr>
          </a:solidFill>
          <a:ln w="9525">
            <a:noFill/>
          </a:ln>
        </p:spPr>
        <p:txBody>
          <a:bodyPr/>
          <a:lstStyle/>
          <a:p>
            <a:endParaRPr lang="zh-CN" altLang="en-US"/>
          </a:p>
        </p:txBody>
      </p:sp>
      <p:sp>
        <p:nvSpPr>
          <p:cNvPr id="39944" name="Freeform 8"/>
          <p:cNvSpPr/>
          <p:nvPr/>
        </p:nvSpPr>
        <p:spPr>
          <a:xfrm>
            <a:off x="4506913" y="1628775"/>
            <a:ext cx="1374775" cy="1589088"/>
          </a:xfrm>
          <a:custGeom>
            <a:avLst/>
            <a:gdLst/>
            <a:ahLst/>
            <a:cxnLst>
              <a:cxn ang="0">
                <a:pos x="687388" y="0"/>
              </a:cxn>
              <a:cxn ang="0">
                <a:pos x="1031081" y="198484"/>
              </a:cxn>
              <a:cxn ang="0">
                <a:pos x="1374775" y="396968"/>
              </a:cxn>
              <a:cxn ang="0">
                <a:pos x="1374775" y="794544"/>
              </a:cxn>
              <a:cxn ang="0">
                <a:pos x="1374775" y="1191512"/>
              </a:cxn>
              <a:cxn ang="0">
                <a:pos x="1031081" y="1389995"/>
              </a:cxn>
              <a:cxn ang="0">
                <a:pos x="687388" y="1589088"/>
              </a:cxn>
              <a:cxn ang="0">
                <a:pos x="343694" y="1389995"/>
              </a:cxn>
              <a:cxn ang="0">
                <a:pos x="0" y="1191512"/>
              </a:cxn>
              <a:cxn ang="0">
                <a:pos x="0" y="794544"/>
              </a:cxn>
              <a:cxn ang="0">
                <a:pos x="0" y="396968"/>
              </a:cxn>
              <a:cxn ang="0">
                <a:pos x="343694" y="198484"/>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lstStyle/>
          <a:p>
            <a:endParaRPr lang="zh-CN" altLang="en-US"/>
          </a:p>
        </p:txBody>
      </p:sp>
      <p:sp>
        <p:nvSpPr>
          <p:cNvPr id="39945" name="Freeform 9"/>
          <p:cNvSpPr/>
          <p:nvPr/>
        </p:nvSpPr>
        <p:spPr>
          <a:xfrm>
            <a:off x="5937250" y="1628775"/>
            <a:ext cx="1374775" cy="1589088"/>
          </a:xfrm>
          <a:custGeom>
            <a:avLst/>
            <a:gdLst/>
            <a:ahLst/>
            <a:cxnLst>
              <a:cxn ang="0">
                <a:pos x="687388" y="0"/>
              </a:cxn>
              <a:cxn ang="0">
                <a:pos x="1031081" y="198484"/>
              </a:cxn>
              <a:cxn ang="0">
                <a:pos x="1374775" y="396968"/>
              </a:cxn>
              <a:cxn ang="0">
                <a:pos x="1374775" y="794544"/>
              </a:cxn>
              <a:cxn ang="0">
                <a:pos x="1374775" y="1191512"/>
              </a:cxn>
              <a:cxn ang="0">
                <a:pos x="1031081" y="1389995"/>
              </a:cxn>
              <a:cxn ang="0">
                <a:pos x="687388" y="1589088"/>
              </a:cxn>
              <a:cxn ang="0">
                <a:pos x="343694" y="1389995"/>
              </a:cxn>
              <a:cxn ang="0">
                <a:pos x="0" y="1191512"/>
              </a:cxn>
              <a:cxn ang="0">
                <a:pos x="0" y="794544"/>
              </a:cxn>
              <a:cxn ang="0">
                <a:pos x="0" y="396968"/>
              </a:cxn>
              <a:cxn ang="0">
                <a:pos x="343694" y="198484"/>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alpha val="100000"/>
            </a:schemeClr>
          </a:solidFill>
          <a:ln w="9525">
            <a:noFill/>
          </a:ln>
        </p:spPr>
        <p:txBody>
          <a:bodyPr/>
          <a:lstStyle/>
          <a:p>
            <a:endParaRPr lang="zh-CN" altLang="en-US"/>
          </a:p>
        </p:txBody>
      </p:sp>
      <p:sp>
        <p:nvSpPr>
          <p:cNvPr id="39946" name="Freeform 10"/>
          <p:cNvSpPr/>
          <p:nvPr/>
        </p:nvSpPr>
        <p:spPr>
          <a:xfrm>
            <a:off x="4506913" y="4100513"/>
            <a:ext cx="1374775" cy="1589087"/>
          </a:xfrm>
          <a:custGeom>
            <a:avLst/>
            <a:gdLst/>
            <a:ahLst/>
            <a:cxnLst>
              <a:cxn ang="0">
                <a:pos x="687388" y="0"/>
              </a:cxn>
              <a:cxn ang="0">
                <a:pos x="1031081" y="198560"/>
              </a:cxn>
              <a:cxn ang="0">
                <a:pos x="1374775" y="397120"/>
              </a:cxn>
              <a:cxn ang="0">
                <a:pos x="1374775" y="794849"/>
              </a:cxn>
              <a:cxn ang="0">
                <a:pos x="1374775" y="1191968"/>
              </a:cxn>
              <a:cxn ang="0">
                <a:pos x="1031081" y="1390528"/>
              </a:cxn>
              <a:cxn ang="0">
                <a:pos x="687388" y="1589088"/>
              </a:cxn>
              <a:cxn ang="0">
                <a:pos x="343694" y="1390528"/>
              </a:cxn>
              <a:cxn ang="0">
                <a:pos x="0" y="1191968"/>
              </a:cxn>
              <a:cxn ang="0">
                <a:pos x="0" y="794849"/>
              </a:cxn>
              <a:cxn ang="0">
                <a:pos x="0" y="397120"/>
              </a:cxn>
              <a:cxn ang="0">
                <a:pos x="343694" y="198560"/>
              </a:cxn>
              <a:cxn ang="0">
                <a:pos x="687388" y="0"/>
              </a:cxn>
            </a:cxnLst>
            <a:rect l="0" t="0" r="0" b="0"/>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C6251D">
              <a:alpha val="100000"/>
            </a:srgbClr>
          </a:solidFill>
          <a:ln w="9525">
            <a:noFill/>
          </a:ln>
        </p:spPr>
        <p:txBody>
          <a:bodyPr/>
          <a:lstStyle/>
          <a:p>
            <a:endParaRPr lang="zh-CN" altLang="en-US"/>
          </a:p>
        </p:txBody>
      </p:sp>
      <p:sp>
        <p:nvSpPr>
          <p:cNvPr id="39947" name="Freeform 11"/>
          <p:cNvSpPr/>
          <p:nvPr/>
        </p:nvSpPr>
        <p:spPr>
          <a:xfrm>
            <a:off x="5937250" y="4100513"/>
            <a:ext cx="1374775" cy="1589087"/>
          </a:xfrm>
          <a:custGeom>
            <a:avLst/>
            <a:gdLst/>
            <a:ahLst/>
            <a:cxnLst>
              <a:cxn ang="0">
                <a:pos x="687388" y="0"/>
              </a:cxn>
              <a:cxn ang="0">
                <a:pos x="1031081" y="198560"/>
              </a:cxn>
              <a:cxn ang="0">
                <a:pos x="1374775" y="397120"/>
              </a:cxn>
              <a:cxn ang="0">
                <a:pos x="1374775" y="794849"/>
              </a:cxn>
              <a:cxn ang="0">
                <a:pos x="1374775" y="1191968"/>
              </a:cxn>
              <a:cxn ang="0">
                <a:pos x="1031081" y="1390528"/>
              </a:cxn>
              <a:cxn ang="0">
                <a:pos x="687388" y="1589088"/>
              </a:cxn>
              <a:cxn ang="0">
                <a:pos x="343694" y="1390528"/>
              </a:cxn>
              <a:cxn ang="0">
                <a:pos x="0" y="1191968"/>
              </a:cxn>
              <a:cxn ang="0">
                <a:pos x="0" y="794849"/>
              </a:cxn>
              <a:cxn ang="0">
                <a:pos x="0" y="397120"/>
              </a:cxn>
              <a:cxn ang="0">
                <a:pos x="343694" y="198560"/>
              </a:cxn>
              <a:cxn ang="0">
                <a:pos x="687388" y="0"/>
              </a:cxn>
            </a:cxnLst>
            <a:rect l="0" t="0" r="0" b="0"/>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1">
              <a:alpha val="100000"/>
            </a:schemeClr>
          </a:solidFill>
          <a:ln w="9525">
            <a:noFill/>
          </a:ln>
        </p:spPr>
        <p:txBody>
          <a:bodyPr/>
          <a:lstStyle/>
          <a:p>
            <a:endParaRPr lang="zh-CN" altLang="en-US"/>
          </a:p>
        </p:txBody>
      </p:sp>
      <p:sp>
        <p:nvSpPr>
          <p:cNvPr id="39948" name="Freeform 12"/>
          <p:cNvSpPr>
            <a:spLocks noEditPoints="1"/>
          </p:cNvSpPr>
          <p:nvPr/>
        </p:nvSpPr>
        <p:spPr>
          <a:xfrm>
            <a:off x="4911725" y="4645025"/>
            <a:ext cx="598488" cy="446088"/>
          </a:xfrm>
          <a:custGeom>
            <a:avLst/>
            <a:gdLst/>
            <a:ahLst/>
            <a:cxnLst>
              <a:cxn ang="0">
                <a:pos x="122376" y="235554"/>
              </a:cxn>
              <a:cxn ang="0">
                <a:pos x="218573" y="67127"/>
              </a:cxn>
              <a:cxn ang="0">
                <a:pos x="242318" y="39056"/>
              </a:cxn>
              <a:cxn ang="0">
                <a:pos x="462108" y="56753"/>
              </a:cxn>
              <a:cxn ang="0">
                <a:pos x="449323" y="29902"/>
              </a:cxn>
              <a:cxn ang="0">
                <a:pos x="499856" y="14646"/>
              </a:cxn>
              <a:cxn ang="0">
                <a:pos x="533951" y="16477"/>
              </a:cxn>
              <a:cxn ang="0">
                <a:pos x="522992" y="66517"/>
              </a:cxn>
              <a:cxn ang="0">
                <a:pos x="505336" y="93977"/>
              </a:cxn>
              <a:cxn ang="0">
                <a:pos x="379306" y="209924"/>
              </a:cxn>
              <a:cxn ang="0">
                <a:pos x="378697" y="210534"/>
              </a:cxn>
              <a:cxn ang="0">
                <a:pos x="579614" y="408863"/>
              </a:cxn>
              <a:cxn ang="0">
                <a:pos x="579614" y="446088"/>
              </a:cxn>
              <a:cxn ang="0">
                <a:pos x="464544" y="446088"/>
              </a:cxn>
              <a:cxn ang="0">
                <a:pos x="339732" y="446088"/>
              </a:cxn>
              <a:cxn ang="0">
                <a:pos x="214920" y="446088"/>
              </a:cxn>
              <a:cxn ang="0">
                <a:pos x="90108" y="446088"/>
              </a:cxn>
              <a:cxn ang="0">
                <a:pos x="0" y="427781"/>
              </a:cxn>
              <a:cxn ang="0">
                <a:pos x="18874" y="0"/>
              </a:cxn>
              <a:cxn ang="0">
                <a:pos x="37748" y="408863"/>
              </a:cxn>
              <a:cxn ang="0">
                <a:pos x="90108" y="323429"/>
              </a:cxn>
              <a:cxn ang="0">
                <a:pos x="143686" y="304512"/>
              </a:cxn>
              <a:cxn ang="0">
                <a:pos x="162560" y="408863"/>
              </a:cxn>
              <a:cxn ang="0">
                <a:pos x="214920" y="192837"/>
              </a:cxn>
              <a:cxn ang="0">
                <a:pos x="268498" y="174530"/>
              </a:cxn>
              <a:cxn ang="0">
                <a:pos x="287372" y="408863"/>
              </a:cxn>
              <a:cxn ang="0">
                <a:pos x="339732" y="256913"/>
              </a:cxn>
              <a:cxn ang="0">
                <a:pos x="393310" y="237995"/>
              </a:cxn>
              <a:cxn ang="0">
                <a:pos x="412183" y="408863"/>
              </a:cxn>
              <a:cxn ang="0">
                <a:pos x="464544" y="149510"/>
              </a:cxn>
              <a:cxn ang="0">
                <a:pos x="518121" y="130592"/>
              </a:cxn>
              <a:cxn ang="0">
                <a:pos x="536386" y="408863"/>
              </a:cxn>
            </a:cxnLst>
            <a:rect l="0" t="0" r="0" b="0"/>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alpha val="100000"/>
            </a:schemeClr>
          </a:solidFill>
          <a:ln w="9525">
            <a:noFill/>
          </a:ln>
        </p:spPr>
        <p:txBody>
          <a:bodyPr/>
          <a:lstStyle/>
          <a:p>
            <a:endParaRPr lang="zh-CN" altLang="en-US"/>
          </a:p>
        </p:txBody>
      </p:sp>
      <p:sp>
        <p:nvSpPr>
          <p:cNvPr id="39949" name="Freeform 13"/>
          <p:cNvSpPr>
            <a:spLocks noEditPoints="1"/>
          </p:cNvSpPr>
          <p:nvPr/>
        </p:nvSpPr>
        <p:spPr>
          <a:xfrm>
            <a:off x="7077075" y="3362325"/>
            <a:ext cx="612775" cy="604838"/>
          </a:xfrm>
          <a:custGeom>
            <a:avLst/>
            <a:gdLst/>
            <a:ahLst/>
            <a:cxnLst>
              <a:cxn ang="0">
                <a:pos x="553690" y="521559"/>
              </a:cxn>
              <a:cxn ang="0">
                <a:pos x="490342" y="521559"/>
              </a:cxn>
              <a:cxn ang="0">
                <a:pos x="590238" y="58964"/>
              </a:cxn>
              <a:cxn ang="0">
                <a:pos x="508006" y="0"/>
              </a:cxn>
              <a:cxn ang="0">
                <a:pos x="287505" y="196344"/>
              </a:cxn>
              <a:cxn ang="0">
                <a:pos x="256440" y="241327"/>
              </a:cxn>
              <a:cxn ang="0">
                <a:pos x="229029" y="254701"/>
              </a:cxn>
              <a:cxn ang="0">
                <a:pos x="232075" y="337980"/>
              </a:cxn>
              <a:cxn ang="0">
                <a:pos x="54212" y="492381"/>
              </a:cxn>
              <a:cxn ang="0">
                <a:pos x="34720" y="604838"/>
              </a:cxn>
              <a:cxn ang="0">
                <a:pos x="126697" y="513049"/>
              </a:cxn>
              <a:cxn ang="0">
                <a:pos x="271059" y="377492"/>
              </a:cxn>
              <a:cxn ang="0">
                <a:pos x="352072" y="377492"/>
              </a:cxn>
              <a:cxn ang="0">
                <a:pos x="375218" y="326430"/>
              </a:cxn>
              <a:cxn ang="0">
                <a:pos x="410547" y="319136"/>
              </a:cxn>
              <a:cxn ang="0">
                <a:pos x="590238" y="58964"/>
              </a:cxn>
              <a:cxn ang="0">
                <a:pos x="238775" y="197560"/>
              </a:cxn>
              <a:cxn ang="0">
                <a:pos x="246085" y="189658"/>
              </a:cxn>
              <a:cxn ang="0">
                <a:pos x="265576" y="170814"/>
              </a:cxn>
              <a:cxn ang="0">
                <a:pos x="130961" y="608"/>
              </a:cxn>
              <a:cxn ang="0">
                <a:pos x="170554" y="97260"/>
              </a:cxn>
              <a:cxn ang="0">
                <a:pos x="12792" y="118536"/>
              </a:cxn>
              <a:cxn ang="0">
                <a:pos x="141316" y="271721"/>
              </a:cxn>
              <a:cxn ang="0">
                <a:pos x="184563" y="263211"/>
              </a:cxn>
              <a:cxn ang="0">
                <a:pos x="221111" y="215189"/>
              </a:cxn>
              <a:cxn ang="0">
                <a:pos x="409329" y="368374"/>
              </a:cxn>
              <a:cxn ang="0">
                <a:pos x="375827" y="401199"/>
              </a:cxn>
              <a:cxn ang="0">
                <a:pos x="451358" y="529461"/>
              </a:cxn>
              <a:cxn ang="0">
                <a:pos x="529326" y="604838"/>
              </a:cxn>
              <a:cxn ang="0">
                <a:pos x="596938" y="501499"/>
              </a:cxn>
              <a:cxn ang="0">
                <a:pos x="427602" y="350137"/>
              </a:cxn>
              <a:cxn ang="0">
                <a:pos x="400801" y="351961"/>
              </a:cxn>
            </a:cxnLst>
            <a:rect l="0" t="0" r="0" b="0"/>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alpha val="100000"/>
            </a:schemeClr>
          </a:solidFill>
          <a:ln w="9525">
            <a:noFill/>
          </a:ln>
        </p:spPr>
        <p:txBody>
          <a:bodyPr/>
          <a:lstStyle/>
          <a:p>
            <a:endParaRPr lang="zh-CN" altLang="en-US"/>
          </a:p>
        </p:txBody>
      </p:sp>
      <p:sp>
        <p:nvSpPr>
          <p:cNvPr id="39950" name="Freeform 14"/>
          <p:cNvSpPr>
            <a:spLocks noEditPoints="1"/>
          </p:cNvSpPr>
          <p:nvPr/>
        </p:nvSpPr>
        <p:spPr>
          <a:xfrm>
            <a:off x="4995863" y="2058988"/>
            <a:ext cx="439737" cy="600075"/>
          </a:xfrm>
          <a:custGeom>
            <a:avLst/>
            <a:gdLst/>
            <a:ahLst/>
            <a:cxnLst>
              <a:cxn ang="0">
                <a:pos x="57780" y="97375"/>
              </a:cxn>
              <a:cxn ang="0">
                <a:pos x="48657" y="600075"/>
              </a:cxn>
              <a:cxn ang="0">
                <a:pos x="439738" y="147280"/>
              </a:cxn>
              <a:cxn ang="0">
                <a:pos x="406286" y="158235"/>
              </a:cxn>
              <a:cxn ang="0">
                <a:pos x="50482" y="565385"/>
              </a:cxn>
              <a:cxn ang="0">
                <a:pos x="190371" y="63903"/>
              </a:cxn>
              <a:cxn ang="0">
                <a:pos x="249367" y="63903"/>
              </a:cxn>
              <a:cxn ang="0">
                <a:pos x="218957" y="95549"/>
              </a:cxn>
              <a:cxn ang="0">
                <a:pos x="153878" y="65120"/>
              </a:cxn>
              <a:cxn ang="0">
                <a:pos x="80892" y="152149"/>
              </a:cxn>
              <a:cxn ang="0">
                <a:pos x="358846" y="152149"/>
              </a:cxn>
              <a:cxn ang="0">
                <a:pos x="285860" y="65120"/>
              </a:cxn>
              <a:cxn ang="0">
                <a:pos x="153878" y="65120"/>
              </a:cxn>
              <a:cxn ang="0">
                <a:pos x="155094" y="455838"/>
              </a:cxn>
              <a:cxn ang="0">
                <a:pos x="106437" y="469227"/>
              </a:cxn>
              <a:cxn ang="0">
                <a:pos x="96098" y="480182"/>
              </a:cxn>
              <a:cxn ang="0">
                <a:pos x="155094" y="484442"/>
              </a:cxn>
              <a:cxn ang="0">
                <a:pos x="93057" y="514872"/>
              </a:cxn>
              <a:cxn ang="0">
                <a:pos x="170300" y="477139"/>
              </a:cxn>
              <a:cxn ang="0">
                <a:pos x="170300" y="452795"/>
              </a:cxn>
              <a:cxn ang="0">
                <a:pos x="77851" y="457055"/>
              </a:cxn>
              <a:cxn ang="0">
                <a:pos x="150837" y="534955"/>
              </a:cxn>
              <a:cxn ang="0">
                <a:pos x="150837" y="235526"/>
              </a:cxn>
              <a:cxn ang="0">
                <a:pos x="106437" y="248915"/>
              </a:cxn>
              <a:cxn ang="0">
                <a:pos x="121643" y="288474"/>
              </a:cxn>
              <a:cxn ang="0">
                <a:pos x="93057" y="299429"/>
              </a:cxn>
              <a:cxn ang="0">
                <a:pos x="150837" y="220312"/>
              </a:cxn>
              <a:cxn ang="0">
                <a:pos x="77851" y="297603"/>
              </a:cxn>
              <a:cxn ang="0">
                <a:pos x="169691" y="253176"/>
              </a:cxn>
              <a:cxn ang="0">
                <a:pos x="169083" y="232483"/>
              </a:cxn>
              <a:cxn ang="0">
                <a:pos x="155094" y="354202"/>
              </a:cxn>
              <a:cxn ang="0">
                <a:pos x="96098" y="369417"/>
              </a:cxn>
              <a:cxn ang="0">
                <a:pos x="155094" y="408976"/>
              </a:cxn>
              <a:cxn ang="0">
                <a:pos x="170300" y="342639"/>
              </a:cxn>
              <a:cxn ang="0">
                <a:pos x="77851" y="346291"/>
              </a:cxn>
              <a:cxn ang="0">
                <a:pos x="155094" y="423582"/>
              </a:cxn>
              <a:cxn ang="0">
                <a:pos x="203143" y="327424"/>
              </a:cxn>
              <a:cxn ang="0">
                <a:pos x="229905" y="508786"/>
              </a:cxn>
              <a:cxn ang="0">
                <a:pos x="352764" y="471053"/>
              </a:cxn>
              <a:cxn ang="0">
                <a:pos x="225039" y="504526"/>
              </a:cxn>
              <a:cxn ang="0">
                <a:pos x="352764" y="357245"/>
              </a:cxn>
              <a:cxn ang="0">
                <a:pos x="225039" y="288474"/>
              </a:cxn>
              <a:cxn ang="0">
                <a:pos x="225039" y="247698"/>
              </a:cxn>
            </a:cxnLst>
            <a:rect l="0" t="0" r="0" b="0"/>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alpha val="100000"/>
            </a:schemeClr>
          </a:solidFill>
          <a:ln w="9525">
            <a:noFill/>
          </a:ln>
        </p:spPr>
        <p:txBody>
          <a:bodyPr/>
          <a:lstStyle/>
          <a:p>
            <a:endParaRPr lang="zh-CN" altLang="en-US"/>
          </a:p>
        </p:txBody>
      </p:sp>
      <p:sp>
        <p:nvSpPr>
          <p:cNvPr id="39951" name="Freeform 15"/>
          <p:cNvSpPr>
            <a:spLocks noEditPoints="1"/>
          </p:cNvSpPr>
          <p:nvPr/>
        </p:nvSpPr>
        <p:spPr>
          <a:xfrm>
            <a:off x="6276975" y="2125663"/>
            <a:ext cx="698500" cy="598487"/>
          </a:xfrm>
          <a:custGeom>
            <a:avLst/>
            <a:gdLst/>
            <a:ahLst/>
            <a:cxnLst>
              <a:cxn ang="0">
                <a:pos x="448037" y="259974"/>
              </a:cxn>
              <a:cxn ang="0">
                <a:pos x="389069" y="259974"/>
              </a:cxn>
              <a:cxn ang="0">
                <a:pos x="374479" y="305637"/>
              </a:cxn>
              <a:cxn ang="0">
                <a:pos x="389069" y="493159"/>
              </a:cxn>
              <a:cxn ang="0">
                <a:pos x="349554" y="560740"/>
              </a:cxn>
              <a:cxn ang="0">
                <a:pos x="312471" y="493159"/>
              </a:cxn>
              <a:cxn ang="0">
                <a:pos x="333748" y="306246"/>
              </a:cxn>
              <a:cxn ang="0">
                <a:pos x="318550" y="259974"/>
              </a:cxn>
              <a:cxn ang="0">
                <a:pos x="253503" y="259974"/>
              </a:cxn>
              <a:cxn ang="0">
                <a:pos x="253503" y="259974"/>
              </a:cxn>
              <a:cxn ang="0">
                <a:pos x="146509" y="372609"/>
              </a:cxn>
              <a:cxn ang="0">
                <a:pos x="161707" y="487679"/>
              </a:cxn>
              <a:cxn ang="0">
                <a:pos x="269309" y="598488"/>
              </a:cxn>
              <a:cxn ang="0">
                <a:pos x="432231" y="598488"/>
              </a:cxn>
              <a:cxn ang="0">
                <a:pos x="539833" y="486462"/>
              </a:cxn>
              <a:cxn ang="0">
                <a:pos x="555031" y="370782"/>
              </a:cxn>
              <a:cxn ang="0">
                <a:pos x="448037" y="259974"/>
              </a:cxn>
              <a:cxn ang="0">
                <a:pos x="132527" y="187522"/>
              </a:cxn>
              <a:cxn ang="0">
                <a:pos x="200614" y="119332"/>
              </a:cxn>
              <a:cxn ang="0">
                <a:pos x="132527" y="50534"/>
              </a:cxn>
              <a:cxn ang="0">
                <a:pos x="63832" y="119332"/>
              </a:cxn>
              <a:cxn ang="0">
                <a:pos x="132527" y="187522"/>
              </a:cxn>
              <a:cxn ang="0">
                <a:pos x="193319" y="209440"/>
              </a:cxn>
              <a:cxn ang="0">
                <a:pos x="71735" y="209440"/>
              </a:cxn>
              <a:cxn ang="0">
                <a:pos x="71735" y="208832"/>
              </a:cxn>
              <a:cxn ang="0">
                <a:pos x="4255" y="278848"/>
              </a:cxn>
              <a:cxn ang="0">
                <a:pos x="13982" y="351300"/>
              </a:cxn>
              <a:cxn ang="0">
                <a:pos x="81461" y="419490"/>
              </a:cxn>
              <a:cxn ang="0">
                <a:pos x="116113" y="419490"/>
              </a:cxn>
              <a:cxn ang="0">
                <a:pos x="109426" y="368956"/>
              </a:cxn>
              <a:cxn ang="0">
                <a:pos x="109426" y="368956"/>
              </a:cxn>
              <a:cxn ang="0">
                <a:pos x="109426" y="368956"/>
              </a:cxn>
              <a:cxn ang="0">
                <a:pos x="140430" y="273368"/>
              </a:cxn>
              <a:cxn ang="0">
                <a:pos x="187239" y="239273"/>
              </a:cxn>
              <a:cxn ang="0">
                <a:pos x="235265" y="223444"/>
              </a:cxn>
              <a:cxn ang="0">
                <a:pos x="193319" y="209440"/>
              </a:cxn>
              <a:cxn ang="0">
                <a:pos x="565973" y="187522"/>
              </a:cxn>
              <a:cxn ang="0">
                <a:pos x="634060" y="119332"/>
              </a:cxn>
              <a:cxn ang="0">
                <a:pos x="565973" y="50534"/>
              </a:cxn>
              <a:cxn ang="0">
                <a:pos x="497886" y="119332"/>
              </a:cxn>
              <a:cxn ang="0">
                <a:pos x="565973" y="187522"/>
              </a:cxn>
              <a:cxn ang="0">
                <a:pos x="626765" y="209440"/>
              </a:cxn>
              <a:cxn ang="0">
                <a:pos x="505181" y="209440"/>
              </a:cxn>
              <a:cxn ang="0">
                <a:pos x="505181" y="208832"/>
              </a:cxn>
              <a:cxn ang="0">
                <a:pos x="463843" y="222835"/>
              </a:cxn>
              <a:cxn ang="0">
                <a:pos x="514908" y="239273"/>
              </a:cxn>
              <a:cxn ang="0">
                <a:pos x="562326" y="273977"/>
              </a:cxn>
              <a:cxn ang="0">
                <a:pos x="592114" y="367129"/>
              </a:cxn>
              <a:cxn ang="0">
                <a:pos x="592114" y="367129"/>
              </a:cxn>
              <a:cxn ang="0">
                <a:pos x="592114" y="367129"/>
              </a:cxn>
              <a:cxn ang="0">
                <a:pos x="584819" y="419490"/>
              </a:cxn>
              <a:cxn ang="0">
                <a:pos x="617039" y="419490"/>
              </a:cxn>
              <a:cxn ang="0">
                <a:pos x="684518" y="350082"/>
              </a:cxn>
              <a:cxn ang="0">
                <a:pos x="694245" y="277630"/>
              </a:cxn>
              <a:cxn ang="0">
                <a:pos x="626765" y="209440"/>
              </a:cxn>
              <a:cxn ang="0">
                <a:pos x="459587" y="112026"/>
              </a:cxn>
              <a:cxn ang="0">
                <a:pos x="350770" y="224661"/>
              </a:cxn>
              <a:cxn ang="0">
                <a:pos x="241952" y="112026"/>
              </a:cxn>
              <a:cxn ang="0">
                <a:pos x="350770" y="0"/>
              </a:cxn>
              <a:cxn ang="0">
                <a:pos x="459587" y="112026"/>
              </a:cxn>
            </a:cxnLst>
            <a:rect l="0" t="0" r="0" b="0"/>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alpha val="100000"/>
            </a:schemeClr>
          </a:solidFill>
          <a:ln w="9525">
            <a:noFill/>
          </a:ln>
        </p:spPr>
        <p:txBody>
          <a:bodyPr/>
          <a:lstStyle/>
          <a:p>
            <a:endParaRPr lang="zh-CN" altLang="en-US"/>
          </a:p>
        </p:txBody>
      </p:sp>
      <p:sp>
        <p:nvSpPr>
          <p:cNvPr id="39952" name="Freeform 16"/>
          <p:cNvSpPr>
            <a:spLocks noEditPoints="1"/>
          </p:cNvSpPr>
          <p:nvPr/>
        </p:nvSpPr>
        <p:spPr>
          <a:xfrm>
            <a:off x="6292850" y="4614863"/>
            <a:ext cx="752475" cy="600075"/>
          </a:xfrm>
          <a:custGeom>
            <a:avLst/>
            <a:gdLst/>
            <a:ahLst/>
            <a:cxnLst>
              <a:cxn ang="0">
                <a:pos x="752475" y="352377"/>
              </a:cxn>
              <a:cxn ang="0">
                <a:pos x="257714" y="352377"/>
              </a:cxn>
              <a:cxn ang="0">
                <a:pos x="269262" y="127196"/>
              </a:cxn>
              <a:cxn ang="0">
                <a:pos x="216990" y="135717"/>
              </a:cxn>
              <a:cxn ang="0">
                <a:pos x="199971" y="154583"/>
              </a:cxn>
              <a:cxn ang="0">
                <a:pos x="268046" y="192316"/>
              </a:cxn>
              <a:cxn ang="0">
                <a:pos x="189030" y="0"/>
              </a:cxn>
              <a:cxn ang="0">
                <a:pos x="189030" y="377329"/>
              </a:cxn>
              <a:cxn ang="0">
                <a:pos x="223068" y="334727"/>
              </a:cxn>
              <a:cxn ang="0">
                <a:pos x="199971" y="287866"/>
              </a:cxn>
              <a:cxn ang="0">
                <a:pos x="179305" y="314035"/>
              </a:cxn>
              <a:cxn ang="0">
                <a:pos x="102113" y="225180"/>
              </a:cxn>
              <a:cxn ang="0">
                <a:pos x="179305" y="249524"/>
              </a:cxn>
              <a:cxn ang="0">
                <a:pos x="139190" y="186839"/>
              </a:cxn>
              <a:cxn ang="0">
                <a:pos x="179305" y="77292"/>
              </a:cxn>
              <a:cxn ang="0">
                <a:pos x="199971" y="63294"/>
              </a:cxn>
              <a:cxn ang="0">
                <a:pos x="269262" y="127196"/>
              </a:cxn>
              <a:cxn ang="0">
                <a:pos x="179305" y="113199"/>
              </a:cxn>
              <a:cxn ang="0">
                <a:pos x="179305" y="149106"/>
              </a:cxn>
              <a:cxn ang="0">
                <a:pos x="199971" y="251350"/>
              </a:cxn>
              <a:cxn ang="0">
                <a:pos x="216990" y="242221"/>
              </a:cxn>
              <a:cxn ang="0">
                <a:pos x="218206" y="216660"/>
              </a:cxn>
              <a:cxn ang="0">
                <a:pos x="199971" y="251350"/>
              </a:cxn>
              <a:cxn ang="0">
                <a:pos x="519074" y="433928"/>
              </a:cxn>
              <a:cxn ang="0">
                <a:pos x="549465" y="404716"/>
              </a:cxn>
              <a:cxn ang="0">
                <a:pos x="519074" y="375503"/>
              </a:cxn>
              <a:cxn ang="0">
                <a:pos x="492330" y="253176"/>
              </a:cxn>
              <a:cxn ang="0">
                <a:pos x="476527" y="290300"/>
              </a:cxn>
              <a:cxn ang="0">
                <a:pos x="492330" y="253176"/>
              </a:cxn>
              <a:cxn ang="0">
                <a:pos x="610246" y="272042"/>
              </a:cxn>
              <a:cxn ang="0">
                <a:pos x="519074" y="254393"/>
              </a:cxn>
              <a:cxn ang="0">
                <a:pos x="593835" y="338988"/>
              </a:cxn>
              <a:cxn ang="0">
                <a:pos x="519074" y="482008"/>
              </a:cxn>
              <a:cxn ang="0">
                <a:pos x="492330" y="516697"/>
              </a:cxn>
              <a:cxn ang="0">
                <a:pos x="390825" y="400456"/>
              </a:cxn>
              <a:cxn ang="0">
                <a:pos x="492330" y="432103"/>
              </a:cxn>
              <a:cxn ang="0">
                <a:pos x="440058" y="349942"/>
              </a:cxn>
              <a:cxn ang="0">
                <a:pos x="492330" y="206314"/>
              </a:cxn>
              <a:cxn ang="0">
                <a:pos x="519074" y="188056"/>
              </a:cxn>
              <a:cxn ang="0">
                <a:pos x="610246" y="272042"/>
              </a:cxn>
            </a:cxnLst>
            <a:rect l="0" t="0" r="0" b="0"/>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alpha val="100000"/>
            </a:schemeClr>
          </a:solidFill>
          <a:ln w="9525">
            <a:noFill/>
          </a:ln>
        </p:spPr>
        <p:txBody>
          <a:bodyPr/>
          <a:lstStyle/>
          <a:p>
            <a:endParaRPr lang="zh-CN" altLang="en-US"/>
          </a:p>
        </p:txBody>
      </p:sp>
      <p:sp>
        <p:nvSpPr>
          <p:cNvPr id="39953" name="Freeform 17"/>
          <p:cNvSpPr>
            <a:spLocks noEditPoints="1"/>
          </p:cNvSpPr>
          <p:nvPr/>
        </p:nvSpPr>
        <p:spPr>
          <a:xfrm>
            <a:off x="4184650" y="3359150"/>
            <a:ext cx="612775" cy="614363"/>
          </a:xfrm>
          <a:custGeom>
            <a:avLst/>
            <a:gdLst/>
            <a:ahLst/>
            <a:cxnLst>
              <a:cxn ang="0">
                <a:pos x="306388" y="614363"/>
              </a:cxn>
              <a:cxn ang="0">
                <a:pos x="0" y="306877"/>
              </a:cxn>
              <a:cxn ang="0">
                <a:pos x="306388" y="0"/>
              </a:cxn>
              <a:cxn ang="0">
                <a:pos x="612775" y="306877"/>
              </a:cxn>
              <a:cxn ang="0">
                <a:pos x="306388" y="614363"/>
              </a:cxn>
              <a:cxn ang="0">
                <a:pos x="440736" y="468231"/>
              </a:cxn>
              <a:cxn ang="0">
                <a:pos x="440736" y="468231"/>
              </a:cxn>
              <a:cxn ang="0">
                <a:pos x="327056" y="356805"/>
              </a:cxn>
              <a:cxn ang="0">
                <a:pos x="306388" y="360459"/>
              </a:cxn>
              <a:cxn ang="0">
                <a:pos x="252891" y="306877"/>
              </a:cxn>
              <a:cxn ang="0">
                <a:pos x="277208" y="262429"/>
              </a:cxn>
              <a:cxn ang="0">
                <a:pos x="277208" y="108990"/>
              </a:cxn>
              <a:cxn ang="0">
                <a:pos x="336175" y="108990"/>
              </a:cxn>
              <a:cxn ang="0">
                <a:pos x="336175" y="262429"/>
              </a:cxn>
              <a:cxn ang="0">
                <a:pos x="359884" y="306877"/>
              </a:cxn>
              <a:cxn ang="0">
                <a:pos x="356236" y="326361"/>
              </a:cxn>
              <a:cxn ang="0">
                <a:pos x="470524" y="437787"/>
              </a:cxn>
              <a:cxn ang="0">
                <a:pos x="440736" y="468231"/>
              </a:cxn>
              <a:cxn ang="0">
                <a:pos x="102129" y="286784"/>
              </a:cxn>
              <a:cxn ang="0">
                <a:pos x="102129" y="286784"/>
              </a:cxn>
              <a:cxn ang="0">
                <a:pos x="142251" y="286784"/>
              </a:cxn>
              <a:cxn ang="0">
                <a:pos x="142251" y="327579"/>
              </a:cxn>
              <a:cxn ang="0">
                <a:pos x="102129" y="327579"/>
              </a:cxn>
              <a:cxn ang="0">
                <a:pos x="102129" y="286784"/>
              </a:cxn>
              <a:cxn ang="0">
                <a:pos x="470524" y="286784"/>
              </a:cxn>
              <a:cxn ang="0">
                <a:pos x="470524" y="286784"/>
              </a:cxn>
              <a:cxn ang="0">
                <a:pos x="510646" y="286784"/>
              </a:cxn>
              <a:cxn ang="0">
                <a:pos x="510646" y="327579"/>
              </a:cxn>
              <a:cxn ang="0">
                <a:pos x="470524" y="327579"/>
              </a:cxn>
              <a:cxn ang="0">
                <a:pos x="470524" y="286784"/>
              </a:cxn>
              <a:cxn ang="0">
                <a:pos x="285719" y="511462"/>
              </a:cxn>
              <a:cxn ang="0">
                <a:pos x="285719" y="511462"/>
              </a:cxn>
              <a:cxn ang="0">
                <a:pos x="285719" y="471884"/>
              </a:cxn>
              <a:cxn ang="0">
                <a:pos x="327056" y="471884"/>
              </a:cxn>
              <a:cxn ang="0">
                <a:pos x="327056" y="511462"/>
              </a:cxn>
              <a:cxn ang="0">
                <a:pos x="285719" y="511462"/>
              </a:cxn>
              <a:cxn ang="0">
                <a:pos x="306388" y="555301"/>
              </a:cxn>
              <a:cxn ang="0">
                <a:pos x="306388" y="555301"/>
              </a:cxn>
              <a:cxn ang="0">
                <a:pos x="554415" y="306877"/>
              </a:cxn>
              <a:cxn ang="0">
                <a:pos x="306388" y="59062"/>
              </a:cxn>
              <a:cxn ang="0">
                <a:pos x="58360" y="306877"/>
              </a:cxn>
              <a:cxn ang="0">
                <a:pos x="306388" y="555301"/>
              </a:cxn>
            </a:cxnLst>
            <a:rect l="0" t="0" r="0" b="0"/>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alpha val="100000"/>
            </a:schemeClr>
          </a:solidFill>
          <a:ln w="9525">
            <a:noFill/>
          </a:ln>
        </p:spPr>
        <p:txBody>
          <a:bodyPr/>
          <a:lstStyle/>
          <a:p>
            <a:endParaRPr lang="zh-CN" altLang="en-US"/>
          </a:p>
        </p:txBody>
      </p:sp>
      <p:sp>
        <p:nvSpPr>
          <p:cNvPr id="39954" name="TextBox 17"/>
          <p:cNvSpPr txBox="1"/>
          <p:nvPr/>
        </p:nvSpPr>
        <p:spPr>
          <a:xfrm>
            <a:off x="2187575" y="1695450"/>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主要任务</a:t>
            </a:r>
          </a:p>
        </p:txBody>
      </p:sp>
      <p:sp>
        <p:nvSpPr>
          <p:cNvPr id="39955" name="TextBox 18"/>
          <p:cNvSpPr txBox="1"/>
          <p:nvPr/>
        </p:nvSpPr>
        <p:spPr>
          <a:xfrm>
            <a:off x="795338" y="2089150"/>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56" name="TextBox 19"/>
          <p:cNvSpPr txBox="1"/>
          <p:nvPr/>
        </p:nvSpPr>
        <p:spPr>
          <a:xfrm>
            <a:off x="7499350" y="169545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团队协同较好</a:t>
            </a:r>
          </a:p>
        </p:txBody>
      </p:sp>
      <p:sp>
        <p:nvSpPr>
          <p:cNvPr id="39957" name="TextBox 20"/>
          <p:cNvSpPr txBox="1"/>
          <p:nvPr/>
        </p:nvSpPr>
        <p:spPr>
          <a:xfrm>
            <a:off x="7464425" y="2089150"/>
            <a:ext cx="3408363"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58" name="TextBox 21"/>
          <p:cNvSpPr txBox="1"/>
          <p:nvPr/>
        </p:nvSpPr>
        <p:spPr>
          <a:xfrm>
            <a:off x="8193088" y="309880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操作方式</a:t>
            </a:r>
          </a:p>
        </p:txBody>
      </p:sp>
      <p:sp>
        <p:nvSpPr>
          <p:cNvPr id="39959" name="TextBox 22"/>
          <p:cNvSpPr txBox="1"/>
          <p:nvPr/>
        </p:nvSpPr>
        <p:spPr>
          <a:xfrm>
            <a:off x="8158163" y="3492500"/>
            <a:ext cx="34083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60" name="TextBox 23"/>
          <p:cNvSpPr txBox="1"/>
          <p:nvPr/>
        </p:nvSpPr>
        <p:spPr>
          <a:xfrm>
            <a:off x="7467600" y="443865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资金略欠缺</a:t>
            </a:r>
          </a:p>
        </p:txBody>
      </p:sp>
      <p:sp>
        <p:nvSpPr>
          <p:cNvPr id="39961" name="TextBox 24"/>
          <p:cNvSpPr txBox="1"/>
          <p:nvPr/>
        </p:nvSpPr>
        <p:spPr>
          <a:xfrm>
            <a:off x="7432675" y="4832350"/>
            <a:ext cx="3408363"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62" name="TextBox 25"/>
          <p:cNvSpPr txBox="1"/>
          <p:nvPr/>
        </p:nvSpPr>
        <p:spPr>
          <a:xfrm>
            <a:off x="2312988" y="4454525"/>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效益预测</a:t>
            </a:r>
          </a:p>
        </p:txBody>
      </p:sp>
      <p:sp>
        <p:nvSpPr>
          <p:cNvPr id="39963" name="TextBox 26"/>
          <p:cNvSpPr txBox="1"/>
          <p:nvPr/>
        </p:nvSpPr>
        <p:spPr>
          <a:xfrm>
            <a:off x="922338" y="4848225"/>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64" name="TextBox 27"/>
          <p:cNvSpPr txBox="1"/>
          <p:nvPr/>
        </p:nvSpPr>
        <p:spPr>
          <a:xfrm>
            <a:off x="1666875" y="3098800"/>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时间表</a:t>
            </a:r>
          </a:p>
        </p:txBody>
      </p:sp>
      <p:sp>
        <p:nvSpPr>
          <p:cNvPr id="39965" name="TextBox 28"/>
          <p:cNvSpPr txBox="1"/>
          <p:nvPr/>
        </p:nvSpPr>
        <p:spPr>
          <a:xfrm>
            <a:off x="274638" y="3492500"/>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 calcmode="lin" valueType="num">
                                      <p:cBhvr additive="base">
                                        <p:cTn id="7" dur="300" fill="hold"/>
                                        <p:tgtEl>
                                          <p:spTgt spid="39939"/>
                                        </p:tgtEl>
                                        <p:attrNameLst>
                                          <p:attrName>ppt_x</p:attrName>
                                        </p:attrNameLst>
                                      </p:cBhvr>
                                      <p:tavLst>
                                        <p:tav tm="0">
                                          <p:val>
                                            <p:strVal val="0-#ppt_w/2"/>
                                          </p:val>
                                        </p:tav>
                                        <p:tav tm="100000">
                                          <p:val>
                                            <p:strVal val="#ppt_x"/>
                                          </p:val>
                                        </p:tav>
                                      </p:tavLst>
                                    </p:anim>
                                    <p:anim calcmode="lin" valueType="num">
                                      <p:cBhvr additive="base">
                                        <p:cTn id="8" dur="300" fill="hold"/>
                                        <p:tgtEl>
                                          <p:spTgt spid="399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940"/>
                                        </p:tgtEl>
                                        <p:attrNameLst>
                                          <p:attrName>style.visibility</p:attrName>
                                        </p:attrNameLst>
                                      </p:cBhvr>
                                      <p:to>
                                        <p:strVal val="visible"/>
                                      </p:to>
                                    </p:set>
                                    <p:anim calcmode="lin" valueType="num">
                                      <p:cBhvr additive="base">
                                        <p:cTn id="11" dur="300" fill="hold"/>
                                        <p:tgtEl>
                                          <p:spTgt spid="39940"/>
                                        </p:tgtEl>
                                        <p:attrNameLst>
                                          <p:attrName>ppt_x</p:attrName>
                                        </p:attrNameLst>
                                      </p:cBhvr>
                                      <p:tavLst>
                                        <p:tav tm="0">
                                          <p:val>
                                            <p:strVal val="0-#ppt_w/2"/>
                                          </p:val>
                                        </p:tav>
                                        <p:tav tm="100000">
                                          <p:val>
                                            <p:strVal val="#ppt_x"/>
                                          </p:val>
                                        </p:tav>
                                      </p:tavLst>
                                    </p:anim>
                                    <p:anim calcmode="lin" valueType="num">
                                      <p:cBhvr additive="base">
                                        <p:cTn id="12" dur="300" fill="hold"/>
                                        <p:tgtEl>
                                          <p:spTgt spid="399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9941"/>
                                        </p:tgtEl>
                                        <p:attrNameLst>
                                          <p:attrName>style.visibility</p:attrName>
                                        </p:attrNameLst>
                                      </p:cBhvr>
                                      <p:to>
                                        <p:strVal val="visible"/>
                                      </p:to>
                                    </p:set>
                                    <p:anim calcmode="lin" valueType="num">
                                      <p:cBhvr additive="base">
                                        <p:cTn id="15" dur="300" fill="hold"/>
                                        <p:tgtEl>
                                          <p:spTgt spid="39941"/>
                                        </p:tgtEl>
                                        <p:attrNameLst>
                                          <p:attrName>ppt_x</p:attrName>
                                        </p:attrNameLst>
                                      </p:cBhvr>
                                      <p:tavLst>
                                        <p:tav tm="0">
                                          <p:val>
                                            <p:strVal val="0-#ppt_w/2"/>
                                          </p:val>
                                        </p:tav>
                                        <p:tav tm="100000">
                                          <p:val>
                                            <p:strVal val="#ppt_x"/>
                                          </p:val>
                                        </p:tav>
                                      </p:tavLst>
                                    </p:anim>
                                    <p:anim calcmode="lin" valueType="num">
                                      <p:cBhvr additive="base">
                                        <p:cTn id="16" dur="300" fill="hold"/>
                                        <p:tgtEl>
                                          <p:spTgt spid="3994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9938"/>
                                        </p:tgtEl>
                                        <p:attrNameLst>
                                          <p:attrName>style.visibility</p:attrName>
                                        </p:attrNameLst>
                                      </p:cBhvr>
                                      <p:to>
                                        <p:strVal val="visible"/>
                                      </p:to>
                                    </p:set>
                                    <p:anim calcmode="lin" valueType="num">
                                      <p:cBhvr>
                                        <p:cTn id="20" dur="4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9938"/>
                                        </p:tgtEl>
                                        <p:attrNameLst>
                                          <p:attrName>ppt_y</p:attrName>
                                        </p:attrNameLst>
                                      </p:cBhvr>
                                      <p:tavLst>
                                        <p:tav tm="0">
                                          <p:val>
                                            <p:strVal val="#ppt_y"/>
                                          </p:val>
                                        </p:tav>
                                        <p:tav tm="100000">
                                          <p:val>
                                            <p:strVal val="#ppt_y"/>
                                          </p:val>
                                        </p:tav>
                                      </p:tavLst>
                                    </p:anim>
                                    <p:anim calcmode="lin" valueType="num">
                                      <p:cBhvr>
                                        <p:cTn id="22" dur="4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9938"/>
                                        </p:tgtEl>
                                      </p:cBhvr>
                                    </p:animEffect>
                                  </p:childTnLst>
                                </p:cTn>
                              </p:par>
                            </p:childTnLst>
                          </p:cTn>
                        </p:par>
                        <p:par>
                          <p:cTn id="25" fill="hold">
                            <p:stCondLst>
                              <p:cond delay="1039"/>
                            </p:stCondLst>
                            <p:childTnLst>
                              <p:par>
                                <p:cTn id="26" presetID="2" presetClass="entr" presetSubtype="9" fill="hold" nodeType="afterEffect">
                                  <p:stCondLst>
                                    <p:cond delay="0"/>
                                  </p:stCondLst>
                                  <p:childTnLst>
                                    <p:set>
                                      <p:cBhvr>
                                        <p:cTn id="27" dur="1" fill="hold">
                                          <p:stCondLst>
                                            <p:cond delay="0"/>
                                          </p:stCondLst>
                                        </p:cTn>
                                        <p:tgtEl>
                                          <p:spTgt spid="39944"/>
                                        </p:tgtEl>
                                        <p:attrNameLst>
                                          <p:attrName>style.visibility</p:attrName>
                                        </p:attrNameLst>
                                      </p:cBhvr>
                                      <p:to>
                                        <p:strVal val="visible"/>
                                      </p:to>
                                    </p:set>
                                    <p:anim calcmode="lin" valueType="num">
                                      <p:cBhvr additive="base">
                                        <p:cTn id="28" dur="500" fill="hold"/>
                                        <p:tgtEl>
                                          <p:spTgt spid="39944"/>
                                        </p:tgtEl>
                                        <p:attrNameLst>
                                          <p:attrName>ppt_x</p:attrName>
                                        </p:attrNameLst>
                                      </p:cBhvr>
                                      <p:tavLst>
                                        <p:tav tm="0">
                                          <p:val>
                                            <p:strVal val="0-#ppt_w/2"/>
                                          </p:val>
                                        </p:tav>
                                        <p:tav tm="100000">
                                          <p:val>
                                            <p:strVal val="#ppt_x"/>
                                          </p:val>
                                        </p:tav>
                                      </p:tavLst>
                                    </p:anim>
                                    <p:anim calcmode="lin" valueType="num">
                                      <p:cBhvr additive="base">
                                        <p:cTn id="29" dur="500" fill="hold"/>
                                        <p:tgtEl>
                                          <p:spTgt spid="39944"/>
                                        </p:tgtEl>
                                        <p:attrNameLst>
                                          <p:attrName>ppt_y</p:attrName>
                                        </p:attrNameLst>
                                      </p:cBhvr>
                                      <p:tavLst>
                                        <p:tav tm="0">
                                          <p:val>
                                            <p:strVal val="0-#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39945"/>
                                        </p:tgtEl>
                                        <p:attrNameLst>
                                          <p:attrName>style.visibility</p:attrName>
                                        </p:attrNameLst>
                                      </p:cBhvr>
                                      <p:to>
                                        <p:strVal val="visible"/>
                                      </p:to>
                                    </p:set>
                                    <p:anim calcmode="lin" valueType="num">
                                      <p:cBhvr additive="base">
                                        <p:cTn id="32" dur="500" fill="hold"/>
                                        <p:tgtEl>
                                          <p:spTgt spid="39945"/>
                                        </p:tgtEl>
                                        <p:attrNameLst>
                                          <p:attrName>ppt_x</p:attrName>
                                        </p:attrNameLst>
                                      </p:cBhvr>
                                      <p:tavLst>
                                        <p:tav tm="0">
                                          <p:val>
                                            <p:strVal val="1+#ppt_w/2"/>
                                          </p:val>
                                        </p:tav>
                                        <p:tav tm="100000">
                                          <p:val>
                                            <p:strVal val="#ppt_x"/>
                                          </p:val>
                                        </p:tav>
                                      </p:tavLst>
                                    </p:anim>
                                    <p:anim calcmode="lin" valueType="num">
                                      <p:cBhvr additive="base">
                                        <p:cTn id="33" dur="500" fill="hold"/>
                                        <p:tgtEl>
                                          <p:spTgt spid="39945"/>
                                        </p:tgtEl>
                                        <p:attrNameLst>
                                          <p:attrName>ppt_y</p:attrName>
                                        </p:attrNameLst>
                                      </p:cBhvr>
                                      <p:tavLst>
                                        <p:tav tm="0">
                                          <p:val>
                                            <p:strVal val="0-#ppt_h/2"/>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39942"/>
                                        </p:tgtEl>
                                        <p:attrNameLst>
                                          <p:attrName>style.visibility</p:attrName>
                                        </p:attrNameLst>
                                      </p:cBhvr>
                                      <p:to>
                                        <p:strVal val="visible"/>
                                      </p:to>
                                    </p:set>
                                    <p:anim calcmode="lin" valueType="num">
                                      <p:cBhvr additive="base">
                                        <p:cTn id="36" dur="500" fill="hold"/>
                                        <p:tgtEl>
                                          <p:spTgt spid="39942"/>
                                        </p:tgtEl>
                                        <p:attrNameLst>
                                          <p:attrName>ppt_x</p:attrName>
                                        </p:attrNameLst>
                                      </p:cBhvr>
                                      <p:tavLst>
                                        <p:tav tm="0">
                                          <p:val>
                                            <p:strVal val="1+#ppt_w/2"/>
                                          </p:val>
                                        </p:tav>
                                        <p:tav tm="100000">
                                          <p:val>
                                            <p:strVal val="#ppt_x"/>
                                          </p:val>
                                        </p:tav>
                                      </p:tavLst>
                                    </p:anim>
                                    <p:anim calcmode="lin" valueType="num">
                                      <p:cBhvr additive="base">
                                        <p:cTn id="37" dur="500" fill="hold"/>
                                        <p:tgtEl>
                                          <p:spTgt spid="39942"/>
                                        </p:tgtEl>
                                        <p:attrNameLst>
                                          <p:attrName>ppt_y</p:attrName>
                                        </p:attrNameLst>
                                      </p:cBhvr>
                                      <p:tavLst>
                                        <p:tav tm="0">
                                          <p:val>
                                            <p:strVal val="#ppt_y"/>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39947"/>
                                        </p:tgtEl>
                                        <p:attrNameLst>
                                          <p:attrName>style.visibility</p:attrName>
                                        </p:attrNameLst>
                                      </p:cBhvr>
                                      <p:to>
                                        <p:strVal val="visible"/>
                                      </p:to>
                                    </p:set>
                                    <p:anim calcmode="lin" valueType="num">
                                      <p:cBhvr additive="base">
                                        <p:cTn id="40" dur="500" fill="hold"/>
                                        <p:tgtEl>
                                          <p:spTgt spid="39947"/>
                                        </p:tgtEl>
                                        <p:attrNameLst>
                                          <p:attrName>ppt_x</p:attrName>
                                        </p:attrNameLst>
                                      </p:cBhvr>
                                      <p:tavLst>
                                        <p:tav tm="0">
                                          <p:val>
                                            <p:strVal val="1+#ppt_w/2"/>
                                          </p:val>
                                        </p:tav>
                                        <p:tav tm="100000">
                                          <p:val>
                                            <p:strVal val="#ppt_x"/>
                                          </p:val>
                                        </p:tav>
                                      </p:tavLst>
                                    </p:anim>
                                    <p:anim calcmode="lin" valueType="num">
                                      <p:cBhvr additive="base">
                                        <p:cTn id="41" dur="500" fill="hold"/>
                                        <p:tgtEl>
                                          <p:spTgt spid="3994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0"/>
                                  </p:stCondLst>
                                  <p:childTnLst>
                                    <p:set>
                                      <p:cBhvr>
                                        <p:cTn id="43" dur="1" fill="hold">
                                          <p:stCondLst>
                                            <p:cond delay="0"/>
                                          </p:stCondLst>
                                        </p:cTn>
                                        <p:tgtEl>
                                          <p:spTgt spid="39946"/>
                                        </p:tgtEl>
                                        <p:attrNameLst>
                                          <p:attrName>style.visibility</p:attrName>
                                        </p:attrNameLst>
                                      </p:cBhvr>
                                      <p:to>
                                        <p:strVal val="visible"/>
                                      </p:to>
                                    </p:set>
                                    <p:anim calcmode="lin" valueType="num">
                                      <p:cBhvr additive="base">
                                        <p:cTn id="44" dur="500" fill="hold"/>
                                        <p:tgtEl>
                                          <p:spTgt spid="39946"/>
                                        </p:tgtEl>
                                        <p:attrNameLst>
                                          <p:attrName>ppt_x</p:attrName>
                                        </p:attrNameLst>
                                      </p:cBhvr>
                                      <p:tavLst>
                                        <p:tav tm="0">
                                          <p:val>
                                            <p:strVal val="0-#ppt_w/2"/>
                                          </p:val>
                                        </p:tav>
                                        <p:tav tm="100000">
                                          <p:val>
                                            <p:strVal val="#ppt_x"/>
                                          </p:val>
                                        </p:tav>
                                      </p:tavLst>
                                    </p:anim>
                                    <p:anim calcmode="lin" valueType="num">
                                      <p:cBhvr additive="base">
                                        <p:cTn id="45" dur="500" fill="hold"/>
                                        <p:tgtEl>
                                          <p:spTgt spid="39946"/>
                                        </p:tgtEl>
                                        <p:attrNameLst>
                                          <p:attrName>ppt_y</p:attrName>
                                        </p:attrNameLst>
                                      </p:cBhvr>
                                      <p:tavLst>
                                        <p:tav tm="0">
                                          <p:val>
                                            <p:strVal val="1+#ppt_h/2"/>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39943"/>
                                        </p:tgtEl>
                                        <p:attrNameLst>
                                          <p:attrName>style.visibility</p:attrName>
                                        </p:attrNameLst>
                                      </p:cBhvr>
                                      <p:to>
                                        <p:strVal val="visible"/>
                                      </p:to>
                                    </p:set>
                                    <p:anim calcmode="lin" valueType="num">
                                      <p:cBhvr additive="base">
                                        <p:cTn id="48" dur="500" fill="hold"/>
                                        <p:tgtEl>
                                          <p:spTgt spid="39943"/>
                                        </p:tgtEl>
                                        <p:attrNameLst>
                                          <p:attrName>ppt_x</p:attrName>
                                        </p:attrNameLst>
                                      </p:cBhvr>
                                      <p:tavLst>
                                        <p:tav tm="0">
                                          <p:val>
                                            <p:strVal val="0-#ppt_w/2"/>
                                          </p:val>
                                        </p:tav>
                                        <p:tav tm="100000">
                                          <p:val>
                                            <p:strVal val="#ppt_x"/>
                                          </p:val>
                                        </p:tav>
                                      </p:tavLst>
                                    </p:anim>
                                    <p:anim calcmode="lin" valueType="num">
                                      <p:cBhvr additive="base">
                                        <p:cTn id="49" dur="500" fill="hold"/>
                                        <p:tgtEl>
                                          <p:spTgt spid="39943"/>
                                        </p:tgtEl>
                                        <p:attrNameLst>
                                          <p:attrName>ppt_y</p:attrName>
                                        </p:attrNameLst>
                                      </p:cBhvr>
                                      <p:tavLst>
                                        <p:tav tm="0">
                                          <p:val>
                                            <p:strVal val="#ppt_y"/>
                                          </p:val>
                                        </p:tav>
                                        <p:tav tm="100000">
                                          <p:val>
                                            <p:strVal val="#ppt_y"/>
                                          </p:val>
                                        </p:tav>
                                      </p:tavLst>
                                    </p:anim>
                                  </p:childTnLst>
                                </p:cTn>
                              </p:par>
                            </p:childTnLst>
                          </p:cTn>
                        </p:par>
                        <p:par>
                          <p:cTn id="50" fill="hold">
                            <p:stCondLst>
                              <p:cond delay="1539"/>
                            </p:stCondLst>
                            <p:childTnLst>
                              <p:par>
                                <p:cTn id="51" presetID="31" presetClass="entr" presetSubtype="0" fill="hold" nodeType="afterEffect">
                                  <p:stCondLst>
                                    <p:cond delay="0"/>
                                  </p:stCondLst>
                                  <p:childTnLst>
                                    <p:set>
                                      <p:cBhvr>
                                        <p:cTn id="52" dur="1" fill="hold">
                                          <p:stCondLst>
                                            <p:cond delay="0"/>
                                          </p:stCondLst>
                                        </p:cTn>
                                        <p:tgtEl>
                                          <p:spTgt spid="39950"/>
                                        </p:tgtEl>
                                        <p:attrNameLst>
                                          <p:attrName>style.visibility</p:attrName>
                                        </p:attrNameLst>
                                      </p:cBhvr>
                                      <p:to>
                                        <p:strVal val="visible"/>
                                      </p:to>
                                    </p:set>
                                    <p:anim calcmode="lin" valueType="num">
                                      <p:cBhvr>
                                        <p:cTn id="53" dur="400" fill="hold"/>
                                        <p:tgtEl>
                                          <p:spTgt spid="39950"/>
                                        </p:tgtEl>
                                        <p:attrNameLst>
                                          <p:attrName>ppt_w</p:attrName>
                                        </p:attrNameLst>
                                      </p:cBhvr>
                                      <p:tavLst>
                                        <p:tav tm="0">
                                          <p:val>
                                            <p:fltVal val="0"/>
                                          </p:val>
                                        </p:tav>
                                        <p:tav tm="100000">
                                          <p:val>
                                            <p:strVal val="#ppt_w"/>
                                          </p:val>
                                        </p:tav>
                                      </p:tavLst>
                                    </p:anim>
                                    <p:anim calcmode="lin" valueType="num">
                                      <p:cBhvr>
                                        <p:cTn id="54" dur="400" fill="hold"/>
                                        <p:tgtEl>
                                          <p:spTgt spid="39950"/>
                                        </p:tgtEl>
                                        <p:attrNameLst>
                                          <p:attrName>ppt_h</p:attrName>
                                        </p:attrNameLst>
                                      </p:cBhvr>
                                      <p:tavLst>
                                        <p:tav tm="0">
                                          <p:val>
                                            <p:fltVal val="0"/>
                                          </p:val>
                                        </p:tav>
                                        <p:tav tm="100000">
                                          <p:val>
                                            <p:strVal val="#ppt_h"/>
                                          </p:val>
                                        </p:tav>
                                      </p:tavLst>
                                    </p:anim>
                                    <p:anim calcmode="lin" valueType="num">
                                      <p:cBhvr>
                                        <p:cTn id="55" dur="400" fill="hold"/>
                                        <p:tgtEl>
                                          <p:spTgt spid="39950"/>
                                        </p:tgtEl>
                                        <p:attrNameLst>
                                          <p:attrName>style.rotation</p:attrName>
                                        </p:attrNameLst>
                                      </p:cBhvr>
                                      <p:tavLst>
                                        <p:tav tm="0">
                                          <p:val>
                                            <p:fltVal val="90"/>
                                          </p:val>
                                        </p:tav>
                                        <p:tav tm="100000">
                                          <p:val>
                                            <p:fltVal val="0"/>
                                          </p:val>
                                        </p:tav>
                                      </p:tavLst>
                                    </p:anim>
                                    <p:animEffect transition="in" filter="fade">
                                      <p:cBhvr>
                                        <p:cTn id="56" dur="400"/>
                                        <p:tgtEl>
                                          <p:spTgt spid="39950"/>
                                        </p:tgtEl>
                                      </p:cBhvr>
                                    </p:animEffect>
                                  </p:childTnLst>
                                </p:cTn>
                              </p:par>
                            </p:childTnLst>
                          </p:cTn>
                        </p:par>
                        <p:par>
                          <p:cTn id="57" fill="hold">
                            <p:stCondLst>
                              <p:cond delay="2039"/>
                            </p:stCondLst>
                            <p:childTnLst>
                              <p:par>
                                <p:cTn id="58" presetID="22" presetClass="entr" presetSubtype="2" fill="hold" grpId="0" nodeType="afterEffect">
                                  <p:stCondLst>
                                    <p:cond delay="0"/>
                                  </p:stCondLst>
                                  <p:childTnLst>
                                    <p:set>
                                      <p:cBhvr>
                                        <p:cTn id="59" dur="1" fill="hold">
                                          <p:stCondLst>
                                            <p:cond delay="0"/>
                                          </p:stCondLst>
                                        </p:cTn>
                                        <p:tgtEl>
                                          <p:spTgt spid="39954"/>
                                        </p:tgtEl>
                                        <p:attrNameLst>
                                          <p:attrName>style.visibility</p:attrName>
                                        </p:attrNameLst>
                                      </p:cBhvr>
                                      <p:to>
                                        <p:strVal val="visible"/>
                                      </p:to>
                                    </p:set>
                                    <p:animEffect transition="in" filter="wipe(right)">
                                      <p:cBhvr>
                                        <p:cTn id="60" dur="500"/>
                                        <p:tgtEl>
                                          <p:spTgt spid="3995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39955"/>
                                        </p:tgtEl>
                                        <p:attrNameLst>
                                          <p:attrName>style.visibility</p:attrName>
                                        </p:attrNameLst>
                                      </p:cBhvr>
                                      <p:to>
                                        <p:strVal val="visible"/>
                                      </p:to>
                                    </p:set>
                                    <p:animEffect transition="in" filter="wipe(right)">
                                      <p:cBhvr>
                                        <p:cTn id="63" dur="500"/>
                                        <p:tgtEl>
                                          <p:spTgt spid="39955"/>
                                        </p:tgtEl>
                                      </p:cBhvr>
                                    </p:animEffect>
                                  </p:childTnLst>
                                </p:cTn>
                              </p:par>
                            </p:childTnLst>
                          </p:cTn>
                        </p:par>
                        <p:par>
                          <p:cTn id="64" fill="hold">
                            <p:stCondLst>
                              <p:cond delay="2539"/>
                            </p:stCondLst>
                            <p:childTnLst>
                              <p:par>
                                <p:cTn id="65" presetID="31" presetClass="entr" presetSubtype="0" fill="hold" nodeType="afterEffect">
                                  <p:stCondLst>
                                    <p:cond delay="0"/>
                                  </p:stCondLst>
                                  <p:childTnLst>
                                    <p:set>
                                      <p:cBhvr>
                                        <p:cTn id="66" dur="1" fill="hold">
                                          <p:stCondLst>
                                            <p:cond delay="0"/>
                                          </p:stCondLst>
                                        </p:cTn>
                                        <p:tgtEl>
                                          <p:spTgt spid="39951"/>
                                        </p:tgtEl>
                                        <p:attrNameLst>
                                          <p:attrName>style.visibility</p:attrName>
                                        </p:attrNameLst>
                                      </p:cBhvr>
                                      <p:to>
                                        <p:strVal val="visible"/>
                                      </p:to>
                                    </p:set>
                                    <p:anim calcmode="lin" valueType="num">
                                      <p:cBhvr>
                                        <p:cTn id="67" dur="400" fill="hold"/>
                                        <p:tgtEl>
                                          <p:spTgt spid="39951"/>
                                        </p:tgtEl>
                                        <p:attrNameLst>
                                          <p:attrName>ppt_w</p:attrName>
                                        </p:attrNameLst>
                                      </p:cBhvr>
                                      <p:tavLst>
                                        <p:tav tm="0">
                                          <p:val>
                                            <p:fltVal val="0"/>
                                          </p:val>
                                        </p:tav>
                                        <p:tav tm="100000">
                                          <p:val>
                                            <p:strVal val="#ppt_w"/>
                                          </p:val>
                                        </p:tav>
                                      </p:tavLst>
                                    </p:anim>
                                    <p:anim calcmode="lin" valueType="num">
                                      <p:cBhvr>
                                        <p:cTn id="68" dur="400" fill="hold"/>
                                        <p:tgtEl>
                                          <p:spTgt spid="39951"/>
                                        </p:tgtEl>
                                        <p:attrNameLst>
                                          <p:attrName>ppt_h</p:attrName>
                                        </p:attrNameLst>
                                      </p:cBhvr>
                                      <p:tavLst>
                                        <p:tav tm="0">
                                          <p:val>
                                            <p:fltVal val="0"/>
                                          </p:val>
                                        </p:tav>
                                        <p:tav tm="100000">
                                          <p:val>
                                            <p:strVal val="#ppt_h"/>
                                          </p:val>
                                        </p:tav>
                                      </p:tavLst>
                                    </p:anim>
                                    <p:anim calcmode="lin" valueType="num">
                                      <p:cBhvr>
                                        <p:cTn id="69" dur="400" fill="hold"/>
                                        <p:tgtEl>
                                          <p:spTgt spid="39951"/>
                                        </p:tgtEl>
                                        <p:attrNameLst>
                                          <p:attrName>style.rotation</p:attrName>
                                        </p:attrNameLst>
                                      </p:cBhvr>
                                      <p:tavLst>
                                        <p:tav tm="0">
                                          <p:val>
                                            <p:fltVal val="90"/>
                                          </p:val>
                                        </p:tav>
                                        <p:tav tm="100000">
                                          <p:val>
                                            <p:fltVal val="0"/>
                                          </p:val>
                                        </p:tav>
                                      </p:tavLst>
                                    </p:anim>
                                    <p:animEffect transition="in" filter="fade">
                                      <p:cBhvr>
                                        <p:cTn id="70" dur="400"/>
                                        <p:tgtEl>
                                          <p:spTgt spid="39951"/>
                                        </p:tgtEl>
                                      </p:cBhvr>
                                    </p:animEffect>
                                  </p:childTnLst>
                                </p:cTn>
                              </p:par>
                            </p:childTnLst>
                          </p:cTn>
                        </p:par>
                        <p:par>
                          <p:cTn id="71" fill="hold">
                            <p:stCondLst>
                              <p:cond delay="3039"/>
                            </p:stCondLst>
                            <p:childTnLst>
                              <p:par>
                                <p:cTn id="72" presetID="22" presetClass="entr" presetSubtype="2" fill="hold" grpId="0" nodeType="afterEffect">
                                  <p:stCondLst>
                                    <p:cond delay="0"/>
                                  </p:stCondLst>
                                  <p:childTnLst>
                                    <p:set>
                                      <p:cBhvr>
                                        <p:cTn id="73" dur="1" fill="hold">
                                          <p:stCondLst>
                                            <p:cond delay="0"/>
                                          </p:stCondLst>
                                        </p:cTn>
                                        <p:tgtEl>
                                          <p:spTgt spid="39956"/>
                                        </p:tgtEl>
                                        <p:attrNameLst>
                                          <p:attrName>style.visibility</p:attrName>
                                        </p:attrNameLst>
                                      </p:cBhvr>
                                      <p:to>
                                        <p:strVal val="visible"/>
                                      </p:to>
                                    </p:set>
                                    <p:animEffect transition="in" filter="wipe(right)">
                                      <p:cBhvr>
                                        <p:cTn id="74" dur="500"/>
                                        <p:tgtEl>
                                          <p:spTgt spid="39956"/>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39957"/>
                                        </p:tgtEl>
                                        <p:attrNameLst>
                                          <p:attrName>style.visibility</p:attrName>
                                        </p:attrNameLst>
                                      </p:cBhvr>
                                      <p:to>
                                        <p:strVal val="visible"/>
                                      </p:to>
                                    </p:set>
                                    <p:animEffect transition="in" filter="wipe(right)">
                                      <p:cBhvr>
                                        <p:cTn id="77" dur="500"/>
                                        <p:tgtEl>
                                          <p:spTgt spid="39957"/>
                                        </p:tgtEl>
                                      </p:cBhvr>
                                    </p:animEffect>
                                  </p:childTnLst>
                                </p:cTn>
                              </p:par>
                            </p:childTnLst>
                          </p:cTn>
                        </p:par>
                        <p:par>
                          <p:cTn id="78" fill="hold">
                            <p:stCondLst>
                              <p:cond delay="3539"/>
                            </p:stCondLst>
                            <p:childTnLst>
                              <p:par>
                                <p:cTn id="79" presetID="31" presetClass="entr" presetSubtype="0" fill="hold" nodeType="afterEffect">
                                  <p:stCondLst>
                                    <p:cond delay="0"/>
                                  </p:stCondLst>
                                  <p:childTnLst>
                                    <p:set>
                                      <p:cBhvr>
                                        <p:cTn id="80" dur="1" fill="hold">
                                          <p:stCondLst>
                                            <p:cond delay="0"/>
                                          </p:stCondLst>
                                        </p:cTn>
                                        <p:tgtEl>
                                          <p:spTgt spid="39949"/>
                                        </p:tgtEl>
                                        <p:attrNameLst>
                                          <p:attrName>style.visibility</p:attrName>
                                        </p:attrNameLst>
                                      </p:cBhvr>
                                      <p:to>
                                        <p:strVal val="visible"/>
                                      </p:to>
                                    </p:set>
                                    <p:anim calcmode="lin" valueType="num">
                                      <p:cBhvr>
                                        <p:cTn id="81" dur="400" fill="hold"/>
                                        <p:tgtEl>
                                          <p:spTgt spid="39949"/>
                                        </p:tgtEl>
                                        <p:attrNameLst>
                                          <p:attrName>ppt_w</p:attrName>
                                        </p:attrNameLst>
                                      </p:cBhvr>
                                      <p:tavLst>
                                        <p:tav tm="0">
                                          <p:val>
                                            <p:fltVal val="0"/>
                                          </p:val>
                                        </p:tav>
                                        <p:tav tm="100000">
                                          <p:val>
                                            <p:strVal val="#ppt_w"/>
                                          </p:val>
                                        </p:tav>
                                      </p:tavLst>
                                    </p:anim>
                                    <p:anim calcmode="lin" valueType="num">
                                      <p:cBhvr>
                                        <p:cTn id="82" dur="400" fill="hold"/>
                                        <p:tgtEl>
                                          <p:spTgt spid="39949"/>
                                        </p:tgtEl>
                                        <p:attrNameLst>
                                          <p:attrName>ppt_h</p:attrName>
                                        </p:attrNameLst>
                                      </p:cBhvr>
                                      <p:tavLst>
                                        <p:tav tm="0">
                                          <p:val>
                                            <p:fltVal val="0"/>
                                          </p:val>
                                        </p:tav>
                                        <p:tav tm="100000">
                                          <p:val>
                                            <p:strVal val="#ppt_h"/>
                                          </p:val>
                                        </p:tav>
                                      </p:tavLst>
                                    </p:anim>
                                    <p:anim calcmode="lin" valueType="num">
                                      <p:cBhvr>
                                        <p:cTn id="83" dur="400" fill="hold"/>
                                        <p:tgtEl>
                                          <p:spTgt spid="39949"/>
                                        </p:tgtEl>
                                        <p:attrNameLst>
                                          <p:attrName>style.rotation</p:attrName>
                                        </p:attrNameLst>
                                      </p:cBhvr>
                                      <p:tavLst>
                                        <p:tav tm="0">
                                          <p:val>
                                            <p:fltVal val="90"/>
                                          </p:val>
                                        </p:tav>
                                        <p:tav tm="100000">
                                          <p:val>
                                            <p:fltVal val="0"/>
                                          </p:val>
                                        </p:tav>
                                      </p:tavLst>
                                    </p:anim>
                                    <p:animEffect transition="in" filter="fade">
                                      <p:cBhvr>
                                        <p:cTn id="84" dur="400"/>
                                        <p:tgtEl>
                                          <p:spTgt spid="39949"/>
                                        </p:tgtEl>
                                      </p:cBhvr>
                                    </p:animEffect>
                                  </p:childTnLst>
                                </p:cTn>
                              </p:par>
                            </p:childTnLst>
                          </p:cTn>
                        </p:par>
                        <p:par>
                          <p:cTn id="85" fill="hold">
                            <p:stCondLst>
                              <p:cond delay="4039"/>
                            </p:stCondLst>
                            <p:childTnLst>
                              <p:par>
                                <p:cTn id="86" presetID="22" presetClass="entr" presetSubtype="2" fill="hold" grpId="0" nodeType="afterEffect">
                                  <p:stCondLst>
                                    <p:cond delay="0"/>
                                  </p:stCondLst>
                                  <p:childTnLst>
                                    <p:set>
                                      <p:cBhvr>
                                        <p:cTn id="87" dur="1" fill="hold">
                                          <p:stCondLst>
                                            <p:cond delay="0"/>
                                          </p:stCondLst>
                                        </p:cTn>
                                        <p:tgtEl>
                                          <p:spTgt spid="39958"/>
                                        </p:tgtEl>
                                        <p:attrNameLst>
                                          <p:attrName>style.visibility</p:attrName>
                                        </p:attrNameLst>
                                      </p:cBhvr>
                                      <p:to>
                                        <p:strVal val="visible"/>
                                      </p:to>
                                    </p:set>
                                    <p:animEffect transition="in" filter="wipe(right)">
                                      <p:cBhvr>
                                        <p:cTn id="88" dur="500"/>
                                        <p:tgtEl>
                                          <p:spTgt spid="39958"/>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39959"/>
                                        </p:tgtEl>
                                        <p:attrNameLst>
                                          <p:attrName>style.visibility</p:attrName>
                                        </p:attrNameLst>
                                      </p:cBhvr>
                                      <p:to>
                                        <p:strVal val="visible"/>
                                      </p:to>
                                    </p:set>
                                    <p:animEffect transition="in" filter="wipe(right)">
                                      <p:cBhvr>
                                        <p:cTn id="91" dur="500"/>
                                        <p:tgtEl>
                                          <p:spTgt spid="39959"/>
                                        </p:tgtEl>
                                      </p:cBhvr>
                                    </p:animEffect>
                                  </p:childTnLst>
                                </p:cTn>
                              </p:par>
                            </p:childTnLst>
                          </p:cTn>
                        </p:par>
                        <p:par>
                          <p:cTn id="92" fill="hold">
                            <p:stCondLst>
                              <p:cond delay="4539"/>
                            </p:stCondLst>
                            <p:childTnLst>
                              <p:par>
                                <p:cTn id="93" presetID="31" presetClass="entr" presetSubtype="0" fill="hold" nodeType="afterEffect">
                                  <p:stCondLst>
                                    <p:cond delay="0"/>
                                  </p:stCondLst>
                                  <p:childTnLst>
                                    <p:set>
                                      <p:cBhvr>
                                        <p:cTn id="94" dur="1" fill="hold">
                                          <p:stCondLst>
                                            <p:cond delay="0"/>
                                          </p:stCondLst>
                                        </p:cTn>
                                        <p:tgtEl>
                                          <p:spTgt spid="39952"/>
                                        </p:tgtEl>
                                        <p:attrNameLst>
                                          <p:attrName>style.visibility</p:attrName>
                                        </p:attrNameLst>
                                      </p:cBhvr>
                                      <p:to>
                                        <p:strVal val="visible"/>
                                      </p:to>
                                    </p:set>
                                    <p:anim calcmode="lin" valueType="num">
                                      <p:cBhvr>
                                        <p:cTn id="95" dur="400" fill="hold"/>
                                        <p:tgtEl>
                                          <p:spTgt spid="39952"/>
                                        </p:tgtEl>
                                        <p:attrNameLst>
                                          <p:attrName>ppt_w</p:attrName>
                                        </p:attrNameLst>
                                      </p:cBhvr>
                                      <p:tavLst>
                                        <p:tav tm="0">
                                          <p:val>
                                            <p:fltVal val="0"/>
                                          </p:val>
                                        </p:tav>
                                        <p:tav tm="100000">
                                          <p:val>
                                            <p:strVal val="#ppt_w"/>
                                          </p:val>
                                        </p:tav>
                                      </p:tavLst>
                                    </p:anim>
                                    <p:anim calcmode="lin" valueType="num">
                                      <p:cBhvr>
                                        <p:cTn id="96" dur="400" fill="hold"/>
                                        <p:tgtEl>
                                          <p:spTgt spid="39952"/>
                                        </p:tgtEl>
                                        <p:attrNameLst>
                                          <p:attrName>ppt_h</p:attrName>
                                        </p:attrNameLst>
                                      </p:cBhvr>
                                      <p:tavLst>
                                        <p:tav tm="0">
                                          <p:val>
                                            <p:fltVal val="0"/>
                                          </p:val>
                                        </p:tav>
                                        <p:tav tm="100000">
                                          <p:val>
                                            <p:strVal val="#ppt_h"/>
                                          </p:val>
                                        </p:tav>
                                      </p:tavLst>
                                    </p:anim>
                                    <p:anim calcmode="lin" valueType="num">
                                      <p:cBhvr>
                                        <p:cTn id="97" dur="400" fill="hold"/>
                                        <p:tgtEl>
                                          <p:spTgt spid="39952"/>
                                        </p:tgtEl>
                                        <p:attrNameLst>
                                          <p:attrName>style.rotation</p:attrName>
                                        </p:attrNameLst>
                                      </p:cBhvr>
                                      <p:tavLst>
                                        <p:tav tm="0">
                                          <p:val>
                                            <p:fltVal val="90"/>
                                          </p:val>
                                        </p:tav>
                                        <p:tav tm="100000">
                                          <p:val>
                                            <p:fltVal val="0"/>
                                          </p:val>
                                        </p:tav>
                                      </p:tavLst>
                                    </p:anim>
                                    <p:animEffect transition="in" filter="fade">
                                      <p:cBhvr>
                                        <p:cTn id="98" dur="400"/>
                                        <p:tgtEl>
                                          <p:spTgt spid="39952"/>
                                        </p:tgtEl>
                                      </p:cBhvr>
                                    </p:animEffect>
                                  </p:childTnLst>
                                </p:cTn>
                              </p:par>
                            </p:childTnLst>
                          </p:cTn>
                        </p:par>
                        <p:par>
                          <p:cTn id="99" fill="hold">
                            <p:stCondLst>
                              <p:cond delay="5039"/>
                            </p:stCondLst>
                            <p:childTnLst>
                              <p:par>
                                <p:cTn id="100" presetID="22" presetClass="entr" presetSubtype="2" fill="hold" grpId="0" nodeType="afterEffect">
                                  <p:stCondLst>
                                    <p:cond delay="0"/>
                                  </p:stCondLst>
                                  <p:childTnLst>
                                    <p:set>
                                      <p:cBhvr>
                                        <p:cTn id="101" dur="1" fill="hold">
                                          <p:stCondLst>
                                            <p:cond delay="0"/>
                                          </p:stCondLst>
                                        </p:cTn>
                                        <p:tgtEl>
                                          <p:spTgt spid="39960"/>
                                        </p:tgtEl>
                                        <p:attrNameLst>
                                          <p:attrName>style.visibility</p:attrName>
                                        </p:attrNameLst>
                                      </p:cBhvr>
                                      <p:to>
                                        <p:strVal val="visible"/>
                                      </p:to>
                                    </p:set>
                                    <p:animEffect transition="in" filter="wipe(right)">
                                      <p:cBhvr>
                                        <p:cTn id="102" dur="500"/>
                                        <p:tgtEl>
                                          <p:spTgt spid="3996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39961"/>
                                        </p:tgtEl>
                                        <p:attrNameLst>
                                          <p:attrName>style.visibility</p:attrName>
                                        </p:attrNameLst>
                                      </p:cBhvr>
                                      <p:to>
                                        <p:strVal val="visible"/>
                                      </p:to>
                                    </p:set>
                                    <p:animEffect transition="in" filter="wipe(right)">
                                      <p:cBhvr>
                                        <p:cTn id="105" dur="500"/>
                                        <p:tgtEl>
                                          <p:spTgt spid="39961"/>
                                        </p:tgtEl>
                                      </p:cBhvr>
                                    </p:animEffect>
                                  </p:childTnLst>
                                </p:cTn>
                              </p:par>
                            </p:childTnLst>
                          </p:cTn>
                        </p:par>
                        <p:par>
                          <p:cTn id="106" fill="hold">
                            <p:stCondLst>
                              <p:cond delay="5539"/>
                            </p:stCondLst>
                            <p:childTnLst>
                              <p:par>
                                <p:cTn id="107" presetID="31" presetClass="entr" presetSubtype="0" fill="hold" nodeType="afterEffect">
                                  <p:stCondLst>
                                    <p:cond delay="0"/>
                                  </p:stCondLst>
                                  <p:childTnLst>
                                    <p:set>
                                      <p:cBhvr>
                                        <p:cTn id="108" dur="1" fill="hold">
                                          <p:stCondLst>
                                            <p:cond delay="0"/>
                                          </p:stCondLst>
                                        </p:cTn>
                                        <p:tgtEl>
                                          <p:spTgt spid="39948"/>
                                        </p:tgtEl>
                                        <p:attrNameLst>
                                          <p:attrName>style.visibility</p:attrName>
                                        </p:attrNameLst>
                                      </p:cBhvr>
                                      <p:to>
                                        <p:strVal val="visible"/>
                                      </p:to>
                                    </p:set>
                                    <p:anim calcmode="lin" valueType="num">
                                      <p:cBhvr>
                                        <p:cTn id="109" dur="400" fill="hold"/>
                                        <p:tgtEl>
                                          <p:spTgt spid="39948"/>
                                        </p:tgtEl>
                                        <p:attrNameLst>
                                          <p:attrName>ppt_w</p:attrName>
                                        </p:attrNameLst>
                                      </p:cBhvr>
                                      <p:tavLst>
                                        <p:tav tm="0">
                                          <p:val>
                                            <p:fltVal val="0"/>
                                          </p:val>
                                        </p:tav>
                                        <p:tav tm="100000">
                                          <p:val>
                                            <p:strVal val="#ppt_w"/>
                                          </p:val>
                                        </p:tav>
                                      </p:tavLst>
                                    </p:anim>
                                    <p:anim calcmode="lin" valueType="num">
                                      <p:cBhvr>
                                        <p:cTn id="110" dur="400" fill="hold"/>
                                        <p:tgtEl>
                                          <p:spTgt spid="39948"/>
                                        </p:tgtEl>
                                        <p:attrNameLst>
                                          <p:attrName>ppt_h</p:attrName>
                                        </p:attrNameLst>
                                      </p:cBhvr>
                                      <p:tavLst>
                                        <p:tav tm="0">
                                          <p:val>
                                            <p:fltVal val="0"/>
                                          </p:val>
                                        </p:tav>
                                        <p:tav tm="100000">
                                          <p:val>
                                            <p:strVal val="#ppt_h"/>
                                          </p:val>
                                        </p:tav>
                                      </p:tavLst>
                                    </p:anim>
                                    <p:anim calcmode="lin" valueType="num">
                                      <p:cBhvr>
                                        <p:cTn id="111" dur="400" fill="hold"/>
                                        <p:tgtEl>
                                          <p:spTgt spid="39948"/>
                                        </p:tgtEl>
                                        <p:attrNameLst>
                                          <p:attrName>style.rotation</p:attrName>
                                        </p:attrNameLst>
                                      </p:cBhvr>
                                      <p:tavLst>
                                        <p:tav tm="0">
                                          <p:val>
                                            <p:fltVal val="90"/>
                                          </p:val>
                                        </p:tav>
                                        <p:tav tm="100000">
                                          <p:val>
                                            <p:fltVal val="0"/>
                                          </p:val>
                                        </p:tav>
                                      </p:tavLst>
                                    </p:anim>
                                    <p:animEffect transition="in" filter="fade">
                                      <p:cBhvr>
                                        <p:cTn id="112" dur="400"/>
                                        <p:tgtEl>
                                          <p:spTgt spid="39948"/>
                                        </p:tgtEl>
                                      </p:cBhvr>
                                    </p:animEffect>
                                  </p:childTnLst>
                                </p:cTn>
                              </p:par>
                            </p:childTnLst>
                          </p:cTn>
                        </p:par>
                        <p:par>
                          <p:cTn id="113" fill="hold">
                            <p:stCondLst>
                              <p:cond delay="6039"/>
                            </p:stCondLst>
                            <p:childTnLst>
                              <p:par>
                                <p:cTn id="114" presetID="22" presetClass="entr" presetSubtype="2" fill="hold" grpId="0" nodeType="afterEffect">
                                  <p:stCondLst>
                                    <p:cond delay="0"/>
                                  </p:stCondLst>
                                  <p:childTnLst>
                                    <p:set>
                                      <p:cBhvr>
                                        <p:cTn id="115" dur="1" fill="hold">
                                          <p:stCondLst>
                                            <p:cond delay="0"/>
                                          </p:stCondLst>
                                        </p:cTn>
                                        <p:tgtEl>
                                          <p:spTgt spid="39962"/>
                                        </p:tgtEl>
                                        <p:attrNameLst>
                                          <p:attrName>style.visibility</p:attrName>
                                        </p:attrNameLst>
                                      </p:cBhvr>
                                      <p:to>
                                        <p:strVal val="visible"/>
                                      </p:to>
                                    </p:set>
                                    <p:animEffect transition="in" filter="wipe(right)">
                                      <p:cBhvr>
                                        <p:cTn id="116" dur="500"/>
                                        <p:tgtEl>
                                          <p:spTgt spid="39962"/>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39963"/>
                                        </p:tgtEl>
                                        <p:attrNameLst>
                                          <p:attrName>style.visibility</p:attrName>
                                        </p:attrNameLst>
                                      </p:cBhvr>
                                      <p:to>
                                        <p:strVal val="visible"/>
                                      </p:to>
                                    </p:set>
                                    <p:animEffect transition="in" filter="wipe(right)">
                                      <p:cBhvr>
                                        <p:cTn id="119" dur="500"/>
                                        <p:tgtEl>
                                          <p:spTgt spid="39963"/>
                                        </p:tgtEl>
                                      </p:cBhvr>
                                    </p:animEffect>
                                  </p:childTnLst>
                                </p:cTn>
                              </p:par>
                            </p:childTnLst>
                          </p:cTn>
                        </p:par>
                        <p:par>
                          <p:cTn id="120" fill="hold">
                            <p:stCondLst>
                              <p:cond delay="6539"/>
                            </p:stCondLst>
                            <p:childTnLst>
                              <p:par>
                                <p:cTn id="121" presetID="31" presetClass="entr" presetSubtype="0" fill="hold" nodeType="afterEffect">
                                  <p:stCondLst>
                                    <p:cond delay="0"/>
                                  </p:stCondLst>
                                  <p:childTnLst>
                                    <p:set>
                                      <p:cBhvr>
                                        <p:cTn id="122" dur="1" fill="hold">
                                          <p:stCondLst>
                                            <p:cond delay="0"/>
                                          </p:stCondLst>
                                        </p:cTn>
                                        <p:tgtEl>
                                          <p:spTgt spid="39953"/>
                                        </p:tgtEl>
                                        <p:attrNameLst>
                                          <p:attrName>style.visibility</p:attrName>
                                        </p:attrNameLst>
                                      </p:cBhvr>
                                      <p:to>
                                        <p:strVal val="visible"/>
                                      </p:to>
                                    </p:set>
                                    <p:anim calcmode="lin" valueType="num">
                                      <p:cBhvr>
                                        <p:cTn id="123" dur="400" fill="hold"/>
                                        <p:tgtEl>
                                          <p:spTgt spid="39953"/>
                                        </p:tgtEl>
                                        <p:attrNameLst>
                                          <p:attrName>ppt_w</p:attrName>
                                        </p:attrNameLst>
                                      </p:cBhvr>
                                      <p:tavLst>
                                        <p:tav tm="0">
                                          <p:val>
                                            <p:fltVal val="0"/>
                                          </p:val>
                                        </p:tav>
                                        <p:tav tm="100000">
                                          <p:val>
                                            <p:strVal val="#ppt_w"/>
                                          </p:val>
                                        </p:tav>
                                      </p:tavLst>
                                    </p:anim>
                                    <p:anim calcmode="lin" valueType="num">
                                      <p:cBhvr>
                                        <p:cTn id="124" dur="400" fill="hold"/>
                                        <p:tgtEl>
                                          <p:spTgt spid="39953"/>
                                        </p:tgtEl>
                                        <p:attrNameLst>
                                          <p:attrName>ppt_h</p:attrName>
                                        </p:attrNameLst>
                                      </p:cBhvr>
                                      <p:tavLst>
                                        <p:tav tm="0">
                                          <p:val>
                                            <p:fltVal val="0"/>
                                          </p:val>
                                        </p:tav>
                                        <p:tav tm="100000">
                                          <p:val>
                                            <p:strVal val="#ppt_h"/>
                                          </p:val>
                                        </p:tav>
                                      </p:tavLst>
                                    </p:anim>
                                    <p:anim calcmode="lin" valueType="num">
                                      <p:cBhvr>
                                        <p:cTn id="125" dur="400" fill="hold"/>
                                        <p:tgtEl>
                                          <p:spTgt spid="39953"/>
                                        </p:tgtEl>
                                        <p:attrNameLst>
                                          <p:attrName>style.rotation</p:attrName>
                                        </p:attrNameLst>
                                      </p:cBhvr>
                                      <p:tavLst>
                                        <p:tav tm="0">
                                          <p:val>
                                            <p:fltVal val="90"/>
                                          </p:val>
                                        </p:tav>
                                        <p:tav tm="100000">
                                          <p:val>
                                            <p:fltVal val="0"/>
                                          </p:val>
                                        </p:tav>
                                      </p:tavLst>
                                    </p:anim>
                                    <p:animEffect transition="in" filter="fade">
                                      <p:cBhvr>
                                        <p:cTn id="126" dur="400"/>
                                        <p:tgtEl>
                                          <p:spTgt spid="39953"/>
                                        </p:tgtEl>
                                      </p:cBhvr>
                                    </p:animEffect>
                                  </p:childTnLst>
                                </p:cTn>
                              </p:par>
                            </p:childTnLst>
                          </p:cTn>
                        </p:par>
                        <p:par>
                          <p:cTn id="127" fill="hold">
                            <p:stCondLst>
                              <p:cond delay="7039"/>
                            </p:stCondLst>
                            <p:childTnLst>
                              <p:par>
                                <p:cTn id="128" presetID="22" presetClass="entr" presetSubtype="2" fill="hold" grpId="0" nodeType="afterEffect">
                                  <p:stCondLst>
                                    <p:cond delay="0"/>
                                  </p:stCondLst>
                                  <p:childTnLst>
                                    <p:set>
                                      <p:cBhvr>
                                        <p:cTn id="129" dur="1" fill="hold">
                                          <p:stCondLst>
                                            <p:cond delay="0"/>
                                          </p:stCondLst>
                                        </p:cTn>
                                        <p:tgtEl>
                                          <p:spTgt spid="39964"/>
                                        </p:tgtEl>
                                        <p:attrNameLst>
                                          <p:attrName>style.visibility</p:attrName>
                                        </p:attrNameLst>
                                      </p:cBhvr>
                                      <p:to>
                                        <p:strVal val="visible"/>
                                      </p:to>
                                    </p:set>
                                    <p:animEffect transition="in" filter="wipe(right)">
                                      <p:cBhvr>
                                        <p:cTn id="130" dur="500"/>
                                        <p:tgtEl>
                                          <p:spTgt spid="39964"/>
                                        </p:tgtEl>
                                      </p:cBhvr>
                                    </p:animEffect>
                                  </p:childTnLst>
                                </p:cTn>
                              </p:par>
                              <p:par>
                                <p:cTn id="131" presetID="22" presetClass="entr" presetSubtype="2" fill="hold" grpId="0" nodeType="withEffect">
                                  <p:stCondLst>
                                    <p:cond delay="0"/>
                                  </p:stCondLst>
                                  <p:childTnLst>
                                    <p:set>
                                      <p:cBhvr>
                                        <p:cTn id="132" dur="1" fill="hold">
                                          <p:stCondLst>
                                            <p:cond delay="0"/>
                                          </p:stCondLst>
                                        </p:cTn>
                                        <p:tgtEl>
                                          <p:spTgt spid="39965"/>
                                        </p:tgtEl>
                                        <p:attrNameLst>
                                          <p:attrName>style.visibility</p:attrName>
                                        </p:attrNameLst>
                                      </p:cBhvr>
                                      <p:to>
                                        <p:strVal val="visible"/>
                                      </p:to>
                                    </p:set>
                                    <p:animEffect transition="in" filter="wipe(right)">
                                      <p:cBhvr>
                                        <p:cTn id="133" dur="500"/>
                                        <p:tgtEl>
                                          <p:spTgt spid="39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54" grpId="0"/>
      <p:bldP spid="39955" grpId="0"/>
      <p:bldP spid="39956" grpId="0"/>
      <p:bldP spid="39957" grpId="0"/>
      <p:bldP spid="39958" grpId="0"/>
      <p:bldP spid="39959" grpId="0"/>
      <p:bldP spid="39960" grpId="0"/>
      <p:bldP spid="39961" grpId="0"/>
      <p:bldP spid="39962" grpId="0"/>
      <p:bldP spid="39963" grpId="0"/>
      <p:bldP spid="39964" grpId="0"/>
      <p:bldP spid="3996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04"/>
          <p:cNvSpPr txBox="1"/>
          <p:nvPr/>
        </p:nvSpPr>
        <p:spPr>
          <a:xfrm>
            <a:off x="698500" y="107950"/>
            <a:ext cx="3305175" cy="584200"/>
          </a:xfrm>
          <a:prstGeom prst="rect">
            <a:avLst/>
          </a:prstGeom>
          <a:noFill/>
          <a:ln w="9525">
            <a:noFill/>
          </a:ln>
        </p:spPr>
        <p:txBody>
          <a:bodyPr>
            <a:spAutoFit/>
          </a:bodyPr>
          <a:lstStyle/>
          <a:p>
            <a:pPr lvl="0" eaLnBrk="1" hangingPunct="1"/>
            <a:r>
              <a:rPr lang="zh-CN" altLang="en-US" sz="3200"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0963" name="Freeform 5"/>
          <p:cNvSpPr/>
          <p:nvPr/>
        </p:nvSpPr>
        <p:spPr>
          <a:xfrm>
            <a:off x="190500" y="69850"/>
            <a:ext cx="263525"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0964" name="Freeform 6"/>
          <p:cNvSpPr/>
          <p:nvPr/>
        </p:nvSpPr>
        <p:spPr>
          <a:xfrm>
            <a:off x="363538" y="244475"/>
            <a:ext cx="261937"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0965" name="Freeform 7"/>
          <p:cNvSpPr/>
          <p:nvPr/>
        </p:nvSpPr>
        <p:spPr>
          <a:xfrm>
            <a:off x="187325" y="425450"/>
            <a:ext cx="260350"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0966" name="Rectangle 6"/>
          <p:cNvSpPr/>
          <p:nvPr/>
        </p:nvSpPr>
        <p:spPr>
          <a:xfrm>
            <a:off x="5522913" y="981075"/>
            <a:ext cx="2684462" cy="1682750"/>
          </a:xfrm>
          <a:prstGeom prst="rect">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67" name="Rectangle 7"/>
          <p:cNvSpPr/>
          <p:nvPr/>
        </p:nvSpPr>
        <p:spPr>
          <a:xfrm>
            <a:off x="8348663" y="981075"/>
            <a:ext cx="2686050" cy="1682750"/>
          </a:xfrm>
          <a:prstGeom prst="rect">
            <a:avLst/>
          </a:prstGeom>
          <a:blipFill rotWithShape="1">
            <a:blip r:embed="rId3"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68" name="Rectangle 8"/>
          <p:cNvSpPr/>
          <p:nvPr/>
        </p:nvSpPr>
        <p:spPr>
          <a:xfrm>
            <a:off x="5522913" y="2797175"/>
            <a:ext cx="2684462" cy="1682750"/>
          </a:xfrm>
          <a:prstGeom prst="rect">
            <a:avLst/>
          </a:prstGeom>
          <a:blipFill rotWithShape="1">
            <a:blip r:embed="rId4"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69" name="Rectangle 9"/>
          <p:cNvSpPr/>
          <p:nvPr/>
        </p:nvSpPr>
        <p:spPr>
          <a:xfrm>
            <a:off x="8348663" y="2797175"/>
            <a:ext cx="2686050" cy="1682750"/>
          </a:xfrm>
          <a:prstGeom prst="rect">
            <a:avLst/>
          </a:prstGeom>
          <a:solidFill>
            <a:srgbClr val="7A7978"/>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70" name="Rectangle 10"/>
          <p:cNvSpPr/>
          <p:nvPr/>
        </p:nvSpPr>
        <p:spPr>
          <a:xfrm>
            <a:off x="5522913" y="4629150"/>
            <a:ext cx="2684462" cy="1682750"/>
          </a:xfrm>
          <a:prstGeom prst="rect">
            <a:avLst/>
          </a:prstGeom>
          <a:solidFill>
            <a:schemeClr val="bg2"/>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71" name="Rectangle 11"/>
          <p:cNvSpPr/>
          <p:nvPr/>
        </p:nvSpPr>
        <p:spPr>
          <a:xfrm>
            <a:off x="8348663" y="4629150"/>
            <a:ext cx="2686050" cy="1682750"/>
          </a:xfrm>
          <a:prstGeom prst="rect">
            <a:avLst/>
          </a:prstGeom>
          <a:blipFill rotWithShape="1">
            <a:blip r:embed="rId5" cstate="email">
              <a:extLst>
                <a:ext uri="{28A0092B-C50C-407E-A947-70E740481C1C}">
                  <a14:useLocalDpi xmlns:a14="http://schemas.microsoft.com/office/drawing/2010/main"/>
                </a:ext>
              </a:extLst>
            </a:blip>
            <a:stretch>
              <a:fillRect/>
            </a:stretch>
          </a:blipFill>
          <a:ln w="9525" cap="flat" cmpd="sng">
            <a:solidFill>
              <a:srgbClr val="ADADAD"/>
            </a:solidFill>
            <a:prstDash val="solid"/>
            <a:miter/>
            <a:headEnd type="none" w="med" len="med"/>
            <a:tailEnd type="none" w="med" len="med"/>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0972" name="TextBox 11"/>
          <p:cNvSpPr txBox="1"/>
          <p:nvPr/>
        </p:nvSpPr>
        <p:spPr>
          <a:xfrm>
            <a:off x="5651500" y="1055688"/>
            <a:ext cx="1382713" cy="860425"/>
          </a:xfrm>
          <a:prstGeom prst="rect">
            <a:avLst/>
          </a:prstGeom>
          <a:noFill/>
          <a:ln w="9525">
            <a:noFill/>
          </a:ln>
        </p:spPr>
        <p:txBody>
          <a:bodyPr>
            <a:spAutoFit/>
          </a:bodyPr>
          <a:lstStyle/>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01</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40973" name="TextBox 12"/>
          <p:cNvSpPr txBox="1"/>
          <p:nvPr/>
        </p:nvSpPr>
        <p:spPr>
          <a:xfrm>
            <a:off x="5640388" y="1835150"/>
            <a:ext cx="2449512"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4" name="TextBox 13"/>
          <p:cNvSpPr txBox="1"/>
          <p:nvPr/>
        </p:nvSpPr>
        <p:spPr>
          <a:xfrm>
            <a:off x="8474075" y="2900363"/>
            <a:ext cx="1382713" cy="860425"/>
          </a:xfrm>
          <a:prstGeom prst="rect">
            <a:avLst/>
          </a:prstGeom>
          <a:noFill/>
          <a:ln w="9525">
            <a:noFill/>
          </a:ln>
        </p:spPr>
        <p:txBody>
          <a:bodyPr>
            <a:spAutoFit/>
          </a:bodyPr>
          <a:lstStyle/>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02</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40975" name="TextBox 14"/>
          <p:cNvSpPr txBox="1"/>
          <p:nvPr/>
        </p:nvSpPr>
        <p:spPr>
          <a:xfrm>
            <a:off x="8462963" y="3679825"/>
            <a:ext cx="2447925"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6" name="TextBox 15"/>
          <p:cNvSpPr txBox="1"/>
          <p:nvPr/>
        </p:nvSpPr>
        <p:spPr>
          <a:xfrm>
            <a:off x="5667375" y="4775200"/>
            <a:ext cx="1382713" cy="862013"/>
          </a:xfrm>
          <a:prstGeom prst="rect">
            <a:avLst/>
          </a:prstGeom>
          <a:noFill/>
          <a:ln w="9525">
            <a:noFill/>
          </a:ln>
        </p:spPr>
        <p:txBody>
          <a:bodyPr>
            <a:spAutoFit/>
          </a:bodyPr>
          <a:lstStyle/>
          <a:p>
            <a:pPr lvl="0" eaLnBrk="1" hangingPunct="1"/>
            <a:r>
              <a:rPr lang="en-US" altLang="x-none" sz="5000" b="1" dirty="0">
                <a:solidFill>
                  <a:schemeClr val="accent2"/>
                </a:solidFill>
                <a:latin typeface="微软雅黑" panose="020B0503020204020204" pitchFamily="2" charset="-122"/>
                <a:ea typeface="微软雅黑" panose="020B0503020204020204" pitchFamily="2" charset="-122"/>
              </a:rPr>
              <a:t>03</a:t>
            </a:r>
            <a:endParaRPr lang="zh-CN" altLang="en-US" sz="5000" b="1" dirty="0">
              <a:solidFill>
                <a:schemeClr val="accent2"/>
              </a:solidFill>
              <a:latin typeface="微软雅黑" panose="020B0503020204020204" pitchFamily="2" charset="-122"/>
              <a:ea typeface="微软雅黑" panose="020B0503020204020204" pitchFamily="2" charset="-122"/>
            </a:endParaRPr>
          </a:p>
        </p:txBody>
      </p:sp>
      <p:sp>
        <p:nvSpPr>
          <p:cNvPr id="40977" name="TextBox 16"/>
          <p:cNvSpPr txBox="1"/>
          <p:nvPr/>
        </p:nvSpPr>
        <p:spPr>
          <a:xfrm>
            <a:off x="5656263" y="5556250"/>
            <a:ext cx="2449512"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这里输入图片的说明性文本</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0978" name="TextBox 17"/>
          <p:cNvSpPr txBox="1"/>
          <p:nvPr/>
        </p:nvSpPr>
        <p:spPr>
          <a:xfrm>
            <a:off x="663575" y="1236663"/>
            <a:ext cx="1760538"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0979" name="TextBox 18"/>
          <p:cNvSpPr txBox="1"/>
          <p:nvPr/>
        </p:nvSpPr>
        <p:spPr>
          <a:xfrm>
            <a:off x="708025" y="1685925"/>
            <a:ext cx="4333875" cy="1322388"/>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
        <p:nvSpPr>
          <p:cNvPr id="40980" name="TextBox 19"/>
          <p:cNvSpPr txBox="1"/>
          <p:nvPr/>
        </p:nvSpPr>
        <p:spPr>
          <a:xfrm>
            <a:off x="663575" y="3711575"/>
            <a:ext cx="1760538" cy="431800"/>
          </a:xfrm>
          <a:prstGeom prst="rect">
            <a:avLst/>
          </a:prstGeom>
          <a:noFill/>
          <a:ln w="9525">
            <a:noFill/>
          </a:ln>
        </p:spPr>
        <p:txBody>
          <a:bodyPr>
            <a:spAutoFit/>
          </a:bodyPr>
          <a:lstStyle/>
          <a:p>
            <a:pPr lvl="0" eaLnBrk="1" hangingPunct="1"/>
            <a:r>
              <a:rPr lang="zh-CN" altLang="en-US" sz="2200" b="1" dirty="0">
                <a:solidFill>
                  <a:schemeClr val="accent1"/>
                </a:solidFill>
                <a:latin typeface="微软雅黑" panose="020B0503020204020204" pitchFamily="2" charset="-122"/>
                <a:ea typeface="微软雅黑" panose="020B0503020204020204" pitchFamily="2" charset="-122"/>
              </a:rPr>
              <a:t>添加标题</a:t>
            </a:r>
            <a:endParaRPr lang="en-US" altLang="x-none" sz="2200" b="1" dirty="0">
              <a:solidFill>
                <a:schemeClr val="accent1"/>
              </a:solidFill>
              <a:latin typeface="微软雅黑" panose="020B0503020204020204" pitchFamily="2" charset="-122"/>
              <a:ea typeface="微软雅黑" panose="020B0503020204020204" pitchFamily="2" charset="-122"/>
            </a:endParaRPr>
          </a:p>
        </p:txBody>
      </p:sp>
      <p:sp>
        <p:nvSpPr>
          <p:cNvPr id="40981" name="TextBox 20"/>
          <p:cNvSpPr txBox="1"/>
          <p:nvPr/>
        </p:nvSpPr>
        <p:spPr>
          <a:xfrm>
            <a:off x="708025" y="4160838"/>
            <a:ext cx="4333875" cy="1322387"/>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右面的图片可自行更换，动画效果不变，方法是对图片点右键</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设置对象格式</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填充效果</a:t>
            </a:r>
            <a:r>
              <a:rPr lang="en-US" altLang="x-none" sz="2000" dirty="0">
                <a:solidFill>
                  <a:schemeClr val="accent1"/>
                </a:solidFill>
                <a:latin typeface="微软雅黑" panose="020B0503020204020204" pitchFamily="2" charset="-122"/>
                <a:ea typeface="微软雅黑" panose="020B0503020204020204" pitchFamily="2" charset="-122"/>
              </a:rPr>
              <a:t>-&gt;</a:t>
            </a:r>
            <a:r>
              <a:rPr lang="zh-CN" altLang="en-US" sz="2000" dirty="0">
                <a:solidFill>
                  <a:schemeClr val="accent1"/>
                </a:solidFill>
                <a:latin typeface="微软雅黑" panose="020B0503020204020204" pitchFamily="2" charset="-122"/>
                <a:ea typeface="微软雅黑" panose="020B0503020204020204" pitchFamily="2" charset="-122"/>
              </a:rPr>
              <a:t>图片，选择事先准备好的图片即可。</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963"/>
                                        </p:tgtEl>
                                        <p:attrNameLst>
                                          <p:attrName>style.visibility</p:attrName>
                                        </p:attrNameLst>
                                      </p:cBhvr>
                                      <p:to>
                                        <p:strVal val="visible"/>
                                      </p:to>
                                    </p:set>
                                    <p:anim calcmode="lin" valueType="num">
                                      <p:cBhvr additive="base">
                                        <p:cTn id="7" dur="300" fill="hold"/>
                                        <p:tgtEl>
                                          <p:spTgt spid="40963"/>
                                        </p:tgtEl>
                                        <p:attrNameLst>
                                          <p:attrName>ppt_x</p:attrName>
                                        </p:attrNameLst>
                                      </p:cBhvr>
                                      <p:tavLst>
                                        <p:tav tm="0">
                                          <p:val>
                                            <p:strVal val="0-#ppt_w/2"/>
                                          </p:val>
                                        </p:tav>
                                        <p:tav tm="100000">
                                          <p:val>
                                            <p:strVal val="#ppt_x"/>
                                          </p:val>
                                        </p:tav>
                                      </p:tavLst>
                                    </p:anim>
                                    <p:anim calcmode="lin" valueType="num">
                                      <p:cBhvr additive="base">
                                        <p:cTn id="8" dur="300" fill="hold"/>
                                        <p:tgtEl>
                                          <p:spTgt spid="4096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0964"/>
                                        </p:tgtEl>
                                        <p:attrNameLst>
                                          <p:attrName>style.visibility</p:attrName>
                                        </p:attrNameLst>
                                      </p:cBhvr>
                                      <p:to>
                                        <p:strVal val="visible"/>
                                      </p:to>
                                    </p:set>
                                    <p:anim calcmode="lin" valueType="num">
                                      <p:cBhvr additive="base">
                                        <p:cTn id="11" dur="300" fill="hold"/>
                                        <p:tgtEl>
                                          <p:spTgt spid="40964"/>
                                        </p:tgtEl>
                                        <p:attrNameLst>
                                          <p:attrName>ppt_x</p:attrName>
                                        </p:attrNameLst>
                                      </p:cBhvr>
                                      <p:tavLst>
                                        <p:tav tm="0">
                                          <p:val>
                                            <p:strVal val="0-#ppt_w/2"/>
                                          </p:val>
                                        </p:tav>
                                        <p:tav tm="100000">
                                          <p:val>
                                            <p:strVal val="#ppt_x"/>
                                          </p:val>
                                        </p:tav>
                                      </p:tavLst>
                                    </p:anim>
                                    <p:anim calcmode="lin" valueType="num">
                                      <p:cBhvr additive="base">
                                        <p:cTn id="12" dur="300" fill="hold"/>
                                        <p:tgtEl>
                                          <p:spTgt spid="4096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0965"/>
                                        </p:tgtEl>
                                        <p:attrNameLst>
                                          <p:attrName>style.visibility</p:attrName>
                                        </p:attrNameLst>
                                      </p:cBhvr>
                                      <p:to>
                                        <p:strVal val="visible"/>
                                      </p:to>
                                    </p:set>
                                    <p:anim calcmode="lin" valueType="num">
                                      <p:cBhvr additive="base">
                                        <p:cTn id="15" dur="300" fill="hold"/>
                                        <p:tgtEl>
                                          <p:spTgt spid="40965"/>
                                        </p:tgtEl>
                                        <p:attrNameLst>
                                          <p:attrName>ppt_x</p:attrName>
                                        </p:attrNameLst>
                                      </p:cBhvr>
                                      <p:tavLst>
                                        <p:tav tm="0">
                                          <p:val>
                                            <p:strVal val="0-#ppt_w/2"/>
                                          </p:val>
                                        </p:tav>
                                        <p:tav tm="100000">
                                          <p:val>
                                            <p:strVal val="#ppt_x"/>
                                          </p:val>
                                        </p:tav>
                                      </p:tavLst>
                                    </p:anim>
                                    <p:anim calcmode="lin" valueType="num">
                                      <p:cBhvr additive="base">
                                        <p:cTn id="16" dur="300" fill="hold"/>
                                        <p:tgtEl>
                                          <p:spTgt spid="4096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0962"/>
                                        </p:tgtEl>
                                        <p:attrNameLst>
                                          <p:attrName>style.visibility</p:attrName>
                                        </p:attrNameLst>
                                      </p:cBhvr>
                                      <p:to>
                                        <p:strVal val="visible"/>
                                      </p:to>
                                    </p:set>
                                    <p:anim calcmode="lin" valueType="num">
                                      <p:cBhvr>
                                        <p:cTn id="20" dur="4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40962"/>
                                        </p:tgtEl>
                                        <p:attrNameLst>
                                          <p:attrName>ppt_y</p:attrName>
                                        </p:attrNameLst>
                                      </p:cBhvr>
                                      <p:tavLst>
                                        <p:tav tm="0">
                                          <p:val>
                                            <p:strVal val="#ppt_y"/>
                                          </p:val>
                                        </p:tav>
                                        <p:tav tm="100000">
                                          <p:val>
                                            <p:strVal val="#ppt_y"/>
                                          </p:val>
                                        </p:tav>
                                      </p:tavLst>
                                    </p:anim>
                                    <p:anim calcmode="lin" valueType="num">
                                      <p:cBhvr>
                                        <p:cTn id="22" dur="4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40962"/>
                                        </p:tgtEl>
                                      </p:cBhvr>
                                    </p:animEffect>
                                  </p:childTnLst>
                                </p:cTn>
                              </p:par>
                            </p:childTnLst>
                          </p:cTn>
                        </p:par>
                        <p:par>
                          <p:cTn id="25" fill="hold">
                            <p:stCondLst>
                              <p:cond delay="1039"/>
                            </p:stCondLst>
                            <p:childTnLst>
                              <p:par>
                                <p:cTn id="26" presetID="2" presetClass="entr" presetSubtype="6" fill="hold" grpId="0" nodeType="afterEffect">
                                  <p:stCondLst>
                                    <p:cond delay="0"/>
                                  </p:stCondLst>
                                  <p:childTnLst>
                                    <p:set>
                                      <p:cBhvr>
                                        <p:cTn id="27" dur="1" fill="hold">
                                          <p:stCondLst>
                                            <p:cond delay="0"/>
                                          </p:stCondLst>
                                        </p:cTn>
                                        <p:tgtEl>
                                          <p:spTgt spid="40978"/>
                                        </p:tgtEl>
                                        <p:attrNameLst>
                                          <p:attrName>style.visibility</p:attrName>
                                        </p:attrNameLst>
                                      </p:cBhvr>
                                      <p:to>
                                        <p:strVal val="visible"/>
                                      </p:to>
                                    </p:set>
                                    <p:anim calcmode="lin" valueType="num">
                                      <p:cBhvr additive="base">
                                        <p:cTn id="28" dur="500" fill="hold"/>
                                        <p:tgtEl>
                                          <p:spTgt spid="40978"/>
                                        </p:tgtEl>
                                        <p:attrNameLst>
                                          <p:attrName>ppt_x</p:attrName>
                                        </p:attrNameLst>
                                      </p:cBhvr>
                                      <p:tavLst>
                                        <p:tav tm="0">
                                          <p:val>
                                            <p:strVal val="1+#ppt_w/2"/>
                                          </p:val>
                                        </p:tav>
                                        <p:tav tm="100000">
                                          <p:val>
                                            <p:strVal val="#ppt_x"/>
                                          </p:val>
                                        </p:tav>
                                      </p:tavLst>
                                    </p:anim>
                                    <p:anim calcmode="lin" valueType="num">
                                      <p:cBhvr additive="base">
                                        <p:cTn id="29" dur="500" fill="hold"/>
                                        <p:tgtEl>
                                          <p:spTgt spid="40978"/>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40980"/>
                                        </p:tgtEl>
                                        <p:attrNameLst>
                                          <p:attrName>style.visibility</p:attrName>
                                        </p:attrNameLst>
                                      </p:cBhvr>
                                      <p:to>
                                        <p:strVal val="visible"/>
                                      </p:to>
                                    </p:set>
                                    <p:anim calcmode="lin" valueType="num">
                                      <p:cBhvr additive="base">
                                        <p:cTn id="32" dur="500" fill="hold"/>
                                        <p:tgtEl>
                                          <p:spTgt spid="40980"/>
                                        </p:tgtEl>
                                        <p:attrNameLst>
                                          <p:attrName>ppt_x</p:attrName>
                                        </p:attrNameLst>
                                      </p:cBhvr>
                                      <p:tavLst>
                                        <p:tav tm="0">
                                          <p:val>
                                            <p:strVal val="1+#ppt_w/2"/>
                                          </p:val>
                                        </p:tav>
                                        <p:tav tm="100000">
                                          <p:val>
                                            <p:strVal val="#ppt_x"/>
                                          </p:val>
                                        </p:tav>
                                      </p:tavLst>
                                    </p:anim>
                                    <p:anim calcmode="lin" valueType="num">
                                      <p:cBhvr additive="base">
                                        <p:cTn id="33" dur="500" fill="hold"/>
                                        <p:tgtEl>
                                          <p:spTgt spid="40980"/>
                                        </p:tgtEl>
                                        <p:attrNameLst>
                                          <p:attrName>ppt_y</p:attrName>
                                        </p:attrNameLst>
                                      </p:cBhvr>
                                      <p:tavLst>
                                        <p:tav tm="0">
                                          <p:val>
                                            <p:strVal val="1+#ppt_h/2"/>
                                          </p:val>
                                        </p:tav>
                                        <p:tav tm="100000">
                                          <p:val>
                                            <p:strVal val="#ppt_y"/>
                                          </p:val>
                                        </p:tav>
                                      </p:tavLst>
                                    </p:anim>
                                  </p:childTnLst>
                                </p:cTn>
                              </p:par>
                            </p:childTnLst>
                          </p:cTn>
                        </p:par>
                        <p:par>
                          <p:cTn id="34" fill="hold">
                            <p:stCondLst>
                              <p:cond delay="1539"/>
                            </p:stCondLst>
                            <p:childTnLst>
                              <p:par>
                                <p:cTn id="35" presetID="22" presetClass="entr" presetSubtype="1" fill="hold" grpId="0" nodeType="afterEffect">
                                  <p:stCondLst>
                                    <p:cond delay="0"/>
                                  </p:stCondLst>
                                  <p:childTnLst>
                                    <p:set>
                                      <p:cBhvr>
                                        <p:cTn id="36" dur="1" fill="hold">
                                          <p:stCondLst>
                                            <p:cond delay="0"/>
                                          </p:stCondLst>
                                        </p:cTn>
                                        <p:tgtEl>
                                          <p:spTgt spid="40979"/>
                                        </p:tgtEl>
                                        <p:attrNameLst>
                                          <p:attrName>style.visibility</p:attrName>
                                        </p:attrNameLst>
                                      </p:cBhvr>
                                      <p:to>
                                        <p:strVal val="visible"/>
                                      </p:to>
                                    </p:set>
                                    <p:animEffect transition="in" filter="wipe(up)">
                                      <p:cBhvr>
                                        <p:cTn id="37" dur="500"/>
                                        <p:tgtEl>
                                          <p:spTgt spid="4097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40981"/>
                                        </p:tgtEl>
                                        <p:attrNameLst>
                                          <p:attrName>style.visibility</p:attrName>
                                        </p:attrNameLst>
                                      </p:cBhvr>
                                      <p:to>
                                        <p:strVal val="visible"/>
                                      </p:to>
                                    </p:set>
                                    <p:animEffect transition="in" filter="wipe(up)">
                                      <p:cBhvr>
                                        <p:cTn id="40" dur="500"/>
                                        <p:tgtEl>
                                          <p:spTgt spid="40981"/>
                                        </p:tgtEl>
                                      </p:cBhvr>
                                    </p:animEffect>
                                  </p:childTnLst>
                                </p:cTn>
                              </p:par>
                            </p:childTnLst>
                          </p:cTn>
                        </p:par>
                        <p:par>
                          <p:cTn id="41" fill="hold">
                            <p:stCondLst>
                              <p:cond delay="2039"/>
                            </p:stCondLst>
                            <p:childTnLst>
                              <p:par>
                                <p:cTn id="42" presetID="2" presetClass="entr" presetSubtype="2" fill="hold" grpId="0" nodeType="afterEffect">
                                  <p:stCondLst>
                                    <p:cond delay="0"/>
                                  </p:stCondLst>
                                  <p:childTnLst>
                                    <p:set>
                                      <p:cBhvr>
                                        <p:cTn id="43" dur="1" fill="hold">
                                          <p:stCondLst>
                                            <p:cond delay="0"/>
                                          </p:stCondLst>
                                        </p:cTn>
                                        <p:tgtEl>
                                          <p:spTgt spid="40966"/>
                                        </p:tgtEl>
                                        <p:attrNameLst>
                                          <p:attrName>style.visibility</p:attrName>
                                        </p:attrNameLst>
                                      </p:cBhvr>
                                      <p:to>
                                        <p:strVal val="visible"/>
                                      </p:to>
                                    </p:set>
                                    <p:anim calcmode="lin" valueType="num">
                                      <p:cBhvr additive="base">
                                        <p:cTn id="44" dur="500" fill="hold"/>
                                        <p:tgtEl>
                                          <p:spTgt spid="40966"/>
                                        </p:tgtEl>
                                        <p:attrNameLst>
                                          <p:attrName>ppt_x</p:attrName>
                                        </p:attrNameLst>
                                      </p:cBhvr>
                                      <p:tavLst>
                                        <p:tav tm="0">
                                          <p:val>
                                            <p:strVal val="1+#ppt_w/2"/>
                                          </p:val>
                                        </p:tav>
                                        <p:tav tm="100000">
                                          <p:val>
                                            <p:strVal val="#ppt_x"/>
                                          </p:val>
                                        </p:tav>
                                      </p:tavLst>
                                    </p:anim>
                                    <p:anim calcmode="lin" valueType="num">
                                      <p:cBhvr additive="base">
                                        <p:cTn id="45" dur="500" fill="hold"/>
                                        <p:tgtEl>
                                          <p:spTgt spid="40966"/>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0968"/>
                                        </p:tgtEl>
                                        <p:attrNameLst>
                                          <p:attrName>style.visibility</p:attrName>
                                        </p:attrNameLst>
                                      </p:cBhvr>
                                      <p:to>
                                        <p:strVal val="visible"/>
                                      </p:to>
                                    </p:set>
                                    <p:anim calcmode="lin" valueType="num">
                                      <p:cBhvr additive="base">
                                        <p:cTn id="48" dur="500" fill="hold"/>
                                        <p:tgtEl>
                                          <p:spTgt spid="40968"/>
                                        </p:tgtEl>
                                        <p:attrNameLst>
                                          <p:attrName>ppt_x</p:attrName>
                                        </p:attrNameLst>
                                      </p:cBhvr>
                                      <p:tavLst>
                                        <p:tav tm="0">
                                          <p:val>
                                            <p:strVal val="1+#ppt_w/2"/>
                                          </p:val>
                                        </p:tav>
                                        <p:tav tm="100000">
                                          <p:val>
                                            <p:strVal val="#ppt_x"/>
                                          </p:val>
                                        </p:tav>
                                      </p:tavLst>
                                    </p:anim>
                                    <p:anim calcmode="lin" valueType="num">
                                      <p:cBhvr additive="base">
                                        <p:cTn id="49" dur="500" fill="hold"/>
                                        <p:tgtEl>
                                          <p:spTgt spid="4096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40970"/>
                                        </p:tgtEl>
                                        <p:attrNameLst>
                                          <p:attrName>style.visibility</p:attrName>
                                        </p:attrNameLst>
                                      </p:cBhvr>
                                      <p:to>
                                        <p:strVal val="visible"/>
                                      </p:to>
                                    </p:set>
                                    <p:anim calcmode="lin" valueType="num">
                                      <p:cBhvr additive="base">
                                        <p:cTn id="52" dur="500" fill="hold"/>
                                        <p:tgtEl>
                                          <p:spTgt spid="40970"/>
                                        </p:tgtEl>
                                        <p:attrNameLst>
                                          <p:attrName>ppt_x</p:attrName>
                                        </p:attrNameLst>
                                      </p:cBhvr>
                                      <p:tavLst>
                                        <p:tav tm="0">
                                          <p:val>
                                            <p:strVal val="1+#ppt_w/2"/>
                                          </p:val>
                                        </p:tav>
                                        <p:tav tm="100000">
                                          <p:val>
                                            <p:strVal val="#ppt_x"/>
                                          </p:val>
                                        </p:tav>
                                      </p:tavLst>
                                    </p:anim>
                                    <p:anim calcmode="lin" valueType="num">
                                      <p:cBhvr additive="base">
                                        <p:cTn id="53" dur="500" fill="hold"/>
                                        <p:tgtEl>
                                          <p:spTgt spid="4097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40967"/>
                                        </p:tgtEl>
                                        <p:attrNameLst>
                                          <p:attrName>style.visibility</p:attrName>
                                        </p:attrNameLst>
                                      </p:cBhvr>
                                      <p:to>
                                        <p:strVal val="visible"/>
                                      </p:to>
                                    </p:set>
                                    <p:anim calcmode="lin" valueType="num">
                                      <p:cBhvr additive="base">
                                        <p:cTn id="56" dur="500" fill="hold"/>
                                        <p:tgtEl>
                                          <p:spTgt spid="40967"/>
                                        </p:tgtEl>
                                        <p:attrNameLst>
                                          <p:attrName>ppt_x</p:attrName>
                                        </p:attrNameLst>
                                      </p:cBhvr>
                                      <p:tavLst>
                                        <p:tav tm="0">
                                          <p:val>
                                            <p:strVal val="0-#ppt_w/2"/>
                                          </p:val>
                                        </p:tav>
                                        <p:tav tm="100000">
                                          <p:val>
                                            <p:strVal val="#ppt_x"/>
                                          </p:val>
                                        </p:tav>
                                      </p:tavLst>
                                    </p:anim>
                                    <p:anim calcmode="lin" valueType="num">
                                      <p:cBhvr additive="base">
                                        <p:cTn id="57" dur="500" fill="hold"/>
                                        <p:tgtEl>
                                          <p:spTgt spid="4096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40969"/>
                                        </p:tgtEl>
                                        <p:attrNameLst>
                                          <p:attrName>style.visibility</p:attrName>
                                        </p:attrNameLst>
                                      </p:cBhvr>
                                      <p:to>
                                        <p:strVal val="visible"/>
                                      </p:to>
                                    </p:set>
                                    <p:anim calcmode="lin" valueType="num">
                                      <p:cBhvr additive="base">
                                        <p:cTn id="60" dur="500" fill="hold"/>
                                        <p:tgtEl>
                                          <p:spTgt spid="40969"/>
                                        </p:tgtEl>
                                        <p:attrNameLst>
                                          <p:attrName>ppt_x</p:attrName>
                                        </p:attrNameLst>
                                      </p:cBhvr>
                                      <p:tavLst>
                                        <p:tav tm="0">
                                          <p:val>
                                            <p:strVal val="0-#ppt_w/2"/>
                                          </p:val>
                                        </p:tav>
                                        <p:tav tm="100000">
                                          <p:val>
                                            <p:strVal val="#ppt_x"/>
                                          </p:val>
                                        </p:tav>
                                      </p:tavLst>
                                    </p:anim>
                                    <p:anim calcmode="lin" valueType="num">
                                      <p:cBhvr additive="base">
                                        <p:cTn id="61" dur="500" fill="hold"/>
                                        <p:tgtEl>
                                          <p:spTgt spid="40969"/>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40971"/>
                                        </p:tgtEl>
                                        <p:attrNameLst>
                                          <p:attrName>style.visibility</p:attrName>
                                        </p:attrNameLst>
                                      </p:cBhvr>
                                      <p:to>
                                        <p:strVal val="visible"/>
                                      </p:to>
                                    </p:set>
                                    <p:anim calcmode="lin" valueType="num">
                                      <p:cBhvr additive="base">
                                        <p:cTn id="64" dur="500" fill="hold"/>
                                        <p:tgtEl>
                                          <p:spTgt spid="40971"/>
                                        </p:tgtEl>
                                        <p:attrNameLst>
                                          <p:attrName>ppt_x</p:attrName>
                                        </p:attrNameLst>
                                      </p:cBhvr>
                                      <p:tavLst>
                                        <p:tav tm="0">
                                          <p:val>
                                            <p:strVal val="0-#ppt_w/2"/>
                                          </p:val>
                                        </p:tav>
                                        <p:tav tm="100000">
                                          <p:val>
                                            <p:strVal val="#ppt_x"/>
                                          </p:val>
                                        </p:tav>
                                      </p:tavLst>
                                    </p:anim>
                                    <p:anim calcmode="lin" valueType="num">
                                      <p:cBhvr additive="base">
                                        <p:cTn id="65" dur="500" fill="hold"/>
                                        <p:tgtEl>
                                          <p:spTgt spid="40971"/>
                                        </p:tgtEl>
                                        <p:attrNameLst>
                                          <p:attrName>ppt_y</p:attrName>
                                        </p:attrNameLst>
                                      </p:cBhvr>
                                      <p:tavLst>
                                        <p:tav tm="0">
                                          <p:val>
                                            <p:strVal val="#ppt_y"/>
                                          </p:val>
                                        </p:tav>
                                        <p:tav tm="100000">
                                          <p:val>
                                            <p:strVal val="#ppt_y"/>
                                          </p:val>
                                        </p:tav>
                                      </p:tavLst>
                                    </p:anim>
                                  </p:childTnLst>
                                </p:cTn>
                              </p:par>
                            </p:childTnLst>
                          </p:cTn>
                        </p:par>
                        <p:par>
                          <p:cTn id="66" fill="hold">
                            <p:stCondLst>
                              <p:cond delay="2539"/>
                            </p:stCondLst>
                            <p:childTnLst>
                              <p:par>
                                <p:cTn id="67" presetID="31" presetClass="entr" presetSubtype="0" fill="hold" grpId="0" nodeType="afterEffect">
                                  <p:stCondLst>
                                    <p:cond delay="0"/>
                                  </p:stCondLst>
                                  <p:childTnLst>
                                    <p:set>
                                      <p:cBhvr>
                                        <p:cTn id="68" dur="1" fill="hold">
                                          <p:stCondLst>
                                            <p:cond delay="0"/>
                                          </p:stCondLst>
                                        </p:cTn>
                                        <p:tgtEl>
                                          <p:spTgt spid="40972"/>
                                        </p:tgtEl>
                                        <p:attrNameLst>
                                          <p:attrName>style.visibility</p:attrName>
                                        </p:attrNameLst>
                                      </p:cBhvr>
                                      <p:to>
                                        <p:strVal val="visible"/>
                                      </p:to>
                                    </p:set>
                                    <p:anim calcmode="lin" valueType="num">
                                      <p:cBhvr>
                                        <p:cTn id="69" dur="500" fill="hold"/>
                                        <p:tgtEl>
                                          <p:spTgt spid="40972"/>
                                        </p:tgtEl>
                                        <p:attrNameLst>
                                          <p:attrName>ppt_w</p:attrName>
                                        </p:attrNameLst>
                                      </p:cBhvr>
                                      <p:tavLst>
                                        <p:tav tm="0">
                                          <p:val>
                                            <p:fltVal val="0"/>
                                          </p:val>
                                        </p:tav>
                                        <p:tav tm="100000">
                                          <p:val>
                                            <p:strVal val="#ppt_w"/>
                                          </p:val>
                                        </p:tav>
                                      </p:tavLst>
                                    </p:anim>
                                    <p:anim calcmode="lin" valueType="num">
                                      <p:cBhvr>
                                        <p:cTn id="70" dur="500" fill="hold"/>
                                        <p:tgtEl>
                                          <p:spTgt spid="40972"/>
                                        </p:tgtEl>
                                        <p:attrNameLst>
                                          <p:attrName>ppt_h</p:attrName>
                                        </p:attrNameLst>
                                      </p:cBhvr>
                                      <p:tavLst>
                                        <p:tav tm="0">
                                          <p:val>
                                            <p:fltVal val="0"/>
                                          </p:val>
                                        </p:tav>
                                        <p:tav tm="100000">
                                          <p:val>
                                            <p:strVal val="#ppt_h"/>
                                          </p:val>
                                        </p:tav>
                                      </p:tavLst>
                                    </p:anim>
                                    <p:anim calcmode="lin" valueType="num">
                                      <p:cBhvr>
                                        <p:cTn id="71" dur="500" fill="hold"/>
                                        <p:tgtEl>
                                          <p:spTgt spid="40972"/>
                                        </p:tgtEl>
                                        <p:attrNameLst>
                                          <p:attrName>style.rotation</p:attrName>
                                        </p:attrNameLst>
                                      </p:cBhvr>
                                      <p:tavLst>
                                        <p:tav tm="0">
                                          <p:val>
                                            <p:fltVal val="90"/>
                                          </p:val>
                                        </p:tav>
                                        <p:tav tm="100000">
                                          <p:val>
                                            <p:fltVal val="0"/>
                                          </p:val>
                                        </p:tav>
                                      </p:tavLst>
                                    </p:anim>
                                    <p:animEffect transition="in" filter="fade">
                                      <p:cBhvr>
                                        <p:cTn id="72" dur="500"/>
                                        <p:tgtEl>
                                          <p:spTgt spid="40972"/>
                                        </p:tgtEl>
                                      </p:cBhvr>
                                    </p:animEffect>
                                  </p:childTnLst>
                                </p:cTn>
                              </p:par>
                            </p:childTnLst>
                          </p:cTn>
                        </p:par>
                        <p:par>
                          <p:cTn id="73" fill="hold">
                            <p:stCondLst>
                              <p:cond delay="3039"/>
                            </p:stCondLst>
                            <p:childTnLst>
                              <p:par>
                                <p:cTn id="74" presetID="22" presetClass="entr" presetSubtype="1" fill="hold" grpId="0" nodeType="afterEffect">
                                  <p:stCondLst>
                                    <p:cond delay="0"/>
                                  </p:stCondLst>
                                  <p:childTnLst>
                                    <p:set>
                                      <p:cBhvr>
                                        <p:cTn id="75" dur="1" fill="hold">
                                          <p:stCondLst>
                                            <p:cond delay="0"/>
                                          </p:stCondLst>
                                        </p:cTn>
                                        <p:tgtEl>
                                          <p:spTgt spid="40973"/>
                                        </p:tgtEl>
                                        <p:attrNameLst>
                                          <p:attrName>style.visibility</p:attrName>
                                        </p:attrNameLst>
                                      </p:cBhvr>
                                      <p:to>
                                        <p:strVal val="visible"/>
                                      </p:to>
                                    </p:set>
                                    <p:animEffect transition="in" filter="wipe(up)">
                                      <p:cBhvr>
                                        <p:cTn id="76" dur="500"/>
                                        <p:tgtEl>
                                          <p:spTgt spid="40973"/>
                                        </p:tgtEl>
                                      </p:cBhvr>
                                    </p:animEffect>
                                  </p:childTnLst>
                                </p:cTn>
                              </p:par>
                            </p:childTnLst>
                          </p:cTn>
                        </p:par>
                        <p:par>
                          <p:cTn id="77" fill="hold">
                            <p:stCondLst>
                              <p:cond delay="3539"/>
                            </p:stCondLst>
                            <p:childTnLst>
                              <p:par>
                                <p:cTn id="78" presetID="31" presetClass="entr" presetSubtype="0" fill="hold" grpId="0" nodeType="afterEffect">
                                  <p:stCondLst>
                                    <p:cond delay="0"/>
                                  </p:stCondLst>
                                  <p:childTnLst>
                                    <p:set>
                                      <p:cBhvr>
                                        <p:cTn id="79" dur="1" fill="hold">
                                          <p:stCondLst>
                                            <p:cond delay="0"/>
                                          </p:stCondLst>
                                        </p:cTn>
                                        <p:tgtEl>
                                          <p:spTgt spid="40974"/>
                                        </p:tgtEl>
                                        <p:attrNameLst>
                                          <p:attrName>style.visibility</p:attrName>
                                        </p:attrNameLst>
                                      </p:cBhvr>
                                      <p:to>
                                        <p:strVal val="visible"/>
                                      </p:to>
                                    </p:set>
                                    <p:anim calcmode="lin" valueType="num">
                                      <p:cBhvr>
                                        <p:cTn id="80" dur="500" fill="hold"/>
                                        <p:tgtEl>
                                          <p:spTgt spid="40974"/>
                                        </p:tgtEl>
                                        <p:attrNameLst>
                                          <p:attrName>ppt_w</p:attrName>
                                        </p:attrNameLst>
                                      </p:cBhvr>
                                      <p:tavLst>
                                        <p:tav tm="0">
                                          <p:val>
                                            <p:fltVal val="0"/>
                                          </p:val>
                                        </p:tav>
                                        <p:tav tm="100000">
                                          <p:val>
                                            <p:strVal val="#ppt_w"/>
                                          </p:val>
                                        </p:tav>
                                      </p:tavLst>
                                    </p:anim>
                                    <p:anim calcmode="lin" valueType="num">
                                      <p:cBhvr>
                                        <p:cTn id="81" dur="500" fill="hold"/>
                                        <p:tgtEl>
                                          <p:spTgt spid="40974"/>
                                        </p:tgtEl>
                                        <p:attrNameLst>
                                          <p:attrName>ppt_h</p:attrName>
                                        </p:attrNameLst>
                                      </p:cBhvr>
                                      <p:tavLst>
                                        <p:tav tm="0">
                                          <p:val>
                                            <p:fltVal val="0"/>
                                          </p:val>
                                        </p:tav>
                                        <p:tav tm="100000">
                                          <p:val>
                                            <p:strVal val="#ppt_h"/>
                                          </p:val>
                                        </p:tav>
                                      </p:tavLst>
                                    </p:anim>
                                    <p:anim calcmode="lin" valueType="num">
                                      <p:cBhvr>
                                        <p:cTn id="82" dur="500" fill="hold"/>
                                        <p:tgtEl>
                                          <p:spTgt spid="40974"/>
                                        </p:tgtEl>
                                        <p:attrNameLst>
                                          <p:attrName>style.rotation</p:attrName>
                                        </p:attrNameLst>
                                      </p:cBhvr>
                                      <p:tavLst>
                                        <p:tav tm="0">
                                          <p:val>
                                            <p:fltVal val="90"/>
                                          </p:val>
                                        </p:tav>
                                        <p:tav tm="100000">
                                          <p:val>
                                            <p:fltVal val="0"/>
                                          </p:val>
                                        </p:tav>
                                      </p:tavLst>
                                    </p:anim>
                                    <p:animEffect transition="in" filter="fade">
                                      <p:cBhvr>
                                        <p:cTn id="83" dur="500"/>
                                        <p:tgtEl>
                                          <p:spTgt spid="40974"/>
                                        </p:tgtEl>
                                      </p:cBhvr>
                                    </p:animEffect>
                                  </p:childTnLst>
                                </p:cTn>
                              </p:par>
                            </p:childTnLst>
                          </p:cTn>
                        </p:par>
                        <p:par>
                          <p:cTn id="84" fill="hold">
                            <p:stCondLst>
                              <p:cond delay="4039"/>
                            </p:stCondLst>
                            <p:childTnLst>
                              <p:par>
                                <p:cTn id="85" presetID="22" presetClass="entr" presetSubtype="1" fill="hold" grpId="0" nodeType="afterEffect">
                                  <p:stCondLst>
                                    <p:cond delay="0"/>
                                  </p:stCondLst>
                                  <p:childTnLst>
                                    <p:set>
                                      <p:cBhvr>
                                        <p:cTn id="86" dur="1" fill="hold">
                                          <p:stCondLst>
                                            <p:cond delay="0"/>
                                          </p:stCondLst>
                                        </p:cTn>
                                        <p:tgtEl>
                                          <p:spTgt spid="40975"/>
                                        </p:tgtEl>
                                        <p:attrNameLst>
                                          <p:attrName>style.visibility</p:attrName>
                                        </p:attrNameLst>
                                      </p:cBhvr>
                                      <p:to>
                                        <p:strVal val="visible"/>
                                      </p:to>
                                    </p:set>
                                    <p:animEffect transition="in" filter="wipe(up)">
                                      <p:cBhvr>
                                        <p:cTn id="87" dur="500"/>
                                        <p:tgtEl>
                                          <p:spTgt spid="40975"/>
                                        </p:tgtEl>
                                      </p:cBhvr>
                                    </p:animEffect>
                                  </p:childTnLst>
                                </p:cTn>
                              </p:par>
                            </p:childTnLst>
                          </p:cTn>
                        </p:par>
                        <p:par>
                          <p:cTn id="88" fill="hold">
                            <p:stCondLst>
                              <p:cond delay="4539"/>
                            </p:stCondLst>
                            <p:childTnLst>
                              <p:par>
                                <p:cTn id="89" presetID="31" presetClass="entr" presetSubtype="0" fill="hold" grpId="0" nodeType="afterEffect">
                                  <p:stCondLst>
                                    <p:cond delay="0"/>
                                  </p:stCondLst>
                                  <p:childTnLst>
                                    <p:set>
                                      <p:cBhvr>
                                        <p:cTn id="90" dur="1" fill="hold">
                                          <p:stCondLst>
                                            <p:cond delay="0"/>
                                          </p:stCondLst>
                                        </p:cTn>
                                        <p:tgtEl>
                                          <p:spTgt spid="40976"/>
                                        </p:tgtEl>
                                        <p:attrNameLst>
                                          <p:attrName>style.visibility</p:attrName>
                                        </p:attrNameLst>
                                      </p:cBhvr>
                                      <p:to>
                                        <p:strVal val="visible"/>
                                      </p:to>
                                    </p:set>
                                    <p:anim calcmode="lin" valueType="num">
                                      <p:cBhvr>
                                        <p:cTn id="91" dur="500" fill="hold"/>
                                        <p:tgtEl>
                                          <p:spTgt spid="40976"/>
                                        </p:tgtEl>
                                        <p:attrNameLst>
                                          <p:attrName>ppt_w</p:attrName>
                                        </p:attrNameLst>
                                      </p:cBhvr>
                                      <p:tavLst>
                                        <p:tav tm="0">
                                          <p:val>
                                            <p:fltVal val="0"/>
                                          </p:val>
                                        </p:tav>
                                        <p:tav tm="100000">
                                          <p:val>
                                            <p:strVal val="#ppt_w"/>
                                          </p:val>
                                        </p:tav>
                                      </p:tavLst>
                                    </p:anim>
                                    <p:anim calcmode="lin" valueType="num">
                                      <p:cBhvr>
                                        <p:cTn id="92" dur="500" fill="hold"/>
                                        <p:tgtEl>
                                          <p:spTgt spid="40976"/>
                                        </p:tgtEl>
                                        <p:attrNameLst>
                                          <p:attrName>ppt_h</p:attrName>
                                        </p:attrNameLst>
                                      </p:cBhvr>
                                      <p:tavLst>
                                        <p:tav tm="0">
                                          <p:val>
                                            <p:fltVal val="0"/>
                                          </p:val>
                                        </p:tav>
                                        <p:tav tm="100000">
                                          <p:val>
                                            <p:strVal val="#ppt_h"/>
                                          </p:val>
                                        </p:tav>
                                      </p:tavLst>
                                    </p:anim>
                                    <p:anim calcmode="lin" valueType="num">
                                      <p:cBhvr>
                                        <p:cTn id="93" dur="500" fill="hold"/>
                                        <p:tgtEl>
                                          <p:spTgt spid="40976"/>
                                        </p:tgtEl>
                                        <p:attrNameLst>
                                          <p:attrName>style.rotation</p:attrName>
                                        </p:attrNameLst>
                                      </p:cBhvr>
                                      <p:tavLst>
                                        <p:tav tm="0">
                                          <p:val>
                                            <p:fltVal val="90"/>
                                          </p:val>
                                        </p:tav>
                                        <p:tav tm="100000">
                                          <p:val>
                                            <p:fltVal val="0"/>
                                          </p:val>
                                        </p:tav>
                                      </p:tavLst>
                                    </p:anim>
                                    <p:animEffect transition="in" filter="fade">
                                      <p:cBhvr>
                                        <p:cTn id="94" dur="500"/>
                                        <p:tgtEl>
                                          <p:spTgt spid="40976"/>
                                        </p:tgtEl>
                                      </p:cBhvr>
                                    </p:animEffect>
                                  </p:childTnLst>
                                </p:cTn>
                              </p:par>
                            </p:childTnLst>
                          </p:cTn>
                        </p:par>
                        <p:par>
                          <p:cTn id="95" fill="hold">
                            <p:stCondLst>
                              <p:cond delay="5039"/>
                            </p:stCondLst>
                            <p:childTnLst>
                              <p:par>
                                <p:cTn id="96" presetID="22" presetClass="entr" presetSubtype="1" fill="hold" grpId="0" nodeType="afterEffect">
                                  <p:stCondLst>
                                    <p:cond delay="0"/>
                                  </p:stCondLst>
                                  <p:childTnLst>
                                    <p:set>
                                      <p:cBhvr>
                                        <p:cTn id="97" dur="1" fill="hold">
                                          <p:stCondLst>
                                            <p:cond delay="0"/>
                                          </p:stCondLst>
                                        </p:cTn>
                                        <p:tgtEl>
                                          <p:spTgt spid="40977"/>
                                        </p:tgtEl>
                                        <p:attrNameLst>
                                          <p:attrName>style.visibility</p:attrName>
                                        </p:attrNameLst>
                                      </p:cBhvr>
                                      <p:to>
                                        <p:strVal val="visible"/>
                                      </p:to>
                                    </p:set>
                                    <p:animEffect transition="in" filter="wipe(up)">
                                      <p:cBhvr>
                                        <p:cTn id="98" dur="500"/>
                                        <p:tgtEl>
                                          <p:spTgt spid="40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6" grpId="0" animBg="1"/>
      <p:bldP spid="40967" grpId="0" animBg="1"/>
      <p:bldP spid="40968" grpId="0" animBg="1"/>
      <p:bldP spid="40969" grpId="0" animBg="1"/>
      <p:bldP spid="40970" grpId="0" animBg="1"/>
      <p:bldP spid="40971" grpId="0" animBg="1"/>
      <p:bldP spid="40972" grpId="0"/>
      <p:bldP spid="40973" grpId="0"/>
      <p:bldP spid="40974" grpId="0"/>
      <p:bldP spid="40975" grpId="0"/>
      <p:bldP spid="40976" grpId="0"/>
      <p:bldP spid="40977" grpId="0"/>
      <p:bldP spid="40978" grpId="0"/>
      <p:bldP spid="40979" grpId="0"/>
      <p:bldP spid="40980" grpId="0"/>
      <p:bldP spid="4098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104"/>
          <p:cNvSpPr txBox="1"/>
          <p:nvPr/>
        </p:nvSpPr>
        <p:spPr>
          <a:xfrm>
            <a:off x="698500" y="107950"/>
            <a:ext cx="3305175" cy="584200"/>
          </a:xfrm>
          <a:prstGeom prst="rect">
            <a:avLst/>
          </a:prstGeom>
          <a:noFill/>
          <a:ln w="9525">
            <a:noFill/>
          </a:ln>
        </p:spPr>
        <p:txBody>
          <a:bodyPr>
            <a:spAutoFit/>
          </a:bodyPr>
          <a:lstStyle/>
          <a:p>
            <a:pPr lvl="0" eaLnBrk="1" hangingPunct="1"/>
            <a:r>
              <a:rPr lang="zh-CN" altLang="en-US" sz="3200"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1987" name="Freeform 5"/>
          <p:cNvSpPr/>
          <p:nvPr/>
        </p:nvSpPr>
        <p:spPr>
          <a:xfrm>
            <a:off x="190500" y="69850"/>
            <a:ext cx="263525"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1988" name="Freeform 6"/>
          <p:cNvSpPr/>
          <p:nvPr/>
        </p:nvSpPr>
        <p:spPr>
          <a:xfrm>
            <a:off x="363538" y="244475"/>
            <a:ext cx="261937"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1989" name="Freeform 7"/>
          <p:cNvSpPr/>
          <p:nvPr/>
        </p:nvSpPr>
        <p:spPr>
          <a:xfrm>
            <a:off x="187325" y="425450"/>
            <a:ext cx="260350"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1990" name="Oval 6"/>
          <p:cNvSpPr/>
          <p:nvPr/>
        </p:nvSpPr>
        <p:spPr>
          <a:xfrm>
            <a:off x="715963" y="1060450"/>
            <a:ext cx="2249487" cy="2249488"/>
          </a:xfrm>
          <a:prstGeom prst="ellipse">
            <a:avLst/>
          </a:prstGeom>
          <a:solidFill>
            <a:srgbClr val="D6D6D6"/>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1991" name="Line 7"/>
          <p:cNvSpPr/>
          <p:nvPr/>
        </p:nvSpPr>
        <p:spPr>
          <a:xfrm>
            <a:off x="2965450" y="2185988"/>
            <a:ext cx="2633663" cy="0"/>
          </a:xfrm>
          <a:prstGeom prst="line">
            <a:avLst/>
          </a:prstGeom>
          <a:ln w="11" cap="flat" cmpd="sng">
            <a:solidFill>
              <a:schemeClr val="accent1"/>
            </a:solidFill>
            <a:prstDash val="dash"/>
            <a:headEnd type="none" w="med" len="med"/>
            <a:tailEnd type="none" w="med" len="med"/>
          </a:ln>
        </p:spPr>
      </p:sp>
      <p:sp>
        <p:nvSpPr>
          <p:cNvPr id="41992" name="Line 8"/>
          <p:cNvSpPr/>
          <p:nvPr/>
        </p:nvSpPr>
        <p:spPr>
          <a:xfrm>
            <a:off x="2693988" y="2917825"/>
            <a:ext cx="1749425" cy="1225550"/>
          </a:xfrm>
          <a:prstGeom prst="line">
            <a:avLst/>
          </a:prstGeom>
          <a:ln w="11" cap="flat" cmpd="sng">
            <a:solidFill>
              <a:schemeClr val="accent1"/>
            </a:solidFill>
            <a:prstDash val="dash"/>
            <a:headEnd type="none" w="med" len="med"/>
            <a:tailEnd type="none" w="med" len="med"/>
          </a:ln>
        </p:spPr>
      </p:sp>
      <p:sp>
        <p:nvSpPr>
          <p:cNvPr id="41993" name="Line 9"/>
          <p:cNvSpPr/>
          <p:nvPr/>
        </p:nvSpPr>
        <p:spPr>
          <a:xfrm>
            <a:off x="1841500" y="3309938"/>
            <a:ext cx="0" cy="1600200"/>
          </a:xfrm>
          <a:prstGeom prst="line">
            <a:avLst/>
          </a:prstGeom>
          <a:ln w="11" cap="flat" cmpd="sng">
            <a:solidFill>
              <a:schemeClr val="accent1"/>
            </a:solidFill>
            <a:prstDash val="dash"/>
            <a:headEnd type="none" w="med" len="med"/>
            <a:tailEnd type="none" w="med" len="med"/>
          </a:ln>
        </p:spPr>
      </p:sp>
      <p:sp>
        <p:nvSpPr>
          <p:cNvPr id="41994" name="Oval 10"/>
          <p:cNvSpPr/>
          <p:nvPr/>
        </p:nvSpPr>
        <p:spPr>
          <a:xfrm>
            <a:off x="5657850" y="1581150"/>
            <a:ext cx="1236663" cy="1236663"/>
          </a:xfrm>
          <a:prstGeom prst="ellipse">
            <a:avLst/>
          </a:prstGeom>
          <a:solidFill>
            <a:srgbClr val="D6D6D6"/>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1995" name="Oval 11"/>
          <p:cNvSpPr/>
          <p:nvPr/>
        </p:nvSpPr>
        <p:spPr>
          <a:xfrm>
            <a:off x="5770563" y="1693863"/>
            <a:ext cx="1011237" cy="1011237"/>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1996" name="Oval 12"/>
          <p:cNvSpPr/>
          <p:nvPr/>
        </p:nvSpPr>
        <p:spPr>
          <a:xfrm>
            <a:off x="4389438" y="3789363"/>
            <a:ext cx="1236662" cy="1238250"/>
          </a:xfrm>
          <a:prstGeom prst="ellipse">
            <a:avLst/>
          </a:prstGeom>
          <a:solidFill>
            <a:srgbClr val="D6D6D6"/>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1997" name="Oval 13"/>
          <p:cNvSpPr/>
          <p:nvPr/>
        </p:nvSpPr>
        <p:spPr>
          <a:xfrm>
            <a:off x="4502150" y="3903663"/>
            <a:ext cx="1011238" cy="1011237"/>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1998" name="Oval 14"/>
          <p:cNvSpPr/>
          <p:nvPr/>
        </p:nvSpPr>
        <p:spPr>
          <a:xfrm>
            <a:off x="1222375" y="4905375"/>
            <a:ext cx="1236663" cy="1238250"/>
          </a:xfrm>
          <a:prstGeom prst="ellipse">
            <a:avLst/>
          </a:prstGeom>
          <a:solidFill>
            <a:srgbClr val="D6D6D6"/>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1999" name="Oval 15"/>
          <p:cNvSpPr/>
          <p:nvPr/>
        </p:nvSpPr>
        <p:spPr>
          <a:xfrm>
            <a:off x="1335088" y="5018088"/>
            <a:ext cx="1011237" cy="1011237"/>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2000" name="Oval 16"/>
          <p:cNvSpPr/>
          <p:nvPr/>
        </p:nvSpPr>
        <p:spPr>
          <a:xfrm>
            <a:off x="842963" y="1187450"/>
            <a:ext cx="1995487" cy="1997075"/>
          </a:xfrm>
          <a:prstGeom prst="ellipse">
            <a:avLst/>
          </a:prstGeom>
          <a:solidFill>
            <a:srgbClr val="7A7978"/>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2001" name="TextBox 16"/>
          <p:cNvSpPr txBox="1"/>
          <p:nvPr/>
        </p:nvSpPr>
        <p:spPr>
          <a:xfrm>
            <a:off x="1098550" y="1866900"/>
            <a:ext cx="1484313" cy="831850"/>
          </a:xfrm>
          <a:prstGeom prst="rect">
            <a:avLst/>
          </a:prstGeom>
          <a:noFill/>
          <a:ln w="9525">
            <a:noFill/>
          </a:ln>
        </p:spPr>
        <p:txBody>
          <a:bodyPr>
            <a:spAutoFit/>
          </a:bodyPr>
          <a:lstStyle/>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营销渠道建设情况</a:t>
            </a:r>
          </a:p>
        </p:txBody>
      </p:sp>
      <p:sp>
        <p:nvSpPr>
          <p:cNvPr id="42002" name="TextBox 17"/>
          <p:cNvSpPr txBox="1"/>
          <p:nvPr/>
        </p:nvSpPr>
        <p:spPr>
          <a:xfrm>
            <a:off x="1401763" y="5200650"/>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营销活动</a:t>
            </a:r>
          </a:p>
        </p:txBody>
      </p:sp>
      <p:sp>
        <p:nvSpPr>
          <p:cNvPr id="42003" name="TextBox 18"/>
          <p:cNvSpPr txBox="1"/>
          <p:nvPr/>
        </p:nvSpPr>
        <p:spPr>
          <a:xfrm>
            <a:off x="4554538" y="4108450"/>
            <a:ext cx="958850"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业务员上门</a:t>
            </a:r>
          </a:p>
        </p:txBody>
      </p:sp>
      <p:sp>
        <p:nvSpPr>
          <p:cNvPr id="42004" name="TextBox 19"/>
          <p:cNvSpPr txBox="1"/>
          <p:nvPr/>
        </p:nvSpPr>
        <p:spPr>
          <a:xfrm>
            <a:off x="5822950" y="1884363"/>
            <a:ext cx="868363"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网点建设</a:t>
            </a:r>
          </a:p>
        </p:txBody>
      </p:sp>
      <p:sp>
        <p:nvSpPr>
          <p:cNvPr id="42005" name="TextBox 20"/>
          <p:cNvSpPr txBox="1"/>
          <p:nvPr/>
        </p:nvSpPr>
        <p:spPr>
          <a:xfrm>
            <a:off x="7165975" y="1724025"/>
            <a:ext cx="3960813" cy="922338"/>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a:t>
            </a:r>
          </a:p>
        </p:txBody>
      </p:sp>
      <p:sp>
        <p:nvSpPr>
          <p:cNvPr id="42006" name="TextBox 21"/>
          <p:cNvSpPr txBox="1"/>
          <p:nvPr/>
        </p:nvSpPr>
        <p:spPr>
          <a:xfrm>
            <a:off x="5827713" y="3933825"/>
            <a:ext cx="4087812"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a:t>
            </a:r>
          </a:p>
        </p:txBody>
      </p:sp>
      <p:sp>
        <p:nvSpPr>
          <p:cNvPr id="42007" name="TextBox 22"/>
          <p:cNvSpPr txBox="1"/>
          <p:nvPr/>
        </p:nvSpPr>
        <p:spPr>
          <a:xfrm>
            <a:off x="2566988" y="5383213"/>
            <a:ext cx="6122987"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这里可以输入你的文字内容这里可以输入你的文字内容这里可以输入你的文字内容这里可以输入你的文字内容</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additive="base">
                                        <p:cTn id="7" dur="300" fill="hold"/>
                                        <p:tgtEl>
                                          <p:spTgt spid="41987"/>
                                        </p:tgtEl>
                                        <p:attrNameLst>
                                          <p:attrName>ppt_x</p:attrName>
                                        </p:attrNameLst>
                                      </p:cBhvr>
                                      <p:tavLst>
                                        <p:tav tm="0">
                                          <p:val>
                                            <p:strVal val="0-#ppt_w/2"/>
                                          </p:val>
                                        </p:tav>
                                        <p:tav tm="100000">
                                          <p:val>
                                            <p:strVal val="#ppt_x"/>
                                          </p:val>
                                        </p:tav>
                                      </p:tavLst>
                                    </p:anim>
                                    <p:anim calcmode="lin" valueType="num">
                                      <p:cBhvr additive="base">
                                        <p:cTn id="8" dur="300" fill="hold"/>
                                        <p:tgtEl>
                                          <p:spTgt spid="4198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988"/>
                                        </p:tgtEl>
                                        <p:attrNameLst>
                                          <p:attrName>style.visibility</p:attrName>
                                        </p:attrNameLst>
                                      </p:cBhvr>
                                      <p:to>
                                        <p:strVal val="visible"/>
                                      </p:to>
                                    </p:set>
                                    <p:anim calcmode="lin" valueType="num">
                                      <p:cBhvr additive="base">
                                        <p:cTn id="11" dur="300" fill="hold"/>
                                        <p:tgtEl>
                                          <p:spTgt spid="41988"/>
                                        </p:tgtEl>
                                        <p:attrNameLst>
                                          <p:attrName>ppt_x</p:attrName>
                                        </p:attrNameLst>
                                      </p:cBhvr>
                                      <p:tavLst>
                                        <p:tav tm="0">
                                          <p:val>
                                            <p:strVal val="0-#ppt_w/2"/>
                                          </p:val>
                                        </p:tav>
                                        <p:tav tm="100000">
                                          <p:val>
                                            <p:strVal val="#ppt_x"/>
                                          </p:val>
                                        </p:tav>
                                      </p:tavLst>
                                    </p:anim>
                                    <p:anim calcmode="lin" valueType="num">
                                      <p:cBhvr additive="base">
                                        <p:cTn id="12" dur="300" fill="hold"/>
                                        <p:tgtEl>
                                          <p:spTgt spid="4198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1989"/>
                                        </p:tgtEl>
                                        <p:attrNameLst>
                                          <p:attrName>style.visibility</p:attrName>
                                        </p:attrNameLst>
                                      </p:cBhvr>
                                      <p:to>
                                        <p:strVal val="visible"/>
                                      </p:to>
                                    </p:set>
                                    <p:anim calcmode="lin" valueType="num">
                                      <p:cBhvr additive="base">
                                        <p:cTn id="15" dur="300" fill="hold"/>
                                        <p:tgtEl>
                                          <p:spTgt spid="41989"/>
                                        </p:tgtEl>
                                        <p:attrNameLst>
                                          <p:attrName>ppt_x</p:attrName>
                                        </p:attrNameLst>
                                      </p:cBhvr>
                                      <p:tavLst>
                                        <p:tav tm="0">
                                          <p:val>
                                            <p:strVal val="0-#ppt_w/2"/>
                                          </p:val>
                                        </p:tav>
                                        <p:tav tm="100000">
                                          <p:val>
                                            <p:strVal val="#ppt_x"/>
                                          </p:val>
                                        </p:tav>
                                      </p:tavLst>
                                    </p:anim>
                                    <p:anim calcmode="lin" valueType="num">
                                      <p:cBhvr additive="base">
                                        <p:cTn id="16" dur="300" fill="hold"/>
                                        <p:tgtEl>
                                          <p:spTgt spid="4198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1986"/>
                                        </p:tgtEl>
                                        <p:attrNameLst>
                                          <p:attrName>style.visibility</p:attrName>
                                        </p:attrNameLst>
                                      </p:cBhvr>
                                      <p:to>
                                        <p:strVal val="visible"/>
                                      </p:to>
                                    </p:set>
                                    <p:anim calcmode="lin" valueType="num">
                                      <p:cBhvr>
                                        <p:cTn id="20" dur="400" fill="hold"/>
                                        <p:tgtEl>
                                          <p:spTgt spid="41986"/>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41986"/>
                                        </p:tgtEl>
                                        <p:attrNameLst>
                                          <p:attrName>ppt_y</p:attrName>
                                        </p:attrNameLst>
                                      </p:cBhvr>
                                      <p:tavLst>
                                        <p:tav tm="0">
                                          <p:val>
                                            <p:strVal val="#ppt_y"/>
                                          </p:val>
                                        </p:tav>
                                        <p:tav tm="100000">
                                          <p:val>
                                            <p:strVal val="#ppt_y"/>
                                          </p:val>
                                        </p:tav>
                                      </p:tavLst>
                                    </p:anim>
                                    <p:anim calcmode="lin" valueType="num">
                                      <p:cBhvr>
                                        <p:cTn id="22" dur="400" fill="hold"/>
                                        <p:tgtEl>
                                          <p:spTgt spid="41986"/>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4198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41986"/>
                                        </p:tgtEl>
                                      </p:cBhvr>
                                    </p:animEffect>
                                  </p:childTnLst>
                                </p:cTn>
                              </p:par>
                            </p:childTnLst>
                          </p:cTn>
                        </p:par>
                        <p:par>
                          <p:cTn id="25" fill="hold">
                            <p:stCondLst>
                              <p:cond delay="1039"/>
                            </p:stCondLst>
                            <p:childTnLst>
                              <p:par>
                                <p:cTn id="26" presetID="21" presetClass="entr" presetSubtype="1" fill="hold" grpId="0" nodeType="afterEffect">
                                  <p:stCondLst>
                                    <p:cond delay="0"/>
                                  </p:stCondLst>
                                  <p:childTnLst>
                                    <p:set>
                                      <p:cBhvr>
                                        <p:cTn id="27" dur="1" fill="hold">
                                          <p:stCondLst>
                                            <p:cond delay="0"/>
                                          </p:stCondLst>
                                        </p:cTn>
                                        <p:tgtEl>
                                          <p:spTgt spid="42000"/>
                                        </p:tgtEl>
                                        <p:attrNameLst>
                                          <p:attrName>style.visibility</p:attrName>
                                        </p:attrNameLst>
                                      </p:cBhvr>
                                      <p:to>
                                        <p:strVal val="visible"/>
                                      </p:to>
                                    </p:set>
                                    <p:animEffect transition="in" filter="wheel(1)">
                                      <p:cBhvr>
                                        <p:cTn id="28" dur="2000"/>
                                        <p:tgtEl>
                                          <p:spTgt spid="42000"/>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41990"/>
                                        </p:tgtEl>
                                        <p:attrNameLst>
                                          <p:attrName>style.visibility</p:attrName>
                                        </p:attrNameLst>
                                      </p:cBhvr>
                                      <p:to>
                                        <p:strVal val="visible"/>
                                      </p:to>
                                    </p:set>
                                    <p:animEffect transition="in" filter="wheel(1)">
                                      <p:cBhvr>
                                        <p:cTn id="31" dur="2000"/>
                                        <p:tgtEl>
                                          <p:spTgt spid="41990"/>
                                        </p:tgtEl>
                                      </p:cBhvr>
                                    </p:animEffect>
                                  </p:childTnLst>
                                </p:cTn>
                              </p:par>
                            </p:childTnLst>
                          </p:cTn>
                        </p:par>
                        <p:par>
                          <p:cTn id="32" fill="hold">
                            <p:stCondLst>
                              <p:cond delay="3039"/>
                            </p:stCondLst>
                            <p:childTnLst>
                              <p:par>
                                <p:cTn id="33" presetID="31" presetClass="entr" presetSubtype="0" fill="hold" grpId="0" nodeType="afterEffect">
                                  <p:stCondLst>
                                    <p:cond delay="0"/>
                                  </p:stCondLst>
                                  <p:childTnLst>
                                    <p:set>
                                      <p:cBhvr>
                                        <p:cTn id="34" dur="1" fill="hold">
                                          <p:stCondLst>
                                            <p:cond delay="0"/>
                                          </p:stCondLst>
                                        </p:cTn>
                                        <p:tgtEl>
                                          <p:spTgt spid="42001"/>
                                        </p:tgtEl>
                                        <p:attrNameLst>
                                          <p:attrName>style.visibility</p:attrName>
                                        </p:attrNameLst>
                                      </p:cBhvr>
                                      <p:to>
                                        <p:strVal val="visible"/>
                                      </p:to>
                                    </p:set>
                                    <p:anim calcmode="lin" valueType="num">
                                      <p:cBhvr>
                                        <p:cTn id="35" dur="500" fill="hold"/>
                                        <p:tgtEl>
                                          <p:spTgt spid="42001"/>
                                        </p:tgtEl>
                                        <p:attrNameLst>
                                          <p:attrName>ppt_w</p:attrName>
                                        </p:attrNameLst>
                                      </p:cBhvr>
                                      <p:tavLst>
                                        <p:tav tm="0">
                                          <p:val>
                                            <p:fltVal val="0"/>
                                          </p:val>
                                        </p:tav>
                                        <p:tav tm="100000">
                                          <p:val>
                                            <p:strVal val="#ppt_w"/>
                                          </p:val>
                                        </p:tav>
                                      </p:tavLst>
                                    </p:anim>
                                    <p:anim calcmode="lin" valueType="num">
                                      <p:cBhvr>
                                        <p:cTn id="36" dur="500" fill="hold"/>
                                        <p:tgtEl>
                                          <p:spTgt spid="42001"/>
                                        </p:tgtEl>
                                        <p:attrNameLst>
                                          <p:attrName>ppt_h</p:attrName>
                                        </p:attrNameLst>
                                      </p:cBhvr>
                                      <p:tavLst>
                                        <p:tav tm="0">
                                          <p:val>
                                            <p:fltVal val="0"/>
                                          </p:val>
                                        </p:tav>
                                        <p:tav tm="100000">
                                          <p:val>
                                            <p:strVal val="#ppt_h"/>
                                          </p:val>
                                        </p:tav>
                                      </p:tavLst>
                                    </p:anim>
                                    <p:anim calcmode="lin" valueType="num">
                                      <p:cBhvr>
                                        <p:cTn id="37" dur="500" fill="hold"/>
                                        <p:tgtEl>
                                          <p:spTgt spid="42001"/>
                                        </p:tgtEl>
                                        <p:attrNameLst>
                                          <p:attrName>style.rotation</p:attrName>
                                        </p:attrNameLst>
                                      </p:cBhvr>
                                      <p:tavLst>
                                        <p:tav tm="0">
                                          <p:val>
                                            <p:fltVal val="90"/>
                                          </p:val>
                                        </p:tav>
                                        <p:tav tm="100000">
                                          <p:val>
                                            <p:fltVal val="0"/>
                                          </p:val>
                                        </p:tav>
                                      </p:tavLst>
                                    </p:anim>
                                    <p:animEffect transition="in" filter="fade">
                                      <p:cBhvr>
                                        <p:cTn id="38" dur="500"/>
                                        <p:tgtEl>
                                          <p:spTgt spid="42001"/>
                                        </p:tgtEl>
                                      </p:cBhvr>
                                    </p:animEffect>
                                  </p:childTnLst>
                                </p:cTn>
                              </p:par>
                            </p:childTnLst>
                          </p:cTn>
                        </p:par>
                        <p:par>
                          <p:cTn id="39" fill="hold">
                            <p:stCondLst>
                              <p:cond delay="3539"/>
                            </p:stCondLst>
                            <p:childTnLst>
                              <p:par>
                                <p:cTn id="40" presetID="22" presetClass="entr" presetSubtype="8" fill="hold" nodeType="afterEffect">
                                  <p:stCondLst>
                                    <p:cond delay="0"/>
                                  </p:stCondLst>
                                  <p:childTnLst>
                                    <p:set>
                                      <p:cBhvr>
                                        <p:cTn id="41" dur="1" fill="hold">
                                          <p:stCondLst>
                                            <p:cond delay="0"/>
                                          </p:stCondLst>
                                        </p:cTn>
                                        <p:tgtEl>
                                          <p:spTgt spid="41991"/>
                                        </p:tgtEl>
                                        <p:attrNameLst>
                                          <p:attrName>style.visibility</p:attrName>
                                        </p:attrNameLst>
                                      </p:cBhvr>
                                      <p:to>
                                        <p:strVal val="visible"/>
                                      </p:to>
                                    </p:set>
                                    <p:animEffect transition="in" filter="wipe(left)">
                                      <p:cBhvr>
                                        <p:cTn id="42" dur="500"/>
                                        <p:tgtEl>
                                          <p:spTgt spid="41991"/>
                                        </p:tgtEl>
                                      </p:cBhvr>
                                    </p:animEffect>
                                  </p:childTnLst>
                                </p:cTn>
                              </p:par>
                              <p:par>
                                <p:cTn id="43" presetID="22" presetClass="entr" presetSubtype="8" fill="hold" nodeType="withEffect">
                                  <p:stCondLst>
                                    <p:cond delay="0"/>
                                  </p:stCondLst>
                                  <p:childTnLst>
                                    <p:set>
                                      <p:cBhvr>
                                        <p:cTn id="44" dur="1" fill="hold">
                                          <p:stCondLst>
                                            <p:cond delay="0"/>
                                          </p:stCondLst>
                                        </p:cTn>
                                        <p:tgtEl>
                                          <p:spTgt spid="41992"/>
                                        </p:tgtEl>
                                        <p:attrNameLst>
                                          <p:attrName>style.visibility</p:attrName>
                                        </p:attrNameLst>
                                      </p:cBhvr>
                                      <p:to>
                                        <p:strVal val="visible"/>
                                      </p:to>
                                    </p:set>
                                    <p:animEffect transition="in" filter="wipe(left)">
                                      <p:cBhvr>
                                        <p:cTn id="45" dur="500"/>
                                        <p:tgtEl>
                                          <p:spTgt spid="41992"/>
                                        </p:tgtEl>
                                      </p:cBhvr>
                                    </p:animEffect>
                                  </p:childTnLst>
                                </p:cTn>
                              </p:par>
                              <p:par>
                                <p:cTn id="46" presetID="22" presetClass="entr" presetSubtype="1" fill="hold" nodeType="withEffect">
                                  <p:stCondLst>
                                    <p:cond delay="0"/>
                                  </p:stCondLst>
                                  <p:childTnLst>
                                    <p:set>
                                      <p:cBhvr>
                                        <p:cTn id="47" dur="1" fill="hold">
                                          <p:stCondLst>
                                            <p:cond delay="0"/>
                                          </p:stCondLst>
                                        </p:cTn>
                                        <p:tgtEl>
                                          <p:spTgt spid="41993"/>
                                        </p:tgtEl>
                                        <p:attrNameLst>
                                          <p:attrName>style.visibility</p:attrName>
                                        </p:attrNameLst>
                                      </p:cBhvr>
                                      <p:to>
                                        <p:strVal val="visible"/>
                                      </p:to>
                                    </p:set>
                                    <p:animEffect transition="in" filter="wipe(up)">
                                      <p:cBhvr>
                                        <p:cTn id="48" dur="500"/>
                                        <p:tgtEl>
                                          <p:spTgt spid="41993"/>
                                        </p:tgtEl>
                                      </p:cBhvr>
                                    </p:animEffect>
                                  </p:childTnLst>
                                </p:cTn>
                              </p:par>
                            </p:childTnLst>
                          </p:cTn>
                        </p:par>
                        <p:par>
                          <p:cTn id="49" fill="hold">
                            <p:stCondLst>
                              <p:cond delay="4039"/>
                            </p:stCondLst>
                            <p:childTnLst>
                              <p:par>
                                <p:cTn id="50" presetID="10" presetClass="entr" presetSubtype="0" fill="hold" grpId="0" nodeType="afterEffect">
                                  <p:stCondLst>
                                    <p:cond delay="0"/>
                                  </p:stCondLst>
                                  <p:childTnLst>
                                    <p:set>
                                      <p:cBhvr>
                                        <p:cTn id="51" dur="1" fill="hold">
                                          <p:stCondLst>
                                            <p:cond delay="0"/>
                                          </p:stCondLst>
                                        </p:cTn>
                                        <p:tgtEl>
                                          <p:spTgt spid="41995"/>
                                        </p:tgtEl>
                                        <p:attrNameLst>
                                          <p:attrName>style.visibility</p:attrName>
                                        </p:attrNameLst>
                                      </p:cBhvr>
                                      <p:to>
                                        <p:strVal val="visible"/>
                                      </p:to>
                                    </p:set>
                                    <p:anim calcmode="lin" valueType="num">
                                      <p:cBhvr>
                                        <p:cTn id="52" dur="500" fill="hold"/>
                                        <p:tgtEl>
                                          <p:spTgt spid="41995"/>
                                        </p:tgtEl>
                                        <p:attrNameLst>
                                          <p:attrName>ppt_w</p:attrName>
                                        </p:attrNameLst>
                                      </p:cBhvr>
                                      <p:tavLst>
                                        <p:tav tm="0">
                                          <p:val>
                                            <p:fltVal val="0"/>
                                          </p:val>
                                        </p:tav>
                                        <p:tav tm="100000">
                                          <p:val>
                                            <p:strVal val="#ppt_w"/>
                                          </p:val>
                                        </p:tav>
                                      </p:tavLst>
                                    </p:anim>
                                    <p:anim calcmode="lin" valueType="num">
                                      <p:cBhvr>
                                        <p:cTn id="53" dur="500" fill="hold"/>
                                        <p:tgtEl>
                                          <p:spTgt spid="41995"/>
                                        </p:tgtEl>
                                        <p:attrNameLst>
                                          <p:attrName>ppt_h</p:attrName>
                                        </p:attrNameLst>
                                      </p:cBhvr>
                                      <p:tavLst>
                                        <p:tav tm="0">
                                          <p:val>
                                            <p:fltVal val="0"/>
                                          </p:val>
                                        </p:tav>
                                        <p:tav tm="100000">
                                          <p:val>
                                            <p:strVal val="#ppt_h"/>
                                          </p:val>
                                        </p:tav>
                                      </p:tavLst>
                                    </p:anim>
                                    <p:animEffect transition="in" filter="fade">
                                      <p:cBhvr>
                                        <p:cTn id="54" dur="500"/>
                                        <p:tgtEl>
                                          <p:spTgt spid="4199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1994"/>
                                        </p:tgtEl>
                                        <p:attrNameLst>
                                          <p:attrName>style.visibility</p:attrName>
                                        </p:attrNameLst>
                                      </p:cBhvr>
                                      <p:to>
                                        <p:strVal val="visible"/>
                                      </p:to>
                                    </p:set>
                                    <p:anim calcmode="lin" valueType="num">
                                      <p:cBhvr>
                                        <p:cTn id="57" dur="500" fill="hold"/>
                                        <p:tgtEl>
                                          <p:spTgt spid="41994"/>
                                        </p:tgtEl>
                                        <p:attrNameLst>
                                          <p:attrName>ppt_w</p:attrName>
                                        </p:attrNameLst>
                                      </p:cBhvr>
                                      <p:tavLst>
                                        <p:tav tm="0">
                                          <p:val>
                                            <p:fltVal val="0"/>
                                          </p:val>
                                        </p:tav>
                                        <p:tav tm="100000">
                                          <p:val>
                                            <p:strVal val="#ppt_w"/>
                                          </p:val>
                                        </p:tav>
                                      </p:tavLst>
                                    </p:anim>
                                    <p:anim calcmode="lin" valueType="num">
                                      <p:cBhvr>
                                        <p:cTn id="58" dur="500" fill="hold"/>
                                        <p:tgtEl>
                                          <p:spTgt spid="41994"/>
                                        </p:tgtEl>
                                        <p:attrNameLst>
                                          <p:attrName>ppt_h</p:attrName>
                                        </p:attrNameLst>
                                      </p:cBhvr>
                                      <p:tavLst>
                                        <p:tav tm="0">
                                          <p:val>
                                            <p:fltVal val="0"/>
                                          </p:val>
                                        </p:tav>
                                        <p:tav tm="100000">
                                          <p:val>
                                            <p:strVal val="#ppt_h"/>
                                          </p:val>
                                        </p:tav>
                                      </p:tavLst>
                                    </p:anim>
                                    <p:animEffect transition="in" filter="fade">
                                      <p:cBhvr>
                                        <p:cTn id="59" dur="500"/>
                                        <p:tgtEl>
                                          <p:spTgt spid="4199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1997"/>
                                        </p:tgtEl>
                                        <p:attrNameLst>
                                          <p:attrName>style.visibility</p:attrName>
                                        </p:attrNameLst>
                                      </p:cBhvr>
                                      <p:to>
                                        <p:strVal val="visible"/>
                                      </p:to>
                                    </p:set>
                                    <p:anim calcmode="lin" valueType="num">
                                      <p:cBhvr>
                                        <p:cTn id="62" dur="500" fill="hold"/>
                                        <p:tgtEl>
                                          <p:spTgt spid="41997"/>
                                        </p:tgtEl>
                                        <p:attrNameLst>
                                          <p:attrName>ppt_w</p:attrName>
                                        </p:attrNameLst>
                                      </p:cBhvr>
                                      <p:tavLst>
                                        <p:tav tm="0">
                                          <p:val>
                                            <p:fltVal val="0"/>
                                          </p:val>
                                        </p:tav>
                                        <p:tav tm="100000">
                                          <p:val>
                                            <p:strVal val="#ppt_w"/>
                                          </p:val>
                                        </p:tav>
                                      </p:tavLst>
                                    </p:anim>
                                    <p:anim calcmode="lin" valueType="num">
                                      <p:cBhvr>
                                        <p:cTn id="63" dur="500" fill="hold"/>
                                        <p:tgtEl>
                                          <p:spTgt spid="41997"/>
                                        </p:tgtEl>
                                        <p:attrNameLst>
                                          <p:attrName>ppt_h</p:attrName>
                                        </p:attrNameLst>
                                      </p:cBhvr>
                                      <p:tavLst>
                                        <p:tav tm="0">
                                          <p:val>
                                            <p:fltVal val="0"/>
                                          </p:val>
                                        </p:tav>
                                        <p:tav tm="100000">
                                          <p:val>
                                            <p:strVal val="#ppt_h"/>
                                          </p:val>
                                        </p:tav>
                                      </p:tavLst>
                                    </p:anim>
                                    <p:animEffect transition="in" filter="fade">
                                      <p:cBhvr>
                                        <p:cTn id="64" dur="500"/>
                                        <p:tgtEl>
                                          <p:spTgt spid="4199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1996"/>
                                        </p:tgtEl>
                                        <p:attrNameLst>
                                          <p:attrName>style.visibility</p:attrName>
                                        </p:attrNameLst>
                                      </p:cBhvr>
                                      <p:to>
                                        <p:strVal val="visible"/>
                                      </p:to>
                                    </p:set>
                                    <p:anim calcmode="lin" valueType="num">
                                      <p:cBhvr>
                                        <p:cTn id="67" dur="500" fill="hold"/>
                                        <p:tgtEl>
                                          <p:spTgt spid="41996"/>
                                        </p:tgtEl>
                                        <p:attrNameLst>
                                          <p:attrName>ppt_w</p:attrName>
                                        </p:attrNameLst>
                                      </p:cBhvr>
                                      <p:tavLst>
                                        <p:tav tm="0">
                                          <p:val>
                                            <p:fltVal val="0"/>
                                          </p:val>
                                        </p:tav>
                                        <p:tav tm="100000">
                                          <p:val>
                                            <p:strVal val="#ppt_w"/>
                                          </p:val>
                                        </p:tav>
                                      </p:tavLst>
                                    </p:anim>
                                    <p:anim calcmode="lin" valueType="num">
                                      <p:cBhvr>
                                        <p:cTn id="68" dur="500" fill="hold"/>
                                        <p:tgtEl>
                                          <p:spTgt spid="41996"/>
                                        </p:tgtEl>
                                        <p:attrNameLst>
                                          <p:attrName>ppt_h</p:attrName>
                                        </p:attrNameLst>
                                      </p:cBhvr>
                                      <p:tavLst>
                                        <p:tav tm="0">
                                          <p:val>
                                            <p:fltVal val="0"/>
                                          </p:val>
                                        </p:tav>
                                        <p:tav tm="100000">
                                          <p:val>
                                            <p:strVal val="#ppt_h"/>
                                          </p:val>
                                        </p:tav>
                                      </p:tavLst>
                                    </p:anim>
                                    <p:animEffect transition="in" filter="fade">
                                      <p:cBhvr>
                                        <p:cTn id="69" dur="500"/>
                                        <p:tgtEl>
                                          <p:spTgt spid="4199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1999"/>
                                        </p:tgtEl>
                                        <p:attrNameLst>
                                          <p:attrName>style.visibility</p:attrName>
                                        </p:attrNameLst>
                                      </p:cBhvr>
                                      <p:to>
                                        <p:strVal val="visible"/>
                                      </p:to>
                                    </p:set>
                                    <p:anim calcmode="lin" valueType="num">
                                      <p:cBhvr>
                                        <p:cTn id="72" dur="500" fill="hold"/>
                                        <p:tgtEl>
                                          <p:spTgt spid="41999"/>
                                        </p:tgtEl>
                                        <p:attrNameLst>
                                          <p:attrName>ppt_w</p:attrName>
                                        </p:attrNameLst>
                                      </p:cBhvr>
                                      <p:tavLst>
                                        <p:tav tm="0">
                                          <p:val>
                                            <p:fltVal val="0"/>
                                          </p:val>
                                        </p:tav>
                                        <p:tav tm="100000">
                                          <p:val>
                                            <p:strVal val="#ppt_w"/>
                                          </p:val>
                                        </p:tav>
                                      </p:tavLst>
                                    </p:anim>
                                    <p:anim calcmode="lin" valueType="num">
                                      <p:cBhvr>
                                        <p:cTn id="73" dur="500" fill="hold"/>
                                        <p:tgtEl>
                                          <p:spTgt spid="41999"/>
                                        </p:tgtEl>
                                        <p:attrNameLst>
                                          <p:attrName>ppt_h</p:attrName>
                                        </p:attrNameLst>
                                      </p:cBhvr>
                                      <p:tavLst>
                                        <p:tav tm="0">
                                          <p:val>
                                            <p:fltVal val="0"/>
                                          </p:val>
                                        </p:tav>
                                        <p:tav tm="100000">
                                          <p:val>
                                            <p:strVal val="#ppt_h"/>
                                          </p:val>
                                        </p:tav>
                                      </p:tavLst>
                                    </p:anim>
                                    <p:animEffect transition="in" filter="fade">
                                      <p:cBhvr>
                                        <p:cTn id="74" dur="500"/>
                                        <p:tgtEl>
                                          <p:spTgt spid="4199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1998"/>
                                        </p:tgtEl>
                                        <p:attrNameLst>
                                          <p:attrName>style.visibility</p:attrName>
                                        </p:attrNameLst>
                                      </p:cBhvr>
                                      <p:to>
                                        <p:strVal val="visible"/>
                                      </p:to>
                                    </p:set>
                                    <p:anim calcmode="lin" valueType="num">
                                      <p:cBhvr>
                                        <p:cTn id="77" dur="500" fill="hold"/>
                                        <p:tgtEl>
                                          <p:spTgt spid="41998"/>
                                        </p:tgtEl>
                                        <p:attrNameLst>
                                          <p:attrName>ppt_w</p:attrName>
                                        </p:attrNameLst>
                                      </p:cBhvr>
                                      <p:tavLst>
                                        <p:tav tm="0">
                                          <p:val>
                                            <p:fltVal val="0"/>
                                          </p:val>
                                        </p:tav>
                                        <p:tav tm="100000">
                                          <p:val>
                                            <p:strVal val="#ppt_w"/>
                                          </p:val>
                                        </p:tav>
                                      </p:tavLst>
                                    </p:anim>
                                    <p:anim calcmode="lin" valueType="num">
                                      <p:cBhvr>
                                        <p:cTn id="78" dur="500" fill="hold"/>
                                        <p:tgtEl>
                                          <p:spTgt spid="41998"/>
                                        </p:tgtEl>
                                        <p:attrNameLst>
                                          <p:attrName>ppt_h</p:attrName>
                                        </p:attrNameLst>
                                      </p:cBhvr>
                                      <p:tavLst>
                                        <p:tav tm="0">
                                          <p:val>
                                            <p:fltVal val="0"/>
                                          </p:val>
                                        </p:tav>
                                        <p:tav tm="100000">
                                          <p:val>
                                            <p:strVal val="#ppt_h"/>
                                          </p:val>
                                        </p:tav>
                                      </p:tavLst>
                                    </p:anim>
                                    <p:animEffect transition="in" filter="fade">
                                      <p:cBhvr>
                                        <p:cTn id="79" dur="500"/>
                                        <p:tgtEl>
                                          <p:spTgt spid="41998"/>
                                        </p:tgtEl>
                                      </p:cBhvr>
                                    </p:animEffect>
                                  </p:childTnLst>
                                </p:cTn>
                              </p:par>
                            </p:childTnLst>
                          </p:cTn>
                        </p:par>
                        <p:par>
                          <p:cTn id="80" fill="hold">
                            <p:stCondLst>
                              <p:cond delay="4539"/>
                            </p:stCondLst>
                            <p:childTnLst>
                              <p:par>
                                <p:cTn id="81" presetID="31" presetClass="entr" presetSubtype="0" fill="hold" grpId="0" nodeType="afterEffect">
                                  <p:stCondLst>
                                    <p:cond delay="0"/>
                                  </p:stCondLst>
                                  <p:childTnLst>
                                    <p:set>
                                      <p:cBhvr>
                                        <p:cTn id="82" dur="1" fill="hold">
                                          <p:stCondLst>
                                            <p:cond delay="0"/>
                                          </p:stCondLst>
                                        </p:cTn>
                                        <p:tgtEl>
                                          <p:spTgt spid="42004"/>
                                        </p:tgtEl>
                                        <p:attrNameLst>
                                          <p:attrName>style.visibility</p:attrName>
                                        </p:attrNameLst>
                                      </p:cBhvr>
                                      <p:to>
                                        <p:strVal val="visible"/>
                                      </p:to>
                                    </p:set>
                                    <p:anim calcmode="lin" valueType="num">
                                      <p:cBhvr>
                                        <p:cTn id="83" dur="500" fill="hold"/>
                                        <p:tgtEl>
                                          <p:spTgt spid="42004"/>
                                        </p:tgtEl>
                                        <p:attrNameLst>
                                          <p:attrName>ppt_w</p:attrName>
                                        </p:attrNameLst>
                                      </p:cBhvr>
                                      <p:tavLst>
                                        <p:tav tm="0">
                                          <p:val>
                                            <p:fltVal val="0"/>
                                          </p:val>
                                        </p:tav>
                                        <p:tav tm="100000">
                                          <p:val>
                                            <p:strVal val="#ppt_w"/>
                                          </p:val>
                                        </p:tav>
                                      </p:tavLst>
                                    </p:anim>
                                    <p:anim calcmode="lin" valueType="num">
                                      <p:cBhvr>
                                        <p:cTn id="84" dur="500" fill="hold"/>
                                        <p:tgtEl>
                                          <p:spTgt spid="42004"/>
                                        </p:tgtEl>
                                        <p:attrNameLst>
                                          <p:attrName>ppt_h</p:attrName>
                                        </p:attrNameLst>
                                      </p:cBhvr>
                                      <p:tavLst>
                                        <p:tav tm="0">
                                          <p:val>
                                            <p:fltVal val="0"/>
                                          </p:val>
                                        </p:tav>
                                        <p:tav tm="100000">
                                          <p:val>
                                            <p:strVal val="#ppt_h"/>
                                          </p:val>
                                        </p:tav>
                                      </p:tavLst>
                                    </p:anim>
                                    <p:anim calcmode="lin" valueType="num">
                                      <p:cBhvr>
                                        <p:cTn id="85" dur="500" fill="hold"/>
                                        <p:tgtEl>
                                          <p:spTgt spid="42004"/>
                                        </p:tgtEl>
                                        <p:attrNameLst>
                                          <p:attrName>style.rotation</p:attrName>
                                        </p:attrNameLst>
                                      </p:cBhvr>
                                      <p:tavLst>
                                        <p:tav tm="0">
                                          <p:val>
                                            <p:fltVal val="90"/>
                                          </p:val>
                                        </p:tav>
                                        <p:tav tm="100000">
                                          <p:val>
                                            <p:fltVal val="0"/>
                                          </p:val>
                                        </p:tav>
                                      </p:tavLst>
                                    </p:anim>
                                    <p:animEffect transition="in" filter="fade">
                                      <p:cBhvr>
                                        <p:cTn id="86" dur="500"/>
                                        <p:tgtEl>
                                          <p:spTgt spid="42004"/>
                                        </p:tgtEl>
                                      </p:cBhvr>
                                    </p:animEffect>
                                  </p:childTnLst>
                                </p:cTn>
                              </p:par>
                            </p:childTnLst>
                          </p:cTn>
                        </p:par>
                        <p:par>
                          <p:cTn id="87" fill="hold">
                            <p:stCondLst>
                              <p:cond delay="5039"/>
                            </p:stCondLst>
                            <p:childTnLst>
                              <p:par>
                                <p:cTn id="88" presetID="22" presetClass="entr" presetSubtype="8" fill="hold" grpId="0" nodeType="afterEffect">
                                  <p:stCondLst>
                                    <p:cond delay="0"/>
                                  </p:stCondLst>
                                  <p:childTnLst>
                                    <p:set>
                                      <p:cBhvr>
                                        <p:cTn id="89" dur="1" fill="hold">
                                          <p:stCondLst>
                                            <p:cond delay="0"/>
                                          </p:stCondLst>
                                        </p:cTn>
                                        <p:tgtEl>
                                          <p:spTgt spid="42005"/>
                                        </p:tgtEl>
                                        <p:attrNameLst>
                                          <p:attrName>style.visibility</p:attrName>
                                        </p:attrNameLst>
                                      </p:cBhvr>
                                      <p:to>
                                        <p:strVal val="visible"/>
                                      </p:to>
                                    </p:set>
                                    <p:animEffect transition="in" filter="wipe(left)">
                                      <p:cBhvr>
                                        <p:cTn id="90" dur="500"/>
                                        <p:tgtEl>
                                          <p:spTgt spid="42005"/>
                                        </p:tgtEl>
                                      </p:cBhvr>
                                    </p:animEffect>
                                  </p:childTnLst>
                                </p:cTn>
                              </p:par>
                            </p:childTnLst>
                          </p:cTn>
                        </p:par>
                        <p:par>
                          <p:cTn id="91" fill="hold">
                            <p:stCondLst>
                              <p:cond delay="5539"/>
                            </p:stCondLst>
                            <p:childTnLst>
                              <p:par>
                                <p:cTn id="92" presetID="31" presetClass="entr" presetSubtype="0" fill="hold" grpId="0" nodeType="afterEffect">
                                  <p:stCondLst>
                                    <p:cond delay="0"/>
                                  </p:stCondLst>
                                  <p:childTnLst>
                                    <p:set>
                                      <p:cBhvr>
                                        <p:cTn id="93" dur="1" fill="hold">
                                          <p:stCondLst>
                                            <p:cond delay="0"/>
                                          </p:stCondLst>
                                        </p:cTn>
                                        <p:tgtEl>
                                          <p:spTgt spid="42003"/>
                                        </p:tgtEl>
                                        <p:attrNameLst>
                                          <p:attrName>style.visibility</p:attrName>
                                        </p:attrNameLst>
                                      </p:cBhvr>
                                      <p:to>
                                        <p:strVal val="visible"/>
                                      </p:to>
                                    </p:set>
                                    <p:anim calcmode="lin" valueType="num">
                                      <p:cBhvr>
                                        <p:cTn id="94" dur="500" fill="hold"/>
                                        <p:tgtEl>
                                          <p:spTgt spid="42003"/>
                                        </p:tgtEl>
                                        <p:attrNameLst>
                                          <p:attrName>ppt_w</p:attrName>
                                        </p:attrNameLst>
                                      </p:cBhvr>
                                      <p:tavLst>
                                        <p:tav tm="0">
                                          <p:val>
                                            <p:fltVal val="0"/>
                                          </p:val>
                                        </p:tav>
                                        <p:tav tm="100000">
                                          <p:val>
                                            <p:strVal val="#ppt_w"/>
                                          </p:val>
                                        </p:tav>
                                      </p:tavLst>
                                    </p:anim>
                                    <p:anim calcmode="lin" valueType="num">
                                      <p:cBhvr>
                                        <p:cTn id="95" dur="500" fill="hold"/>
                                        <p:tgtEl>
                                          <p:spTgt spid="42003"/>
                                        </p:tgtEl>
                                        <p:attrNameLst>
                                          <p:attrName>ppt_h</p:attrName>
                                        </p:attrNameLst>
                                      </p:cBhvr>
                                      <p:tavLst>
                                        <p:tav tm="0">
                                          <p:val>
                                            <p:fltVal val="0"/>
                                          </p:val>
                                        </p:tav>
                                        <p:tav tm="100000">
                                          <p:val>
                                            <p:strVal val="#ppt_h"/>
                                          </p:val>
                                        </p:tav>
                                      </p:tavLst>
                                    </p:anim>
                                    <p:anim calcmode="lin" valueType="num">
                                      <p:cBhvr>
                                        <p:cTn id="96" dur="500" fill="hold"/>
                                        <p:tgtEl>
                                          <p:spTgt spid="42003"/>
                                        </p:tgtEl>
                                        <p:attrNameLst>
                                          <p:attrName>style.rotation</p:attrName>
                                        </p:attrNameLst>
                                      </p:cBhvr>
                                      <p:tavLst>
                                        <p:tav tm="0">
                                          <p:val>
                                            <p:fltVal val="90"/>
                                          </p:val>
                                        </p:tav>
                                        <p:tav tm="100000">
                                          <p:val>
                                            <p:fltVal val="0"/>
                                          </p:val>
                                        </p:tav>
                                      </p:tavLst>
                                    </p:anim>
                                    <p:animEffect transition="in" filter="fade">
                                      <p:cBhvr>
                                        <p:cTn id="97" dur="500"/>
                                        <p:tgtEl>
                                          <p:spTgt spid="42003"/>
                                        </p:tgtEl>
                                      </p:cBhvr>
                                    </p:animEffect>
                                  </p:childTnLst>
                                </p:cTn>
                              </p:par>
                            </p:childTnLst>
                          </p:cTn>
                        </p:par>
                        <p:par>
                          <p:cTn id="98" fill="hold">
                            <p:stCondLst>
                              <p:cond delay="6039"/>
                            </p:stCondLst>
                            <p:childTnLst>
                              <p:par>
                                <p:cTn id="99" presetID="22" presetClass="entr" presetSubtype="8" fill="hold" grpId="0" nodeType="afterEffect">
                                  <p:stCondLst>
                                    <p:cond delay="0"/>
                                  </p:stCondLst>
                                  <p:childTnLst>
                                    <p:set>
                                      <p:cBhvr>
                                        <p:cTn id="100" dur="1" fill="hold">
                                          <p:stCondLst>
                                            <p:cond delay="0"/>
                                          </p:stCondLst>
                                        </p:cTn>
                                        <p:tgtEl>
                                          <p:spTgt spid="42006"/>
                                        </p:tgtEl>
                                        <p:attrNameLst>
                                          <p:attrName>style.visibility</p:attrName>
                                        </p:attrNameLst>
                                      </p:cBhvr>
                                      <p:to>
                                        <p:strVal val="visible"/>
                                      </p:to>
                                    </p:set>
                                    <p:animEffect transition="in" filter="wipe(left)">
                                      <p:cBhvr>
                                        <p:cTn id="101" dur="500"/>
                                        <p:tgtEl>
                                          <p:spTgt spid="42006"/>
                                        </p:tgtEl>
                                      </p:cBhvr>
                                    </p:animEffect>
                                  </p:childTnLst>
                                </p:cTn>
                              </p:par>
                            </p:childTnLst>
                          </p:cTn>
                        </p:par>
                        <p:par>
                          <p:cTn id="102" fill="hold">
                            <p:stCondLst>
                              <p:cond delay="6539"/>
                            </p:stCondLst>
                            <p:childTnLst>
                              <p:par>
                                <p:cTn id="103" presetID="31" presetClass="entr" presetSubtype="0" fill="hold" grpId="0" nodeType="afterEffect">
                                  <p:stCondLst>
                                    <p:cond delay="0"/>
                                  </p:stCondLst>
                                  <p:childTnLst>
                                    <p:set>
                                      <p:cBhvr>
                                        <p:cTn id="104" dur="1" fill="hold">
                                          <p:stCondLst>
                                            <p:cond delay="0"/>
                                          </p:stCondLst>
                                        </p:cTn>
                                        <p:tgtEl>
                                          <p:spTgt spid="42002"/>
                                        </p:tgtEl>
                                        <p:attrNameLst>
                                          <p:attrName>style.visibility</p:attrName>
                                        </p:attrNameLst>
                                      </p:cBhvr>
                                      <p:to>
                                        <p:strVal val="visible"/>
                                      </p:to>
                                    </p:set>
                                    <p:anim calcmode="lin" valueType="num">
                                      <p:cBhvr>
                                        <p:cTn id="105" dur="500" fill="hold"/>
                                        <p:tgtEl>
                                          <p:spTgt spid="42002"/>
                                        </p:tgtEl>
                                        <p:attrNameLst>
                                          <p:attrName>ppt_w</p:attrName>
                                        </p:attrNameLst>
                                      </p:cBhvr>
                                      <p:tavLst>
                                        <p:tav tm="0">
                                          <p:val>
                                            <p:fltVal val="0"/>
                                          </p:val>
                                        </p:tav>
                                        <p:tav tm="100000">
                                          <p:val>
                                            <p:strVal val="#ppt_w"/>
                                          </p:val>
                                        </p:tav>
                                      </p:tavLst>
                                    </p:anim>
                                    <p:anim calcmode="lin" valueType="num">
                                      <p:cBhvr>
                                        <p:cTn id="106" dur="500" fill="hold"/>
                                        <p:tgtEl>
                                          <p:spTgt spid="42002"/>
                                        </p:tgtEl>
                                        <p:attrNameLst>
                                          <p:attrName>ppt_h</p:attrName>
                                        </p:attrNameLst>
                                      </p:cBhvr>
                                      <p:tavLst>
                                        <p:tav tm="0">
                                          <p:val>
                                            <p:fltVal val="0"/>
                                          </p:val>
                                        </p:tav>
                                        <p:tav tm="100000">
                                          <p:val>
                                            <p:strVal val="#ppt_h"/>
                                          </p:val>
                                        </p:tav>
                                      </p:tavLst>
                                    </p:anim>
                                    <p:anim calcmode="lin" valueType="num">
                                      <p:cBhvr>
                                        <p:cTn id="107" dur="500" fill="hold"/>
                                        <p:tgtEl>
                                          <p:spTgt spid="42002"/>
                                        </p:tgtEl>
                                        <p:attrNameLst>
                                          <p:attrName>style.rotation</p:attrName>
                                        </p:attrNameLst>
                                      </p:cBhvr>
                                      <p:tavLst>
                                        <p:tav tm="0">
                                          <p:val>
                                            <p:fltVal val="90"/>
                                          </p:val>
                                        </p:tav>
                                        <p:tav tm="100000">
                                          <p:val>
                                            <p:fltVal val="0"/>
                                          </p:val>
                                        </p:tav>
                                      </p:tavLst>
                                    </p:anim>
                                    <p:animEffect transition="in" filter="fade">
                                      <p:cBhvr>
                                        <p:cTn id="108" dur="500"/>
                                        <p:tgtEl>
                                          <p:spTgt spid="42002"/>
                                        </p:tgtEl>
                                      </p:cBhvr>
                                    </p:animEffect>
                                  </p:childTnLst>
                                </p:cTn>
                              </p:par>
                            </p:childTnLst>
                          </p:cTn>
                        </p:par>
                        <p:par>
                          <p:cTn id="109" fill="hold">
                            <p:stCondLst>
                              <p:cond delay="7039"/>
                            </p:stCondLst>
                            <p:childTnLst>
                              <p:par>
                                <p:cTn id="110" presetID="22" presetClass="entr" presetSubtype="8" fill="hold" grpId="0" nodeType="afterEffect">
                                  <p:stCondLst>
                                    <p:cond delay="0"/>
                                  </p:stCondLst>
                                  <p:childTnLst>
                                    <p:set>
                                      <p:cBhvr>
                                        <p:cTn id="111" dur="1" fill="hold">
                                          <p:stCondLst>
                                            <p:cond delay="0"/>
                                          </p:stCondLst>
                                        </p:cTn>
                                        <p:tgtEl>
                                          <p:spTgt spid="42007"/>
                                        </p:tgtEl>
                                        <p:attrNameLst>
                                          <p:attrName>style.visibility</p:attrName>
                                        </p:attrNameLst>
                                      </p:cBhvr>
                                      <p:to>
                                        <p:strVal val="visible"/>
                                      </p:to>
                                    </p:set>
                                    <p:animEffect transition="in" filter="wipe(left)">
                                      <p:cBhvr>
                                        <p:cTn id="112" dur="500"/>
                                        <p:tgtEl>
                                          <p:spTgt spid="42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90" grpId="0" animBg="1"/>
      <p:bldP spid="41994" grpId="0" animBg="1"/>
      <p:bldP spid="41995" grpId="0" animBg="1"/>
      <p:bldP spid="41996" grpId="0" animBg="1"/>
      <p:bldP spid="41997" grpId="0" animBg="1"/>
      <p:bldP spid="41998" grpId="0" animBg="1"/>
      <p:bldP spid="41999" grpId="0" animBg="1"/>
      <p:bldP spid="42000" grpId="0" animBg="1"/>
      <p:bldP spid="42001" grpId="0"/>
      <p:bldP spid="42002" grpId="0"/>
      <p:bldP spid="42003" grpId="0"/>
      <p:bldP spid="42004" grpId="0"/>
      <p:bldP spid="42005" grpId="0"/>
      <p:bldP spid="42006" grpId="0"/>
      <p:bldP spid="4200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104"/>
          <p:cNvSpPr txBox="1"/>
          <p:nvPr/>
        </p:nvSpPr>
        <p:spPr>
          <a:xfrm>
            <a:off x="698500" y="107950"/>
            <a:ext cx="3305175" cy="584200"/>
          </a:xfrm>
          <a:prstGeom prst="rect">
            <a:avLst/>
          </a:prstGeom>
          <a:noFill/>
          <a:ln w="9525">
            <a:noFill/>
          </a:ln>
        </p:spPr>
        <p:txBody>
          <a:bodyPr>
            <a:spAutoFit/>
          </a:bodyPr>
          <a:lstStyle/>
          <a:p>
            <a:pPr lvl="0" eaLnBrk="1" hangingPunct="1"/>
            <a:r>
              <a:rPr lang="zh-CN" altLang="en-US" sz="3200"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3011" name="Freeform 5"/>
          <p:cNvSpPr/>
          <p:nvPr/>
        </p:nvSpPr>
        <p:spPr>
          <a:xfrm>
            <a:off x="190500" y="69850"/>
            <a:ext cx="263525"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3012" name="Freeform 6"/>
          <p:cNvSpPr/>
          <p:nvPr/>
        </p:nvSpPr>
        <p:spPr>
          <a:xfrm>
            <a:off x="363538" y="244475"/>
            <a:ext cx="261937"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3013" name="Freeform 7"/>
          <p:cNvSpPr/>
          <p:nvPr/>
        </p:nvSpPr>
        <p:spPr>
          <a:xfrm>
            <a:off x="187325" y="425450"/>
            <a:ext cx="260350"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3014" name="Freeform 5"/>
          <p:cNvSpPr/>
          <p:nvPr/>
        </p:nvSpPr>
        <p:spPr>
          <a:xfrm>
            <a:off x="4591050" y="1168400"/>
            <a:ext cx="1692275" cy="1692275"/>
          </a:xfrm>
          <a:custGeom>
            <a:avLst/>
            <a:gdLst/>
            <a:ahLst/>
            <a:cxnLst>
              <a:cxn ang="0">
                <a:pos x="844784" y="1692275"/>
              </a:cxn>
              <a:cxn ang="0">
                <a:pos x="1692275" y="838015"/>
              </a:cxn>
              <a:cxn ang="0">
                <a:pos x="846814" y="0"/>
              </a:cxn>
              <a:cxn ang="0">
                <a:pos x="0" y="854260"/>
              </a:cxn>
              <a:cxn ang="0">
                <a:pos x="844784" y="1692275"/>
              </a:cxn>
            </a:cxnLst>
            <a:rect l="0" t="0" r="0" b="0"/>
            <a:pathLst>
              <a:path w="2500" h="2500">
                <a:moveTo>
                  <a:pt x="1248" y="2500"/>
                </a:moveTo>
                <a:lnTo>
                  <a:pt x="2500" y="1238"/>
                </a:lnTo>
                <a:lnTo>
                  <a:pt x="1251" y="0"/>
                </a:lnTo>
                <a:lnTo>
                  <a:pt x="0" y="1262"/>
                </a:lnTo>
                <a:lnTo>
                  <a:pt x="1248" y="2500"/>
                </a:lnTo>
                <a:close/>
              </a:path>
            </a:pathLst>
          </a:custGeom>
          <a:solidFill>
            <a:schemeClr val="tx1">
              <a:alpha val="100000"/>
            </a:schemeClr>
          </a:solidFill>
          <a:ln w="9525">
            <a:noFill/>
          </a:ln>
        </p:spPr>
        <p:txBody>
          <a:bodyPr/>
          <a:lstStyle/>
          <a:p>
            <a:endParaRPr lang="zh-CN" altLang="en-US"/>
          </a:p>
        </p:txBody>
      </p:sp>
      <p:sp>
        <p:nvSpPr>
          <p:cNvPr id="43015" name="Freeform 7"/>
          <p:cNvSpPr/>
          <p:nvPr/>
        </p:nvSpPr>
        <p:spPr>
          <a:xfrm>
            <a:off x="5662613" y="2232025"/>
            <a:ext cx="1692275" cy="1692275"/>
          </a:xfrm>
          <a:custGeom>
            <a:avLst/>
            <a:gdLst/>
            <a:ahLst/>
            <a:cxnLst>
              <a:cxn ang="0">
                <a:pos x="845461" y="1692275"/>
              </a:cxn>
              <a:cxn ang="0">
                <a:pos x="1692275" y="838015"/>
              </a:cxn>
              <a:cxn ang="0">
                <a:pos x="847491" y="0"/>
              </a:cxn>
              <a:cxn ang="0">
                <a:pos x="0" y="854937"/>
              </a:cxn>
              <a:cxn ang="0">
                <a:pos x="845461" y="1692275"/>
              </a:cxn>
            </a:cxnLst>
            <a:rect l="0" t="0" r="0" b="0"/>
            <a:pathLst>
              <a:path w="2500" h="2500">
                <a:moveTo>
                  <a:pt x="1249" y="2500"/>
                </a:moveTo>
                <a:lnTo>
                  <a:pt x="2500" y="1238"/>
                </a:lnTo>
                <a:lnTo>
                  <a:pt x="1252" y="0"/>
                </a:lnTo>
                <a:lnTo>
                  <a:pt x="0" y="1263"/>
                </a:lnTo>
                <a:lnTo>
                  <a:pt x="1249" y="2500"/>
                </a:lnTo>
                <a:close/>
              </a:path>
            </a:pathLst>
          </a:custGeom>
          <a:solidFill>
            <a:schemeClr val="bg1">
              <a:alpha val="100000"/>
            </a:schemeClr>
          </a:solidFill>
          <a:ln w="9525">
            <a:noFill/>
          </a:ln>
        </p:spPr>
        <p:txBody>
          <a:bodyPr/>
          <a:lstStyle/>
          <a:p>
            <a:endParaRPr lang="zh-CN" altLang="en-US"/>
          </a:p>
        </p:txBody>
      </p:sp>
      <p:sp>
        <p:nvSpPr>
          <p:cNvPr id="43016" name="Freeform 9"/>
          <p:cNvSpPr/>
          <p:nvPr/>
        </p:nvSpPr>
        <p:spPr>
          <a:xfrm>
            <a:off x="4591050" y="3297238"/>
            <a:ext cx="1692275" cy="1692275"/>
          </a:xfrm>
          <a:custGeom>
            <a:avLst/>
            <a:gdLst/>
            <a:ahLst/>
            <a:cxnLst>
              <a:cxn ang="0">
                <a:pos x="844784" y="1692275"/>
              </a:cxn>
              <a:cxn ang="0">
                <a:pos x="1692275" y="838015"/>
              </a:cxn>
              <a:cxn ang="0">
                <a:pos x="846814" y="0"/>
              </a:cxn>
              <a:cxn ang="0">
                <a:pos x="0" y="854260"/>
              </a:cxn>
              <a:cxn ang="0">
                <a:pos x="844784" y="1692275"/>
              </a:cxn>
            </a:cxnLst>
            <a:rect l="0" t="0" r="0" b="0"/>
            <a:pathLst>
              <a:path w="2500" h="2500">
                <a:moveTo>
                  <a:pt x="1248" y="2500"/>
                </a:moveTo>
                <a:lnTo>
                  <a:pt x="2500" y="1238"/>
                </a:lnTo>
                <a:lnTo>
                  <a:pt x="1251" y="0"/>
                </a:lnTo>
                <a:lnTo>
                  <a:pt x="0" y="1262"/>
                </a:lnTo>
                <a:lnTo>
                  <a:pt x="1248" y="2500"/>
                </a:lnTo>
                <a:close/>
              </a:path>
            </a:pathLst>
          </a:custGeom>
          <a:solidFill>
            <a:schemeClr val="tx1">
              <a:alpha val="100000"/>
            </a:schemeClr>
          </a:solidFill>
          <a:ln w="9525">
            <a:noFill/>
          </a:ln>
        </p:spPr>
        <p:txBody>
          <a:bodyPr/>
          <a:lstStyle/>
          <a:p>
            <a:endParaRPr lang="zh-CN" altLang="en-US"/>
          </a:p>
        </p:txBody>
      </p:sp>
      <p:sp>
        <p:nvSpPr>
          <p:cNvPr id="43017" name="Freeform 10"/>
          <p:cNvSpPr/>
          <p:nvPr/>
        </p:nvSpPr>
        <p:spPr>
          <a:xfrm>
            <a:off x="5662613" y="4341813"/>
            <a:ext cx="1692275" cy="1692275"/>
          </a:xfrm>
          <a:custGeom>
            <a:avLst/>
            <a:gdLst/>
            <a:ahLst/>
            <a:cxnLst>
              <a:cxn ang="0">
                <a:pos x="845461" y="1692275"/>
              </a:cxn>
              <a:cxn ang="0">
                <a:pos x="1692275" y="838015"/>
              </a:cxn>
              <a:cxn ang="0">
                <a:pos x="847491" y="0"/>
              </a:cxn>
              <a:cxn ang="0">
                <a:pos x="0" y="854260"/>
              </a:cxn>
              <a:cxn ang="0">
                <a:pos x="845461" y="1692275"/>
              </a:cxn>
            </a:cxnLst>
            <a:rect l="0" t="0" r="0" b="0"/>
            <a:pathLst>
              <a:path w="2500" h="2500">
                <a:moveTo>
                  <a:pt x="1249" y="2500"/>
                </a:moveTo>
                <a:lnTo>
                  <a:pt x="2500" y="1238"/>
                </a:lnTo>
                <a:lnTo>
                  <a:pt x="1252" y="0"/>
                </a:lnTo>
                <a:lnTo>
                  <a:pt x="0" y="1262"/>
                </a:lnTo>
                <a:lnTo>
                  <a:pt x="1249" y="2500"/>
                </a:lnTo>
                <a:close/>
              </a:path>
            </a:pathLst>
          </a:custGeom>
          <a:solidFill>
            <a:schemeClr val="bg1">
              <a:alpha val="100000"/>
            </a:schemeClr>
          </a:solidFill>
          <a:ln w="9525">
            <a:noFill/>
          </a:ln>
        </p:spPr>
        <p:txBody>
          <a:bodyPr/>
          <a:lstStyle/>
          <a:p>
            <a:endParaRPr lang="zh-CN" altLang="en-US"/>
          </a:p>
        </p:txBody>
      </p:sp>
      <p:sp>
        <p:nvSpPr>
          <p:cNvPr id="43018" name="TextBox 9"/>
          <p:cNvSpPr txBox="1"/>
          <p:nvPr/>
        </p:nvSpPr>
        <p:spPr>
          <a:xfrm>
            <a:off x="1330325" y="1589088"/>
            <a:ext cx="1211263" cy="400050"/>
          </a:xfrm>
          <a:prstGeom prst="rect">
            <a:avLst/>
          </a:prstGeom>
          <a:noFill/>
          <a:ln w="9525">
            <a:noFill/>
          </a:ln>
        </p:spPr>
        <p:txBody>
          <a:bodyPr wrap="none">
            <a:spAutoFit/>
          </a:bodyPr>
          <a:lstStyle/>
          <a:p>
            <a:pPr lvl="0" eaLnBrk="1" hangingPunct="1"/>
            <a:r>
              <a:rPr lang="zh-CN" altLang="en-US" sz="2000" b="1" dirty="0">
                <a:latin typeface="微软雅黑" panose="020B0503020204020204" pitchFamily="2" charset="-122"/>
                <a:ea typeface="微软雅黑" panose="020B0503020204020204" pitchFamily="2" charset="-122"/>
              </a:rPr>
              <a:t>您的标题</a:t>
            </a:r>
          </a:p>
        </p:txBody>
      </p:sp>
      <p:sp>
        <p:nvSpPr>
          <p:cNvPr id="43019" name="TextBox 10"/>
          <p:cNvSpPr txBox="1"/>
          <p:nvPr/>
        </p:nvSpPr>
        <p:spPr>
          <a:xfrm>
            <a:off x="1233488" y="2028825"/>
            <a:ext cx="3065462" cy="120015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输入您的文字内容输入您的文字内容输入您的文字内容输入您的文字内容输入您的文字内容输入您的文字内容</a:t>
            </a:r>
          </a:p>
        </p:txBody>
      </p:sp>
      <p:sp>
        <p:nvSpPr>
          <p:cNvPr id="43020" name="TextBox 11"/>
          <p:cNvSpPr txBox="1"/>
          <p:nvPr/>
        </p:nvSpPr>
        <p:spPr>
          <a:xfrm>
            <a:off x="1330325" y="3740150"/>
            <a:ext cx="1211263" cy="401638"/>
          </a:xfrm>
          <a:prstGeom prst="rect">
            <a:avLst/>
          </a:prstGeom>
          <a:noFill/>
          <a:ln w="9525">
            <a:noFill/>
          </a:ln>
        </p:spPr>
        <p:txBody>
          <a:bodyPr wrap="none">
            <a:spAutoFit/>
          </a:bodyPr>
          <a:lstStyle/>
          <a:p>
            <a:pPr lvl="0" eaLnBrk="1" hangingPunct="1"/>
            <a:r>
              <a:rPr lang="zh-CN" altLang="en-US" sz="2000" b="1" dirty="0">
                <a:latin typeface="微软雅黑" panose="020B0503020204020204" pitchFamily="2" charset="-122"/>
                <a:ea typeface="微软雅黑" panose="020B0503020204020204" pitchFamily="2" charset="-122"/>
              </a:rPr>
              <a:t>您的标题</a:t>
            </a:r>
          </a:p>
        </p:txBody>
      </p:sp>
      <p:sp>
        <p:nvSpPr>
          <p:cNvPr id="43021" name="TextBox 12"/>
          <p:cNvSpPr txBox="1"/>
          <p:nvPr/>
        </p:nvSpPr>
        <p:spPr>
          <a:xfrm>
            <a:off x="1233488" y="4181475"/>
            <a:ext cx="3065462" cy="120015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输入您的文字内容输入您的文字内容输入您的文字内容输入您的文字内容输入您的文字内容输入您的文字内容</a:t>
            </a:r>
          </a:p>
        </p:txBody>
      </p:sp>
      <p:sp>
        <p:nvSpPr>
          <p:cNvPr id="43022" name="TextBox 13"/>
          <p:cNvSpPr txBox="1"/>
          <p:nvPr/>
        </p:nvSpPr>
        <p:spPr>
          <a:xfrm>
            <a:off x="9455150" y="2665413"/>
            <a:ext cx="1211263" cy="400050"/>
          </a:xfrm>
          <a:prstGeom prst="rect">
            <a:avLst/>
          </a:prstGeom>
          <a:noFill/>
          <a:ln w="9525">
            <a:noFill/>
          </a:ln>
        </p:spPr>
        <p:txBody>
          <a:bodyPr wrap="none">
            <a:spAutoFit/>
          </a:bodyPr>
          <a:lstStyle/>
          <a:p>
            <a:pPr lvl="0" eaLnBrk="1" hangingPunct="1"/>
            <a:r>
              <a:rPr lang="zh-CN" altLang="en-US" sz="2000" b="1" dirty="0">
                <a:latin typeface="微软雅黑" panose="020B0503020204020204" pitchFamily="2" charset="-122"/>
                <a:ea typeface="微软雅黑" panose="020B0503020204020204" pitchFamily="2" charset="-122"/>
              </a:rPr>
              <a:t>您的标题</a:t>
            </a:r>
          </a:p>
        </p:txBody>
      </p:sp>
      <p:sp>
        <p:nvSpPr>
          <p:cNvPr id="43023" name="TextBox 14"/>
          <p:cNvSpPr txBox="1"/>
          <p:nvPr/>
        </p:nvSpPr>
        <p:spPr>
          <a:xfrm>
            <a:off x="7826375" y="3089275"/>
            <a:ext cx="2855913" cy="1200150"/>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输入您的文字内容输入您的文字内容输入您的文字输入您的文字内容输入您的文字内容</a:t>
            </a:r>
          </a:p>
        </p:txBody>
      </p:sp>
      <p:sp>
        <p:nvSpPr>
          <p:cNvPr id="43024" name="TextBox 15"/>
          <p:cNvSpPr txBox="1"/>
          <p:nvPr/>
        </p:nvSpPr>
        <p:spPr>
          <a:xfrm>
            <a:off x="9455150" y="4757738"/>
            <a:ext cx="1211263" cy="400050"/>
          </a:xfrm>
          <a:prstGeom prst="rect">
            <a:avLst/>
          </a:prstGeom>
          <a:noFill/>
          <a:ln w="9525">
            <a:noFill/>
          </a:ln>
        </p:spPr>
        <p:txBody>
          <a:bodyPr wrap="none">
            <a:spAutoFit/>
          </a:bodyPr>
          <a:lstStyle/>
          <a:p>
            <a:pPr lvl="0" eaLnBrk="1" hangingPunct="1"/>
            <a:r>
              <a:rPr lang="zh-CN" altLang="en-US" sz="2000" b="1" dirty="0">
                <a:latin typeface="微软雅黑" panose="020B0503020204020204" pitchFamily="2" charset="-122"/>
                <a:ea typeface="微软雅黑" panose="020B0503020204020204" pitchFamily="2" charset="-122"/>
              </a:rPr>
              <a:t>您的标题</a:t>
            </a:r>
          </a:p>
        </p:txBody>
      </p:sp>
      <p:sp>
        <p:nvSpPr>
          <p:cNvPr id="43025" name="TextBox 16"/>
          <p:cNvSpPr txBox="1"/>
          <p:nvPr/>
        </p:nvSpPr>
        <p:spPr>
          <a:xfrm>
            <a:off x="7826375" y="5180013"/>
            <a:ext cx="2855913" cy="923925"/>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输入您的文字内容输入您的文字内容输入您的输入您的文字内容输入</a:t>
            </a:r>
          </a:p>
        </p:txBody>
      </p:sp>
      <p:sp>
        <p:nvSpPr>
          <p:cNvPr id="43026" name="TextBox 17"/>
          <p:cNvSpPr txBox="1"/>
          <p:nvPr/>
        </p:nvSpPr>
        <p:spPr>
          <a:xfrm>
            <a:off x="4846638" y="1679575"/>
            <a:ext cx="1131887" cy="831850"/>
          </a:xfrm>
          <a:prstGeom prst="rect">
            <a:avLst/>
          </a:prstGeom>
          <a:noFill/>
          <a:ln w="9525">
            <a:noFill/>
          </a:ln>
        </p:spPr>
        <p:txBody>
          <a:bodyPr>
            <a:spAutoFit/>
          </a:bodyPr>
          <a:lstStyle/>
          <a:p>
            <a:pPr lvl="0" algn="ctr" eaLnBrk="1" hangingPunct="1"/>
            <a:r>
              <a:rPr lang="zh-CN" altLang="en-US" sz="2400" b="1" dirty="0">
                <a:solidFill>
                  <a:schemeClr val="accent2"/>
                </a:solidFill>
                <a:latin typeface="微软雅黑" panose="020B0503020204020204" pitchFamily="2" charset="-122"/>
                <a:ea typeface="微软雅黑" panose="020B0503020204020204" pitchFamily="2" charset="-122"/>
              </a:rPr>
              <a:t>标题文本一</a:t>
            </a:r>
          </a:p>
        </p:txBody>
      </p:sp>
      <p:sp>
        <p:nvSpPr>
          <p:cNvPr id="43027" name="TextBox 18"/>
          <p:cNvSpPr txBox="1"/>
          <p:nvPr/>
        </p:nvSpPr>
        <p:spPr>
          <a:xfrm>
            <a:off x="5953125" y="2752725"/>
            <a:ext cx="1182688" cy="830263"/>
          </a:xfrm>
          <a:prstGeom prst="rect">
            <a:avLst/>
          </a:prstGeom>
          <a:noFill/>
          <a:ln w="9525">
            <a:noFill/>
          </a:ln>
        </p:spPr>
        <p:txBody>
          <a:bodyPr>
            <a:spAutoFit/>
          </a:bodyPr>
          <a:lstStyle/>
          <a:p>
            <a:pPr lvl="0" algn="ctr" eaLnBrk="1" hangingPunct="1"/>
            <a:r>
              <a:rPr lang="zh-CN" altLang="en-US" sz="2400" b="1" dirty="0">
                <a:solidFill>
                  <a:schemeClr val="accent2"/>
                </a:solidFill>
                <a:latin typeface="微软雅黑" panose="020B0503020204020204" pitchFamily="2" charset="-122"/>
                <a:ea typeface="微软雅黑" panose="020B0503020204020204" pitchFamily="2" charset="-122"/>
              </a:rPr>
              <a:t>标题文本二</a:t>
            </a:r>
          </a:p>
        </p:txBody>
      </p:sp>
      <p:sp>
        <p:nvSpPr>
          <p:cNvPr id="43028" name="TextBox 19"/>
          <p:cNvSpPr txBox="1"/>
          <p:nvPr/>
        </p:nvSpPr>
        <p:spPr>
          <a:xfrm>
            <a:off x="4846638" y="3836988"/>
            <a:ext cx="1233487" cy="830262"/>
          </a:xfrm>
          <a:prstGeom prst="rect">
            <a:avLst/>
          </a:prstGeom>
          <a:noFill/>
          <a:ln w="9525">
            <a:noFill/>
          </a:ln>
        </p:spPr>
        <p:txBody>
          <a:bodyPr>
            <a:spAutoFit/>
          </a:bodyPr>
          <a:lstStyle/>
          <a:p>
            <a:pPr lvl="0" algn="ctr" eaLnBrk="1" hangingPunct="1"/>
            <a:r>
              <a:rPr lang="zh-CN" altLang="en-US" sz="2400" b="1" dirty="0">
                <a:solidFill>
                  <a:schemeClr val="accent2"/>
                </a:solidFill>
                <a:latin typeface="微软雅黑" panose="020B0503020204020204" pitchFamily="2" charset="-122"/>
                <a:ea typeface="微软雅黑" panose="020B0503020204020204" pitchFamily="2" charset="-122"/>
              </a:rPr>
              <a:t>标题文本三</a:t>
            </a:r>
          </a:p>
        </p:txBody>
      </p:sp>
      <p:sp>
        <p:nvSpPr>
          <p:cNvPr id="43029" name="TextBox 20"/>
          <p:cNvSpPr txBox="1"/>
          <p:nvPr/>
        </p:nvSpPr>
        <p:spPr>
          <a:xfrm>
            <a:off x="5902325" y="4830763"/>
            <a:ext cx="1163638" cy="830262"/>
          </a:xfrm>
          <a:prstGeom prst="rect">
            <a:avLst/>
          </a:prstGeom>
          <a:noFill/>
          <a:ln w="9525">
            <a:noFill/>
          </a:ln>
        </p:spPr>
        <p:txBody>
          <a:bodyPr>
            <a:spAutoFit/>
          </a:bodyPr>
          <a:lstStyle/>
          <a:p>
            <a:pPr lvl="0" algn="ctr" eaLnBrk="1" hangingPunct="1"/>
            <a:r>
              <a:rPr lang="zh-CN" altLang="en-US" sz="2400" b="1" dirty="0">
                <a:solidFill>
                  <a:schemeClr val="accent2"/>
                </a:solidFill>
                <a:latin typeface="微软雅黑" panose="020B0503020204020204" pitchFamily="2" charset="-122"/>
                <a:ea typeface="微软雅黑" panose="020B0503020204020204" pitchFamily="2" charset="-122"/>
              </a:rPr>
              <a:t>标题文本四</a:t>
            </a:r>
          </a:p>
        </p:txBody>
      </p:sp>
      <p:cxnSp>
        <p:nvCxnSpPr>
          <p:cNvPr id="43030" name="直接连接符 21"/>
          <p:cNvCxnSpPr/>
          <p:nvPr/>
        </p:nvCxnSpPr>
        <p:spPr>
          <a:xfrm>
            <a:off x="1057275" y="2014538"/>
            <a:ext cx="3600450" cy="0"/>
          </a:xfrm>
          <a:prstGeom prst="line">
            <a:avLst/>
          </a:prstGeom>
          <a:ln w="28575" cap="flat" cmpd="sng">
            <a:solidFill>
              <a:schemeClr val="accent1"/>
            </a:solidFill>
            <a:prstDash val="solid"/>
            <a:headEnd type="oval" w="lg" len="lg"/>
            <a:tailEnd type="none" w="med" len="med"/>
          </a:ln>
        </p:spPr>
      </p:cxnSp>
      <p:cxnSp>
        <p:nvCxnSpPr>
          <p:cNvPr id="43031" name="直接连接符 22"/>
          <p:cNvCxnSpPr/>
          <p:nvPr/>
        </p:nvCxnSpPr>
        <p:spPr>
          <a:xfrm flipH="1">
            <a:off x="7323138" y="3071813"/>
            <a:ext cx="3671887" cy="0"/>
          </a:xfrm>
          <a:prstGeom prst="line">
            <a:avLst/>
          </a:prstGeom>
          <a:ln w="28575" cap="flat" cmpd="sng">
            <a:solidFill>
              <a:schemeClr val="accent1"/>
            </a:solidFill>
            <a:prstDash val="solid"/>
            <a:headEnd type="oval" w="lg" len="lg"/>
            <a:tailEnd type="none" w="med" len="med"/>
          </a:ln>
        </p:spPr>
      </p:cxnSp>
      <p:cxnSp>
        <p:nvCxnSpPr>
          <p:cNvPr id="43032" name="直接连接符 23"/>
          <p:cNvCxnSpPr/>
          <p:nvPr/>
        </p:nvCxnSpPr>
        <p:spPr>
          <a:xfrm>
            <a:off x="1057275" y="4152900"/>
            <a:ext cx="3600450" cy="0"/>
          </a:xfrm>
          <a:prstGeom prst="line">
            <a:avLst/>
          </a:prstGeom>
          <a:ln w="28575" cap="flat" cmpd="sng">
            <a:solidFill>
              <a:schemeClr val="accent1"/>
            </a:solidFill>
            <a:prstDash val="solid"/>
            <a:headEnd type="oval" w="lg" len="lg"/>
            <a:tailEnd type="none" w="med" len="med"/>
          </a:ln>
        </p:spPr>
      </p:cxnSp>
      <p:cxnSp>
        <p:nvCxnSpPr>
          <p:cNvPr id="43033" name="直接连接符 24"/>
          <p:cNvCxnSpPr/>
          <p:nvPr/>
        </p:nvCxnSpPr>
        <p:spPr>
          <a:xfrm flipH="1">
            <a:off x="7323138" y="5187950"/>
            <a:ext cx="3671887" cy="0"/>
          </a:xfrm>
          <a:prstGeom prst="line">
            <a:avLst/>
          </a:prstGeom>
          <a:ln w="28575" cap="flat" cmpd="sng">
            <a:solidFill>
              <a:schemeClr val="accent1"/>
            </a:solidFill>
            <a:prstDash val="solid"/>
            <a:headEnd type="oval" w="lg" len="lg"/>
            <a:tailEnd type="none" w="med" len="med"/>
          </a:ln>
        </p:spPr>
      </p:cxn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011"/>
                                        </p:tgtEl>
                                        <p:attrNameLst>
                                          <p:attrName>style.visibility</p:attrName>
                                        </p:attrNameLst>
                                      </p:cBhvr>
                                      <p:to>
                                        <p:strVal val="visible"/>
                                      </p:to>
                                    </p:set>
                                    <p:anim calcmode="lin" valueType="num">
                                      <p:cBhvr additive="base">
                                        <p:cTn id="7" dur="300" fill="hold"/>
                                        <p:tgtEl>
                                          <p:spTgt spid="43011"/>
                                        </p:tgtEl>
                                        <p:attrNameLst>
                                          <p:attrName>ppt_x</p:attrName>
                                        </p:attrNameLst>
                                      </p:cBhvr>
                                      <p:tavLst>
                                        <p:tav tm="0">
                                          <p:val>
                                            <p:strVal val="0-#ppt_w/2"/>
                                          </p:val>
                                        </p:tav>
                                        <p:tav tm="100000">
                                          <p:val>
                                            <p:strVal val="#ppt_x"/>
                                          </p:val>
                                        </p:tav>
                                      </p:tavLst>
                                    </p:anim>
                                    <p:anim calcmode="lin" valueType="num">
                                      <p:cBhvr additive="base">
                                        <p:cTn id="8" dur="300" fill="hold"/>
                                        <p:tgtEl>
                                          <p:spTgt spid="430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012"/>
                                        </p:tgtEl>
                                        <p:attrNameLst>
                                          <p:attrName>style.visibility</p:attrName>
                                        </p:attrNameLst>
                                      </p:cBhvr>
                                      <p:to>
                                        <p:strVal val="visible"/>
                                      </p:to>
                                    </p:set>
                                    <p:anim calcmode="lin" valueType="num">
                                      <p:cBhvr additive="base">
                                        <p:cTn id="11" dur="300" fill="hold"/>
                                        <p:tgtEl>
                                          <p:spTgt spid="43012"/>
                                        </p:tgtEl>
                                        <p:attrNameLst>
                                          <p:attrName>ppt_x</p:attrName>
                                        </p:attrNameLst>
                                      </p:cBhvr>
                                      <p:tavLst>
                                        <p:tav tm="0">
                                          <p:val>
                                            <p:strVal val="0-#ppt_w/2"/>
                                          </p:val>
                                        </p:tav>
                                        <p:tav tm="100000">
                                          <p:val>
                                            <p:strVal val="#ppt_x"/>
                                          </p:val>
                                        </p:tav>
                                      </p:tavLst>
                                    </p:anim>
                                    <p:anim calcmode="lin" valueType="num">
                                      <p:cBhvr additive="base">
                                        <p:cTn id="12" dur="300" fill="hold"/>
                                        <p:tgtEl>
                                          <p:spTgt spid="430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3013"/>
                                        </p:tgtEl>
                                        <p:attrNameLst>
                                          <p:attrName>style.visibility</p:attrName>
                                        </p:attrNameLst>
                                      </p:cBhvr>
                                      <p:to>
                                        <p:strVal val="visible"/>
                                      </p:to>
                                    </p:set>
                                    <p:anim calcmode="lin" valueType="num">
                                      <p:cBhvr additive="base">
                                        <p:cTn id="15" dur="300" fill="hold"/>
                                        <p:tgtEl>
                                          <p:spTgt spid="43013"/>
                                        </p:tgtEl>
                                        <p:attrNameLst>
                                          <p:attrName>ppt_x</p:attrName>
                                        </p:attrNameLst>
                                      </p:cBhvr>
                                      <p:tavLst>
                                        <p:tav tm="0">
                                          <p:val>
                                            <p:strVal val="0-#ppt_w/2"/>
                                          </p:val>
                                        </p:tav>
                                        <p:tav tm="100000">
                                          <p:val>
                                            <p:strVal val="#ppt_x"/>
                                          </p:val>
                                        </p:tav>
                                      </p:tavLst>
                                    </p:anim>
                                    <p:anim calcmode="lin" valueType="num">
                                      <p:cBhvr additive="base">
                                        <p:cTn id="16" dur="300" fill="hold"/>
                                        <p:tgtEl>
                                          <p:spTgt spid="430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3010"/>
                                        </p:tgtEl>
                                        <p:attrNameLst>
                                          <p:attrName>style.visibility</p:attrName>
                                        </p:attrNameLst>
                                      </p:cBhvr>
                                      <p:to>
                                        <p:strVal val="visible"/>
                                      </p:to>
                                    </p:set>
                                    <p:anim calcmode="lin" valueType="num">
                                      <p:cBhvr>
                                        <p:cTn id="20" dur="400" fill="hold"/>
                                        <p:tgtEl>
                                          <p:spTgt spid="43010"/>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43010"/>
                                        </p:tgtEl>
                                        <p:attrNameLst>
                                          <p:attrName>ppt_y</p:attrName>
                                        </p:attrNameLst>
                                      </p:cBhvr>
                                      <p:tavLst>
                                        <p:tav tm="0">
                                          <p:val>
                                            <p:strVal val="#ppt_y"/>
                                          </p:val>
                                        </p:tav>
                                        <p:tav tm="100000">
                                          <p:val>
                                            <p:strVal val="#ppt_y"/>
                                          </p:val>
                                        </p:tav>
                                      </p:tavLst>
                                    </p:anim>
                                    <p:anim calcmode="lin" valueType="num">
                                      <p:cBhvr>
                                        <p:cTn id="22" dur="400" fill="hold"/>
                                        <p:tgtEl>
                                          <p:spTgt spid="43010"/>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430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43010"/>
                                        </p:tgtEl>
                                      </p:cBhvr>
                                    </p:animEffect>
                                  </p:childTnLst>
                                </p:cTn>
                              </p:par>
                            </p:childTnLst>
                          </p:cTn>
                        </p:par>
                        <p:par>
                          <p:cTn id="25" fill="hold">
                            <p:stCondLst>
                              <p:cond delay="1039"/>
                            </p:stCondLst>
                            <p:childTnLst>
                              <p:par>
                                <p:cTn id="26" presetID="52" presetClass="entr" presetSubtype="0" fill="hold" nodeType="afterEffect">
                                  <p:stCondLst>
                                    <p:cond delay="0"/>
                                  </p:stCondLst>
                                  <p:childTnLst>
                                    <p:set>
                                      <p:cBhvr>
                                        <p:cTn id="27" dur="1" fill="hold">
                                          <p:stCondLst>
                                            <p:cond delay="0"/>
                                          </p:stCondLst>
                                        </p:cTn>
                                        <p:tgtEl>
                                          <p:spTgt spid="43014"/>
                                        </p:tgtEl>
                                        <p:attrNameLst>
                                          <p:attrName>style.visibility</p:attrName>
                                        </p:attrNameLst>
                                      </p:cBhvr>
                                      <p:to>
                                        <p:strVal val="visible"/>
                                      </p:to>
                                    </p:set>
                                    <p:animScale>
                                      <p:cBhvr>
                                        <p:cTn id="28" dur="1000" decel="50000" fill="hold">
                                          <p:stCondLst>
                                            <p:cond delay="0"/>
                                          </p:stCondLst>
                                        </p:cTn>
                                        <p:tgtEl>
                                          <p:spTgt spid="430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3014"/>
                                        </p:tgtEl>
                                        <p:attrNameLst>
                                          <p:attrName>ppt_x</p:attrName>
                                          <p:attrName>ppt_y</p:attrName>
                                        </p:attrNameLst>
                                      </p:cBhvr>
                                    </p:animMotion>
                                    <p:animEffect transition="in" filter="fade">
                                      <p:cBhvr>
                                        <p:cTn id="30" dur="1000"/>
                                        <p:tgtEl>
                                          <p:spTgt spid="43014"/>
                                        </p:tgtEl>
                                      </p:cBhvr>
                                    </p:animEffect>
                                  </p:childTnLst>
                                </p:cTn>
                              </p:par>
                              <p:par>
                                <p:cTn id="31" presetID="52" presetClass="entr" presetSubtype="0" fill="hold" nodeType="withEffect">
                                  <p:stCondLst>
                                    <p:cond delay="100"/>
                                  </p:stCondLst>
                                  <p:childTnLst>
                                    <p:set>
                                      <p:cBhvr>
                                        <p:cTn id="32" dur="1" fill="hold">
                                          <p:stCondLst>
                                            <p:cond delay="0"/>
                                          </p:stCondLst>
                                        </p:cTn>
                                        <p:tgtEl>
                                          <p:spTgt spid="43015"/>
                                        </p:tgtEl>
                                        <p:attrNameLst>
                                          <p:attrName>style.visibility</p:attrName>
                                        </p:attrNameLst>
                                      </p:cBhvr>
                                      <p:to>
                                        <p:strVal val="visible"/>
                                      </p:to>
                                    </p:set>
                                    <p:animScale>
                                      <p:cBhvr>
                                        <p:cTn id="33" dur="1000" decel="50000" fill="hold">
                                          <p:stCondLst>
                                            <p:cond delay="0"/>
                                          </p:stCondLst>
                                        </p:cTn>
                                        <p:tgtEl>
                                          <p:spTgt spid="430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43015"/>
                                        </p:tgtEl>
                                        <p:attrNameLst>
                                          <p:attrName>ppt_x</p:attrName>
                                          <p:attrName>ppt_y</p:attrName>
                                        </p:attrNameLst>
                                      </p:cBhvr>
                                    </p:animMotion>
                                    <p:animEffect transition="in" filter="fade">
                                      <p:cBhvr>
                                        <p:cTn id="35" dur="1000"/>
                                        <p:tgtEl>
                                          <p:spTgt spid="43015"/>
                                        </p:tgtEl>
                                      </p:cBhvr>
                                    </p:animEffect>
                                  </p:childTnLst>
                                </p:cTn>
                              </p:par>
                              <p:par>
                                <p:cTn id="36" presetID="52" presetClass="entr" presetSubtype="0" fill="hold" nodeType="withEffect">
                                  <p:stCondLst>
                                    <p:cond delay="200"/>
                                  </p:stCondLst>
                                  <p:childTnLst>
                                    <p:set>
                                      <p:cBhvr>
                                        <p:cTn id="37" dur="1" fill="hold">
                                          <p:stCondLst>
                                            <p:cond delay="0"/>
                                          </p:stCondLst>
                                        </p:cTn>
                                        <p:tgtEl>
                                          <p:spTgt spid="43016"/>
                                        </p:tgtEl>
                                        <p:attrNameLst>
                                          <p:attrName>style.visibility</p:attrName>
                                        </p:attrNameLst>
                                      </p:cBhvr>
                                      <p:to>
                                        <p:strVal val="visible"/>
                                      </p:to>
                                    </p:set>
                                    <p:animScale>
                                      <p:cBhvr>
                                        <p:cTn id="38" dur="1000" decel="50000" fill="hold">
                                          <p:stCondLst>
                                            <p:cond delay="0"/>
                                          </p:stCondLst>
                                        </p:cTn>
                                        <p:tgtEl>
                                          <p:spTgt spid="430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43016"/>
                                        </p:tgtEl>
                                        <p:attrNameLst>
                                          <p:attrName>ppt_x</p:attrName>
                                          <p:attrName>ppt_y</p:attrName>
                                        </p:attrNameLst>
                                      </p:cBhvr>
                                    </p:animMotion>
                                    <p:animEffect transition="in" filter="fade">
                                      <p:cBhvr>
                                        <p:cTn id="40" dur="1000"/>
                                        <p:tgtEl>
                                          <p:spTgt spid="43016"/>
                                        </p:tgtEl>
                                      </p:cBhvr>
                                    </p:animEffect>
                                  </p:childTnLst>
                                </p:cTn>
                              </p:par>
                              <p:par>
                                <p:cTn id="41" presetID="52" presetClass="entr" presetSubtype="0" fill="hold" nodeType="withEffect">
                                  <p:stCondLst>
                                    <p:cond delay="300"/>
                                  </p:stCondLst>
                                  <p:childTnLst>
                                    <p:set>
                                      <p:cBhvr>
                                        <p:cTn id="42" dur="1" fill="hold">
                                          <p:stCondLst>
                                            <p:cond delay="0"/>
                                          </p:stCondLst>
                                        </p:cTn>
                                        <p:tgtEl>
                                          <p:spTgt spid="43017"/>
                                        </p:tgtEl>
                                        <p:attrNameLst>
                                          <p:attrName>style.visibility</p:attrName>
                                        </p:attrNameLst>
                                      </p:cBhvr>
                                      <p:to>
                                        <p:strVal val="visible"/>
                                      </p:to>
                                    </p:set>
                                    <p:animScale>
                                      <p:cBhvr>
                                        <p:cTn id="43" dur="1000" decel="50000" fill="hold">
                                          <p:stCondLst>
                                            <p:cond delay="0"/>
                                          </p:stCondLst>
                                        </p:cTn>
                                        <p:tgtEl>
                                          <p:spTgt spid="430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43017"/>
                                        </p:tgtEl>
                                        <p:attrNameLst>
                                          <p:attrName>ppt_x</p:attrName>
                                          <p:attrName>ppt_y</p:attrName>
                                        </p:attrNameLst>
                                      </p:cBhvr>
                                    </p:animMotion>
                                    <p:animEffect transition="in" filter="fade">
                                      <p:cBhvr>
                                        <p:cTn id="45" dur="1000"/>
                                        <p:tgtEl>
                                          <p:spTgt spid="43017"/>
                                        </p:tgtEl>
                                      </p:cBhvr>
                                    </p:animEffect>
                                  </p:childTnLst>
                                </p:cTn>
                              </p:par>
                            </p:childTnLst>
                          </p:cTn>
                        </p:par>
                        <p:par>
                          <p:cTn id="46" fill="hold">
                            <p:stCondLst>
                              <p:cond delay="2039"/>
                            </p:stCondLst>
                            <p:childTnLst>
                              <p:par>
                                <p:cTn id="47" presetID="31" presetClass="entr" presetSubtype="0" fill="hold" grpId="0" nodeType="afterEffect">
                                  <p:stCondLst>
                                    <p:cond delay="0"/>
                                  </p:stCondLst>
                                  <p:childTnLst>
                                    <p:set>
                                      <p:cBhvr>
                                        <p:cTn id="48" dur="1" fill="hold">
                                          <p:stCondLst>
                                            <p:cond delay="0"/>
                                          </p:stCondLst>
                                        </p:cTn>
                                        <p:tgtEl>
                                          <p:spTgt spid="43026"/>
                                        </p:tgtEl>
                                        <p:attrNameLst>
                                          <p:attrName>style.visibility</p:attrName>
                                        </p:attrNameLst>
                                      </p:cBhvr>
                                      <p:to>
                                        <p:strVal val="visible"/>
                                      </p:to>
                                    </p:set>
                                    <p:anim calcmode="lin" valueType="num">
                                      <p:cBhvr>
                                        <p:cTn id="49" dur="200" fill="hold"/>
                                        <p:tgtEl>
                                          <p:spTgt spid="43026"/>
                                        </p:tgtEl>
                                        <p:attrNameLst>
                                          <p:attrName>ppt_w</p:attrName>
                                        </p:attrNameLst>
                                      </p:cBhvr>
                                      <p:tavLst>
                                        <p:tav tm="0">
                                          <p:val>
                                            <p:fltVal val="0"/>
                                          </p:val>
                                        </p:tav>
                                        <p:tav tm="100000">
                                          <p:val>
                                            <p:strVal val="#ppt_w"/>
                                          </p:val>
                                        </p:tav>
                                      </p:tavLst>
                                    </p:anim>
                                    <p:anim calcmode="lin" valueType="num">
                                      <p:cBhvr>
                                        <p:cTn id="50" dur="200" fill="hold"/>
                                        <p:tgtEl>
                                          <p:spTgt spid="43026"/>
                                        </p:tgtEl>
                                        <p:attrNameLst>
                                          <p:attrName>ppt_h</p:attrName>
                                        </p:attrNameLst>
                                      </p:cBhvr>
                                      <p:tavLst>
                                        <p:tav tm="0">
                                          <p:val>
                                            <p:fltVal val="0"/>
                                          </p:val>
                                        </p:tav>
                                        <p:tav tm="100000">
                                          <p:val>
                                            <p:strVal val="#ppt_h"/>
                                          </p:val>
                                        </p:tav>
                                      </p:tavLst>
                                    </p:anim>
                                    <p:anim calcmode="lin" valueType="num">
                                      <p:cBhvr>
                                        <p:cTn id="51" dur="200" fill="hold"/>
                                        <p:tgtEl>
                                          <p:spTgt spid="43026"/>
                                        </p:tgtEl>
                                        <p:attrNameLst>
                                          <p:attrName>style.rotation</p:attrName>
                                        </p:attrNameLst>
                                      </p:cBhvr>
                                      <p:tavLst>
                                        <p:tav tm="0">
                                          <p:val>
                                            <p:fltVal val="90"/>
                                          </p:val>
                                        </p:tav>
                                        <p:tav tm="100000">
                                          <p:val>
                                            <p:fltVal val="0"/>
                                          </p:val>
                                        </p:tav>
                                      </p:tavLst>
                                    </p:anim>
                                    <p:animEffect transition="in" filter="fade">
                                      <p:cBhvr>
                                        <p:cTn id="52" dur="200"/>
                                        <p:tgtEl>
                                          <p:spTgt spid="43026"/>
                                        </p:tgtEl>
                                      </p:cBhvr>
                                    </p:animEffect>
                                  </p:childTnLst>
                                </p:cTn>
                              </p:par>
                            </p:childTnLst>
                          </p:cTn>
                        </p:par>
                        <p:par>
                          <p:cTn id="53" fill="hold">
                            <p:stCondLst>
                              <p:cond delay="2539"/>
                            </p:stCondLst>
                            <p:childTnLst>
                              <p:par>
                                <p:cTn id="54" presetID="22" presetClass="entr" presetSubtype="2" fill="hold" nodeType="afterEffect">
                                  <p:stCondLst>
                                    <p:cond delay="0"/>
                                  </p:stCondLst>
                                  <p:childTnLst>
                                    <p:set>
                                      <p:cBhvr>
                                        <p:cTn id="55" dur="1" fill="hold">
                                          <p:stCondLst>
                                            <p:cond delay="0"/>
                                          </p:stCondLst>
                                        </p:cTn>
                                        <p:tgtEl>
                                          <p:spTgt spid="43030"/>
                                        </p:tgtEl>
                                        <p:attrNameLst>
                                          <p:attrName>style.visibility</p:attrName>
                                        </p:attrNameLst>
                                      </p:cBhvr>
                                      <p:to>
                                        <p:strVal val="visible"/>
                                      </p:to>
                                    </p:set>
                                    <p:animEffect transition="in" filter="wipe(right)">
                                      <p:cBhvr>
                                        <p:cTn id="56" dur="700"/>
                                        <p:tgtEl>
                                          <p:spTgt spid="43030"/>
                                        </p:tgtEl>
                                      </p:cBhvr>
                                    </p:animEffect>
                                  </p:childTnLst>
                                </p:cTn>
                              </p:par>
                            </p:childTnLst>
                          </p:cTn>
                        </p:par>
                        <p:par>
                          <p:cTn id="57" fill="hold">
                            <p:stCondLst>
                              <p:cond delay="3539"/>
                            </p:stCondLst>
                            <p:childTnLst>
                              <p:par>
                                <p:cTn id="58" presetID="22" presetClass="entr" presetSubtype="4" fill="hold" grpId="0" nodeType="afterEffect">
                                  <p:stCondLst>
                                    <p:cond delay="0"/>
                                  </p:stCondLst>
                                  <p:childTnLst>
                                    <p:set>
                                      <p:cBhvr>
                                        <p:cTn id="59" dur="1" fill="hold">
                                          <p:stCondLst>
                                            <p:cond delay="0"/>
                                          </p:stCondLst>
                                        </p:cTn>
                                        <p:tgtEl>
                                          <p:spTgt spid="43018"/>
                                        </p:tgtEl>
                                        <p:attrNameLst>
                                          <p:attrName>style.visibility</p:attrName>
                                        </p:attrNameLst>
                                      </p:cBhvr>
                                      <p:to>
                                        <p:strVal val="visible"/>
                                      </p:to>
                                    </p:set>
                                    <p:animEffect transition="in" filter="wipe(down)">
                                      <p:cBhvr>
                                        <p:cTn id="60" dur="800"/>
                                        <p:tgtEl>
                                          <p:spTgt spid="4301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3019"/>
                                        </p:tgtEl>
                                        <p:attrNameLst>
                                          <p:attrName>style.visibility</p:attrName>
                                        </p:attrNameLst>
                                      </p:cBhvr>
                                      <p:to>
                                        <p:strVal val="visible"/>
                                      </p:to>
                                    </p:set>
                                    <p:animEffect transition="in" filter="wipe(up)">
                                      <p:cBhvr>
                                        <p:cTn id="63" dur="800"/>
                                        <p:tgtEl>
                                          <p:spTgt spid="43019"/>
                                        </p:tgtEl>
                                      </p:cBhvr>
                                    </p:animEffect>
                                  </p:childTnLst>
                                </p:cTn>
                              </p:par>
                            </p:childTnLst>
                          </p:cTn>
                        </p:par>
                        <p:par>
                          <p:cTn id="64" fill="hold">
                            <p:stCondLst>
                              <p:cond delay="4539"/>
                            </p:stCondLst>
                            <p:childTnLst>
                              <p:par>
                                <p:cTn id="65" presetID="31" presetClass="entr" presetSubtype="0" fill="hold" grpId="0" nodeType="afterEffect">
                                  <p:stCondLst>
                                    <p:cond delay="0"/>
                                  </p:stCondLst>
                                  <p:childTnLst>
                                    <p:set>
                                      <p:cBhvr>
                                        <p:cTn id="66" dur="1" fill="hold">
                                          <p:stCondLst>
                                            <p:cond delay="0"/>
                                          </p:stCondLst>
                                        </p:cTn>
                                        <p:tgtEl>
                                          <p:spTgt spid="43027"/>
                                        </p:tgtEl>
                                        <p:attrNameLst>
                                          <p:attrName>style.visibility</p:attrName>
                                        </p:attrNameLst>
                                      </p:cBhvr>
                                      <p:to>
                                        <p:strVal val="visible"/>
                                      </p:to>
                                    </p:set>
                                    <p:anim calcmode="lin" valueType="num">
                                      <p:cBhvr>
                                        <p:cTn id="67" dur="200" fill="hold"/>
                                        <p:tgtEl>
                                          <p:spTgt spid="43027"/>
                                        </p:tgtEl>
                                        <p:attrNameLst>
                                          <p:attrName>ppt_w</p:attrName>
                                        </p:attrNameLst>
                                      </p:cBhvr>
                                      <p:tavLst>
                                        <p:tav tm="0">
                                          <p:val>
                                            <p:fltVal val="0"/>
                                          </p:val>
                                        </p:tav>
                                        <p:tav tm="100000">
                                          <p:val>
                                            <p:strVal val="#ppt_w"/>
                                          </p:val>
                                        </p:tav>
                                      </p:tavLst>
                                    </p:anim>
                                    <p:anim calcmode="lin" valueType="num">
                                      <p:cBhvr>
                                        <p:cTn id="68" dur="200" fill="hold"/>
                                        <p:tgtEl>
                                          <p:spTgt spid="43027"/>
                                        </p:tgtEl>
                                        <p:attrNameLst>
                                          <p:attrName>ppt_h</p:attrName>
                                        </p:attrNameLst>
                                      </p:cBhvr>
                                      <p:tavLst>
                                        <p:tav tm="0">
                                          <p:val>
                                            <p:fltVal val="0"/>
                                          </p:val>
                                        </p:tav>
                                        <p:tav tm="100000">
                                          <p:val>
                                            <p:strVal val="#ppt_h"/>
                                          </p:val>
                                        </p:tav>
                                      </p:tavLst>
                                    </p:anim>
                                    <p:anim calcmode="lin" valueType="num">
                                      <p:cBhvr>
                                        <p:cTn id="69" dur="200" fill="hold"/>
                                        <p:tgtEl>
                                          <p:spTgt spid="43027"/>
                                        </p:tgtEl>
                                        <p:attrNameLst>
                                          <p:attrName>style.rotation</p:attrName>
                                        </p:attrNameLst>
                                      </p:cBhvr>
                                      <p:tavLst>
                                        <p:tav tm="0">
                                          <p:val>
                                            <p:fltVal val="90"/>
                                          </p:val>
                                        </p:tav>
                                        <p:tav tm="100000">
                                          <p:val>
                                            <p:fltVal val="0"/>
                                          </p:val>
                                        </p:tav>
                                      </p:tavLst>
                                    </p:anim>
                                    <p:animEffect transition="in" filter="fade">
                                      <p:cBhvr>
                                        <p:cTn id="70" dur="200"/>
                                        <p:tgtEl>
                                          <p:spTgt spid="43027"/>
                                        </p:tgtEl>
                                      </p:cBhvr>
                                    </p:animEffect>
                                  </p:childTnLst>
                                </p:cTn>
                              </p:par>
                            </p:childTnLst>
                          </p:cTn>
                        </p:par>
                        <p:par>
                          <p:cTn id="71" fill="hold">
                            <p:stCondLst>
                              <p:cond delay="5039"/>
                            </p:stCondLst>
                            <p:childTnLst>
                              <p:par>
                                <p:cTn id="72" presetID="22" presetClass="entr" presetSubtype="8" fill="hold" nodeType="afterEffect">
                                  <p:stCondLst>
                                    <p:cond delay="0"/>
                                  </p:stCondLst>
                                  <p:childTnLst>
                                    <p:set>
                                      <p:cBhvr>
                                        <p:cTn id="73" dur="1" fill="hold">
                                          <p:stCondLst>
                                            <p:cond delay="0"/>
                                          </p:stCondLst>
                                        </p:cTn>
                                        <p:tgtEl>
                                          <p:spTgt spid="43031"/>
                                        </p:tgtEl>
                                        <p:attrNameLst>
                                          <p:attrName>style.visibility</p:attrName>
                                        </p:attrNameLst>
                                      </p:cBhvr>
                                      <p:to>
                                        <p:strVal val="visible"/>
                                      </p:to>
                                    </p:set>
                                    <p:animEffect transition="in" filter="wipe(left)">
                                      <p:cBhvr>
                                        <p:cTn id="74" dur="700"/>
                                        <p:tgtEl>
                                          <p:spTgt spid="43031"/>
                                        </p:tgtEl>
                                      </p:cBhvr>
                                    </p:animEffect>
                                  </p:childTnLst>
                                </p:cTn>
                              </p:par>
                            </p:childTnLst>
                          </p:cTn>
                        </p:par>
                        <p:par>
                          <p:cTn id="75" fill="hold">
                            <p:stCondLst>
                              <p:cond delay="6039"/>
                            </p:stCondLst>
                            <p:childTnLst>
                              <p:par>
                                <p:cTn id="76" presetID="22" presetClass="entr" presetSubtype="4" fill="hold" grpId="0" nodeType="afterEffect">
                                  <p:stCondLst>
                                    <p:cond delay="0"/>
                                  </p:stCondLst>
                                  <p:childTnLst>
                                    <p:set>
                                      <p:cBhvr>
                                        <p:cTn id="77" dur="1" fill="hold">
                                          <p:stCondLst>
                                            <p:cond delay="0"/>
                                          </p:stCondLst>
                                        </p:cTn>
                                        <p:tgtEl>
                                          <p:spTgt spid="43022"/>
                                        </p:tgtEl>
                                        <p:attrNameLst>
                                          <p:attrName>style.visibility</p:attrName>
                                        </p:attrNameLst>
                                      </p:cBhvr>
                                      <p:to>
                                        <p:strVal val="visible"/>
                                      </p:to>
                                    </p:set>
                                    <p:animEffect transition="in" filter="wipe(down)">
                                      <p:cBhvr>
                                        <p:cTn id="78" dur="500"/>
                                        <p:tgtEl>
                                          <p:spTgt spid="430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43023"/>
                                        </p:tgtEl>
                                        <p:attrNameLst>
                                          <p:attrName>style.visibility</p:attrName>
                                        </p:attrNameLst>
                                      </p:cBhvr>
                                      <p:to>
                                        <p:strVal val="visible"/>
                                      </p:to>
                                    </p:set>
                                    <p:animEffect transition="in" filter="wipe(up)">
                                      <p:cBhvr>
                                        <p:cTn id="81" dur="800"/>
                                        <p:tgtEl>
                                          <p:spTgt spid="43023"/>
                                        </p:tgtEl>
                                      </p:cBhvr>
                                    </p:animEffect>
                                  </p:childTnLst>
                                </p:cTn>
                              </p:par>
                            </p:childTnLst>
                          </p:cTn>
                        </p:par>
                        <p:par>
                          <p:cTn id="82" fill="hold">
                            <p:stCondLst>
                              <p:cond delay="6539"/>
                            </p:stCondLst>
                            <p:childTnLst>
                              <p:par>
                                <p:cTn id="83" presetID="31" presetClass="entr" presetSubtype="0" fill="hold" grpId="0" nodeType="afterEffect">
                                  <p:stCondLst>
                                    <p:cond delay="0"/>
                                  </p:stCondLst>
                                  <p:childTnLst>
                                    <p:set>
                                      <p:cBhvr>
                                        <p:cTn id="84" dur="1" fill="hold">
                                          <p:stCondLst>
                                            <p:cond delay="0"/>
                                          </p:stCondLst>
                                        </p:cTn>
                                        <p:tgtEl>
                                          <p:spTgt spid="43028"/>
                                        </p:tgtEl>
                                        <p:attrNameLst>
                                          <p:attrName>style.visibility</p:attrName>
                                        </p:attrNameLst>
                                      </p:cBhvr>
                                      <p:to>
                                        <p:strVal val="visible"/>
                                      </p:to>
                                    </p:set>
                                    <p:anim calcmode="lin" valueType="num">
                                      <p:cBhvr>
                                        <p:cTn id="85" dur="200" fill="hold"/>
                                        <p:tgtEl>
                                          <p:spTgt spid="43028"/>
                                        </p:tgtEl>
                                        <p:attrNameLst>
                                          <p:attrName>ppt_w</p:attrName>
                                        </p:attrNameLst>
                                      </p:cBhvr>
                                      <p:tavLst>
                                        <p:tav tm="0">
                                          <p:val>
                                            <p:fltVal val="0"/>
                                          </p:val>
                                        </p:tav>
                                        <p:tav tm="100000">
                                          <p:val>
                                            <p:strVal val="#ppt_w"/>
                                          </p:val>
                                        </p:tav>
                                      </p:tavLst>
                                    </p:anim>
                                    <p:anim calcmode="lin" valueType="num">
                                      <p:cBhvr>
                                        <p:cTn id="86" dur="200" fill="hold"/>
                                        <p:tgtEl>
                                          <p:spTgt spid="43028"/>
                                        </p:tgtEl>
                                        <p:attrNameLst>
                                          <p:attrName>ppt_h</p:attrName>
                                        </p:attrNameLst>
                                      </p:cBhvr>
                                      <p:tavLst>
                                        <p:tav tm="0">
                                          <p:val>
                                            <p:fltVal val="0"/>
                                          </p:val>
                                        </p:tav>
                                        <p:tav tm="100000">
                                          <p:val>
                                            <p:strVal val="#ppt_h"/>
                                          </p:val>
                                        </p:tav>
                                      </p:tavLst>
                                    </p:anim>
                                    <p:anim calcmode="lin" valueType="num">
                                      <p:cBhvr>
                                        <p:cTn id="87" dur="200" fill="hold"/>
                                        <p:tgtEl>
                                          <p:spTgt spid="43028"/>
                                        </p:tgtEl>
                                        <p:attrNameLst>
                                          <p:attrName>style.rotation</p:attrName>
                                        </p:attrNameLst>
                                      </p:cBhvr>
                                      <p:tavLst>
                                        <p:tav tm="0">
                                          <p:val>
                                            <p:fltVal val="90"/>
                                          </p:val>
                                        </p:tav>
                                        <p:tav tm="100000">
                                          <p:val>
                                            <p:fltVal val="0"/>
                                          </p:val>
                                        </p:tav>
                                      </p:tavLst>
                                    </p:anim>
                                    <p:animEffect transition="in" filter="fade">
                                      <p:cBhvr>
                                        <p:cTn id="88" dur="200"/>
                                        <p:tgtEl>
                                          <p:spTgt spid="43028"/>
                                        </p:tgtEl>
                                      </p:cBhvr>
                                    </p:animEffect>
                                  </p:childTnLst>
                                </p:cTn>
                              </p:par>
                            </p:childTnLst>
                          </p:cTn>
                        </p:par>
                        <p:par>
                          <p:cTn id="89" fill="hold">
                            <p:stCondLst>
                              <p:cond delay="7039"/>
                            </p:stCondLst>
                            <p:childTnLst>
                              <p:par>
                                <p:cTn id="90" presetID="22" presetClass="entr" presetSubtype="2" fill="hold" nodeType="afterEffect">
                                  <p:stCondLst>
                                    <p:cond delay="0"/>
                                  </p:stCondLst>
                                  <p:childTnLst>
                                    <p:set>
                                      <p:cBhvr>
                                        <p:cTn id="91" dur="1" fill="hold">
                                          <p:stCondLst>
                                            <p:cond delay="0"/>
                                          </p:stCondLst>
                                        </p:cTn>
                                        <p:tgtEl>
                                          <p:spTgt spid="43032"/>
                                        </p:tgtEl>
                                        <p:attrNameLst>
                                          <p:attrName>style.visibility</p:attrName>
                                        </p:attrNameLst>
                                      </p:cBhvr>
                                      <p:to>
                                        <p:strVal val="visible"/>
                                      </p:to>
                                    </p:set>
                                    <p:animEffect transition="in" filter="wipe(right)">
                                      <p:cBhvr>
                                        <p:cTn id="92" dur="700"/>
                                        <p:tgtEl>
                                          <p:spTgt spid="43032"/>
                                        </p:tgtEl>
                                      </p:cBhvr>
                                    </p:animEffect>
                                  </p:childTnLst>
                                </p:cTn>
                              </p:par>
                            </p:childTnLst>
                          </p:cTn>
                        </p:par>
                        <p:par>
                          <p:cTn id="93" fill="hold">
                            <p:stCondLst>
                              <p:cond delay="8039"/>
                            </p:stCondLst>
                            <p:childTnLst>
                              <p:par>
                                <p:cTn id="94" presetID="22" presetClass="entr" presetSubtype="4" fill="hold" grpId="0" nodeType="afterEffect">
                                  <p:stCondLst>
                                    <p:cond delay="0"/>
                                  </p:stCondLst>
                                  <p:childTnLst>
                                    <p:set>
                                      <p:cBhvr>
                                        <p:cTn id="95" dur="1" fill="hold">
                                          <p:stCondLst>
                                            <p:cond delay="0"/>
                                          </p:stCondLst>
                                        </p:cTn>
                                        <p:tgtEl>
                                          <p:spTgt spid="43020"/>
                                        </p:tgtEl>
                                        <p:attrNameLst>
                                          <p:attrName>style.visibility</p:attrName>
                                        </p:attrNameLst>
                                      </p:cBhvr>
                                      <p:to>
                                        <p:strVal val="visible"/>
                                      </p:to>
                                    </p:set>
                                    <p:animEffect transition="in" filter="wipe(down)">
                                      <p:cBhvr>
                                        <p:cTn id="96" dur="800"/>
                                        <p:tgtEl>
                                          <p:spTgt spid="43020"/>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43021"/>
                                        </p:tgtEl>
                                        <p:attrNameLst>
                                          <p:attrName>style.visibility</p:attrName>
                                        </p:attrNameLst>
                                      </p:cBhvr>
                                      <p:to>
                                        <p:strVal val="visible"/>
                                      </p:to>
                                    </p:set>
                                    <p:animEffect transition="in" filter="wipe(up)">
                                      <p:cBhvr>
                                        <p:cTn id="99" dur="800"/>
                                        <p:tgtEl>
                                          <p:spTgt spid="43021"/>
                                        </p:tgtEl>
                                      </p:cBhvr>
                                    </p:animEffect>
                                  </p:childTnLst>
                                </p:cTn>
                              </p:par>
                            </p:childTnLst>
                          </p:cTn>
                        </p:par>
                        <p:par>
                          <p:cTn id="100" fill="hold">
                            <p:stCondLst>
                              <p:cond delay="9039"/>
                            </p:stCondLst>
                            <p:childTnLst>
                              <p:par>
                                <p:cTn id="101" presetID="31" presetClass="entr" presetSubtype="0" fill="hold" grpId="0" nodeType="afterEffect">
                                  <p:stCondLst>
                                    <p:cond delay="0"/>
                                  </p:stCondLst>
                                  <p:childTnLst>
                                    <p:set>
                                      <p:cBhvr>
                                        <p:cTn id="102" dur="1" fill="hold">
                                          <p:stCondLst>
                                            <p:cond delay="0"/>
                                          </p:stCondLst>
                                        </p:cTn>
                                        <p:tgtEl>
                                          <p:spTgt spid="43029"/>
                                        </p:tgtEl>
                                        <p:attrNameLst>
                                          <p:attrName>style.visibility</p:attrName>
                                        </p:attrNameLst>
                                      </p:cBhvr>
                                      <p:to>
                                        <p:strVal val="visible"/>
                                      </p:to>
                                    </p:set>
                                    <p:anim calcmode="lin" valueType="num">
                                      <p:cBhvr>
                                        <p:cTn id="103" dur="200" fill="hold"/>
                                        <p:tgtEl>
                                          <p:spTgt spid="43029"/>
                                        </p:tgtEl>
                                        <p:attrNameLst>
                                          <p:attrName>ppt_w</p:attrName>
                                        </p:attrNameLst>
                                      </p:cBhvr>
                                      <p:tavLst>
                                        <p:tav tm="0">
                                          <p:val>
                                            <p:fltVal val="0"/>
                                          </p:val>
                                        </p:tav>
                                        <p:tav tm="100000">
                                          <p:val>
                                            <p:strVal val="#ppt_w"/>
                                          </p:val>
                                        </p:tav>
                                      </p:tavLst>
                                    </p:anim>
                                    <p:anim calcmode="lin" valueType="num">
                                      <p:cBhvr>
                                        <p:cTn id="104" dur="200" fill="hold"/>
                                        <p:tgtEl>
                                          <p:spTgt spid="43029"/>
                                        </p:tgtEl>
                                        <p:attrNameLst>
                                          <p:attrName>ppt_h</p:attrName>
                                        </p:attrNameLst>
                                      </p:cBhvr>
                                      <p:tavLst>
                                        <p:tav tm="0">
                                          <p:val>
                                            <p:fltVal val="0"/>
                                          </p:val>
                                        </p:tav>
                                        <p:tav tm="100000">
                                          <p:val>
                                            <p:strVal val="#ppt_h"/>
                                          </p:val>
                                        </p:tav>
                                      </p:tavLst>
                                    </p:anim>
                                    <p:anim calcmode="lin" valueType="num">
                                      <p:cBhvr>
                                        <p:cTn id="105" dur="200" fill="hold"/>
                                        <p:tgtEl>
                                          <p:spTgt spid="43029"/>
                                        </p:tgtEl>
                                        <p:attrNameLst>
                                          <p:attrName>style.rotation</p:attrName>
                                        </p:attrNameLst>
                                      </p:cBhvr>
                                      <p:tavLst>
                                        <p:tav tm="0">
                                          <p:val>
                                            <p:fltVal val="90"/>
                                          </p:val>
                                        </p:tav>
                                        <p:tav tm="100000">
                                          <p:val>
                                            <p:fltVal val="0"/>
                                          </p:val>
                                        </p:tav>
                                      </p:tavLst>
                                    </p:anim>
                                    <p:animEffect transition="in" filter="fade">
                                      <p:cBhvr>
                                        <p:cTn id="106" dur="200"/>
                                        <p:tgtEl>
                                          <p:spTgt spid="43029"/>
                                        </p:tgtEl>
                                      </p:cBhvr>
                                    </p:animEffect>
                                  </p:childTnLst>
                                </p:cTn>
                              </p:par>
                            </p:childTnLst>
                          </p:cTn>
                        </p:par>
                        <p:par>
                          <p:cTn id="107" fill="hold">
                            <p:stCondLst>
                              <p:cond delay="9539"/>
                            </p:stCondLst>
                            <p:childTnLst>
                              <p:par>
                                <p:cTn id="108" presetID="22" presetClass="entr" presetSubtype="8" fill="hold" nodeType="afterEffect">
                                  <p:stCondLst>
                                    <p:cond delay="0"/>
                                  </p:stCondLst>
                                  <p:childTnLst>
                                    <p:set>
                                      <p:cBhvr>
                                        <p:cTn id="109" dur="1" fill="hold">
                                          <p:stCondLst>
                                            <p:cond delay="0"/>
                                          </p:stCondLst>
                                        </p:cTn>
                                        <p:tgtEl>
                                          <p:spTgt spid="43033"/>
                                        </p:tgtEl>
                                        <p:attrNameLst>
                                          <p:attrName>style.visibility</p:attrName>
                                        </p:attrNameLst>
                                      </p:cBhvr>
                                      <p:to>
                                        <p:strVal val="visible"/>
                                      </p:to>
                                    </p:set>
                                    <p:animEffect transition="in" filter="wipe(left)">
                                      <p:cBhvr>
                                        <p:cTn id="110" dur="700"/>
                                        <p:tgtEl>
                                          <p:spTgt spid="43033"/>
                                        </p:tgtEl>
                                      </p:cBhvr>
                                    </p:animEffect>
                                  </p:childTnLst>
                                </p:cTn>
                              </p:par>
                            </p:childTnLst>
                          </p:cTn>
                        </p:par>
                        <p:par>
                          <p:cTn id="111" fill="hold">
                            <p:stCondLst>
                              <p:cond delay="10539"/>
                            </p:stCondLst>
                            <p:childTnLst>
                              <p:par>
                                <p:cTn id="112" presetID="22" presetClass="entr" presetSubtype="4" fill="hold" grpId="0" nodeType="afterEffect">
                                  <p:stCondLst>
                                    <p:cond delay="0"/>
                                  </p:stCondLst>
                                  <p:childTnLst>
                                    <p:set>
                                      <p:cBhvr>
                                        <p:cTn id="113" dur="1" fill="hold">
                                          <p:stCondLst>
                                            <p:cond delay="0"/>
                                          </p:stCondLst>
                                        </p:cTn>
                                        <p:tgtEl>
                                          <p:spTgt spid="43024"/>
                                        </p:tgtEl>
                                        <p:attrNameLst>
                                          <p:attrName>style.visibility</p:attrName>
                                        </p:attrNameLst>
                                      </p:cBhvr>
                                      <p:to>
                                        <p:strVal val="visible"/>
                                      </p:to>
                                    </p:set>
                                    <p:animEffect transition="in" filter="wipe(down)">
                                      <p:cBhvr>
                                        <p:cTn id="114" dur="800"/>
                                        <p:tgtEl>
                                          <p:spTgt spid="43024"/>
                                        </p:tgtEl>
                                      </p:cBhvr>
                                    </p:animEffect>
                                  </p:childTnLst>
                                </p:cTn>
                              </p:par>
                              <p:par>
                                <p:cTn id="115" presetID="22" presetClass="entr" presetSubtype="1" fill="hold" grpId="0" nodeType="withEffect">
                                  <p:stCondLst>
                                    <p:cond delay="0"/>
                                  </p:stCondLst>
                                  <p:childTnLst>
                                    <p:set>
                                      <p:cBhvr>
                                        <p:cTn id="116" dur="1" fill="hold">
                                          <p:stCondLst>
                                            <p:cond delay="0"/>
                                          </p:stCondLst>
                                        </p:cTn>
                                        <p:tgtEl>
                                          <p:spTgt spid="43025"/>
                                        </p:tgtEl>
                                        <p:attrNameLst>
                                          <p:attrName>style.visibility</p:attrName>
                                        </p:attrNameLst>
                                      </p:cBhvr>
                                      <p:to>
                                        <p:strVal val="visible"/>
                                      </p:to>
                                    </p:set>
                                    <p:animEffect transition="in" filter="wipe(up)">
                                      <p:cBhvr>
                                        <p:cTn id="117" dur="800"/>
                                        <p:tgtEl>
                                          <p:spTgt spid="43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8" grpId="0"/>
      <p:bldP spid="43019" grpId="0"/>
      <p:bldP spid="43020" grpId="0"/>
      <p:bldP spid="43021" grpId="0"/>
      <p:bldP spid="43022" grpId="0"/>
      <p:bldP spid="43023" grpId="0"/>
      <p:bldP spid="43024" grpId="0"/>
      <p:bldP spid="43025" grpId="0"/>
      <p:bldP spid="43026" grpId="0"/>
      <p:bldP spid="43027" grpId="0"/>
      <p:bldP spid="43028" grpId="0"/>
      <p:bldP spid="430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104"/>
          <p:cNvSpPr txBox="1"/>
          <p:nvPr/>
        </p:nvSpPr>
        <p:spPr>
          <a:xfrm>
            <a:off x="698500" y="107950"/>
            <a:ext cx="3305175" cy="584200"/>
          </a:xfrm>
          <a:prstGeom prst="rect">
            <a:avLst/>
          </a:prstGeom>
          <a:noFill/>
          <a:ln w="9525">
            <a:noFill/>
          </a:ln>
        </p:spPr>
        <p:txBody>
          <a:bodyPr>
            <a:spAutoFit/>
          </a:bodyPr>
          <a:lstStyle/>
          <a:p>
            <a:pPr lvl="0" eaLnBrk="1" hangingPunct="1"/>
            <a:r>
              <a:rPr lang="zh-CN" altLang="en-US" sz="3200"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4035" name="Freeform 5"/>
          <p:cNvSpPr/>
          <p:nvPr/>
        </p:nvSpPr>
        <p:spPr>
          <a:xfrm>
            <a:off x="190500" y="69850"/>
            <a:ext cx="263525"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4036" name="Freeform 6"/>
          <p:cNvSpPr/>
          <p:nvPr/>
        </p:nvSpPr>
        <p:spPr>
          <a:xfrm>
            <a:off x="363538" y="244475"/>
            <a:ext cx="261937"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4037" name="Freeform 7"/>
          <p:cNvSpPr/>
          <p:nvPr/>
        </p:nvSpPr>
        <p:spPr>
          <a:xfrm>
            <a:off x="187325" y="425450"/>
            <a:ext cx="260350"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4038" name="Oval 6"/>
          <p:cNvSpPr/>
          <p:nvPr/>
        </p:nvSpPr>
        <p:spPr>
          <a:xfrm>
            <a:off x="2814638" y="1450975"/>
            <a:ext cx="4257675" cy="4256088"/>
          </a:xfrm>
          <a:prstGeom prst="ellipse">
            <a:avLst/>
          </a:prstGeom>
          <a:noFill/>
          <a:ln w="11" cap="flat" cmpd="sng">
            <a:solidFill>
              <a:srgbClr val="7C7C7C"/>
            </a:solidFill>
            <a:prstDash val="dash"/>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44039" name="Oval 7"/>
          <p:cNvSpPr/>
          <p:nvPr/>
        </p:nvSpPr>
        <p:spPr>
          <a:xfrm>
            <a:off x="4975225" y="1450975"/>
            <a:ext cx="4257675" cy="4256088"/>
          </a:xfrm>
          <a:prstGeom prst="ellipse">
            <a:avLst/>
          </a:prstGeom>
          <a:noFill/>
          <a:ln w="11" cap="flat" cmpd="sng">
            <a:solidFill>
              <a:srgbClr val="7C7C7C"/>
            </a:solidFill>
            <a:prstDash val="dash"/>
            <a:headEnd type="none" w="med" len="med"/>
            <a:tailEnd type="none" w="med" len="med"/>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44040" name="Line 16"/>
          <p:cNvSpPr/>
          <p:nvPr/>
        </p:nvSpPr>
        <p:spPr>
          <a:xfrm>
            <a:off x="3808413" y="2487613"/>
            <a:ext cx="750887" cy="431800"/>
          </a:xfrm>
          <a:prstGeom prst="line">
            <a:avLst/>
          </a:prstGeom>
          <a:ln w="19050" cap="flat" cmpd="sng">
            <a:solidFill>
              <a:srgbClr val="7C7C7C"/>
            </a:solidFill>
            <a:prstDash val="solid"/>
            <a:headEnd type="none" w="med" len="med"/>
            <a:tailEnd type="triangle" w="med" len="med"/>
          </a:ln>
        </p:spPr>
      </p:sp>
      <p:sp>
        <p:nvSpPr>
          <p:cNvPr id="44041" name="Line 17"/>
          <p:cNvSpPr/>
          <p:nvPr/>
        </p:nvSpPr>
        <p:spPr>
          <a:xfrm flipV="1">
            <a:off x="3852863" y="4264025"/>
            <a:ext cx="749300" cy="430213"/>
          </a:xfrm>
          <a:prstGeom prst="line">
            <a:avLst/>
          </a:prstGeom>
          <a:ln w="19050" cap="flat" cmpd="sng">
            <a:solidFill>
              <a:srgbClr val="7C7C7C"/>
            </a:solidFill>
            <a:prstDash val="solid"/>
            <a:headEnd type="none" w="med" len="med"/>
            <a:tailEnd type="triangle" w="med" len="med"/>
          </a:ln>
        </p:spPr>
      </p:sp>
      <p:sp>
        <p:nvSpPr>
          <p:cNvPr id="44042" name="Line 18"/>
          <p:cNvSpPr/>
          <p:nvPr/>
        </p:nvSpPr>
        <p:spPr>
          <a:xfrm>
            <a:off x="3251200" y="3611563"/>
            <a:ext cx="996950" cy="0"/>
          </a:xfrm>
          <a:prstGeom prst="line">
            <a:avLst/>
          </a:prstGeom>
          <a:ln w="19050" cap="flat" cmpd="sng">
            <a:solidFill>
              <a:srgbClr val="7C7C7C"/>
            </a:solidFill>
            <a:prstDash val="solid"/>
            <a:headEnd type="none" w="med" len="med"/>
            <a:tailEnd type="triangle" w="med" len="med"/>
          </a:ln>
        </p:spPr>
      </p:sp>
      <p:sp>
        <p:nvSpPr>
          <p:cNvPr id="44043" name="Line 19"/>
          <p:cNvSpPr/>
          <p:nvPr/>
        </p:nvSpPr>
        <p:spPr>
          <a:xfrm flipH="1">
            <a:off x="7494588" y="2487613"/>
            <a:ext cx="750887" cy="431800"/>
          </a:xfrm>
          <a:prstGeom prst="line">
            <a:avLst/>
          </a:prstGeom>
          <a:ln w="19050" cap="flat" cmpd="sng">
            <a:solidFill>
              <a:srgbClr val="7C7C7C"/>
            </a:solidFill>
            <a:prstDash val="solid"/>
            <a:headEnd type="none" w="med" len="med"/>
            <a:tailEnd type="triangle" w="med" len="med"/>
          </a:ln>
        </p:spPr>
      </p:sp>
      <p:sp>
        <p:nvSpPr>
          <p:cNvPr id="44044" name="Line 20"/>
          <p:cNvSpPr/>
          <p:nvPr/>
        </p:nvSpPr>
        <p:spPr>
          <a:xfrm flipH="1" flipV="1">
            <a:off x="7451725" y="4264025"/>
            <a:ext cx="750888" cy="430213"/>
          </a:xfrm>
          <a:prstGeom prst="line">
            <a:avLst/>
          </a:prstGeom>
          <a:ln w="19050" cap="flat" cmpd="sng">
            <a:solidFill>
              <a:srgbClr val="7C7C7C"/>
            </a:solidFill>
            <a:prstDash val="solid"/>
            <a:headEnd type="none" w="med" len="med"/>
            <a:tailEnd type="triangle" w="med" len="med"/>
          </a:ln>
        </p:spPr>
      </p:sp>
      <p:sp>
        <p:nvSpPr>
          <p:cNvPr id="44045" name="Line 21"/>
          <p:cNvSpPr/>
          <p:nvPr/>
        </p:nvSpPr>
        <p:spPr>
          <a:xfrm flipH="1">
            <a:off x="7805738" y="3611563"/>
            <a:ext cx="998537" cy="0"/>
          </a:xfrm>
          <a:prstGeom prst="line">
            <a:avLst/>
          </a:prstGeom>
          <a:ln w="19050" cap="flat" cmpd="sng">
            <a:solidFill>
              <a:srgbClr val="7C7C7C"/>
            </a:solidFill>
            <a:prstDash val="solid"/>
            <a:headEnd type="none" w="med" len="med"/>
            <a:tailEnd type="triangle" w="med" len="med"/>
          </a:ln>
        </p:spPr>
      </p:sp>
      <p:sp>
        <p:nvSpPr>
          <p:cNvPr id="44046" name="TextBox 13"/>
          <p:cNvSpPr txBox="1"/>
          <p:nvPr/>
        </p:nvSpPr>
        <p:spPr>
          <a:xfrm>
            <a:off x="371475" y="179070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44047" name="TextBox 14"/>
          <p:cNvSpPr txBox="1"/>
          <p:nvPr/>
        </p:nvSpPr>
        <p:spPr>
          <a:xfrm>
            <a:off x="371475" y="3263900"/>
            <a:ext cx="1784350" cy="83185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44048" name="TextBox 15"/>
          <p:cNvSpPr txBox="1"/>
          <p:nvPr/>
        </p:nvSpPr>
        <p:spPr>
          <a:xfrm>
            <a:off x="371475" y="481965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44049" name="TextBox 16"/>
          <p:cNvSpPr txBox="1"/>
          <p:nvPr/>
        </p:nvSpPr>
        <p:spPr>
          <a:xfrm>
            <a:off x="9474200" y="179070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44050" name="TextBox 17"/>
          <p:cNvSpPr txBox="1"/>
          <p:nvPr/>
        </p:nvSpPr>
        <p:spPr>
          <a:xfrm>
            <a:off x="9993313" y="3263900"/>
            <a:ext cx="1784350" cy="83185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sp>
        <p:nvSpPr>
          <p:cNvPr id="44051" name="TextBox 18"/>
          <p:cNvSpPr txBox="1"/>
          <p:nvPr/>
        </p:nvSpPr>
        <p:spPr>
          <a:xfrm>
            <a:off x="9474200" y="4819650"/>
            <a:ext cx="2303463" cy="584200"/>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这里可以添加主要内容这里可以添加主要内容</a:t>
            </a:r>
          </a:p>
        </p:txBody>
      </p:sp>
      <p:grpSp>
        <p:nvGrpSpPr>
          <p:cNvPr id="44052" name="组合 19"/>
          <p:cNvGrpSpPr/>
          <p:nvPr/>
        </p:nvGrpSpPr>
        <p:grpSpPr>
          <a:xfrm>
            <a:off x="2792413" y="1644650"/>
            <a:ext cx="1038225" cy="1038225"/>
            <a:chOff x="0" y="0"/>
            <a:chExt cx="1038225" cy="1038225"/>
          </a:xfrm>
        </p:grpSpPr>
        <p:sp>
          <p:nvSpPr>
            <p:cNvPr id="44053" name="Oval 10"/>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4054" name="TextBox 21"/>
            <p:cNvSpPr txBox="1"/>
            <p:nvPr/>
          </p:nvSpPr>
          <p:spPr>
            <a:xfrm>
              <a:off x="112712" y="16510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4055" name="组合 22"/>
          <p:cNvGrpSpPr/>
          <p:nvPr/>
        </p:nvGrpSpPr>
        <p:grpSpPr>
          <a:xfrm>
            <a:off x="2155825" y="3070225"/>
            <a:ext cx="1038225" cy="1038225"/>
            <a:chOff x="0" y="0"/>
            <a:chExt cx="1038225" cy="1038225"/>
          </a:xfrm>
        </p:grpSpPr>
        <p:sp>
          <p:nvSpPr>
            <p:cNvPr id="44056" name="Oval 12"/>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4057" name="TextBox 24"/>
            <p:cNvSpPr txBox="1"/>
            <p:nvPr/>
          </p:nvSpPr>
          <p:spPr>
            <a:xfrm>
              <a:off x="80963" y="15875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4058" name="组合 25"/>
          <p:cNvGrpSpPr/>
          <p:nvPr/>
        </p:nvGrpSpPr>
        <p:grpSpPr>
          <a:xfrm>
            <a:off x="2792413" y="4462463"/>
            <a:ext cx="1038225" cy="1039812"/>
            <a:chOff x="0" y="0"/>
            <a:chExt cx="1038225" cy="1039812"/>
          </a:xfrm>
        </p:grpSpPr>
        <p:sp>
          <p:nvSpPr>
            <p:cNvPr id="44059" name="Oval 11"/>
            <p:cNvSpPr/>
            <p:nvPr/>
          </p:nvSpPr>
          <p:spPr>
            <a:xfrm>
              <a:off x="0" y="0"/>
              <a:ext cx="1038225" cy="1039812"/>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4060" name="TextBox 27"/>
            <p:cNvSpPr txBox="1"/>
            <p:nvPr/>
          </p:nvSpPr>
          <p:spPr>
            <a:xfrm>
              <a:off x="127000" y="173037"/>
              <a:ext cx="811212"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4061" name="组合 28"/>
          <p:cNvGrpSpPr/>
          <p:nvPr/>
        </p:nvGrpSpPr>
        <p:grpSpPr>
          <a:xfrm>
            <a:off x="8239125" y="4462463"/>
            <a:ext cx="1038225" cy="1039812"/>
            <a:chOff x="0" y="0"/>
            <a:chExt cx="1038225" cy="1039812"/>
          </a:xfrm>
        </p:grpSpPr>
        <p:sp>
          <p:nvSpPr>
            <p:cNvPr id="44062" name="Oval 14"/>
            <p:cNvSpPr/>
            <p:nvPr/>
          </p:nvSpPr>
          <p:spPr>
            <a:xfrm>
              <a:off x="0" y="0"/>
              <a:ext cx="1038225" cy="1039812"/>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4063" name="TextBox 30"/>
            <p:cNvSpPr txBox="1"/>
            <p:nvPr/>
          </p:nvSpPr>
          <p:spPr>
            <a:xfrm>
              <a:off x="125413" y="173037"/>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4064" name="组合 31"/>
          <p:cNvGrpSpPr/>
          <p:nvPr/>
        </p:nvGrpSpPr>
        <p:grpSpPr>
          <a:xfrm>
            <a:off x="8875713" y="3070225"/>
            <a:ext cx="1038225" cy="1038225"/>
            <a:chOff x="0" y="0"/>
            <a:chExt cx="1038225" cy="1038225"/>
          </a:xfrm>
        </p:grpSpPr>
        <p:sp>
          <p:nvSpPr>
            <p:cNvPr id="44065" name="Oval 15"/>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4066" name="TextBox 33"/>
            <p:cNvSpPr txBox="1"/>
            <p:nvPr/>
          </p:nvSpPr>
          <p:spPr>
            <a:xfrm>
              <a:off x="115887" y="158750"/>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4067" name="组合 34"/>
          <p:cNvGrpSpPr/>
          <p:nvPr/>
        </p:nvGrpSpPr>
        <p:grpSpPr>
          <a:xfrm>
            <a:off x="8239125" y="1644650"/>
            <a:ext cx="1038225" cy="1038225"/>
            <a:chOff x="0" y="0"/>
            <a:chExt cx="1038225" cy="1038225"/>
          </a:xfrm>
        </p:grpSpPr>
        <p:sp>
          <p:nvSpPr>
            <p:cNvPr id="44068" name="Oval 13"/>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44069" name="TextBox 36"/>
            <p:cNvSpPr txBox="1"/>
            <p:nvPr/>
          </p:nvSpPr>
          <p:spPr>
            <a:xfrm>
              <a:off x="111125" y="150813"/>
              <a:ext cx="812800"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sp>
        <p:nvSpPr>
          <p:cNvPr id="44070" name="Oval 8"/>
          <p:cNvSpPr/>
          <p:nvPr/>
        </p:nvSpPr>
        <p:spPr>
          <a:xfrm>
            <a:off x="4662488" y="2141538"/>
            <a:ext cx="2722562" cy="2722562"/>
          </a:xfrm>
          <a:prstGeom prst="ellipse">
            <a:avLst/>
          </a:prstGeom>
          <a:solidFill>
            <a:srgbClr val="DFDFE1"/>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44071" name="Oval 9"/>
          <p:cNvSpPr/>
          <p:nvPr/>
        </p:nvSpPr>
        <p:spPr>
          <a:xfrm>
            <a:off x="5008563" y="2487613"/>
            <a:ext cx="2030412" cy="2032000"/>
          </a:xfrm>
          <a:prstGeom prst="ellipse">
            <a:avLst/>
          </a:prstGeom>
          <a:solidFill>
            <a:srgbClr val="7A7978"/>
          </a:solidFill>
          <a:ln w="9525">
            <a:noFill/>
          </a:ln>
        </p:spPr>
        <p:txBody>
          <a:bodyPr/>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44072" name="TextBox 39"/>
          <p:cNvSpPr txBox="1"/>
          <p:nvPr/>
        </p:nvSpPr>
        <p:spPr>
          <a:xfrm>
            <a:off x="5275263" y="3070225"/>
            <a:ext cx="1498600" cy="892175"/>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标题文字</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035"/>
                                        </p:tgtEl>
                                        <p:attrNameLst>
                                          <p:attrName>style.visibility</p:attrName>
                                        </p:attrNameLst>
                                      </p:cBhvr>
                                      <p:to>
                                        <p:strVal val="visible"/>
                                      </p:to>
                                    </p:set>
                                    <p:anim calcmode="lin" valueType="num">
                                      <p:cBhvr additive="base">
                                        <p:cTn id="7" dur="300" fill="hold"/>
                                        <p:tgtEl>
                                          <p:spTgt spid="44035"/>
                                        </p:tgtEl>
                                        <p:attrNameLst>
                                          <p:attrName>ppt_x</p:attrName>
                                        </p:attrNameLst>
                                      </p:cBhvr>
                                      <p:tavLst>
                                        <p:tav tm="0">
                                          <p:val>
                                            <p:strVal val="0-#ppt_w/2"/>
                                          </p:val>
                                        </p:tav>
                                        <p:tav tm="100000">
                                          <p:val>
                                            <p:strVal val="#ppt_x"/>
                                          </p:val>
                                        </p:tav>
                                      </p:tavLst>
                                    </p:anim>
                                    <p:anim calcmode="lin" valueType="num">
                                      <p:cBhvr additive="base">
                                        <p:cTn id="8" dur="300" fill="hold"/>
                                        <p:tgtEl>
                                          <p:spTgt spid="4403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4036"/>
                                        </p:tgtEl>
                                        <p:attrNameLst>
                                          <p:attrName>style.visibility</p:attrName>
                                        </p:attrNameLst>
                                      </p:cBhvr>
                                      <p:to>
                                        <p:strVal val="visible"/>
                                      </p:to>
                                    </p:set>
                                    <p:anim calcmode="lin" valueType="num">
                                      <p:cBhvr additive="base">
                                        <p:cTn id="11" dur="300" fill="hold"/>
                                        <p:tgtEl>
                                          <p:spTgt spid="44036"/>
                                        </p:tgtEl>
                                        <p:attrNameLst>
                                          <p:attrName>ppt_x</p:attrName>
                                        </p:attrNameLst>
                                      </p:cBhvr>
                                      <p:tavLst>
                                        <p:tav tm="0">
                                          <p:val>
                                            <p:strVal val="0-#ppt_w/2"/>
                                          </p:val>
                                        </p:tav>
                                        <p:tav tm="100000">
                                          <p:val>
                                            <p:strVal val="#ppt_x"/>
                                          </p:val>
                                        </p:tav>
                                      </p:tavLst>
                                    </p:anim>
                                    <p:anim calcmode="lin" valueType="num">
                                      <p:cBhvr additive="base">
                                        <p:cTn id="12" dur="300" fill="hold"/>
                                        <p:tgtEl>
                                          <p:spTgt spid="440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4037"/>
                                        </p:tgtEl>
                                        <p:attrNameLst>
                                          <p:attrName>style.visibility</p:attrName>
                                        </p:attrNameLst>
                                      </p:cBhvr>
                                      <p:to>
                                        <p:strVal val="visible"/>
                                      </p:to>
                                    </p:set>
                                    <p:anim calcmode="lin" valueType="num">
                                      <p:cBhvr additive="base">
                                        <p:cTn id="15" dur="300" fill="hold"/>
                                        <p:tgtEl>
                                          <p:spTgt spid="44037"/>
                                        </p:tgtEl>
                                        <p:attrNameLst>
                                          <p:attrName>ppt_x</p:attrName>
                                        </p:attrNameLst>
                                      </p:cBhvr>
                                      <p:tavLst>
                                        <p:tav tm="0">
                                          <p:val>
                                            <p:strVal val="0-#ppt_w/2"/>
                                          </p:val>
                                        </p:tav>
                                        <p:tav tm="100000">
                                          <p:val>
                                            <p:strVal val="#ppt_x"/>
                                          </p:val>
                                        </p:tav>
                                      </p:tavLst>
                                    </p:anim>
                                    <p:anim calcmode="lin" valueType="num">
                                      <p:cBhvr additive="base">
                                        <p:cTn id="16" dur="300" fill="hold"/>
                                        <p:tgtEl>
                                          <p:spTgt spid="4403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4034"/>
                                        </p:tgtEl>
                                        <p:attrNameLst>
                                          <p:attrName>style.visibility</p:attrName>
                                        </p:attrNameLst>
                                      </p:cBhvr>
                                      <p:to>
                                        <p:strVal val="visible"/>
                                      </p:to>
                                    </p:set>
                                    <p:anim calcmode="lin" valueType="num">
                                      <p:cBhvr>
                                        <p:cTn id="20" dur="400" fill="hold"/>
                                        <p:tgtEl>
                                          <p:spTgt spid="44034"/>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44034"/>
                                        </p:tgtEl>
                                        <p:attrNameLst>
                                          <p:attrName>ppt_y</p:attrName>
                                        </p:attrNameLst>
                                      </p:cBhvr>
                                      <p:tavLst>
                                        <p:tav tm="0">
                                          <p:val>
                                            <p:strVal val="#ppt_y"/>
                                          </p:val>
                                        </p:tav>
                                        <p:tav tm="100000">
                                          <p:val>
                                            <p:strVal val="#ppt_y"/>
                                          </p:val>
                                        </p:tav>
                                      </p:tavLst>
                                    </p:anim>
                                    <p:anim calcmode="lin" valueType="num">
                                      <p:cBhvr>
                                        <p:cTn id="22" dur="400" fill="hold"/>
                                        <p:tgtEl>
                                          <p:spTgt spid="44034"/>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4403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44034"/>
                                        </p:tgtEl>
                                      </p:cBhvr>
                                    </p:animEffect>
                                  </p:childTnLst>
                                </p:cTn>
                              </p:par>
                            </p:childTnLst>
                          </p:cTn>
                        </p:par>
                        <p:par>
                          <p:cTn id="25" fill="hold">
                            <p:stCondLst>
                              <p:cond delay="1039"/>
                            </p:stCondLst>
                            <p:childTnLst>
                              <p:par>
                                <p:cTn id="26" presetID="10" presetClass="entr" presetSubtype="0" fill="hold" grpId="0" nodeType="afterEffect">
                                  <p:stCondLst>
                                    <p:cond delay="0"/>
                                  </p:stCondLst>
                                  <p:childTnLst>
                                    <p:set>
                                      <p:cBhvr>
                                        <p:cTn id="27" dur="1" fill="hold">
                                          <p:stCondLst>
                                            <p:cond delay="0"/>
                                          </p:stCondLst>
                                        </p:cTn>
                                        <p:tgtEl>
                                          <p:spTgt spid="44071"/>
                                        </p:tgtEl>
                                        <p:attrNameLst>
                                          <p:attrName>style.visibility</p:attrName>
                                        </p:attrNameLst>
                                      </p:cBhvr>
                                      <p:to>
                                        <p:strVal val="visible"/>
                                      </p:to>
                                    </p:set>
                                    <p:anim calcmode="lin" valueType="num">
                                      <p:cBhvr>
                                        <p:cTn id="28" dur="500" fill="hold"/>
                                        <p:tgtEl>
                                          <p:spTgt spid="44071"/>
                                        </p:tgtEl>
                                        <p:attrNameLst>
                                          <p:attrName>ppt_w</p:attrName>
                                        </p:attrNameLst>
                                      </p:cBhvr>
                                      <p:tavLst>
                                        <p:tav tm="0">
                                          <p:val>
                                            <p:fltVal val="0"/>
                                          </p:val>
                                        </p:tav>
                                        <p:tav tm="100000">
                                          <p:val>
                                            <p:strVal val="#ppt_w"/>
                                          </p:val>
                                        </p:tav>
                                      </p:tavLst>
                                    </p:anim>
                                    <p:anim calcmode="lin" valueType="num">
                                      <p:cBhvr>
                                        <p:cTn id="29" dur="500" fill="hold"/>
                                        <p:tgtEl>
                                          <p:spTgt spid="44071"/>
                                        </p:tgtEl>
                                        <p:attrNameLst>
                                          <p:attrName>ppt_h</p:attrName>
                                        </p:attrNameLst>
                                      </p:cBhvr>
                                      <p:tavLst>
                                        <p:tav tm="0">
                                          <p:val>
                                            <p:fltVal val="0"/>
                                          </p:val>
                                        </p:tav>
                                        <p:tav tm="100000">
                                          <p:val>
                                            <p:strVal val="#ppt_h"/>
                                          </p:val>
                                        </p:tav>
                                      </p:tavLst>
                                    </p:anim>
                                    <p:animEffect transition="in" filter="fade">
                                      <p:cBhvr>
                                        <p:cTn id="30" dur="500"/>
                                        <p:tgtEl>
                                          <p:spTgt spid="4407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070"/>
                                        </p:tgtEl>
                                        <p:attrNameLst>
                                          <p:attrName>style.visibility</p:attrName>
                                        </p:attrNameLst>
                                      </p:cBhvr>
                                      <p:to>
                                        <p:strVal val="visible"/>
                                      </p:to>
                                    </p:set>
                                    <p:anim calcmode="lin" valueType="num">
                                      <p:cBhvr>
                                        <p:cTn id="33" dur="500" fill="hold"/>
                                        <p:tgtEl>
                                          <p:spTgt spid="44070"/>
                                        </p:tgtEl>
                                        <p:attrNameLst>
                                          <p:attrName>ppt_w</p:attrName>
                                        </p:attrNameLst>
                                      </p:cBhvr>
                                      <p:tavLst>
                                        <p:tav tm="0">
                                          <p:val>
                                            <p:fltVal val="0"/>
                                          </p:val>
                                        </p:tav>
                                        <p:tav tm="100000">
                                          <p:val>
                                            <p:strVal val="#ppt_w"/>
                                          </p:val>
                                        </p:tav>
                                      </p:tavLst>
                                    </p:anim>
                                    <p:anim calcmode="lin" valueType="num">
                                      <p:cBhvr>
                                        <p:cTn id="34" dur="500" fill="hold"/>
                                        <p:tgtEl>
                                          <p:spTgt spid="44070"/>
                                        </p:tgtEl>
                                        <p:attrNameLst>
                                          <p:attrName>ppt_h</p:attrName>
                                        </p:attrNameLst>
                                      </p:cBhvr>
                                      <p:tavLst>
                                        <p:tav tm="0">
                                          <p:val>
                                            <p:fltVal val="0"/>
                                          </p:val>
                                        </p:tav>
                                        <p:tav tm="100000">
                                          <p:val>
                                            <p:strVal val="#ppt_h"/>
                                          </p:val>
                                        </p:tav>
                                      </p:tavLst>
                                    </p:anim>
                                    <p:animEffect transition="in" filter="fade">
                                      <p:cBhvr>
                                        <p:cTn id="35" dur="500"/>
                                        <p:tgtEl>
                                          <p:spTgt spid="440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4072"/>
                                        </p:tgtEl>
                                        <p:attrNameLst>
                                          <p:attrName>style.visibility</p:attrName>
                                        </p:attrNameLst>
                                      </p:cBhvr>
                                      <p:to>
                                        <p:strVal val="visible"/>
                                      </p:to>
                                    </p:set>
                                    <p:anim calcmode="lin" valueType="num">
                                      <p:cBhvr>
                                        <p:cTn id="38" dur="500" fill="hold"/>
                                        <p:tgtEl>
                                          <p:spTgt spid="44072"/>
                                        </p:tgtEl>
                                        <p:attrNameLst>
                                          <p:attrName>ppt_w</p:attrName>
                                        </p:attrNameLst>
                                      </p:cBhvr>
                                      <p:tavLst>
                                        <p:tav tm="0">
                                          <p:val>
                                            <p:fltVal val="0"/>
                                          </p:val>
                                        </p:tav>
                                        <p:tav tm="100000">
                                          <p:val>
                                            <p:strVal val="#ppt_w"/>
                                          </p:val>
                                        </p:tav>
                                      </p:tavLst>
                                    </p:anim>
                                    <p:anim calcmode="lin" valueType="num">
                                      <p:cBhvr>
                                        <p:cTn id="39" dur="500" fill="hold"/>
                                        <p:tgtEl>
                                          <p:spTgt spid="44072"/>
                                        </p:tgtEl>
                                        <p:attrNameLst>
                                          <p:attrName>ppt_h</p:attrName>
                                        </p:attrNameLst>
                                      </p:cBhvr>
                                      <p:tavLst>
                                        <p:tav tm="0">
                                          <p:val>
                                            <p:fltVal val="0"/>
                                          </p:val>
                                        </p:tav>
                                        <p:tav tm="100000">
                                          <p:val>
                                            <p:strVal val="#ppt_h"/>
                                          </p:val>
                                        </p:tav>
                                      </p:tavLst>
                                    </p:anim>
                                    <p:animEffect transition="in" filter="fade">
                                      <p:cBhvr>
                                        <p:cTn id="40" dur="500"/>
                                        <p:tgtEl>
                                          <p:spTgt spid="44072"/>
                                        </p:tgtEl>
                                      </p:cBhvr>
                                    </p:animEffect>
                                  </p:childTnLst>
                                </p:cTn>
                              </p:par>
                            </p:childTnLst>
                          </p:cTn>
                        </p:par>
                        <p:par>
                          <p:cTn id="41" fill="hold">
                            <p:stCondLst>
                              <p:cond delay="1539"/>
                            </p:stCondLst>
                            <p:childTnLst>
                              <p:par>
                                <p:cTn id="42" presetID="21" presetClass="entr" presetSubtype="1" fill="hold" grpId="0" nodeType="afterEffect">
                                  <p:stCondLst>
                                    <p:cond delay="0"/>
                                  </p:stCondLst>
                                  <p:childTnLst>
                                    <p:set>
                                      <p:cBhvr>
                                        <p:cTn id="43" dur="1" fill="hold">
                                          <p:stCondLst>
                                            <p:cond delay="0"/>
                                          </p:stCondLst>
                                        </p:cTn>
                                        <p:tgtEl>
                                          <p:spTgt spid="44039"/>
                                        </p:tgtEl>
                                        <p:attrNameLst>
                                          <p:attrName>style.visibility</p:attrName>
                                        </p:attrNameLst>
                                      </p:cBhvr>
                                      <p:to>
                                        <p:strVal val="visible"/>
                                      </p:to>
                                    </p:set>
                                    <p:animEffect transition="in" filter="wheel(1)">
                                      <p:cBhvr>
                                        <p:cTn id="44" dur="1000"/>
                                        <p:tgtEl>
                                          <p:spTgt spid="44039"/>
                                        </p:tgtEl>
                                      </p:cBhvr>
                                    </p:animEffect>
                                  </p:childTnLst>
                                </p:cTn>
                              </p:par>
                            </p:childTnLst>
                          </p:cTn>
                        </p:par>
                        <p:par>
                          <p:cTn id="45" fill="hold">
                            <p:stCondLst>
                              <p:cond delay="2539"/>
                            </p:stCondLst>
                            <p:childTnLst>
                              <p:par>
                                <p:cTn id="46" presetID="1" presetClass="entr" presetSubtype="0" fill="hold" nodeType="afterEffect">
                                  <p:stCondLst>
                                    <p:cond delay="0"/>
                                  </p:stCondLst>
                                  <p:childTnLst>
                                    <p:set>
                                      <p:cBhvr>
                                        <p:cTn id="47" dur="1" fill="hold">
                                          <p:stCondLst>
                                            <p:cond delay="0"/>
                                          </p:stCondLst>
                                        </p:cTn>
                                        <p:tgtEl>
                                          <p:spTgt spid="44067"/>
                                        </p:tgtEl>
                                        <p:attrNameLst>
                                          <p:attrName>style.visibility</p:attrName>
                                        </p:attrNameLst>
                                      </p:cBhvr>
                                      <p:to>
                                        <p:strVal val="visible"/>
                                      </p:to>
                                    </p:set>
                                  </p:childTnLst>
                                </p:cTn>
                              </p:par>
                              <p:par>
                                <p:cTn id="48" presetID="63" presetClass="path" presetSubtype="0" accel="50000" decel="50000" fill="hold" nodeType="withEffect">
                                  <p:stCondLst>
                                    <p:cond delay="0"/>
                                  </p:stCondLst>
                                  <p:childTnLst>
                                    <p:animMotion origin="layout" path="M -2.51366E-6 2.45143E-6 L -0.2165 0.20768 " pathEditMode="relative" rAng="0" ptsTypes="AA">
                                      <p:cBhvr>
                                        <p:cTn id="49" dur="500" spd="-99900" fill="hold"/>
                                        <p:tgtEl>
                                          <p:spTgt spid="44067"/>
                                        </p:tgtEl>
                                        <p:attrNameLst>
                                          <p:attrName>ppt_x</p:attrName>
                                          <p:attrName>ppt_y</p:attrName>
                                        </p:attrNameLst>
                                      </p:cBhvr>
                                      <p:rCtr x="-10700" y="10400"/>
                                    </p:animMotion>
                                  </p:childTnLst>
                                </p:cTn>
                              </p:par>
                              <p:par>
                                <p:cTn id="50" presetID="1" presetClass="entr" presetSubtype="0" fill="hold" nodeType="withEffect">
                                  <p:stCondLst>
                                    <p:cond delay="0"/>
                                  </p:stCondLst>
                                  <p:childTnLst>
                                    <p:set>
                                      <p:cBhvr>
                                        <p:cTn id="51" dur="1" fill="hold">
                                          <p:stCondLst>
                                            <p:cond delay="0"/>
                                          </p:stCondLst>
                                        </p:cTn>
                                        <p:tgtEl>
                                          <p:spTgt spid="44064"/>
                                        </p:tgtEl>
                                        <p:attrNameLst>
                                          <p:attrName>style.visibility</p:attrName>
                                        </p:attrNameLst>
                                      </p:cBhvr>
                                      <p:to>
                                        <p:strVal val="visible"/>
                                      </p:to>
                                    </p:set>
                                  </p:childTnLst>
                                </p:cTn>
                              </p:par>
                              <p:par>
                                <p:cTn id="52" presetID="63" presetClass="path" presetSubtype="0" accel="50000" decel="50000" fill="hold" nodeType="withEffect">
                                  <p:stCondLst>
                                    <p:cond delay="0"/>
                                  </p:stCondLst>
                                  <p:childTnLst>
                                    <p:animMotion origin="layout" path="M 4.70466E-6 4.37558E-6 L -0.26868 4.37558E-6 " pathEditMode="relative" rAng="0" ptsTypes="AA">
                                      <p:cBhvr>
                                        <p:cTn id="53" dur="500" spd="-99900" fill="hold"/>
                                        <p:tgtEl>
                                          <p:spTgt spid="44064"/>
                                        </p:tgtEl>
                                        <p:attrNameLst>
                                          <p:attrName>ppt_x</p:attrName>
                                          <p:attrName>ppt_y</p:attrName>
                                        </p:attrNameLst>
                                      </p:cBhvr>
                                      <p:rCtr x="-13300" y="0"/>
                                    </p:animMotion>
                                  </p:childTnLst>
                                </p:cTn>
                              </p:par>
                              <p:par>
                                <p:cTn id="54" presetID="1" presetClass="entr" presetSubtype="0" fill="hold" nodeType="withEffect">
                                  <p:stCondLst>
                                    <p:cond delay="0"/>
                                  </p:stCondLst>
                                  <p:childTnLst>
                                    <p:set>
                                      <p:cBhvr>
                                        <p:cTn id="55" dur="1" fill="hold">
                                          <p:stCondLst>
                                            <p:cond delay="0"/>
                                          </p:stCondLst>
                                        </p:cTn>
                                        <p:tgtEl>
                                          <p:spTgt spid="44061"/>
                                        </p:tgtEl>
                                        <p:attrNameLst>
                                          <p:attrName>style.visibility</p:attrName>
                                        </p:attrNameLst>
                                      </p:cBhvr>
                                      <p:to>
                                        <p:strVal val="visible"/>
                                      </p:to>
                                    </p:set>
                                  </p:childTnLst>
                                </p:cTn>
                              </p:par>
                              <p:par>
                                <p:cTn id="56" presetID="63" presetClass="path" presetSubtype="0" accel="50000" decel="50000" fill="hold" nodeType="withEffect">
                                  <p:stCondLst>
                                    <p:cond delay="0"/>
                                  </p:stCondLst>
                                  <p:childTnLst>
                                    <p:animMotion origin="layout" path="M -2.51366E-6 2.91397E-6 L -0.2165 -0.20282 " pathEditMode="relative" rAng="0" ptsTypes="AA">
                                      <p:cBhvr>
                                        <p:cTn id="57" dur="500" spd="-99900" fill="hold"/>
                                        <p:tgtEl>
                                          <p:spTgt spid="44061"/>
                                        </p:tgtEl>
                                        <p:attrNameLst>
                                          <p:attrName>ppt_x</p:attrName>
                                          <p:attrName>ppt_y</p:attrName>
                                        </p:attrNameLst>
                                      </p:cBhvr>
                                      <p:rCtr x="-10700" y="-10100"/>
                                    </p:animMotion>
                                  </p:childTnLst>
                                </p:cTn>
                              </p:par>
                            </p:childTnLst>
                          </p:cTn>
                        </p:par>
                        <p:par>
                          <p:cTn id="58" fill="hold">
                            <p:stCondLst>
                              <p:cond delay="2539"/>
                            </p:stCondLst>
                            <p:childTnLst>
                              <p:par>
                                <p:cTn id="59" presetID="22" presetClass="entr" presetSubtype="2" fill="hold" nodeType="afterEffect">
                                  <p:stCondLst>
                                    <p:cond delay="0"/>
                                  </p:stCondLst>
                                  <p:childTnLst>
                                    <p:set>
                                      <p:cBhvr>
                                        <p:cTn id="60" dur="1" fill="hold">
                                          <p:stCondLst>
                                            <p:cond delay="0"/>
                                          </p:stCondLst>
                                        </p:cTn>
                                        <p:tgtEl>
                                          <p:spTgt spid="44043"/>
                                        </p:tgtEl>
                                        <p:attrNameLst>
                                          <p:attrName>style.visibility</p:attrName>
                                        </p:attrNameLst>
                                      </p:cBhvr>
                                      <p:to>
                                        <p:strVal val="visible"/>
                                      </p:to>
                                    </p:set>
                                    <p:animEffect transition="in" filter="wipe(right)">
                                      <p:cBhvr>
                                        <p:cTn id="61" dur="500"/>
                                        <p:tgtEl>
                                          <p:spTgt spid="44043"/>
                                        </p:tgtEl>
                                      </p:cBhvr>
                                    </p:animEffect>
                                  </p:childTnLst>
                                </p:cTn>
                              </p:par>
                              <p:par>
                                <p:cTn id="62" presetID="22" presetClass="entr" presetSubtype="2" fill="hold" nodeType="withEffect">
                                  <p:stCondLst>
                                    <p:cond delay="0"/>
                                  </p:stCondLst>
                                  <p:childTnLst>
                                    <p:set>
                                      <p:cBhvr>
                                        <p:cTn id="63" dur="1" fill="hold">
                                          <p:stCondLst>
                                            <p:cond delay="0"/>
                                          </p:stCondLst>
                                        </p:cTn>
                                        <p:tgtEl>
                                          <p:spTgt spid="44045"/>
                                        </p:tgtEl>
                                        <p:attrNameLst>
                                          <p:attrName>style.visibility</p:attrName>
                                        </p:attrNameLst>
                                      </p:cBhvr>
                                      <p:to>
                                        <p:strVal val="visible"/>
                                      </p:to>
                                    </p:set>
                                    <p:animEffect transition="in" filter="wipe(right)">
                                      <p:cBhvr>
                                        <p:cTn id="64" dur="500"/>
                                        <p:tgtEl>
                                          <p:spTgt spid="44045"/>
                                        </p:tgtEl>
                                      </p:cBhvr>
                                    </p:animEffect>
                                  </p:childTnLst>
                                </p:cTn>
                              </p:par>
                              <p:par>
                                <p:cTn id="65" presetID="22" presetClass="entr" presetSubtype="2" fill="hold" nodeType="withEffect">
                                  <p:stCondLst>
                                    <p:cond delay="0"/>
                                  </p:stCondLst>
                                  <p:childTnLst>
                                    <p:set>
                                      <p:cBhvr>
                                        <p:cTn id="66" dur="1" fill="hold">
                                          <p:stCondLst>
                                            <p:cond delay="0"/>
                                          </p:stCondLst>
                                        </p:cTn>
                                        <p:tgtEl>
                                          <p:spTgt spid="44044"/>
                                        </p:tgtEl>
                                        <p:attrNameLst>
                                          <p:attrName>style.visibility</p:attrName>
                                        </p:attrNameLst>
                                      </p:cBhvr>
                                      <p:to>
                                        <p:strVal val="visible"/>
                                      </p:to>
                                    </p:set>
                                    <p:animEffect transition="in" filter="wipe(right)">
                                      <p:cBhvr>
                                        <p:cTn id="67" dur="500"/>
                                        <p:tgtEl>
                                          <p:spTgt spid="44044"/>
                                        </p:tgtEl>
                                      </p:cBhvr>
                                    </p:animEffect>
                                  </p:childTnLst>
                                </p:cTn>
                              </p:par>
                            </p:childTnLst>
                          </p:cTn>
                        </p:par>
                        <p:par>
                          <p:cTn id="68" fill="hold">
                            <p:stCondLst>
                              <p:cond delay="3039"/>
                            </p:stCondLst>
                            <p:childTnLst>
                              <p:par>
                                <p:cTn id="69" presetID="22" presetClass="entr" presetSubtype="8" fill="hold" grpId="0" nodeType="afterEffect">
                                  <p:stCondLst>
                                    <p:cond delay="0"/>
                                  </p:stCondLst>
                                  <p:childTnLst>
                                    <p:set>
                                      <p:cBhvr>
                                        <p:cTn id="70" dur="1" fill="hold">
                                          <p:stCondLst>
                                            <p:cond delay="0"/>
                                          </p:stCondLst>
                                        </p:cTn>
                                        <p:tgtEl>
                                          <p:spTgt spid="44049"/>
                                        </p:tgtEl>
                                        <p:attrNameLst>
                                          <p:attrName>style.visibility</p:attrName>
                                        </p:attrNameLst>
                                      </p:cBhvr>
                                      <p:to>
                                        <p:strVal val="visible"/>
                                      </p:to>
                                    </p:set>
                                    <p:animEffect transition="in" filter="wipe(left)">
                                      <p:cBhvr>
                                        <p:cTn id="71" dur="500"/>
                                        <p:tgtEl>
                                          <p:spTgt spid="44049"/>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44050"/>
                                        </p:tgtEl>
                                        <p:attrNameLst>
                                          <p:attrName>style.visibility</p:attrName>
                                        </p:attrNameLst>
                                      </p:cBhvr>
                                      <p:to>
                                        <p:strVal val="visible"/>
                                      </p:to>
                                    </p:set>
                                    <p:animEffect transition="in" filter="wipe(left)">
                                      <p:cBhvr>
                                        <p:cTn id="74" dur="500"/>
                                        <p:tgtEl>
                                          <p:spTgt spid="44050"/>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4051"/>
                                        </p:tgtEl>
                                        <p:attrNameLst>
                                          <p:attrName>style.visibility</p:attrName>
                                        </p:attrNameLst>
                                      </p:cBhvr>
                                      <p:to>
                                        <p:strVal val="visible"/>
                                      </p:to>
                                    </p:set>
                                    <p:animEffect transition="in" filter="wipe(left)">
                                      <p:cBhvr>
                                        <p:cTn id="77" dur="500"/>
                                        <p:tgtEl>
                                          <p:spTgt spid="44051"/>
                                        </p:tgtEl>
                                      </p:cBhvr>
                                    </p:animEffect>
                                  </p:childTnLst>
                                </p:cTn>
                              </p:par>
                            </p:childTnLst>
                          </p:cTn>
                        </p:par>
                        <p:par>
                          <p:cTn id="78" fill="hold">
                            <p:stCondLst>
                              <p:cond delay="3539"/>
                            </p:stCondLst>
                            <p:childTnLst>
                              <p:par>
                                <p:cTn id="79" presetID="21" presetClass="entr" presetSubtype="1" fill="hold" grpId="0" nodeType="afterEffect">
                                  <p:stCondLst>
                                    <p:cond delay="0"/>
                                  </p:stCondLst>
                                  <p:childTnLst>
                                    <p:set>
                                      <p:cBhvr>
                                        <p:cTn id="80" dur="1" fill="hold">
                                          <p:stCondLst>
                                            <p:cond delay="0"/>
                                          </p:stCondLst>
                                        </p:cTn>
                                        <p:tgtEl>
                                          <p:spTgt spid="44038"/>
                                        </p:tgtEl>
                                        <p:attrNameLst>
                                          <p:attrName>style.visibility</p:attrName>
                                        </p:attrNameLst>
                                      </p:cBhvr>
                                      <p:to>
                                        <p:strVal val="visible"/>
                                      </p:to>
                                    </p:set>
                                    <p:animEffect transition="in" filter="wheel(1)">
                                      <p:cBhvr>
                                        <p:cTn id="81" dur="1000"/>
                                        <p:tgtEl>
                                          <p:spTgt spid="44038"/>
                                        </p:tgtEl>
                                      </p:cBhvr>
                                    </p:animEffect>
                                  </p:childTnLst>
                                </p:cTn>
                              </p:par>
                            </p:childTnLst>
                          </p:cTn>
                        </p:par>
                        <p:par>
                          <p:cTn id="82" fill="hold">
                            <p:stCondLst>
                              <p:cond delay="4539"/>
                            </p:stCondLst>
                            <p:childTnLst>
                              <p:par>
                                <p:cTn id="83" presetID="1" presetClass="entr" presetSubtype="0" fill="hold" nodeType="afterEffect">
                                  <p:stCondLst>
                                    <p:cond delay="0"/>
                                  </p:stCondLst>
                                  <p:childTnLst>
                                    <p:set>
                                      <p:cBhvr>
                                        <p:cTn id="84" dur="1" fill="hold">
                                          <p:stCondLst>
                                            <p:cond delay="0"/>
                                          </p:stCondLst>
                                        </p:cTn>
                                        <p:tgtEl>
                                          <p:spTgt spid="44052"/>
                                        </p:tgtEl>
                                        <p:attrNameLst>
                                          <p:attrName>style.visibility</p:attrName>
                                        </p:attrNameLst>
                                      </p:cBhvr>
                                      <p:to>
                                        <p:strVal val="visible"/>
                                      </p:to>
                                    </p:set>
                                  </p:childTnLst>
                                </p:cTn>
                              </p:par>
                              <p:par>
                                <p:cTn id="85" presetID="63" presetClass="path" presetSubtype="0" accel="50000" decel="50000" fill="hold" nodeType="withEffect">
                                  <p:stCondLst>
                                    <p:cond delay="0"/>
                                  </p:stCondLst>
                                  <p:childTnLst>
                                    <p:animMotion origin="layout" path="M 3.5311E-6 2.45143E-6 L 0.22989 0.20768 " pathEditMode="relative" rAng="0" ptsTypes="AA">
                                      <p:cBhvr>
                                        <p:cTn id="86" dur="500" spd="-99900" fill="hold"/>
                                        <p:tgtEl>
                                          <p:spTgt spid="44052"/>
                                        </p:tgtEl>
                                        <p:attrNameLst>
                                          <p:attrName>ppt_x</p:attrName>
                                          <p:attrName>ppt_y</p:attrName>
                                        </p:attrNameLst>
                                      </p:cBhvr>
                                      <p:rCtr x="11500" y="10400"/>
                                    </p:animMotion>
                                  </p:childTnLst>
                                </p:cTn>
                              </p:par>
                              <p:par>
                                <p:cTn id="87" presetID="1" presetClass="entr" presetSubtype="0" fill="hold" nodeType="withEffect">
                                  <p:stCondLst>
                                    <p:cond delay="0"/>
                                  </p:stCondLst>
                                  <p:childTnLst>
                                    <p:set>
                                      <p:cBhvr>
                                        <p:cTn id="88" dur="1" fill="hold">
                                          <p:stCondLst>
                                            <p:cond delay="0"/>
                                          </p:stCondLst>
                                        </p:cTn>
                                        <p:tgtEl>
                                          <p:spTgt spid="44055"/>
                                        </p:tgtEl>
                                        <p:attrNameLst>
                                          <p:attrName>style.visibility</p:attrName>
                                        </p:attrNameLst>
                                      </p:cBhvr>
                                      <p:to>
                                        <p:strVal val="visible"/>
                                      </p:to>
                                    </p:set>
                                  </p:childTnLst>
                                </p:cTn>
                              </p:par>
                              <p:par>
                                <p:cTn id="89" presetID="63" presetClass="path" presetSubtype="0" accel="50000" decel="50000" fill="hold" nodeType="withEffect">
                                  <p:stCondLst>
                                    <p:cond delay="0"/>
                                  </p:stCondLst>
                                  <p:childTnLst>
                                    <p:animMotion origin="layout" path="M -3.68722E-6 4.37558E-6 L 0.28207 4.37558E-6 " pathEditMode="relative" rAng="0" ptsTypes="AA">
                                      <p:cBhvr>
                                        <p:cTn id="90" dur="500" spd="-99900" fill="hold"/>
                                        <p:tgtEl>
                                          <p:spTgt spid="44055"/>
                                        </p:tgtEl>
                                        <p:attrNameLst>
                                          <p:attrName>ppt_x</p:attrName>
                                          <p:attrName>ppt_y</p:attrName>
                                        </p:attrNameLst>
                                      </p:cBhvr>
                                      <p:rCtr x="14100" y="0"/>
                                    </p:animMotion>
                                  </p:childTnLst>
                                </p:cTn>
                              </p:par>
                              <p:par>
                                <p:cTn id="91" presetID="1" presetClass="entr" presetSubtype="0" fill="hold" nodeType="withEffect">
                                  <p:stCondLst>
                                    <p:cond delay="0"/>
                                  </p:stCondLst>
                                  <p:childTnLst>
                                    <p:set>
                                      <p:cBhvr>
                                        <p:cTn id="92" dur="1" fill="hold">
                                          <p:stCondLst>
                                            <p:cond delay="0"/>
                                          </p:stCondLst>
                                        </p:cTn>
                                        <p:tgtEl>
                                          <p:spTgt spid="44058"/>
                                        </p:tgtEl>
                                        <p:attrNameLst>
                                          <p:attrName>style.visibility</p:attrName>
                                        </p:attrNameLst>
                                      </p:cBhvr>
                                      <p:to>
                                        <p:strVal val="visible"/>
                                      </p:to>
                                    </p:set>
                                  </p:childTnLst>
                                </p:cTn>
                              </p:par>
                              <p:par>
                                <p:cTn id="93" presetID="63" presetClass="path" presetSubtype="0" accel="50000" decel="50000" fill="hold" nodeType="withEffect">
                                  <p:stCondLst>
                                    <p:cond delay="0"/>
                                  </p:stCondLst>
                                  <p:childTnLst>
                                    <p:animMotion origin="layout" path="M 3.5311E-6 2.91397E-6 L 0.22989 -0.20282 " pathEditMode="relative" rAng="0" ptsTypes="AA">
                                      <p:cBhvr>
                                        <p:cTn id="94" dur="500" spd="-99900" fill="hold"/>
                                        <p:tgtEl>
                                          <p:spTgt spid="44058"/>
                                        </p:tgtEl>
                                        <p:attrNameLst>
                                          <p:attrName>ppt_x</p:attrName>
                                          <p:attrName>ppt_y</p:attrName>
                                        </p:attrNameLst>
                                      </p:cBhvr>
                                      <p:rCtr x="11500" y="-10100"/>
                                    </p:animMotion>
                                  </p:childTnLst>
                                </p:cTn>
                              </p:par>
                            </p:childTnLst>
                          </p:cTn>
                        </p:par>
                        <p:par>
                          <p:cTn id="95" fill="hold">
                            <p:stCondLst>
                              <p:cond delay="4539"/>
                            </p:stCondLst>
                            <p:childTnLst>
                              <p:par>
                                <p:cTn id="96" presetID="22" presetClass="entr" presetSubtype="8" fill="hold" nodeType="afterEffect">
                                  <p:stCondLst>
                                    <p:cond delay="0"/>
                                  </p:stCondLst>
                                  <p:childTnLst>
                                    <p:set>
                                      <p:cBhvr>
                                        <p:cTn id="97" dur="1" fill="hold">
                                          <p:stCondLst>
                                            <p:cond delay="0"/>
                                          </p:stCondLst>
                                        </p:cTn>
                                        <p:tgtEl>
                                          <p:spTgt spid="44040"/>
                                        </p:tgtEl>
                                        <p:attrNameLst>
                                          <p:attrName>style.visibility</p:attrName>
                                        </p:attrNameLst>
                                      </p:cBhvr>
                                      <p:to>
                                        <p:strVal val="visible"/>
                                      </p:to>
                                    </p:set>
                                    <p:animEffect transition="in" filter="wipe(left)">
                                      <p:cBhvr>
                                        <p:cTn id="98" dur="500"/>
                                        <p:tgtEl>
                                          <p:spTgt spid="44040"/>
                                        </p:tgtEl>
                                      </p:cBhvr>
                                    </p:animEffect>
                                  </p:childTnLst>
                                </p:cTn>
                              </p:par>
                              <p:par>
                                <p:cTn id="99" presetID="22" presetClass="entr" presetSubtype="8" fill="hold" nodeType="withEffect">
                                  <p:stCondLst>
                                    <p:cond delay="0"/>
                                  </p:stCondLst>
                                  <p:childTnLst>
                                    <p:set>
                                      <p:cBhvr>
                                        <p:cTn id="100" dur="1" fill="hold">
                                          <p:stCondLst>
                                            <p:cond delay="0"/>
                                          </p:stCondLst>
                                        </p:cTn>
                                        <p:tgtEl>
                                          <p:spTgt spid="44041"/>
                                        </p:tgtEl>
                                        <p:attrNameLst>
                                          <p:attrName>style.visibility</p:attrName>
                                        </p:attrNameLst>
                                      </p:cBhvr>
                                      <p:to>
                                        <p:strVal val="visible"/>
                                      </p:to>
                                    </p:set>
                                    <p:animEffect transition="in" filter="wipe(left)">
                                      <p:cBhvr>
                                        <p:cTn id="101" dur="500"/>
                                        <p:tgtEl>
                                          <p:spTgt spid="44041"/>
                                        </p:tgtEl>
                                      </p:cBhvr>
                                    </p:animEffect>
                                  </p:childTnLst>
                                </p:cTn>
                              </p:par>
                              <p:par>
                                <p:cTn id="102" presetID="22" presetClass="entr" presetSubtype="8" fill="hold" nodeType="withEffect">
                                  <p:stCondLst>
                                    <p:cond delay="0"/>
                                  </p:stCondLst>
                                  <p:childTnLst>
                                    <p:set>
                                      <p:cBhvr>
                                        <p:cTn id="103" dur="1" fill="hold">
                                          <p:stCondLst>
                                            <p:cond delay="0"/>
                                          </p:stCondLst>
                                        </p:cTn>
                                        <p:tgtEl>
                                          <p:spTgt spid="44042"/>
                                        </p:tgtEl>
                                        <p:attrNameLst>
                                          <p:attrName>style.visibility</p:attrName>
                                        </p:attrNameLst>
                                      </p:cBhvr>
                                      <p:to>
                                        <p:strVal val="visible"/>
                                      </p:to>
                                    </p:set>
                                    <p:animEffect transition="in" filter="wipe(left)">
                                      <p:cBhvr>
                                        <p:cTn id="104" dur="500"/>
                                        <p:tgtEl>
                                          <p:spTgt spid="44042"/>
                                        </p:tgtEl>
                                      </p:cBhvr>
                                    </p:animEffect>
                                  </p:childTnLst>
                                </p:cTn>
                              </p:par>
                            </p:childTnLst>
                          </p:cTn>
                        </p:par>
                        <p:par>
                          <p:cTn id="105" fill="hold">
                            <p:stCondLst>
                              <p:cond delay="5039"/>
                            </p:stCondLst>
                            <p:childTnLst>
                              <p:par>
                                <p:cTn id="106" presetID="22" presetClass="entr" presetSubtype="2" fill="hold" grpId="0" nodeType="afterEffect">
                                  <p:stCondLst>
                                    <p:cond delay="0"/>
                                  </p:stCondLst>
                                  <p:childTnLst>
                                    <p:set>
                                      <p:cBhvr>
                                        <p:cTn id="107" dur="1" fill="hold">
                                          <p:stCondLst>
                                            <p:cond delay="0"/>
                                          </p:stCondLst>
                                        </p:cTn>
                                        <p:tgtEl>
                                          <p:spTgt spid="44046"/>
                                        </p:tgtEl>
                                        <p:attrNameLst>
                                          <p:attrName>style.visibility</p:attrName>
                                        </p:attrNameLst>
                                      </p:cBhvr>
                                      <p:to>
                                        <p:strVal val="visible"/>
                                      </p:to>
                                    </p:set>
                                    <p:animEffect transition="in" filter="wipe(right)">
                                      <p:cBhvr>
                                        <p:cTn id="108" dur="500"/>
                                        <p:tgtEl>
                                          <p:spTgt spid="44046"/>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44047"/>
                                        </p:tgtEl>
                                        <p:attrNameLst>
                                          <p:attrName>style.visibility</p:attrName>
                                        </p:attrNameLst>
                                      </p:cBhvr>
                                      <p:to>
                                        <p:strVal val="visible"/>
                                      </p:to>
                                    </p:set>
                                    <p:animEffect transition="in" filter="wipe(right)">
                                      <p:cBhvr>
                                        <p:cTn id="111" dur="500"/>
                                        <p:tgtEl>
                                          <p:spTgt spid="44047"/>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44048"/>
                                        </p:tgtEl>
                                        <p:attrNameLst>
                                          <p:attrName>style.visibility</p:attrName>
                                        </p:attrNameLst>
                                      </p:cBhvr>
                                      <p:to>
                                        <p:strVal val="visible"/>
                                      </p:to>
                                    </p:set>
                                    <p:animEffect transition="in" filter="wipe(right)">
                                      <p:cBhvr>
                                        <p:cTn id="114" dur="500"/>
                                        <p:tgtEl>
                                          <p:spTgt spid="44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8" grpId="0" animBg="1"/>
      <p:bldP spid="44039" grpId="0" animBg="1"/>
      <p:bldP spid="44046" grpId="0"/>
      <p:bldP spid="44047" grpId="0"/>
      <p:bldP spid="44048" grpId="0"/>
      <p:bldP spid="44049" grpId="0"/>
      <p:bldP spid="44050" grpId="0"/>
      <p:bldP spid="44051" grpId="0"/>
      <p:bldP spid="44070" grpId="0" animBg="1"/>
      <p:bldP spid="44071" grpId="0" animBg="1"/>
      <p:bldP spid="4407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104"/>
          <p:cNvSpPr txBox="1"/>
          <p:nvPr/>
        </p:nvSpPr>
        <p:spPr>
          <a:xfrm>
            <a:off x="698500" y="107950"/>
            <a:ext cx="3305175" cy="584200"/>
          </a:xfrm>
          <a:prstGeom prst="rect">
            <a:avLst/>
          </a:prstGeom>
          <a:noFill/>
          <a:ln w="9525">
            <a:noFill/>
          </a:ln>
        </p:spPr>
        <p:txBody>
          <a:bodyPr>
            <a:spAutoFit/>
          </a:bodyPr>
          <a:lstStyle/>
          <a:p>
            <a:pPr lvl="0" eaLnBrk="1" hangingPunct="1"/>
            <a:r>
              <a:rPr lang="zh-CN" altLang="en-US" sz="3200"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5059" name="Freeform 5"/>
          <p:cNvSpPr/>
          <p:nvPr/>
        </p:nvSpPr>
        <p:spPr>
          <a:xfrm>
            <a:off x="190500" y="69850"/>
            <a:ext cx="263525"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5060" name="Freeform 6"/>
          <p:cNvSpPr/>
          <p:nvPr/>
        </p:nvSpPr>
        <p:spPr>
          <a:xfrm>
            <a:off x="363538" y="244475"/>
            <a:ext cx="261937"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5061" name="Freeform 7"/>
          <p:cNvSpPr/>
          <p:nvPr/>
        </p:nvSpPr>
        <p:spPr>
          <a:xfrm>
            <a:off x="187325" y="425450"/>
            <a:ext cx="260350"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5062" name="Freeform 15"/>
          <p:cNvSpPr/>
          <p:nvPr/>
        </p:nvSpPr>
        <p:spPr>
          <a:xfrm>
            <a:off x="4306888" y="1738313"/>
            <a:ext cx="1503362" cy="2011362"/>
          </a:xfrm>
          <a:custGeom>
            <a:avLst/>
            <a:gdLst/>
            <a:ahLst/>
            <a:cxnLst>
              <a:cxn ang="0">
                <a:pos x="0" y="503132"/>
              </a:cxn>
              <a:cxn ang="0">
                <a:pos x="542429" y="504743"/>
              </a:cxn>
              <a:cxn ang="0">
                <a:pos x="614582" y="516339"/>
              </a:cxn>
              <a:cxn ang="0">
                <a:pos x="683191" y="537920"/>
              </a:cxn>
              <a:cxn ang="0">
                <a:pos x="747612" y="568842"/>
              </a:cxn>
              <a:cxn ang="0">
                <a:pos x="806236" y="607817"/>
              </a:cxn>
              <a:cxn ang="0">
                <a:pos x="859061" y="655167"/>
              </a:cxn>
              <a:cxn ang="0">
                <a:pos x="904479" y="709281"/>
              </a:cxn>
              <a:cxn ang="0">
                <a:pos x="942165" y="769837"/>
              </a:cxn>
              <a:cxn ang="0">
                <a:pos x="971477" y="835547"/>
              </a:cxn>
              <a:cxn ang="0">
                <a:pos x="991126" y="906089"/>
              </a:cxn>
              <a:cxn ang="0">
                <a:pos x="1000467" y="980496"/>
              </a:cxn>
              <a:cxn ang="0">
                <a:pos x="998534" y="1057157"/>
              </a:cxn>
              <a:cxn ang="0">
                <a:pos x="985328" y="1130598"/>
              </a:cxn>
              <a:cxn ang="0">
                <a:pos x="961814" y="1200495"/>
              </a:cxn>
              <a:cxn ang="0">
                <a:pos x="928637" y="1265561"/>
              </a:cxn>
              <a:cxn ang="0">
                <a:pos x="887085" y="1324507"/>
              </a:cxn>
              <a:cxn ang="0">
                <a:pos x="837480" y="1377010"/>
              </a:cxn>
              <a:cxn ang="0">
                <a:pos x="780145" y="1422105"/>
              </a:cxn>
              <a:cxn ang="0">
                <a:pos x="717012" y="1458503"/>
              </a:cxn>
              <a:cxn ang="0">
                <a:pos x="648403" y="1485560"/>
              </a:cxn>
              <a:cxn ang="0">
                <a:pos x="574962" y="1502632"/>
              </a:cxn>
              <a:cxn ang="0">
                <a:pos x="515695" y="1508108"/>
              </a:cxn>
              <a:cxn ang="0">
                <a:pos x="492503" y="1508108"/>
              </a:cxn>
              <a:cxn ang="0">
                <a:pos x="492503" y="2011240"/>
              </a:cxn>
              <a:cxn ang="0">
                <a:pos x="513440" y="2011240"/>
              </a:cxn>
              <a:cxn ang="0">
                <a:pos x="534699" y="2010596"/>
              </a:cxn>
              <a:cxn ang="0">
                <a:pos x="600409" y="2006086"/>
              </a:cxn>
              <a:cxn ang="0">
                <a:pos x="750511" y="1979351"/>
              </a:cxn>
              <a:cxn ang="0">
                <a:pos x="890950" y="1931679"/>
              </a:cxn>
              <a:cxn ang="0">
                <a:pos x="1021404" y="1864681"/>
              </a:cxn>
              <a:cxn ang="0">
                <a:pos x="1139617" y="1779967"/>
              </a:cxn>
              <a:cxn ang="0">
                <a:pos x="1243980" y="1680113"/>
              </a:cxn>
              <a:cxn ang="0">
                <a:pos x="1332882" y="1566087"/>
              </a:cxn>
              <a:cxn ang="0">
                <a:pos x="1405356" y="1439821"/>
              </a:cxn>
              <a:cxn ang="0">
                <a:pos x="1458826" y="1303247"/>
              </a:cxn>
              <a:cxn ang="0">
                <a:pos x="1492325" y="1158299"/>
              </a:cxn>
              <a:cxn ang="0">
                <a:pos x="1503599" y="1006586"/>
              </a:cxn>
              <a:cxn ang="0">
                <a:pos x="1492647" y="855196"/>
              </a:cxn>
              <a:cxn ang="0">
                <a:pos x="1460114" y="711858"/>
              </a:cxn>
              <a:cxn ang="0">
                <a:pos x="1408577" y="577861"/>
              </a:cxn>
              <a:cxn ang="0">
                <a:pos x="1338680" y="453528"/>
              </a:cxn>
              <a:cxn ang="0">
                <a:pos x="1253321" y="341112"/>
              </a:cxn>
              <a:cxn ang="0">
                <a:pos x="1152824" y="242225"/>
              </a:cxn>
              <a:cxn ang="0">
                <a:pos x="1039764" y="158155"/>
              </a:cxn>
              <a:cxn ang="0">
                <a:pos x="915752" y="90512"/>
              </a:cxn>
              <a:cxn ang="0">
                <a:pos x="782078" y="40586"/>
              </a:cxn>
              <a:cxn ang="0">
                <a:pos x="640350" y="9663"/>
              </a:cxn>
              <a:cxn ang="0">
                <a:pos x="492503" y="0"/>
              </a:cxn>
            </a:cxnLst>
            <a:rect l="0" t="0" r="0" b="0"/>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alpha val="100000"/>
            </a:schemeClr>
          </a:solidFill>
          <a:ln w="9525">
            <a:noFill/>
          </a:ln>
        </p:spPr>
        <p:txBody>
          <a:bodyPr/>
          <a:lstStyle/>
          <a:p>
            <a:endParaRPr lang="zh-CN" altLang="en-US"/>
          </a:p>
        </p:txBody>
      </p:sp>
      <p:pic>
        <p:nvPicPr>
          <p:cNvPr id="45063" name="Picture 57"/>
          <p:cNvPicPr>
            <a:picLocks noChangeAspect="1"/>
          </p:cNvPicPr>
          <p:nvPr/>
        </p:nvPicPr>
        <p:blipFill>
          <a:blip r:embed="rId3" cstate="email">
            <a:lum bright="23999"/>
            <a:extLst>
              <a:ext uri="{28A0092B-C50C-407E-A947-70E740481C1C}">
                <a14:useLocalDpi xmlns:a14="http://schemas.microsoft.com/office/drawing/2010/main"/>
              </a:ext>
            </a:extLst>
          </a:blip>
          <a:srcRect t="-420"/>
          <a:stretch>
            <a:fillRect/>
          </a:stretch>
        </p:blipFill>
        <p:spPr>
          <a:xfrm>
            <a:off x="4295775" y="831850"/>
            <a:ext cx="292100" cy="5821363"/>
          </a:xfrm>
          <a:prstGeom prst="rect">
            <a:avLst/>
          </a:prstGeom>
          <a:noFill/>
          <a:ln w="9525">
            <a:noFill/>
          </a:ln>
        </p:spPr>
      </p:pic>
      <p:pic>
        <p:nvPicPr>
          <p:cNvPr id="45064" name="Picture 57"/>
          <p:cNvPicPr>
            <a:picLocks noChangeAspect="1"/>
          </p:cNvPicPr>
          <p:nvPr/>
        </p:nvPicPr>
        <p:blipFill>
          <a:blip r:embed="rId4" cstate="email">
            <a:lum bright="23999"/>
            <a:extLst>
              <a:ext uri="{28A0092B-C50C-407E-A947-70E740481C1C}">
                <a14:useLocalDpi xmlns:a14="http://schemas.microsoft.com/office/drawing/2010/main"/>
              </a:ext>
            </a:extLst>
          </a:blip>
          <a:srcRect b="-420"/>
          <a:stretch>
            <a:fillRect/>
          </a:stretch>
        </p:blipFill>
        <p:spPr>
          <a:xfrm>
            <a:off x="7280275" y="831850"/>
            <a:ext cx="288925" cy="5821363"/>
          </a:xfrm>
          <a:prstGeom prst="rect">
            <a:avLst/>
          </a:prstGeom>
          <a:noFill/>
          <a:ln w="9525">
            <a:noFill/>
          </a:ln>
        </p:spPr>
      </p:pic>
      <p:sp>
        <p:nvSpPr>
          <p:cNvPr id="45065" name="Freeform 15"/>
          <p:cNvSpPr/>
          <p:nvPr/>
        </p:nvSpPr>
        <p:spPr>
          <a:xfrm>
            <a:off x="4306888" y="3922713"/>
            <a:ext cx="1503362" cy="2011362"/>
          </a:xfrm>
          <a:custGeom>
            <a:avLst/>
            <a:gdLst/>
            <a:ahLst/>
            <a:cxnLst>
              <a:cxn ang="0">
                <a:pos x="0" y="503132"/>
              </a:cxn>
              <a:cxn ang="0">
                <a:pos x="542429" y="504743"/>
              </a:cxn>
              <a:cxn ang="0">
                <a:pos x="614582" y="516339"/>
              </a:cxn>
              <a:cxn ang="0">
                <a:pos x="683191" y="537920"/>
              </a:cxn>
              <a:cxn ang="0">
                <a:pos x="747612" y="568842"/>
              </a:cxn>
              <a:cxn ang="0">
                <a:pos x="806236" y="607817"/>
              </a:cxn>
              <a:cxn ang="0">
                <a:pos x="859061" y="655167"/>
              </a:cxn>
              <a:cxn ang="0">
                <a:pos x="904479" y="709281"/>
              </a:cxn>
              <a:cxn ang="0">
                <a:pos x="942165" y="769837"/>
              </a:cxn>
              <a:cxn ang="0">
                <a:pos x="971477" y="835547"/>
              </a:cxn>
              <a:cxn ang="0">
                <a:pos x="991126" y="906089"/>
              </a:cxn>
              <a:cxn ang="0">
                <a:pos x="1000467" y="980496"/>
              </a:cxn>
              <a:cxn ang="0">
                <a:pos x="998534" y="1057157"/>
              </a:cxn>
              <a:cxn ang="0">
                <a:pos x="985328" y="1130598"/>
              </a:cxn>
              <a:cxn ang="0">
                <a:pos x="961814" y="1200495"/>
              </a:cxn>
              <a:cxn ang="0">
                <a:pos x="928637" y="1265561"/>
              </a:cxn>
              <a:cxn ang="0">
                <a:pos x="887085" y="1324507"/>
              </a:cxn>
              <a:cxn ang="0">
                <a:pos x="837480" y="1377010"/>
              </a:cxn>
              <a:cxn ang="0">
                <a:pos x="780145" y="1422105"/>
              </a:cxn>
              <a:cxn ang="0">
                <a:pos x="717012" y="1458503"/>
              </a:cxn>
              <a:cxn ang="0">
                <a:pos x="648403" y="1485560"/>
              </a:cxn>
              <a:cxn ang="0">
                <a:pos x="574962" y="1502632"/>
              </a:cxn>
              <a:cxn ang="0">
                <a:pos x="515695" y="1508108"/>
              </a:cxn>
              <a:cxn ang="0">
                <a:pos x="492503" y="1508108"/>
              </a:cxn>
              <a:cxn ang="0">
                <a:pos x="492503" y="2011240"/>
              </a:cxn>
              <a:cxn ang="0">
                <a:pos x="513440" y="2011240"/>
              </a:cxn>
              <a:cxn ang="0">
                <a:pos x="534699" y="2010596"/>
              </a:cxn>
              <a:cxn ang="0">
                <a:pos x="600409" y="2006086"/>
              </a:cxn>
              <a:cxn ang="0">
                <a:pos x="750511" y="1979351"/>
              </a:cxn>
              <a:cxn ang="0">
                <a:pos x="890950" y="1931679"/>
              </a:cxn>
              <a:cxn ang="0">
                <a:pos x="1021404" y="1864681"/>
              </a:cxn>
              <a:cxn ang="0">
                <a:pos x="1139617" y="1779967"/>
              </a:cxn>
              <a:cxn ang="0">
                <a:pos x="1243980" y="1680113"/>
              </a:cxn>
              <a:cxn ang="0">
                <a:pos x="1332882" y="1566087"/>
              </a:cxn>
              <a:cxn ang="0">
                <a:pos x="1405356" y="1439821"/>
              </a:cxn>
              <a:cxn ang="0">
                <a:pos x="1458826" y="1303247"/>
              </a:cxn>
              <a:cxn ang="0">
                <a:pos x="1492325" y="1158299"/>
              </a:cxn>
              <a:cxn ang="0">
                <a:pos x="1503599" y="1006586"/>
              </a:cxn>
              <a:cxn ang="0">
                <a:pos x="1492647" y="855196"/>
              </a:cxn>
              <a:cxn ang="0">
                <a:pos x="1460114" y="711858"/>
              </a:cxn>
              <a:cxn ang="0">
                <a:pos x="1408577" y="577861"/>
              </a:cxn>
              <a:cxn ang="0">
                <a:pos x="1338680" y="453528"/>
              </a:cxn>
              <a:cxn ang="0">
                <a:pos x="1253321" y="341112"/>
              </a:cxn>
              <a:cxn ang="0">
                <a:pos x="1152824" y="242225"/>
              </a:cxn>
              <a:cxn ang="0">
                <a:pos x="1039764" y="158155"/>
              </a:cxn>
              <a:cxn ang="0">
                <a:pos x="915752" y="90512"/>
              </a:cxn>
              <a:cxn ang="0">
                <a:pos x="782078" y="40586"/>
              </a:cxn>
              <a:cxn ang="0">
                <a:pos x="640350" y="9663"/>
              </a:cxn>
              <a:cxn ang="0">
                <a:pos x="492503" y="0"/>
              </a:cxn>
            </a:cxnLst>
            <a:rect l="0" t="0" r="0" b="0"/>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bg1">
              <a:alpha val="100000"/>
            </a:schemeClr>
          </a:solidFill>
          <a:ln w="9525">
            <a:noFill/>
          </a:ln>
        </p:spPr>
        <p:txBody>
          <a:bodyPr/>
          <a:lstStyle/>
          <a:p>
            <a:endParaRPr lang="zh-CN" altLang="en-US"/>
          </a:p>
        </p:txBody>
      </p:sp>
      <p:sp>
        <p:nvSpPr>
          <p:cNvPr id="45066" name="Freeform 15"/>
          <p:cNvSpPr/>
          <p:nvPr/>
        </p:nvSpPr>
        <p:spPr>
          <a:xfrm flipH="1">
            <a:off x="6065838" y="1738313"/>
            <a:ext cx="1503362" cy="2011362"/>
          </a:xfrm>
          <a:custGeom>
            <a:avLst/>
            <a:gdLst/>
            <a:ahLst/>
            <a:cxnLst>
              <a:cxn ang="0">
                <a:pos x="0" y="503132"/>
              </a:cxn>
              <a:cxn ang="0">
                <a:pos x="542429" y="504743"/>
              </a:cxn>
              <a:cxn ang="0">
                <a:pos x="614582" y="516339"/>
              </a:cxn>
              <a:cxn ang="0">
                <a:pos x="683191" y="537920"/>
              </a:cxn>
              <a:cxn ang="0">
                <a:pos x="747612" y="568842"/>
              </a:cxn>
              <a:cxn ang="0">
                <a:pos x="806236" y="607817"/>
              </a:cxn>
              <a:cxn ang="0">
                <a:pos x="859061" y="655167"/>
              </a:cxn>
              <a:cxn ang="0">
                <a:pos x="904479" y="709281"/>
              </a:cxn>
              <a:cxn ang="0">
                <a:pos x="942165" y="769837"/>
              </a:cxn>
              <a:cxn ang="0">
                <a:pos x="971477" y="835547"/>
              </a:cxn>
              <a:cxn ang="0">
                <a:pos x="991126" y="906089"/>
              </a:cxn>
              <a:cxn ang="0">
                <a:pos x="1000467" y="980496"/>
              </a:cxn>
              <a:cxn ang="0">
                <a:pos x="998534" y="1057157"/>
              </a:cxn>
              <a:cxn ang="0">
                <a:pos x="985328" y="1130598"/>
              </a:cxn>
              <a:cxn ang="0">
                <a:pos x="961814" y="1200495"/>
              </a:cxn>
              <a:cxn ang="0">
                <a:pos x="928637" y="1265561"/>
              </a:cxn>
              <a:cxn ang="0">
                <a:pos x="887085" y="1324507"/>
              </a:cxn>
              <a:cxn ang="0">
                <a:pos x="837480" y="1377010"/>
              </a:cxn>
              <a:cxn ang="0">
                <a:pos x="780145" y="1422105"/>
              </a:cxn>
              <a:cxn ang="0">
                <a:pos x="717012" y="1458503"/>
              </a:cxn>
              <a:cxn ang="0">
                <a:pos x="648403" y="1485560"/>
              </a:cxn>
              <a:cxn ang="0">
                <a:pos x="574962" y="1502632"/>
              </a:cxn>
              <a:cxn ang="0">
                <a:pos x="515695" y="1508108"/>
              </a:cxn>
              <a:cxn ang="0">
                <a:pos x="492503" y="1508108"/>
              </a:cxn>
              <a:cxn ang="0">
                <a:pos x="492503" y="2011240"/>
              </a:cxn>
              <a:cxn ang="0">
                <a:pos x="513440" y="2011240"/>
              </a:cxn>
              <a:cxn ang="0">
                <a:pos x="534699" y="2010596"/>
              </a:cxn>
              <a:cxn ang="0">
                <a:pos x="600409" y="2006086"/>
              </a:cxn>
              <a:cxn ang="0">
                <a:pos x="750511" y="1979351"/>
              </a:cxn>
              <a:cxn ang="0">
                <a:pos x="890950" y="1931679"/>
              </a:cxn>
              <a:cxn ang="0">
                <a:pos x="1021404" y="1864681"/>
              </a:cxn>
              <a:cxn ang="0">
                <a:pos x="1139617" y="1779967"/>
              </a:cxn>
              <a:cxn ang="0">
                <a:pos x="1243980" y="1680113"/>
              </a:cxn>
              <a:cxn ang="0">
                <a:pos x="1332882" y="1566087"/>
              </a:cxn>
              <a:cxn ang="0">
                <a:pos x="1405356" y="1439821"/>
              </a:cxn>
              <a:cxn ang="0">
                <a:pos x="1458826" y="1303247"/>
              </a:cxn>
              <a:cxn ang="0">
                <a:pos x="1492325" y="1158299"/>
              </a:cxn>
              <a:cxn ang="0">
                <a:pos x="1503599" y="1006586"/>
              </a:cxn>
              <a:cxn ang="0">
                <a:pos x="1492647" y="855196"/>
              </a:cxn>
              <a:cxn ang="0">
                <a:pos x="1460114" y="711858"/>
              </a:cxn>
              <a:cxn ang="0">
                <a:pos x="1408577" y="577861"/>
              </a:cxn>
              <a:cxn ang="0">
                <a:pos x="1338680" y="453528"/>
              </a:cxn>
              <a:cxn ang="0">
                <a:pos x="1253321" y="341112"/>
              </a:cxn>
              <a:cxn ang="0">
                <a:pos x="1152824" y="242225"/>
              </a:cxn>
              <a:cxn ang="0">
                <a:pos x="1039764" y="158155"/>
              </a:cxn>
              <a:cxn ang="0">
                <a:pos x="915752" y="90512"/>
              </a:cxn>
              <a:cxn ang="0">
                <a:pos x="782078" y="40586"/>
              </a:cxn>
              <a:cxn ang="0">
                <a:pos x="640350" y="9663"/>
              </a:cxn>
              <a:cxn ang="0">
                <a:pos x="492503" y="0"/>
              </a:cxn>
            </a:cxnLst>
            <a:rect l="0" t="0" r="0" b="0"/>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bg1">
              <a:alpha val="100000"/>
            </a:schemeClr>
          </a:solidFill>
          <a:ln w="9525">
            <a:noFill/>
          </a:ln>
        </p:spPr>
        <p:txBody>
          <a:bodyPr/>
          <a:lstStyle/>
          <a:p>
            <a:endParaRPr lang="zh-CN" altLang="en-US"/>
          </a:p>
        </p:txBody>
      </p:sp>
      <p:sp>
        <p:nvSpPr>
          <p:cNvPr id="45067" name="Freeform 15"/>
          <p:cNvSpPr/>
          <p:nvPr/>
        </p:nvSpPr>
        <p:spPr>
          <a:xfrm flipH="1">
            <a:off x="6065838" y="3922713"/>
            <a:ext cx="1503362" cy="2011362"/>
          </a:xfrm>
          <a:custGeom>
            <a:avLst/>
            <a:gdLst/>
            <a:ahLst/>
            <a:cxnLst>
              <a:cxn ang="0">
                <a:pos x="0" y="503132"/>
              </a:cxn>
              <a:cxn ang="0">
                <a:pos x="542429" y="504743"/>
              </a:cxn>
              <a:cxn ang="0">
                <a:pos x="614582" y="516339"/>
              </a:cxn>
              <a:cxn ang="0">
                <a:pos x="683191" y="537920"/>
              </a:cxn>
              <a:cxn ang="0">
                <a:pos x="747612" y="568842"/>
              </a:cxn>
              <a:cxn ang="0">
                <a:pos x="806236" y="607817"/>
              </a:cxn>
              <a:cxn ang="0">
                <a:pos x="859061" y="655167"/>
              </a:cxn>
              <a:cxn ang="0">
                <a:pos x="904479" y="709281"/>
              </a:cxn>
              <a:cxn ang="0">
                <a:pos x="942165" y="769837"/>
              </a:cxn>
              <a:cxn ang="0">
                <a:pos x="971477" y="835547"/>
              </a:cxn>
              <a:cxn ang="0">
                <a:pos x="991126" y="906089"/>
              </a:cxn>
              <a:cxn ang="0">
                <a:pos x="1000467" y="980496"/>
              </a:cxn>
              <a:cxn ang="0">
                <a:pos x="998534" y="1057157"/>
              </a:cxn>
              <a:cxn ang="0">
                <a:pos x="985328" y="1130598"/>
              </a:cxn>
              <a:cxn ang="0">
                <a:pos x="961814" y="1200495"/>
              </a:cxn>
              <a:cxn ang="0">
                <a:pos x="928637" y="1265561"/>
              </a:cxn>
              <a:cxn ang="0">
                <a:pos x="887085" y="1324507"/>
              </a:cxn>
              <a:cxn ang="0">
                <a:pos x="837480" y="1377010"/>
              </a:cxn>
              <a:cxn ang="0">
                <a:pos x="780145" y="1422105"/>
              </a:cxn>
              <a:cxn ang="0">
                <a:pos x="717012" y="1458503"/>
              </a:cxn>
              <a:cxn ang="0">
                <a:pos x="648403" y="1485560"/>
              </a:cxn>
              <a:cxn ang="0">
                <a:pos x="574962" y="1502632"/>
              </a:cxn>
              <a:cxn ang="0">
                <a:pos x="515695" y="1508108"/>
              </a:cxn>
              <a:cxn ang="0">
                <a:pos x="492503" y="1508108"/>
              </a:cxn>
              <a:cxn ang="0">
                <a:pos x="492503" y="2011240"/>
              </a:cxn>
              <a:cxn ang="0">
                <a:pos x="513440" y="2011240"/>
              </a:cxn>
              <a:cxn ang="0">
                <a:pos x="534699" y="2010596"/>
              </a:cxn>
              <a:cxn ang="0">
                <a:pos x="600409" y="2006086"/>
              </a:cxn>
              <a:cxn ang="0">
                <a:pos x="750511" y="1979351"/>
              </a:cxn>
              <a:cxn ang="0">
                <a:pos x="890950" y="1931679"/>
              </a:cxn>
              <a:cxn ang="0">
                <a:pos x="1021404" y="1864681"/>
              </a:cxn>
              <a:cxn ang="0">
                <a:pos x="1139617" y="1779967"/>
              </a:cxn>
              <a:cxn ang="0">
                <a:pos x="1243980" y="1680113"/>
              </a:cxn>
              <a:cxn ang="0">
                <a:pos x="1332882" y="1566087"/>
              </a:cxn>
              <a:cxn ang="0">
                <a:pos x="1405356" y="1439821"/>
              </a:cxn>
              <a:cxn ang="0">
                <a:pos x="1458826" y="1303247"/>
              </a:cxn>
              <a:cxn ang="0">
                <a:pos x="1492325" y="1158299"/>
              </a:cxn>
              <a:cxn ang="0">
                <a:pos x="1503599" y="1006586"/>
              </a:cxn>
              <a:cxn ang="0">
                <a:pos x="1492647" y="855196"/>
              </a:cxn>
              <a:cxn ang="0">
                <a:pos x="1460114" y="711858"/>
              </a:cxn>
              <a:cxn ang="0">
                <a:pos x="1408577" y="577861"/>
              </a:cxn>
              <a:cxn ang="0">
                <a:pos x="1338680" y="453528"/>
              </a:cxn>
              <a:cxn ang="0">
                <a:pos x="1253321" y="341112"/>
              </a:cxn>
              <a:cxn ang="0">
                <a:pos x="1152824" y="242225"/>
              </a:cxn>
              <a:cxn ang="0">
                <a:pos x="1039764" y="158155"/>
              </a:cxn>
              <a:cxn ang="0">
                <a:pos x="915752" y="90512"/>
              </a:cxn>
              <a:cxn ang="0">
                <a:pos x="782078" y="40586"/>
              </a:cxn>
              <a:cxn ang="0">
                <a:pos x="640350" y="9663"/>
              </a:cxn>
              <a:cxn ang="0">
                <a:pos x="492503" y="0"/>
              </a:cxn>
            </a:cxnLst>
            <a:rect l="0" t="0" r="0" b="0"/>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alpha val="100000"/>
            </a:schemeClr>
          </a:solidFill>
          <a:ln w="9525">
            <a:noFill/>
          </a:ln>
        </p:spPr>
        <p:txBody>
          <a:bodyPr/>
          <a:lstStyle/>
          <a:p>
            <a:endParaRPr lang="zh-CN" altLang="en-US"/>
          </a:p>
        </p:txBody>
      </p:sp>
      <p:sp>
        <p:nvSpPr>
          <p:cNvPr id="45068" name="TextBox 11"/>
          <p:cNvSpPr txBox="1"/>
          <p:nvPr/>
        </p:nvSpPr>
        <p:spPr>
          <a:xfrm>
            <a:off x="2255838" y="1835150"/>
            <a:ext cx="1800225" cy="369888"/>
          </a:xfrm>
          <a:prstGeom prst="rect">
            <a:avLst/>
          </a:prstGeom>
          <a:noFill/>
          <a:ln w="9525">
            <a:noFill/>
          </a:ln>
        </p:spPr>
        <p:txBody>
          <a:bodyPr wrap="none">
            <a:spAutoFit/>
          </a:bodyPr>
          <a:lstStyle/>
          <a:p>
            <a:pPr lvl="0" eaLnBrk="1" hangingPunct="1"/>
            <a:r>
              <a:rPr lang="zh-CN" altLang="en-US"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5069" name="TextBox 12"/>
          <p:cNvSpPr txBox="1"/>
          <p:nvPr/>
        </p:nvSpPr>
        <p:spPr>
          <a:xfrm>
            <a:off x="2255838" y="2165350"/>
            <a:ext cx="2039937" cy="132397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p>
          <a:p>
            <a:pPr lvl="0" eaLnBrk="1" hangingPunct="1"/>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45070" name="TextBox 13"/>
          <p:cNvSpPr txBox="1"/>
          <p:nvPr/>
        </p:nvSpPr>
        <p:spPr>
          <a:xfrm>
            <a:off x="4441825" y="2420938"/>
            <a:ext cx="755650" cy="647700"/>
          </a:xfrm>
          <a:prstGeom prst="rect">
            <a:avLst/>
          </a:prstGeom>
          <a:noFill/>
          <a:ln w="9525">
            <a:noFill/>
          </a:ln>
        </p:spPr>
        <p:txBody>
          <a:bodyPr wrap="none">
            <a:spAutoFit/>
          </a:bodyPr>
          <a:lstStyle/>
          <a:p>
            <a:pPr lvl="0" eaLnBrk="1" hangingPunct="1"/>
            <a:r>
              <a:rPr lang="en-US" altLang="x-none" sz="3600" b="1" dirty="0">
                <a:solidFill>
                  <a:schemeClr val="accent1"/>
                </a:solidFill>
                <a:latin typeface="微软雅黑" panose="020B0503020204020204" pitchFamily="2" charset="-122"/>
                <a:ea typeface="微软雅黑" panose="020B0503020204020204" pitchFamily="2" charset="-122"/>
              </a:rPr>
              <a:t>01</a:t>
            </a:r>
            <a:endParaRPr lang="zh-CN" altLang="en-US" sz="3600" b="1" dirty="0">
              <a:solidFill>
                <a:schemeClr val="accent1"/>
              </a:solidFill>
              <a:latin typeface="微软雅黑" panose="020B0503020204020204" pitchFamily="2" charset="-122"/>
              <a:ea typeface="微软雅黑" panose="020B0503020204020204" pitchFamily="2" charset="-122"/>
            </a:endParaRPr>
          </a:p>
        </p:txBody>
      </p:sp>
      <p:sp>
        <p:nvSpPr>
          <p:cNvPr id="45071" name="TextBox 14"/>
          <p:cNvSpPr txBox="1"/>
          <p:nvPr/>
        </p:nvSpPr>
        <p:spPr>
          <a:xfrm>
            <a:off x="6727825" y="2420938"/>
            <a:ext cx="755650" cy="647700"/>
          </a:xfrm>
          <a:prstGeom prst="rect">
            <a:avLst/>
          </a:prstGeom>
          <a:noFill/>
          <a:ln w="9525">
            <a:noFill/>
          </a:ln>
        </p:spPr>
        <p:txBody>
          <a:bodyPr wrap="none">
            <a:spAutoFit/>
          </a:bodyPr>
          <a:lstStyle/>
          <a:p>
            <a:pPr lvl="0" eaLnBrk="1" hangingPunct="1"/>
            <a:r>
              <a:rPr lang="en-US" altLang="x-none" sz="3600" b="1" dirty="0">
                <a:solidFill>
                  <a:schemeClr val="accent1"/>
                </a:solidFill>
                <a:latin typeface="微软雅黑" panose="020B0503020204020204" pitchFamily="2" charset="-122"/>
                <a:ea typeface="微软雅黑" panose="020B0503020204020204" pitchFamily="2" charset="-122"/>
              </a:rPr>
              <a:t>03</a:t>
            </a:r>
            <a:endParaRPr lang="zh-CN" altLang="en-US" sz="3600" b="1" dirty="0">
              <a:solidFill>
                <a:schemeClr val="accent1"/>
              </a:solidFill>
              <a:latin typeface="微软雅黑" panose="020B0503020204020204" pitchFamily="2" charset="-122"/>
              <a:ea typeface="微软雅黑" panose="020B0503020204020204" pitchFamily="2" charset="-122"/>
            </a:endParaRPr>
          </a:p>
        </p:txBody>
      </p:sp>
      <p:sp>
        <p:nvSpPr>
          <p:cNvPr id="45072" name="TextBox 15"/>
          <p:cNvSpPr txBox="1"/>
          <p:nvPr/>
        </p:nvSpPr>
        <p:spPr>
          <a:xfrm>
            <a:off x="4441825" y="4630738"/>
            <a:ext cx="755650" cy="647700"/>
          </a:xfrm>
          <a:prstGeom prst="rect">
            <a:avLst/>
          </a:prstGeom>
          <a:noFill/>
          <a:ln w="9525">
            <a:noFill/>
          </a:ln>
        </p:spPr>
        <p:txBody>
          <a:bodyPr wrap="none">
            <a:spAutoFit/>
          </a:bodyPr>
          <a:lstStyle/>
          <a:p>
            <a:pPr lvl="0" eaLnBrk="1" hangingPunct="1"/>
            <a:r>
              <a:rPr lang="en-US" altLang="x-none" sz="3600" b="1" dirty="0">
                <a:solidFill>
                  <a:schemeClr val="accent1"/>
                </a:solidFill>
                <a:latin typeface="微软雅黑" panose="020B0503020204020204" pitchFamily="2" charset="-122"/>
                <a:ea typeface="微软雅黑" panose="020B0503020204020204" pitchFamily="2" charset="-122"/>
              </a:rPr>
              <a:t>02</a:t>
            </a:r>
            <a:endParaRPr lang="zh-CN" altLang="en-US" sz="3600" b="1" dirty="0">
              <a:solidFill>
                <a:schemeClr val="accent1"/>
              </a:solidFill>
              <a:latin typeface="微软雅黑" panose="020B0503020204020204" pitchFamily="2" charset="-122"/>
              <a:ea typeface="微软雅黑" panose="020B0503020204020204" pitchFamily="2" charset="-122"/>
            </a:endParaRPr>
          </a:p>
        </p:txBody>
      </p:sp>
      <p:sp>
        <p:nvSpPr>
          <p:cNvPr id="45073" name="TextBox 16"/>
          <p:cNvSpPr txBox="1"/>
          <p:nvPr/>
        </p:nvSpPr>
        <p:spPr>
          <a:xfrm>
            <a:off x="6727825" y="4630738"/>
            <a:ext cx="755650" cy="647700"/>
          </a:xfrm>
          <a:prstGeom prst="rect">
            <a:avLst/>
          </a:prstGeom>
          <a:noFill/>
          <a:ln w="9525">
            <a:noFill/>
          </a:ln>
        </p:spPr>
        <p:txBody>
          <a:bodyPr wrap="none">
            <a:spAutoFit/>
          </a:bodyPr>
          <a:lstStyle/>
          <a:p>
            <a:pPr lvl="0" eaLnBrk="1" hangingPunct="1"/>
            <a:r>
              <a:rPr lang="en-US" altLang="x-none" sz="3600" b="1" dirty="0">
                <a:solidFill>
                  <a:schemeClr val="accent1"/>
                </a:solidFill>
                <a:latin typeface="微软雅黑" panose="020B0503020204020204" pitchFamily="2" charset="-122"/>
                <a:ea typeface="微软雅黑" panose="020B0503020204020204" pitchFamily="2" charset="-122"/>
              </a:rPr>
              <a:t>04</a:t>
            </a:r>
            <a:endParaRPr lang="zh-CN" altLang="en-US" sz="3600" b="1" dirty="0">
              <a:solidFill>
                <a:schemeClr val="accent1"/>
              </a:solidFill>
              <a:latin typeface="微软雅黑" panose="020B0503020204020204" pitchFamily="2" charset="-122"/>
              <a:ea typeface="微软雅黑" panose="020B0503020204020204" pitchFamily="2" charset="-122"/>
            </a:endParaRPr>
          </a:p>
        </p:txBody>
      </p:sp>
      <p:sp>
        <p:nvSpPr>
          <p:cNvPr id="45074" name="TextBox 17"/>
          <p:cNvSpPr txBox="1"/>
          <p:nvPr/>
        </p:nvSpPr>
        <p:spPr>
          <a:xfrm>
            <a:off x="7712075" y="1835150"/>
            <a:ext cx="1801813" cy="369888"/>
          </a:xfrm>
          <a:prstGeom prst="rect">
            <a:avLst/>
          </a:prstGeom>
          <a:noFill/>
          <a:ln w="9525">
            <a:noFill/>
          </a:ln>
        </p:spPr>
        <p:txBody>
          <a:bodyPr wrap="none">
            <a:spAutoFit/>
          </a:bodyPr>
          <a:lstStyle/>
          <a:p>
            <a:pPr lvl="0" eaLnBrk="1" hangingPunct="1"/>
            <a:r>
              <a:rPr lang="zh-CN" altLang="en-US"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5075" name="TextBox 18"/>
          <p:cNvSpPr txBox="1"/>
          <p:nvPr/>
        </p:nvSpPr>
        <p:spPr>
          <a:xfrm>
            <a:off x="7712075" y="2165350"/>
            <a:ext cx="2039938" cy="132397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p>
          <a:p>
            <a:pPr lvl="0" eaLnBrk="1" hangingPunct="1"/>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45076" name="TextBox 19"/>
          <p:cNvSpPr txBox="1"/>
          <p:nvPr/>
        </p:nvSpPr>
        <p:spPr>
          <a:xfrm>
            <a:off x="2185988" y="4108450"/>
            <a:ext cx="1800225" cy="369888"/>
          </a:xfrm>
          <a:prstGeom prst="rect">
            <a:avLst/>
          </a:prstGeom>
          <a:noFill/>
          <a:ln w="9525">
            <a:noFill/>
          </a:ln>
        </p:spPr>
        <p:txBody>
          <a:bodyPr wrap="none">
            <a:spAutoFit/>
          </a:bodyPr>
          <a:lstStyle/>
          <a:p>
            <a:pPr lvl="0" eaLnBrk="1" hangingPunct="1"/>
            <a:r>
              <a:rPr lang="zh-CN" altLang="en-US"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5077" name="TextBox 20"/>
          <p:cNvSpPr txBox="1"/>
          <p:nvPr/>
        </p:nvSpPr>
        <p:spPr>
          <a:xfrm>
            <a:off x="2185988" y="4438650"/>
            <a:ext cx="2039937" cy="132397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p>
          <a:p>
            <a:pPr lvl="0" eaLnBrk="1" hangingPunct="1"/>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45078" name="TextBox 21"/>
          <p:cNvSpPr txBox="1"/>
          <p:nvPr/>
        </p:nvSpPr>
        <p:spPr>
          <a:xfrm>
            <a:off x="7712075" y="4108450"/>
            <a:ext cx="1801813" cy="369888"/>
          </a:xfrm>
          <a:prstGeom prst="rect">
            <a:avLst/>
          </a:prstGeom>
          <a:noFill/>
          <a:ln w="9525">
            <a:noFill/>
          </a:ln>
        </p:spPr>
        <p:txBody>
          <a:bodyPr wrap="none">
            <a:spAutoFit/>
          </a:bodyPr>
          <a:lstStyle/>
          <a:p>
            <a:pPr lvl="0" eaLnBrk="1" hangingPunct="1"/>
            <a:r>
              <a:rPr lang="zh-CN" altLang="en-US" b="1" dirty="0">
                <a:solidFill>
                  <a:schemeClr val="accent1"/>
                </a:solidFill>
                <a:latin typeface="微软雅黑" panose="020B0503020204020204" pitchFamily="2" charset="-122"/>
                <a:ea typeface="微软雅黑" panose="020B0503020204020204" pitchFamily="2" charset="-122"/>
              </a:rPr>
              <a:t>请输入您的标题</a:t>
            </a:r>
          </a:p>
        </p:txBody>
      </p:sp>
      <p:sp>
        <p:nvSpPr>
          <p:cNvPr id="45079" name="TextBox 22"/>
          <p:cNvSpPr txBox="1"/>
          <p:nvPr/>
        </p:nvSpPr>
        <p:spPr>
          <a:xfrm>
            <a:off x="7712075" y="4438650"/>
            <a:ext cx="2039938" cy="132397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endParaRPr lang="en-US" altLang="x-none" sz="1600"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输入您的文字内容</a:t>
            </a:r>
          </a:p>
          <a:p>
            <a:pPr lvl="0" eaLnBrk="1" hangingPunct="1"/>
            <a:endParaRPr lang="zh-CN" altLang="en-US" sz="1600" dirty="0">
              <a:solidFill>
                <a:schemeClr val="accent1"/>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5059"/>
                                        </p:tgtEl>
                                        <p:attrNameLst>
                                          <p:attrName>style.visibility</p:attrName>
                                        </p:attrNameLst>
                                      </p:cBhvr>
                                      <p:to>
                                        <p:strVal val="visible"/>
                                      </p:to>
                                    </p:set>
                                    <p:anim calcmode="lin" valueType="num">
                                      <p:cBhvr additive="base">
                                        <p:cTn id="7" dur="300" fill="hold"/>
                                        <p:tgtEl>
                                          <p:spTgt spid="45059"/>
                                        </p:tgtEl>
                                        <p:attrNameLst>
                                          <p:attrName>ppt_x</p:attrName>
                                        </p:attrNameLst>
                                      </p:cBhvr>
                                      <p:tavLst>
                                        <p:tav tm="0">
                                          <p:val>
                                            <p:strVal val="0-#ppt_w/2"/>
                                          </p:val>
                                        </p:tav>
                                        <p:tav tm="100000">
                                          <p:val>
                                            <p:strVal val="#ppt_x"/>
                                          </p:val>
                                        </p:tav>
                                      </p:tavLst>
                                    </p:anim>
                                    <p:anim calcmode="lin" valueType="num">
                                      <p:cBhvr additive="base">
                                        <p:cTn id="8" dur="300" fill="hold"/>
                                        <p:tgtEl>
                                          <p:spTgt spid="4505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5060"/>
                                        </p:tgtEl>
                                        <p:attrNameLst>
                                          <p:attrName>style.visibility</p:attrName>
                                        </p:attrNameLst>
                                      </p:cBhvr>
                                      <p:to>
                                        <p:strVal val="visible"/>
                                      </p:to>
                                    </p:set>
                                    <p:anim calcmode="lin" valueType="num">
                                      <p:cBhvr additive="base">
                                        <p:cTn id="11" dur="300" fill="hold"/>
                                        <p:tgtEl>
                                          <p:spTgt spid="45060"/>
                                        </p:tgtEl>
                                        <p:attrNameLst>
                                          <p:attrName>ppt_x</p:attrName>
                                        </p:attrNameLst>
                                      </p:cBhvr>
                                      <p:tavLst>
                                        <p:tav tm="0">
                                          <p:val>
                                            <p:strVal val="0-#ppt_w/2"/>
                                          </p:val>
                                        </p:tav>
                                        <p:tav tm="100000">
                                          <p:val>
                                            <p:strVal val="#ppt_x"/>
                                          </p:val>
                                        </p:tav>
                                      </p:tavLst>
                                    </p:anim>
                                    <p:anim calcmode="lin" valueType="num">
                                      <p:cBhvr additive="base">
                                        <p:cTn id="12" dur="300" fill="hold"/>
                                        <p:tgtEl>
                                          <p:spTgt spid="4506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5061"/>
                                        </p:tgtEl>
                                        <p:attrNameLst>
                                          <p:attrName>style.visibility</p:attrName>
                                        </p:attrNameLst>
                                      </p:cBhvr>
                                      <p:to>
                                        <p:strVal val="visible"/>
                                      </p:to>
                                    </p:set>
                                    <p:anim calcmode="lin" valueType="num">
                                      <p:cBhvr additive="base">
                                        <p:cTn id="15" dur="300" fill="hold"/>
                                        <p:tgtEl>
                                          <p:spTgt spid="45061"/>
                                        </p:tgtEl>
                                        <p:attrNameLst>
                                          <p:attrName>ppt_x</p:attrName>
                                        </p:attrNameLst>
                                      </p:cBhvr>
                                      <p:tavLst>
                                        <p:tav tm="0">
                                          <p:val>
                                            <p:strVal val="0-#ppt_w/2"/>
                                          </p:val>
                                        </p:tav>
                                        <p:tav tm="100000">
                                          <p:val>
                                            <p:strVal val="#ppt_x"/>
                                          </p:val>
                                        </p:tav>
                                      </p:tavLst>
                                    </p:anim>
                                    <p:anim calcmode="lin" valueType="num">
                                      <p:cBhvr additive="base">
                                        <p:cTn id="16" dur="300" fill="hold"/>
                                        <p:tgtEl>
                                          <p:spTgt spid="4506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5058"/>
                                        </p:tgtEl>
                                        <p:attrNameLst>
                                          <p:attrName>style.visibility</p:attrName>
                                        </p:attrNameLst>
                                      </p:cBhvr>
                                      <p:to>
                                        <p:strVal val="visible"/>
                                      </p:to>
                                    </p:set>
                                    <p:anim calcmode="lin" valueType="num">
                                      <p:cBhvr>
                                        <p:cTn id="20" dur="400" fill="hold"/>
                                        <p:tgtEl>
                                          <p:spTgt spid="45058"/>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45058"/>
                                        </p:tgtEl>
                                        <p:attrNameLst>
                                          <p:attrName>ppt_y</p:attrName>
                                        </p:attrNameLst>
                                      </p:cBhvr>
                                      <p:tavLst>
                                        <p:tav tm="0">
                                          <p:val>
                                            <p:strVal val="#ppt_y"/>
                                          </p:val>
                                        </p:tav>
                                        <p:tav tm="100000">
                                          <p:val>
                                            <p:strVal val="#ppt_y"/>
                                          </p:val>
                                        </p:tav>
                                      </p:tavLst>
                                    </p:anim>
                                    <p:anim calcmode="lin" valueType="num">
                                      <p:cBhvr>
                                        <p:cTn id="22" dur="400" fill="hold"/>
                                        <p:tgtEl>
                                          <p:spTgt spid="45058"/>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4505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45058"/>
                                        </p:tgtEl>
                                      </p:cBhvr>
                                    </p:animEffect>
                                  </p:childTnLst>
                                </p:cTn>
                              </p:par>
                            </p:childTnLst>
                          </p:cTn>
                        </p:par>
                        <p:par>
                          <p:cTn id="25" fill="hold">
                            <p:stCondLst>
                              <p:cond delay="1039"/>
                            </p:stCondLst>
                            <p:childTnLst>
                              <p:par>
                                <p:cTn id="26" presetID="22" presetClass="entr" presetSubtype="1" fill="hold" nodeType="afterEffect">
                                  <p:stCondLst>
                                    <p:cond delay="0"/>
                                  </p:stCondLst>
                                  <p:childTnLst>
                                    <p:set>
                                      <p:cBhvr>
                                        <p:cTn id="27" dur="1" fill="hold">
                                          <p:stCondLst>
                                            <p:cond delay="0"/>
                                          </p:stCondLst>
                                        </p:cTn>
                                        <p:tgtEl>
                                          <p:spTgt spid="45063"/>
                                        </p:tgtEl>
                                        <p:attrNameLst>
                                          <p:attrName>style.visibility</p:attrName>
                                        </p:attrNameLst>
                                      </p:cBhvr>
                                      <p:to>
                                        <p:strVal val="visible"/>
                                      </p:to>
                                    </p:set>
                                    <p:animEffect transition="in" filter="wipe(up)">
                                      <p:cBhvr>
                                        <p:cTn id="28" dur="700"/>
                                        <p:tgtEl>
                                          <p:spTgt spid="45063"/>
                                        </p:tgtEl>
                                      </p:cBhvr>
                                    </p:animEffect>
                                  </p:childTnLst>
                                </p:cTn>
                              </p:par>
                              <p:par>
                                <p:cTn id="29" presetID="22" presetClass="entr" presetSubtype="4" fill="hold" nodeType="withEffect">
                                  <p:stCondLst>
                                    <p:cond delay="0"/>
                                  </p:stCondLst>
                                  <p:childTnLst>
                                    <p:set>
                                      <p:cBhvr>
                                        <p:cTn id="30" dur="1" fill="hold">
                                          <p:stCondLst>
                                            <p:cond delay="0"/>
                                          </p:stCondLst>
                                        </p:cTn>
                                        <p:tgtEl>
                                          <p:spTgt spid="45064"/>
                                        </p:tgtEl>
                                        <p:attrNameLst>
                                          <p:attrName>style.visibility</p:attrName>
                                        </p:attrNameLst>
                                      </p:cBhvr>
                                      <p:to>
                                        <p:strVal val="visible"/>
                                      </p:to>
                                    </p:set>
                                    <p:animEffect transition="in" filter="wipe(down)">
                                      <p:cBhvr>
                                        <p:cTn id="31" dur="700"/>
                                        <p:tgtEl>
                                          <p:spTgt spid="45064"/>
                                        </p:tgtEl>
                                      </p:cBhvr>
                                    </p:animEffect>
                                  </p:childTnLst>
                                </p:cTn>
                              </p:par>
                            </p:childTnLst>
                          </p:cTn>
                        </p:par>
                        <p:par>
                          <p:cTn id="32" fill="hold">
                            <p:stCondLst>
                              <p:cond delay="2039"/>
                            </p:stCondLst>
                            <p:childTnLst>
                              <p:par>
                                <p:cTn id="33" presetID="2" presetClass="entr" presetSubtype="4" fill="hold" nodeType="afterEffect">
                                  <p:stCondLst>
                                    <p:cond delay="300"/>
                                  </p:stCondLst>
                                  <p:childTnLst>
                                    <p:set>
                                      <p:cBhvr>
                                        <p:cTn id="34" dur="1" fill="hold">
                                          <p:stCondLst>
                                            <p:cond delay="0"/>
                                          </p:stCondLst>
                                        </p:cTn>
                                        <p:tgtEl>
                                          <p:spTgt spid="45062"/>
                                        </p:tgtEl>
                                        <p:attrNameLst>
                                          <p:attrName>style.visibility</p:attrName>
                                        </p:attrNameLst>
                                      </p:cBhvr>
                                      <p:to>
                                        <p:strVal val="visible"/>
                                      </p:to>
                                    </p:set>
                                    <p:anim calcmode="lin" valueType="num">
                                      <p:cBhvr additive="base">
                                        <p:cTn id="35" dur="500" fill="hold"/>
                                        <p:tgtEl>
                                          <p:spTgt spid="45062"/>
                                        </p:tgtEl>
                                        <p:attrNameLst>
                                          <p:attrName>ppt_x</p:attrName>
                                        </p:attrNameLst>
                                      </p:cBhvr>
                                      <p:tavLst>
                                        <p:tav tm="0">
                                          <p:val>
                                            <p:strVal val="#ppt_x"/>
                                          </p:val>
                                        </p:tav>
                                        <p:tav tm="100000">
                                          <p:val>
                                            <p:strVal val="#ppt_x"/>
                                          </p:val>
                                        </p:tav>
                                      </p:tavLst>
                                    </p:anim>
                                    <p:anim calcmode="lin" valueType="num">
                                      <p:cBhvr additive="base">
                                        <p:cTn id="36" dur="500" fill="hold"/>
                                        <p:tgtEl>
                                          <p:spTgt spid="45062"/>
                                        </p:tgtEl>
                                        <p:attrNameLst>
                                          <p:attrName>ppt_y</p:attrName>
                                        </p:attrNameLst>
                                      </p:cBhvr>
                                      <p:tavLst>
                                        <p:tav tm="0">
                                          <p:val>
                                            <p:strVal val="1+#ppt_h/2"/>
                                          </p:val>
                                        </p:tav>
                                        <p:tav tm="100000">
                                          <p:val>
                                            <p:strVal val="#ppt_y"/>
                                          </p:val>
                                        </p:tav>
                                      </p:tavLst>
                                    </p:anim>
                                  </p:childTnLst>
                                </p:cTn>
                              </p:par>
                            </p:childTnLst>
                          </p:cTn>
                        </p:par>
                        <p:par>
                          <p:cTn id="37" fill="hold">
                            <p:stCondLst>
                              <p:cond delay="2839"/>
                            </p:stCondLst>
                            <p:childTnLst>
                              <p:par>
                                <p:cTn id="38" presetID="31" presetClass="entr" presetSubtype="0" fill="hold" grpId="0" nodeType="afterEffect">
                                  <p:stCondLst>
                                    <p:cond delay="0"/>
                                  </p:stCondLst>
                                  <p:childTnLst>
                                    <p:set>
                                      <p:cBhvr>
                                        <p:cTn id="39" dur="1" fill="hold">
                                          <p:stCondLst>
                                            <p:cond delay="0"/>
                                          </p:stCondLst>
                                        </p:cTn>
                                        <p:tgtEl>
                                          <p:spTgt spid="45070"/>
                                        </p:tgtEl>
                                        <p:attrNameLst>
                                          <p:attrName>style.visibility</p:attrName>
                                        </p:attrNameLst>
                                      </p:cBhvr>
                                      <p:to>
                                        <p:strVal val="visible"/>
                                      </p:to>
                                    </p:set>
                                    <p:anim calcmode="lin" valueType="num">
                                      <p:cBhvr>
                                        <p:cTn id="40" dur="400" fill="hold"/>
                                        <p:tgtEl>
                                          <p:spTgt spid="45070"/>
                                        </p:tgtEl>
                                        <p:attrNameLst>
                                          <p:attrName>ppt_w</p:attrName>
                                        </p:attrNameLst>
                                      </p:cBhvr>
                                      <p:tavLst>
                                        <p:tav tm="0">
                                          <p:val>
                                            <p:fltVal val="0"/>
                                          </p:val>
                                        </p:tav>
                                        <p:tav tm="100000">
                                          <p:val>
                                            <p:strVal val="#ppt_w"/>
                                          </p:val>
                                        </p:tav>
                                      </p:tavLst>
                                    </p:anim>
                                    <p:anim calcmode="lin" valueType="num">
                                      <p:cBhvr>
                                        <p:cTn id="41" dur="400" fill="hold"/>
                                        <p:tgtEl>
                                          <p:spTgt spid="45070"/>
                                        </p:tgtEl>
                                        <p:attrNameLst>
                                          <p:attrName>ppt_h</p:attrName>
                                        </p:attrNameLst>
                                      </p:cBhvr>
                                      <p:tavLst>
                                        <p:tav tm="0">
                                          <p:val>
                                            <p:fltVal val="0"/>
                                          </p:val>
                                        </p:tav>
                                        <p:tav tm="100000">
                                          <p:val>
                                            <p:strVal val="#ppt_h"/>
                                          </p:val>
                                        </p:tav>
                                      </p:tavLst>
                                    </p:anim>
                                    <p:anim calcmode="lin" valueType="num">
                                      <p:cBhvr>
                                        <p:cTn id="42" dur="400" fill="hold"/>
                                        <p:tgtEl>
                                          <p:spTgt spid="45070"/>
                                        </p:tgtEl>
                                        <p:attrNameLst>
                                          <p:attrName>style.rotation</p:attrName>
                                        </p:attrNameLst>
                                      </p:cBhvr>
                                      <p:tavLst>
                                        <p:tav tm="0">
                                          <p:val>
                                            <p:fltVal val="90"/>
                                          </p:val>
                                        </p:tav>
                                        <p:tav tm="100000">
                                          <p:val>
                                            <p:fltVal val="0"/>
                                          </p:val>
                                        </p:tav>
                                      </p:tavLst>
                                    </p:anim>
                                    <p:animEffect transition="in" filter="fade">
                                      <p:cBhvr>
                                        <p:cTn id="43" dur="400"/>
                                        <p:tgtEl>
                                          <p:spTgt spid="45070"/>
                                        </p:tgtEl>
                                      </p:cBhvr>
                                    </p:animEffect>
                                  </p:childTnLst>
                                </p:cTn>
                              </p:par>
                            </p:childTnLst>
                          </p:cTn>
                        </p:par>
                        <p:par>
                          <p:cTn id="44" fill="hold">
                            <p:stCondLst>
                              <p:cond delay="3339"/>
                            </p:stCondLst>
                            <p:childTnLst>
                              <p:par>
                                <p:cTn id="45" presetID="22" presetClass="entr" presetSubtype="2" fill="hold" grpId="0" nodeType="afterEffect">
                                  <p:stCondLst>
                                    <p:cond delay="0"/>
                                  </p:stCondLst>
                                  <p:childTnLst>
                                    <p:set>
                                      <p:cBhvr>
                                        <p:cTn id="46" dur="1" fill="hold">
                                          <p:stCondLst>
                                            <p:cond delay="0"/>
                                          </p:stCondLst>
                                        </p:cTn>
                                        <p:tgtEl>
                                          <p:spTgt spid="45068"/>
                                        </p:tgtEl>
                                        <p:attrNameLst>
                                          <p:attrName>style.visibility</p:attrName>
                                        </p:attrNameLst>
                                      </p:cBhvr>
                                      <p:to>
                                        <p:strVal val="visible"/>
                                      </p:to>
                                    </p:set>
                                    <p:animEffect transition="in" filter="wipe(right)">
                                      <p:cBhvr>
                                        <p:cTn id="47" dur="500"/>
                                        <p:tgtEl>
                                          <p:spTgt spid="4506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45069"/>
                                        </p:tgtEl>
                                        <p:attrNameLst>
                                          <p:attrName>style.visibility</p:attrName>
                                        </p:attrNameLst>
                                      </p:cBhvr>
                                      <p:to>
                                        <p:strVal val="visible"/>
                                      </p:to>
                                    </p:set>
                                    <p:animEffect transition="in" filter="wipe(right)">
                                      <p:cBhvr>
                                        <p:cTn id="50" dur="500"/>
                                        <p:tgtEl>
                                          <p:spTgt spid="45069"/>
                                        </p:tgtEl>
                                      </p:cBhvr>
                                    </p:animEffect>
                                  </p:childTnLst>
                                </p:cTn>
                              </p:par>
                            </p:childTnLst>
                          </p:cTn>
                        </p:par>
                        <p:par>
                          <p:cTn id="51" fill="hold">
                            <p:stCondLst>
                              <p:cond delay="3839"/>
                            </p:stCondLst>
                            <p:childTnLst>
                              <p:par>
                                <p:cTn id="52" presetID="2" presetClass="entr" presetSubtype="4" fill="hold" nodeType="afterEffect">
                                  <p:stCondLst>
                                    <p:cond delay="0"/>
                                  </p:stCondLst>
                                  <p:childTnLst>
                                    <p:set>
                                      <p:cBhvr>
                                        <p:cTn id="53" dur="1" fill="hold">
                                          <p:stCondLst>
                                            <p:cond delay="0"/>
                                          </p:stCondLst>
                                        </p:cTn>
                                        <p:tgtEl>
                                          <p:spTgt spid="45065"/>
                                        </p:tgtEl>
                                        <p:attrNameLst>
                                          <p:attrName>style.visibility</p:attrName>
                                        </p:attrNameLst>
                                      </p:cBhvr>
                                      <p:to>
                                        <p:strVal val="visible"/>
                                      </p:to>
                                    </p:set>
                                    <p:anim calcmode="lin" valueType="num">
                                      <p:cBhvr additive="base">
                                        <p:cTn id="54" dur="500" fill="hold"/>
                                        <p:tgtEl>
                                          <p:spTgt spid="45065"/>
                                        </p:tgtEl>
                                        <p:attrNameLst>
                                          <p:attrName>ppt_x</p:attrName>
                                        </p:attrNameLst>
                                      </p:cBhvr>
                                      <p:tavLst>
                                        <p:tav tm="0">
                                          <p:val>
                                            <p:strVal val="#ppt_x"/>
                                          </p:val>
                                        </p:tav>
                                        <p:tav tm="100000">
                                          <p:val>
                                            <p:strVal val="#ppt_x"/>
                                          </p:val>
                                        </p:tav>
                                      </p:tavLst>
                                    </p:anim>
                                    <p:anim calcmode="lin" valueType="num">
                                      <p:cBhvr additive="base">
                                        <p:cTn id="55" dur="500" fill="hold"/>
                                        <p:tgtEl>
                                          <p:spTgt spid="45065"/>
                                        </p:tgtEl>
                                        <p:attrNameLst>
                                          <p:attrName>ppt_y</p:attrName>
                                        </p:attrNameLst>
                                      </p:cBhvr>
                                      <p:tavLst>
                                        <p:tav tm="0">
                                          <p:val>
                                            <p:strVal val="1+#ppt_h/2"/>
                                          </p:val>
                                        </p:tav>
                                        <p:tav tm="100000">
                                          <p:val>
                                            <p:strVal val="#ppt_y"/>
                                          </p:val>
                                        </p:tav>
                                      </p:tavLst>
                                    </p:anim>
                                  </p:childTnLst>
                                </p:cTn>
                              </p:par>
                            </p:childTnLst>
                          </p:cTn>
                        </p:par>
                        <p:par>
                          <p:cTn id="56" fill="hold">
                            <p:stCondLst>
                              <p:cond delay="4339"/>
                            </p:stCondLst>
                            <p:childTnLst>
                              <p:par>
                                <p:cTn id="57" presetID="31" presetClass="entr" presetSubtype="0" fill="hold" grpId="0" nodeType="afterEffect">
                                  <p:stCondLst>
                                    <p:cond delay="0"/>
                                  </p:stCondLst>
                                  <p:childTnLst>
                                    <p:set>
                                      <p:cBhvr>
                                        <p:cTn id="58" dur="1" fill="hold">
                                          <p:stCondLst>
                                            <p:cond delay="0"/>
                                          </p:stCondLst>
                                        </p:cTn>
                                        <p:tgtEl>
                                          <p:spTgt spid="45072"/>
                                        </p:tgtEl>
                                        <p:attrNameLst>
                                          <p:attrName>style.visibility</p:attrName>
                                        </p:attrNameLst>
                                      </p:cBhvr>
                                      <p:to>
                                        <p:strVal val="visible"/>
                                      </p:to>
                                    </p:set>
                                    <p:anim calcmode="lin" valueType="num">
                                      <p:cBhvr>
                                        <p:cTn id="59" dur="400" fill="hold"/>
                                        <p:tgtEl>
                                          <p:spTgt spid="45072"/>
                                        </p:tgtEl>
                                        <p:attrNameLst>
                                          <p:attrName>ppt_w</p:attrName>
                                        </p:attrNameLst>
                                      </p:cBhvr>
                                      <p:tavLst>
                                        <p:tav tm="0">
                                          <p:val>
                                            <p:fltVal val="0"/>
                                          </p:val>
                                        </p:tav>
                                        <p:tav tm="100000">
                                          <p:val>
                                            <p:strVal val="#ppt_w"/>
                                          </p:val>
                                        </p:tav>
                                      </p:tavLst>
                                    </p:anim>
                                    <p:anim calcmode="lin" valueType="num">
                                      <p:cBhvr>
                                        <p:cTn id="60" dur="400" fill="hold"/>
                                        <p:tgtEl>
                                          <p:spTgt spid="45072"/>
                                        </p:tgtEl>
                                        <p:attrNameLst>
                                          <p:attrName>ppt_h</p:attrName>
                                        </p:attrNameLst>
                                      </p:cBhvr>
                                      <p:tavLst>
                                        <p:tav tm="0">
                                          <p:val>
                                            <p:fltVal val="0"/>
                                          </p:val>
                                        </p:tav>
                                        <p:tav tm="100000">
                                          <p:val>
                                            <p:strVal val="#ppt_h"/>
                                          </p:val>
                                        </p:tav>
                                      </p:tavLst>
                                    </p:anim>
                                    <p:anim calcmode="lin" valueType="num">
                                      <p:cBhvr>
                                        <p:cTn id="61" dur="400" fill="hold"/>
                                        <p:tgtEl>
                                          <p:spTgt spid="45072"/>
                                        </p:tgtEl>
                                        <p:attrNameLst>
                                          <p:attrName>style.rotation</p:attrName>
                                        </p:attrNameLst>
                                      </p:cBhvr>
                                      <p:tavLst>
                                        <p:tav tm="0">
                                          <p:val>
                                            <p:fltVal val="90"/>
                                          </p:val>
                                        </p:tav>
                                        <p:tav tm="100000">
                                          <p:val>
                                            <p:fltVal val="0"/>
                                          </p:val>
                                        </p:tav>
                                      </p:tavLst>
                                    </p:anim>
                                    <p:animEffect transition="in" filter="fade">
                                      <p:cBhvr>
                                        <p:cTn id="62" dur="400"/>
                                        <p:tgtEl>
                                          <p:spTgt spid="45072"/>
                                        </p:tgtEl>
                                      </p:cBhvr>
                                    </p:animEffect>
                                  </p:childTnLst>
                                </p:cTn>
                              </p:par>
                            </p:childTnLst>
                          </p:cTn>
                        </p:par>
                        <p:par>
                          <p:cTn id="63" fill="hold">
                            <p:stCondLst>
                              <p:cond delay="4839"/>
                            </p:stCondLst>
                            <p:childTnLst>
                              <p:par>
                                <p:cTn id="64" presetID="22" presetClass="entr" presetSubtype="2" fill="hold" grpId="0" nodeType="afterEffect">
                                  <p:stCondLst>
                                    <p:cond delay="0"/>
                                  </p:stCondLst>
                                  <p:childTnLst>
                                    <p:set>
                                      <p:cBhvr>
                                        <p:cTn id="65" dur="1" fill="hold">
                                          <p:stCondLst>
                                            <p:cond delay="0"/>
                                          </p:stCondLst>
                                        </p:cTn>
                                        <p:tgtEl>
                                          <p:spTgt spid="45076"/>
                                        </p:tgtEl>
                                        <p:attrNameLst>
                                          <p:attrName>style.visibility</p:attrName>
                                        </p:attrNameLst>
                                      </p:cBhvr>
                                      <p:to>
                                        <p:strVal val="visible"/>
                                      </p:to>
                                    </p:set>
                                    <p:animEffect transition="in" filter="wipe(right)">
                                      <p:cBhvr>
                                        <p:cTn id="66" dur="500"/>
                                        <p:tgtEl>
                                          <p:spTgt spid="45076"/>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45077"/>
                                        </p:tgtEl>
                                        <p:attrNameLst>
                                          <p:attrName>style.visibility</p:attrName>
                                        </p:attrNameLst>
                                      </p:cBhvr>
                                      <p:to>
                                        <p:strVal val="visible"/>
                                      </p:to>
                                    </p:set>
                                    <p:animEffect transition="in" filter="wipe(right)">
                                      <p:cBhvr>
                                        <p:cTn id="69" dur="500"/>
                                        <p:tgtEl>
                                          <p:spTgt spid="45077"/>
                                        </p:tgtEl>
                                      </p:cBhvr>
                                    </p:animEffect>
                                  </p:childTnLst>
                                </p:cTn>
                              </p:par>
                            </p:childTnLst>
                          </p:cTn>
                        </p:par>
                        <p:par>
                          <p:cTn id="70" fill="hold">
                            <p:stCondLst>
                              <p:cond delay="5339"/>
                            </p:stCondLst>
                            <p:childTnLst>
                              <p:par>
                                <p:cTn id="71" presetID="2" presetClass="entr" presetSubtype="4" fill="hold" nodeType="afterEffect">
                                  <p:stCondLst>
                                    <p:cond delay="0"/>
                                  </p:stCondLst>
                                  <p:childTnLst>
                                    <p:set>
                                      <p:cBhvr>
                                        <p:cTn id="72" dur="1" fill="hold">
                                          <p:stCondLst>
                                            <p:cond delay="0"/>
                                          </p:stCondLst>
                                        </p:cTn>
                                        <p:tgtEl>
                                          <p:spTgt spid="45066"/>
                                        </p:tgtEl>
                                        <p:attrNameLst>
                                          <p:attrName>style.visibility</p:attrName>
                                        </p:attrNameLst>
                                      </p:cBhvr>
                                      <p:to>
                                        <p:strVal val="visible"/>
                                      </p:to>
                                    </p:set>
                                    <p:anim calcmode="lin" valueType="num">
                                      <p:cBhvr additive="base">
                                        <p:cTn id="73" dur="500" fill="hold"/>
                                        <p:tgtEl>
                                          <p:spTgt spid="45066"/>
                                        </p:tgtEl>
                                        <p:attrNameLst>
                                          <p:attrName>ppt_x</p:attrName>
                                        </p:attrNameLst>
                                      </p:cBhvr>
                                      <p:tavLst>
                                        <p:tav tm="0">
                                          <p:val>
                                            <p:strVal val="#ppt_x"/>
                                          </p:val>
                                        </p:tav>
                                        <p:tav tm="100000">
                                          <p:val>
                                            <p:strVal val="#ppt_x"/>
                                          </p:val>
                                        </p:tav>
                                      </p:tavLst>
                                    </p:anim>
                                    <p:anim calcmode="lin" valueType="num">
                                      <p:cBhvr additive="base">
                                        <p:cTn id="74" dur="500" fill="hold"/>
                                        <p:tgtEl>
                                          <p:spTgt spid="45066"/>
                                        </p:tgtEl>
                                        <p:attrNameLst>
                                          <p:attrName>ppt_y</p:attrName>
                                        </p:attrNameLst>
                                      </p:cBhvr>
                                      <p:tavLst>
                                        <p:tav tm="0">
                                          <p:val>
                                            <p:strVal val="1+#ppt_h/2"/>
                                          </p:val>
                                        </p:tav>
                                        <p:tav tm="100000">
                                          <p:val>
                                            <p:strVal val="#ppt_y"/>
                                          </p:val>
                                        </p:tav>
                                      </p:tavLst>
                                    </p:anim>
                                  </p:childTnLst>
                                </p:cTn>
                              </p:par>
                            </p:childTnLst>
                          </p:cTn>
                        </p:par>
                        <p:par>
                          <p:cTn id="75" fill="hold">
                            <p:stCondLst>
                              <p:cond delay="5839"/>
                            </p:stCondLst>
                            <p:childTnLst>
                              <p:par>
                                <p:cTn id="76" presetID="31" presetClass="entr" presetSubtype="0" fill="hold" grpId="0" nodeType="afterEffect">
                                  <p:stCondLst>
                                    <p:cond delay="0"/>
                                  </p:stCondLst>
                                  <p:childTnLst>
                                    <p:set>
                                      <p:cBhvr>
                                        <p:cTn id="77" dur="1" fill="hold">
                                          <p:stCondLst>
                                            <p:cond delay="0"/>
                                          </p:stCondLst>
                                        </p:cTn>
                                        <p:tgtEl>
                                          <p:spTgt spid="45071"/>
                                        </p:tgtEl>
                                        <p:attrNameLst>
                                          <p:attrName>style.visibility</p:attrName>
                                        </p:attrNameLst>
                                      </p:cBhvr>
                                      <p:to>
                                        <p:strVal val="visible"/>
                                      </p:to>
                                    </p:set>
                                    <p:anim calcmode="lin" valueType="num">
                                      <p:cBhvr>
                                        <p:cTn id="78" dur="400" fill="hold"/>
                                        <p:tgtEl>
                                          <p:spTgt spid="45071"/>
                                        </p:tgtEl>
                                        <p:attrNameLst>
                                          <p:attrName>ppt_w</p:attrName>
                                        </p:attrNameLst>
                                      </p:cBhvr>
                                      <p:tavLst>
                                        <p:tav tm="0">
                                          <p:val>
                                            <p:fltVal val="0"/>
                                          </p:val>
                                        </p:tav>
                                        <p:tav tm="100000">
                                          <p:val>
                                            <p:strVal val="#ppt_w"/>
                                          </p:val>
                                        </p:tav>
                                      </p:tavLst>
                                    </p:anim>
                                    <p:anim calcmode="lin" valueType="num">
                                      <p:cBhvr>
                                        <p:cTn id="79" dur="400" fill="hold"/>
                                        <p:tgtEl>
                                          <p:spTgt spid="45071"/>
                                        </p:tgtEl>
                                        <p:attrNameLst>
                                          <p:attrName>ppt_h</p:attrName>
                                        </p:attrNameLst>
                                      </p:cBhvr>
                                      <p:tavLst>
                                        <p:tav tm="0">
                                          <p:val>
                                            <p:fltVal val="0"/>
                                          </p:val>
                                        </p:tav>
                                        <p:tav tm="100000">
                                          <p:val>
                                            <p:strVal val="#ppt_h"/>
                                          </p:val>
                                        </p:tav>
                                      </p:tavLst>
                                    </p:anim>
                                    <p:anim calcmode="lin" valueType="num">
                                      <p:cBhvr>
                                        <p:cTn id="80" dur="400" fill="hold"/>
                                        <p:tgtEl>
                                          <p:spTgt spid="45071"/>
                                        </p:tgtEl>
                                        <p:attrNameLst>
                                          <p:attrName>style.rotation</p:attrName>
                                        </p:attrNameLst>
                                      </p:cBhvr>
                                      <p:tavLst>
                                        <p:tav tm="0">
                                          <p:val>
                                            <p:fltVal val="90"/>
                                          </p:val>
                                        </p:tav>
                                        <p:tav tm="100000">
                                          <p:val>
                                            <p:fltVal val="0"/>
                                          </p:val>
                                        </p:tav>
                                      </p:tavLst>
                                    </p:anim>
                                    <p:animEffect transition="in" filter="fade">
                                      <p:cBhvr>
                                        <p:cTn id="81" dur="400"/>
                                        <p:tgtEl>
                                          <p:spTgt spid="45071"/>
                                        </p:tgtEl>
                                      </p:cBhvr>
                                    </p:animEffect>
                                  </p:childTnLst>
                                </p:cTn>
                              </p:par>
                            </p:childTnLst>
                          </p:cTn>
                        </p:par>
                        <p:par>
                          <p:cTn id="82" fill="hold">
                            <p:stCondLst>
                              <p:cond delay="6339"/>
                            </p:stCondLst>
                            <p:childTnLst>
                              <p:par>
                                <p:cTn id="83" presetID="22" presetClass="entr" presetSubtype="8" fill="hold" grpId="0" nodeType="afterEffect">
                                  <p:stCondLst>
                                    <p:cond delay="0"/>
                                  </p:stCondLst>
                                  <p:childTnLst>
                                    <p:set>
                                      <p:cBhvr>
                                        <p:cTn id="84" dur="1" fill="hold">
                                          <p:stCondLst>
                                            <p:cond delay="0"/>
                                          </p:stCondLst>
                                        </p:cTn>
                                        <p:tgtEl>
                                          <p:spTgt spid="45074"/>
                                        </p:tgtEl>
                                        <p:attrNameLst>
                                          <p:attrName>style.visibility</p:attrName>
                                        </p:attrNameLst>
                                      </p:cBhvr>
                                      <p:to>
                                        <p:strVal val="visible"/>
                                      </p:to>
                                    </p:set>
                                    <p:animEffect transition="in" filter="wipe(left)">
                                      <p:cBhvr>
                                        <p:cTn id="85" dur="500"/>
                                        <p:tgtEl>
                                          <p:spTgt spid="4507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45075"/>
                                        </p:tgtEl>
                                        <p:attrNameLst>
                                          <p:attrName>style.visibility</p:attrName>
                                        </p:attrNameLst>
                                      </p:cBhvr>
                                      <p:to>
                                        <p:strVal val="visible"/>
                                      </p:to>
                                    </p:set>
                                    <p:animEffect transition="in" filter="wipe(left)">
                                      <p:cBhvr>
                                        <p:cTn id="88" dur="500"/>
                                        <p:tgtEl>
                                          <p:spTgt spid="45075"/>
                                        </p:tgtEl>
                                      </p:cBhvr>
                                    </p:animEffect>
                                  </p:childTnLst>
                                </p:cTn>
                              </p:par>
                            </p:childTnLst>
                          </p:cTn>
                        </p:par>
                        <p:par>
                          <p:cTn id="89" fill="hold">
                            <p:stCondLst>
                              <p:cond delay="6839"/>
                            </p:stCondLst>
                            <p:childTnLst>
                              <p:par>
                                <p:cTn id="90" presetID="2" presetClass="entr" presetSubtype="4" fill="hold" nodeType="afterEffect">
                                  <p:stCondLst>
                                    <p:cond delay="0"/>
                                  </p:stCondLst>
                                  <p:childTnLst>
                                    <p:set>
                                      <p:cBhvr>
                                        <p:cTn id="91" dur="1" fill="hold">
                                          <p:stCondLst>
                                            <p:cond delay="0"/>
                                          </p:stCondLst>
                                        </p:cTn>
                                        <p:tgtEl>
                                          <p:spTgt spid="45067"/>
                                        </p:tgtEl>
                                        <p:attrNameLst>
                                          <p:attrName>style.visibility</p:attrName>
                                        </p:attrNameLst>
                                      </p:cBhvr>
                                      <p:to>
                                        <p:strVal val="visible"/>
                                      </p:to>
                                    </p:set>
                                    <p:anim calcmode="lin" valueType="num">
                                      <p:cBhvr additive="base">
                                        <p:cTn id="92" dur="500" fill="hold"/>
                                        <p:tgtEl>
                                          <p:spTgt spid="45067"/>
                                        </p:tgtEl>
                                        <p:attrNameLst>
                                          <p:attrName>ppt_x</p:attrName>
                                        </p:attrNameLst>
                                      </p:cBhvr>
                                      <p:tavLst>
                                        <p:tav tm="0">
                                          <p:val>
                                            <p:strVal val="#ppt_x"/>
                                          </p:val>
                                        </p:tav>
                                        <p:tav tm="100000">
                                          <p:val>
                                            <p:strVal val="#ppt_x"/>
                                          </p:val>
                                        </p:tav>
                                      </p:tavLst>
                                    </p:anim>
                                    <p:anim calcmode="lin" valueType="num">
                                      <p:cBhvr additive="base">
                                        <p:cTn id="93" dur="500" fill="hold"/>
                                        <p:tgtEl>
                                          <p:spTgt spid="45067"/>
                                        </p:tgtEl>
                                        <p:attrNameLst>
                                          <p:attrName>ppt_y</p:attrName>
                                        </p:attrNameLst>
                                      </p:cBhvr>
                                      <p:tavLst>
                                        <p:tav tm="0">
                                          <p:val>
                                            <p:strVal val="1+#ppt_h/2"/>
                                          </p:val>
                                        </p:tav>
                                        <p:tav tm="100000">
                                          <p:val>
                                            <p:strVal val="#ppt_y"/>
                                          </p:val>
                                        </p:tav>
                                      </p:tavLst>
                                    </p:anim>
                                  </p:childTnLst>
                                </p:cTn>
                              </p:par>
                            </p:childTnLst>
                          </p:cTn>
                        </p:par>
                        <p:par>
                          <p:cTn id="94" fill="hold">
                            <p:stCondLst>
                              <p:cond delay="7339"/>
                            </p:stCondLst>
                            <p:childTnLst>
                              <p:par>
                                <p:cTn id="95" presetID="31" presetClass="entr" presetSubtype="0" fill="hold" grpId="0" nodeType="afterEffect">
                                  <p:stCondLst>
                                    <p:cond delay="0"/>
                                  </p:stCondLst>
                                  <p:childTnLst>
                                    <p:set>
                                      <p:cBhvr>
                                        <p:cTn id="96" dur="1" fill="hold">
                                          <p:stCondLst>
                                            <p:cond delay="0"/>
                                          </p:stCondLst>
                                        </p:cTn>
                                        <p:tgtEl>
                                          <p:spTgt spid="45073"/>
                                        </p:tgtEl>
                                        <p:attrNameLst>
                                          <p:attrName>style.visibility</p:attrName>
                                        </p:attrNameLst>
                                      </p:cBhvr>
                                      <p:to>
                                        <p:strVal val="visible"/>
                                      </p:to>
                                    </p:set>
                                    <p:anim calcmode="lin" valueType="num">
                                      <p:cBhvr>
                                        <p:cTn id="97" dur="400" fill="hold"/>
                                        <p:tgtEl>
                                          <p:spTgt spid="45073"/>
                                        </p:tgtEl>
                                        <p:attrNameLst>
                                          <p:attrName>ppt_w</p:attrName>
                                        </p:attrNameLst>
                                      </p:cBhvr>
                                      <p:tavLst>
                                        <p:tav tm="0">
                                          <p:val>
                                            <p:fltVal val="0"/>
                                          </p:val>
                                        </p:tav>
                                        <p:tav tm="100000">
                                          <p:val>
                                            <p:strVal val="#ppt_w"/>
                                          </p:val>
                                        </p:tav>
                                      </p:tavLst>
                                    </p:anim>
                                    <p:anim calcmode="lin" valueType="num">
                                      <p:cBhvr>
                                        <p:cTn id="98" dur="400" fill="hold"/>
                                        <p:tgtEl>
                                          <p:spTgt spid="45073"/>
                                        </p:tgtEl>
                                        <p:attrNameLst>
                                          <p:attrName>ppt_h</p:attrName>
                                        </p:attrNameLst>
                                      </p:cBhvr>
                                      <p:tavLst>
                                        <p:tav tm="0">
                                          <p:val>
                                            <p:fltVal val="0"/>
                                          </p:val>
                                        </p:tav>
                                        <p:tav tm="100000">
                                          <p:val>
                                            <p:strVal val="#ppt_h"/>
                                          </p:val>
                                        </p:tav>
                                      </p:tavLst>
                                    </p:anim>
                                    <p:anim calcmode="lin" valueType="num">
                                      <p:cBhvr>
                                        <p:cTn id="99" dur="400" fill="hold"/>
                                        <p:tgtEl>
                                          <p:spTgt spid="45073"/>
                                        </p:tgtEl>
                                        <p:attrNameLst>
                                          <p:attrName>style.rotation</p:attrName>
                                        </p:attrNameLst>
                                      </p:cBhvr>
                                      <p:tavLst>
                                        <p:tav tm="0">
                                          <p:val>
                                            <p:fltVal val="90"/>
                                          </p:val>
                                        </p:tav>
                                        <p:tav tm="100000">
                                          <p:val>
                                            <p:fltVal val="0"/>
                                          </p:val>
                                        </p:tav>
                                      </p:tavLst>
                                    </p:anim>
                                    <p:animEffect transition="in" filter="fade">
                                      <p:cBhvr>
                                        <p:cTn id="100" dur="400"/>
                                        <p:tgtEl>
                                          <p:spTgt spid="45073"/>
                                        </p:tgtEl>
                                      </p:cBhvr>
                                    </p:animEffect>
                                  </p:childTnLst>
                                </p:cTn>
                              </p:par>
                            </p:childTnLst>
                          </p:cTn>
                        </p:par>
                        <p:par>
                          <p:cTn id="101" fill="hold">
                            <p:stCondLst>
                              <p:cond delay="7839"/>
                            </p:stCondLst>
                            <p:childTnLst>
                              <p:par>
                                <p:cTn id="102" presetID="22" presetClass="entr" presetSubtype="8" fill="hold" grpId="0" nodeType="afterEffect">
                                  <p:stCondLst>
                                    <p:cond delay="0"/>
                                  </p:stCondLst>
                                  <p:childTnLst>
                                    <p:set>
                                      <p:cBhvr>
                                        <p:cTn id="103" dur="1" fill="hold">
                                          <p:stCondLst>
                                            <p:cond delay="0"/>
                                          </p:stCondLst>
                                        </p:cTn>
                                        <p:tgtEl>
                                          <p:spTgt spid="45078"/>
                                        </p:tgtEl>
                                        <p:attrNameLst>
                                          <p:attrName>style.visibility</p:attrName>
                                        </p:attrNameLst>
                                      </p:cBhvr>
                                      <p:to>
                                        <p:strVal val="visible"/>
                                      </p:to>
                                    </p:set>
                                    <p:animEffect transition="in" filter="wipe(left)">
                                      <p:cBhvr>
                                        <p:cTn id="104" dur="500"/>
                                        <p:tgtEl>
                                          <p:spTgt spid="45078"/>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45079"/>
                                        </p:tgtEl>
                                        <p:attrNameLst>
                                          <p:attrName>style.visibility</p:attrName>
                                        </p:attrNameLst>
                                      </p:cBhvr>
                                      <p:to>
                                        <p:strVal val="visible"/>
                                      </p:to>
                                    </p:set>
                                    <p:animEffect transition="in" filter="wipe(left)">
                                      <p:cBhvr>
                                        <p:cTn id="107" dur="500"/>
                                        <p:tgtEl>
                                          <p:spTgt spid="45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68" grpId="0"/>
      <p:bldP spid="45069" grpId="0"/>
      <p:bldP spid="45070" grpId="0"/>
      <p:bldP spid="45071" grpId="0"/>
      <p:bldP spid="45072" grpId="0"/>
      <p:bldP spid="45073" grpId="0"/>
      <p:bldP spid="45074" grpId="0"/>
      <p:bldP spid="45075" grpId="0"/>
      <p:bldP spid="45076" grpId="0"/>
      <p:bldP spid="45077" grpId="0"/>
      <p:bldP spid="45078" grpId="0"/>
      <p:bldP spid="4507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04"/>
          <p:cNvSpPr txBox="1"/>
          <p:nvPr/>
        </p:nvSpPr>
        <p:spPr>
          <a:xfrm>
            <a:off x="698500" y="107950"/>
            <a:ext cx="3305175" cy="584200"/>
          </a:xfrm>
          <a:prstGeom prst="rect">
            <a:avLst/>
          </a:prstGeom>
          <a:noFill/>
          <a:ln w="9525">
            <a:noFill/>
          </a:ln>
        </p:spPr>
        <p:txBody>
          <a:bodyPr>
            <a:spAutoFit/>
          </a:bodyPr>
          <a:lstStyle/>
          <a:p>
            <a:pPr lvl="0" eaLnBrk="1" hangingPunct="1"/>
            <a:r>
              <a:rPr lang="zh-CN" altLang="en-US" sz="3200" b="1" dirty="0">
                <a:solidFill>
                  <a:srgbClr val="555557"/>
                </a:solidFill>
                <a:latin typeface="微软雅黑" panose="020B0503020204020204" pitchFamily="2" charset="-122"/>
                <a:ea typeface="微软雅黑" panose="020B0503020204020204" pitchFamily="2" charset="-122"/>
              </a:rPr>
              <a:t>请输入您的标题</a:t>
            </a:r>
          </a:p>
        </p:txBody>
      </p:sp>
      <p:sp>
        <p:nvSpPr>
          <p:cNvPr id="46083" name="Freeform 5"/>
          <p:cNvSpPr/>
          <p:nvPr/>
        </p:nvSpPr>
        <p:spPr>
          <a:xfrm>
            <a:off x="190500" y="69850"/>
            <a:ext cx="263525"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6084" name="Freeform 6"/>
          <p:cNvSpPr/>
          <p:nvPr/>
        </p:nvSpPr>
        <p:spPr>
          <a:xfrm>
            <a:off x="363538" y="244475"/>
            <a:ext cx="261937"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6085" name="Freeform 7"/>
          <p:cNvSpPr/>
          <p:nvPr/>
        </p:nvSpPr>
        <p:spPr>
          <a:xfrm>
            <a:off x="187325" y="425450"/>
            <a:ext cx="260350"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46086" name="组合 5"/>
          <p:cNvPicPr/>
          <p:nvPr/>
        </p:nvPicPr>
        <p:blipFill>
          <a:blip r:embed="rId3" cstate="email">
            <a:extLst>
              <a:ext uri="{28A0092B-C50C-407E-A947-70E740481C1C}">
                <a14:useLocalDpi xmlns:a14="http://schemas.microsoft.com/office/drawing/2010/main"/>
              </a:ext>
            </a:extLst>
          </a:blip>
          <a:stretch>
            <a:fillRect/>
          </a:stretch>
        </p:blipFill>
        <p:spPr>
          <a:xfrm>
            <a:off x="7010400" y="2962275"/>
            <a:ext cx="5187950" cy="3914775"/>
          </a:xfrm>
          <a:prstGeom prst="rect">
            <a:avLst/>
          </a:prstGeom>
          <a:noFill/>
          <a:ln w="9525">
            <a:noFill/>
          </a:ln>
        </p:spPr>
      </p:pic>
      <p:sp>
        <p:nvSpPr>
          <p:cNvPr id="46087" name="TextBox 10"/>
          <p:cNvSpPr txBox="1"/>
          <p:nvPr/>
        </p:nvSpPr>
        <p:spPr>
          <a:xfrm>
            <a:off x="1417638" y="2227263"/>
            <a:ext cx="2254250" cy="461962"/>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标题文本四</a:t>
            </a:r>
          </a:p>
        </p:txBody>
      </p:sp>
      <p:sp>
        <p:nvSpPr>
          <p:cNvPr id="46088" name="TextBox 11"/>
          <p:cNvSpPr txBox="1"/>
          <p:nvPr/>
        </p:nvSpPr>
        <p:spPr>
          <a:xfrm>
            <a:off x="3295650" y="2182813"/>
            <a:ext cx="3887788" cy="708025"/>
          </a:xfrm>
          <a:prstGeom prst="rect">
            <a:avLst/>
          </a:prstGeom>
          <a:noFill/>
          <a:ln w="9525">
            <a:noFill/>
          </a:ln>
        </p:spPr>
        <p:txBody>
          <a:bodyPr>
            <a:spAutoFit/>
          </a:bodyPr>
          <a:lstStyle/>
          <a:p>
            <a:pPr lvl="0" eaLnBrk="1" hangingPunct="1"/>
            <a:r>
              <a:rPr lang="zh-CN" altLang="en-US" sz="2000"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46089" name="TextBox 12"/>
          <p:cNvSpPr txBox="1"/>
          <p:nvPr/>
        </p:nvSpPr>
        <p:spPr>
          <a:xfrm>
            <a:off x="1417638" y="3243263"/>
            <a:ext cx="2254250" cy="461962"/>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标题文本三</a:t>
            </a:r>
          </a:p>
        </p:txBody>
      </p:sp>
      <p:sp>
        <p:nvSpPr>
          <p:cNvPr id="46090" name="TextBox 13"/>
          <p:cNvSpPr txBox="1"/>
          <p:nvPr/>
        </p:nvSpPr>
        <p:spPr>
          <a:xfrm>
            <a:off x="3252788" y="3203575"/>
            <a:ext cx="4140200" cy="708025"/>
          </a:xfrm>
          <a:prstGeom prst="rect">
            <a:avLst/>
          </a:prstGeom>
          <a:noFill/>
          <a:ln w="9525">
            <a:noFill/>
          </a:ln>
        </p:spPr>
        <p:txBody>
          <a:bodyPr>
            <a:spAutoFit/>
          </a:bodyPr>
          <a:lstStyle/>
          <a:p>
            <a:pPr lvl="0" eaLnBrk="1" hangingPunct="1"/>
            <a:r>
              <a:rPr lang="zh-CN" altLang="en-US" sz="2000"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46091" name="TextBox 14"/>
          <p:cNvSpPr txBox="1"/>
          <p:nvPr/>
        </p:nvSpPr>
        <p:spPr>
          <a:xfrm>
            <a:off x="1417638" y="4256088"/>
            <a:ext cx="2254250" cy="461962"/>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标题文本二</a:t>
            </a:r>
          </a:p>
        </p:txBody>
      </p:sp>
      <p:sp>
        <p:nvSpPr>
          <p:cNvPr id="46092" name="TextBox 15"/>
          <p:cNvSpPr txBox="1"/>
          <p:nvPr/>
        </p:nvSpPr>
        <p:spPr>
          <a:xfrm>
            <a:off x="3265488" y="4200525"/>
            <a:ext cx="4068762" cy="706438"/>
          </a:xfrm>
          <a:prstGeom prst="rect">
            <a:avLst/>
          </a:prstGeom>
          <a:noFill/>
          <a:ln w="9525">
            <a:noFill/>
          </a:ln>
        </p:spPr>
        <p:txBody>
          <a:bodyPr>
            <a:spAutoFit/>
          </a:bodyPr>
          <a:lstStyle/>
          <a:p>
            <a:pPr lvl="0" eaLnBrk="1" hangingPunct="1"/>
            <a:r>
              <a:rPr lang="zh-CN" altLang="en-US" sz="2000"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46093" name="TextBox 16"/>
          <p:cNvSpPr txBox="1"/>
          <p:nvPr/>
        </p:nvSpPr>
        <p:spPr>
          <a:xfrm>
            <a:off x="1417638" y="5251450"/>
            <a:ext cx="2254250" cy="461963"/>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标题文本一</a:t>
            </a:r>
          </a:p>
        </p:txBody>
      </p:sp>
      <p:sp>
        <p:nvSpPr>
          <p:cNvPr id="46094" name="TextBox 17"/>
          <p:cNvSpPr txBox="1"/>
          <p:nvPr/>
        </p:nvSpPr>
        <p:spPr>
          <a:xfrm>
            <a:off x="3295650" y="5208588"/>
            <a:ext cx="3121025" cy="706437"/>
          </a:xfrm>
          <a:prstGeom prst="rect">
            <a:avLst/>
          </a:prstGeom>
          <a:noFill/>
          <a:ln w="9525">
            <a:noFill/>
          </a:ln>
        </p:spPr>
        <p:txBody>
          <a:bodyPr>
            <a:spAutoFit/>
          </a:bodyPr>
          <a:lstStyle/>
          <a:p>
            <a:pPr lvl="0" eaLnBrk="1" hangingPunct="1"/>
            <a:r>
              <a:rPr lang="zh-CN" altLang="en-US" sz="2000" dirty="0">
                <a:solidFill>
                  <a:schemeClr val="accent1"/>
                </a:solidFill>
                <a:latin typeface="微软雅黑" panose="020B0503020204020204" pitchFamily="2" charset="-122"/>
                <a:ea typeface="微软雅黑" panose="020B0503020204020204" pitchFamily="2" charset="-122"/>
              </a:rPr>
              <a:t>请在这里输入段落文本内容</a:t>
            </a:r>
          </a:p>
        </p:txBody>
      </p:sp>
      <p:cxnSp>
        <p:nvCxnSpPr>
          <p:cNvPr id="46095" name="直接连接符 18"/>
          <p:cNvCxnSpPr/>
          <p:nvPr/>
        </p:nvCxnSpPr>
        <p:spPr>
          <a:xfrm>
            <a:off x="1300163" y="5915025"/>
            <a:ext cx="5472112" cy="0"/>
          </a:xfrm>
          <a:prstGeom prst="line">
            <a:avLst/>
          </a:prstGeom>
          <a:ln w="12700" cap="flat" cmpd="sng">
            <a:solidFill>
              <a:schemeClr val="accent1"/>
            </a:solidFill>
            <a:prstDash val="solid"/>
            <a:headEnd type="none" w="med" len="med"/>
            <a:tailEnd type="triangle" w="lg" len="lg"/>
          </a:ln>
        </p:spPr>
      </p:cxnSp>
      <p:cxnSp>
        <p:nvCxnSpPr>
          <p:cNvPr id="46096" name="直接连接符 19"/>
          <p:cNvCxnSpPr/>
          <p:nvPr/>
        </p:nvCxnSpPr>
        <p:spPr>
          <a:xfrm>
            <a:off x="1300163" y="4940300"/>
            <a:ext cx="6719887" cy="0"/>
          </a:xfrm>
          <a:prstGeom prst="line">
            <a:avLst/>
          </a:prstGeom>
          <a:ln w="12700" cap="flat" cmpd="sng">
            <a:solidFill>
              <a:schemeClr val="accent1"/>
            </a:solidFill>
            <a:prstDash val="solid"/>
            <a:headEnd type="none" w="med" len="med"/>
            <a:tailEnd type="triangle" w="lg" len="lg"/>
          </a:ln>
        </p:spPr>
      </p:cxnSp>
      <p:cxnSp>
        <p:nvCxnSpPr>
          <p:cNvPr id="46097" name="直接连接符 20"/>
          <p:cNvCxnSpPr/>
          <p:nvPr/>
        </p:nvCxnSpPr>
        <p:spPr>
          <a:xfrm>
            <a:off x="1300163" y="3965575"/>
            <a:ext cx="8208962" cy="0"/>
          </a:xfrm>
          <a:prstGeom prst="line">
            <a:avLst/>
          </a:prstGeom>
          <a:ln w="12700" cap="flat" cmpd="sng">
            <a:solidFill>
              <a:schemeClr val="accent1"/>
            </a:solidFill>
            <a:prstDash val="solid"/>
            <a:headEnd type="none" w="med" len="med"/>
            <a:tailEnd type="triangle" w="lg" len="lg"/>
          </a:ln>
        </p:spPr>
      </p:cxnSp>
      <p:cxnSp>
        <p:nvCxnSpPr>
          <p:cNvPr id="46098" name="直接连接符 21"/>
          <p:cNvCxnSpPr/>
          <p:nvPr/>
        </p:nvCxnSpPr>
        <p:spPr>
          <a:xfrm>
            <a:off x="1300163" y="2989263"/>
            <a:ext cx="9217025" cy="0"/>
          </a:xfrm>
          <a:prstGeom prst="line">
            <a:avLst/>
          </a:prstGeom>
          <a:ln w="12700" cap="flat" cmpd="sng">
            <a:solidFill>
              <a:schemeClr val="accent1"/>
            </a:solidFill>
            <a:prstDash val="solid"/>
            <a:headEnd type="none" w="med" len="med"/>
            <a:tailEnd type="triangle" w="lg" len="lg"/>
          </a:ln>
        </p:spPr>
      </p:cxnSp>
      <p:grpSp>
        <p:nvGrpSpPr>
          <p:cNvPr id="46099" name="组合 22"/>
          <p:cNvGrpSpPr/>
          <p:nvPr/>
        </p:nvGrpSpPr>
        <p:grpSpPr>
          <a:xfrm>
            <a:off x="9698038" y="3094038"/>
            <a:ext cx="819150" cy="817562"/>
            <a:chOff x="0" y="0"/>
            <a:chExt cx="818456" cy="818456"/>
          </a:xfrm>
        </p:grpSpPr>
        <p:sp>
          <p:nvSpPr>
            <p:cNvPr id="46100" name="椭圆 108"/>
            <p:cNvSpPr/>
            <p:nvPr/>
          </p:nvSpPr>
          <p:spPr>
            <a:xfrm>
              <a:off x="0" y="0"/>
              <a:ext cx="818456" cy="818456"/>
            </a:xfrm>
            <a:custGeom>
              <a:avLst/>
              <a:gdLst/>
              <a:ahLst/>
              <a:cxnLst/>
              <a:rect l="0" t="0" r="0" b="0"/>
              <a:pathLst>
                <a:path w="635576" h="635576">
                  <a:moveTo>
                    <a:pt x="317788" y="68580"/>
                  </a:moveTo>
                  <a:cubicBezTo>
                    <a:pt x="180154" y="68580"/>
                    <a:pt x="68580" y="180154"/>
                    <a:pt x="68580" y="317788"/>
                  </a:cubicBezTo>
                  <a:cubicBezTo>
                    <a:pt x="68580" y="455422"/>
                    <a:pt x="180154" y="566996"/>
                    <a:pt x="317788" y="566996"/>
                  </a:cubicBezTo>
                  <a:cubicBezTo>
                    <a:pt x="455422" y="566996"/>
                    <a:pt x="566996" y="455422"/>
                    <a:pt x="566996" y="317788"/>
                  </a:cubicBezTo>
                  <a:cubicBezTo>
                    <a:pt x="566996" y="180154"/>
                    <a:pt x="455422" y="68580"/>
                    <a:pt x="317788" y="68580"/>
                  </a:cubicBezTo>
                  <a:close/>
                  <a:moveTo>
                    <a:pt x="317788" y="0"/>
                  </a:moveTo>
                  <a:cubicBezTo>
                    <a:pt x="493297" y="0"/>
                    <a:pt x="635576" y="142279"/>
                    <a:pt x="635576" y="317788"/>
                  </a:cubicBezTo>
                  <a:cubicBezTo>
                    <a:pt x="635576" y="493297"/>
                    <a:pt x="493297" y="635576"/>
                    <a:pt x="317788" y="635576"/>
                  </a:cubicBezTo>
                  <a:cubicBezTo>
                    <a:pt x="142279" y="635576"/>
                    <a:pt x="0" y="493297"/>
                    <a:pt x="0" y="317788"/>
                  </a:cubicBezTo>
                  <a:cubicBezTo>
                    <a:pt x="0" y="142279"/>
                    <a:pt x="142279" y="0"/>
                    <a:pt x="317788" y="0"/>
                  </a:cubicBezTo>
                  <a:close/>
                </a:path>
              </a:pathLst>
            </a:custGeom>
            <a:solidFill>
              <a:schemeClr val="bg1">
                <a:alpha val="100000"/>
              </a:schemeClr>
            </a:solidFill>
            <a:ln w="9525">
              <a:noFill/>
            </a:ln>
          </p:spPr>
          <p:txBody>
            <a:bodyPr/>
            <a:lstStyle/>
            <a:p>
              <a:endParaRPr lang="zh-CN" altLang="en-US"/>
            </a:p>
          </p:txBody>
        </p:sp>
        <p:sp>
          <p:nvSpPr>
            <p:cNvPr id="46101" name="TextBox 24"/>
            <p:cNvSpPr txBox="1"/>
            <p:nvPr/>
          </p:nvSpPr>
          <p:spPr>
            <a:xfrm>
              <a:off x="45274" y="120531"/>
              <a:ext cx="723275" cy="615553"/>
            </a:xfrm>
            <a:prstGeom prst="rect">
              <a:avLst/>
            </a:prstGeom>
            <a:noFill/>
            <a:ln w="9525">
              <a:noFill/>
            </a:ln>
          </p:spPr>
          <p:txBody>
            <a:bodyPr wrap="none">
              <a:spAutoFit/>
            </a:bodyPr>
            <a:lstStyle/>
            <a:p>
              <a:pPr lvl="0" eaLnBrk="1" hangingPunct="1"/>
              <a:r>
                <a:rPr lang="en-US" altLang="x-none" sz="3400" b="1" dirty="0">
                  <a:latin typeface="微软雅黑" panose="020B0503020204020204" pitchFamily="2" charset="-122"/>
                  <a:ea typeface="微软雅黑" panose="020B0503020204020204" pitchFamily="2" charset="-122"/>
                </a:rPr>
                <a:t>03</a:t>
              </a:r>
              <a:endParaRPr lang="zh-CN" altLang="en-US" sz="3400" b="1" dirty="0">
                <a:latin typeface="微软雅黑" panose="020B0503020204020204" pitchFamily="2" charset="-122"/>
                <a:ea typeface="微软雅黑" panose="020B0503020204020204" pitchFamily="2" charset="-122"/>
              </a:endParaRPr>
            </a:p>
          </p:txBody>
        </p:sp>
      </p:grpSp>
      <p:grpSp>
        <p:nvGrpSpPr>
          <p:cNvPr id="46102" name="组合 25"/>
          <p:cNvGrpSpPr/>
          <p:nvPr/>
        </p:nvGrpSpPr>
        <p:grpSpPr>
          <a:xfrm>
            <a:off x="7138988" y="5016500"/>
            <a:ext cx="817562" cy="817563"/>
            <a:chOff x="0" y="0"/>
            <a:chExt cx="818456" cy="818456"/>
          </a:xfrm>
        </p:grpSpPr>
        <p:sp>
          <p:nvSpPr>
            <p:cNvPr id="46103" name="椭圆 108"/>
            <p:cNvSpPr/>
            <p:nvPr/>
          </p:nvSpPr>
          <p:spPr>
            <a:xfrm>
              <a:off x="0" y="0"/>
              <a:ext cx="818456" cy="818456"/>
            </a:xfrm>
            <a:custGeom>
              <a:avLst/>
              <a:gdLst/>
              <a:ahLst/>
              <a:cxnLst/>
              <a:rect l="0" t="0" r="0" b="0"/>
              <a:pathLst>
                <a:path w="635576" h="635576">
                  <a:moveTo>
                    <a:pt x="317788" y="68580"/>
                  </a:moveTo>
                  <a:cubicBezTo>
                    <a:pt x="180154" y="68580"/>
                    <a:pt x="68580" y="180154"/>
                    <a:pt x="68580" y="317788"/>
                  </a:cubicBezTo>
                  <a:cubicBezTo>
                    <a:pt x="68580" y="455422"/>
                    <a:pt x="180154" y="566996"/>
                    <a:pt x="317788" y="566996"/>
                  </a:cubicBezTo>
                  <a:cubicBezTo>
                    <a:pt x="455422" y="566996"/>
                    <a:pt x="566996" y="455422"/>
                    <a:pt x="566996" y="317788"/>
                  </a:cubicBezTo>
                  <a:cubicBezTo>
                    <a:pt x="566996" y="180154"/>
                    <a:pt x="455422" y="68580"/>
                    <a:pt x="317788" y="68580"/>
                  </a:cubicBezTo>
                  <a:close/>
                  <a:moveTo>
                    <a:pt x="317788" y="0"/>
                  </a:moveTo>
                  <a:cubicBezTo>
                    <a:pt x="493297" y="0"/>
                    <a:pt x="635576" y="142279"/>
                    <a:pt x="635576" y="317788"/>
                  </a:cubicBezTo>
                  <a:cubicBezTo>
                    <a:pt x="635576" y="493297"/>
                    <a:pt x="493297" y="635576"/>
                    <a:pt x="317788" y="635576"/>
                  </a:cubicBezTo>
                  <a:cubicBezTo>
                    <a:pt x="142279" y="635576"/>
                    <a:pt x="0" y="493297"/>
                    <a:pt x="0" y="317788"/>
                  </a:cubicBezTo>
                  <a:cubicBezTo>
                    <a:pt x="0" y="142279"/>
                    <a:pt x="142279" y="0"/>
                    <a:pt x="317788" y="0"/>
                  </a:cubicBezTo>
                  <a:close/>
                </a:path>
              </a:pathLst>
            </a:custGeom>
            <a:solidFill>
              <a:srgbClr val="7A7978">
                <a:alpha val="100000"/>
              </a:srgbClr>
            </a:solidFill>
            <a:ln w="9525">
              <a:noFill/>
            </a:ln>
          </p:spPr>
          <p:txBody>
            <a:bodyPr/>
            <a:lstStyle/>
            <a:p>
              <a:endParaRPr lang="zh-CN" altLang="en-US"/>
            </a:p>
          </p:txBody>
        </p:sp>
        <p:sp>
          <p:nvSpPr>
            <p:cNvPr id="46104" name="TextBox 27"/>
            <p:cNvSpPr txBox="1"/>
            <p:nvPr/>
          </p:nvSpPr>
          <p:spPr>
            <a:xfrm>
              <a:off x="45274" y="120531"/>
              <a:ext cx="723275" cy="615553"/>
            </a:xfrm>
            <a:prstGeom prst="rect">
              <a:avLst/>
            </a:prstGeom>
            <a:noFill/>
            <a:ln w="9525">
              <a:noFill/>
            </a:ln>
          </p:spPr>
          <p:txBody>
            <a:bodyPr wrap="none">
              <a:spAutoFit/>
            </a:bodyPr>
            <a:lstStyle/>
            <a:p>
              <a:pPr lvl="0" eaLnBrk="1" hangingPunct="1"/>
              <a:r>
                <a:rPr lang="en-US" altLang="x-none" sz="3400" b="1" dirty="0">
                  <a:latin typeface="微软雅黑" panose="020B0503020204020204" pitchFamily="2" charset="-122"/>
                  <a:ea typeface="微软雅黑" panose="020B0503020204020204" pitchFamily="2" charset="-122"/>
                </a:rPr>
                <a:t>01</a:t>
              </a:r>
              <a:endParaRPr lang="zh-CN" altLang="en-US" sz="3400" b="1" dirty="0">
                <a:latin typeface="微软雅黑" panose="020B0503020204020204" pitchFamily="2" charset="-122"/>
                <a:ea typeface="微软雅黑" panose="020B0503020204020204" pitchFamily="2" charset="-122"/>
              </a:endParaRPr>
            </a:p>
          </p:txBody>
        </p:sp>
      </p:grpSp>
      <p:grpSp>
        <p:nvGrpSpPr>
          <p:cNvPr id="46105" name="组合 28"/>
          <p:cNvGrpSpPr/>
          <p:nvPr/>
        </p:nvGrpSpPr>
        <p:grpSpPr>
          <a:xfrm>
            <a:off x="8586788" y="4056063"/>
            <a:ext cx="817562" cy="817562"/>
            <a:chOff x="0" y="0"/>
            <a:chExt cx="818456" cy="818456"/>
          </a:xfrm>
        </p:grpSpPr>
        <p:sp>
          <p:nvSpPr>
            <p:cNvPr id="46106" name="椭圆 108"/>
            <p:cNvSpPr/>
            <p:nvPr/>
          </p:nvSpPr>
          <p:spPr>
            <a:xfrm>
              <a:off x="0" y="0"/>
              <a:ext cx="818456" cy="818456"/>
            </a:xfrm>
            <a:custGeom>
              <a:avLst/>
              <a:gdLst/>
              <a:ahLst/>
              <a:cxnLst/>
              <a:rect l="0" t="0" r="0" b="0"/>
              <a:pathLst>
                <a:path w="635576" h="635576">
                  <a:moveTo>
                    <a:pt x="317788" y="68580"/>
                  </a:moveTo>
                  <a:cubicBezTo>
                    <a:pt x="180154" y="68580"/>
                    <a:pt x="68580" y="180154"/>
                    <a:pt x="68580" y="317788"/>
                  </a:cubicBezTo>
                  <a:cubicBezTo>
                    <a:pt x="68580" y="455422"/>
                    <a:pt x="180154" y="566996"/>
                    <a:pt x="317788" y="566996"/>
                  </a:cubicBezTo>
                  <a:cubicBezTo>
                    <a:pt x="455422" y="566996"/>
                    <a:pt x="566996" y="455422"/>
                    <a:pt x="566996" y="317788"/>
                  </a:cubicBezTo>
                  <a:cubicBezTo>
                    <a:pt x="566996" y="180154"/>
                    <a:pt x="455422" y="68580"/>
                    <a:pt x="317788" y="68580"/>
                  </a:cubicBezTo>
                  <a:close/>
                  <a:moveTo>
                    <a:pt x="317788" y="0"/>
                  </a:moveTo>
                  <a:cubicBezTo>
                    <a:pt x="493297" y="0"/>
                    <a:pt x="635576" y="142279"/>
                    <a:pt x="635576" y="317788"/>
                  </a:cubicBezTo>
                  <a:cubicBezTo>
                    <a:pt x="635576" y="493297"/>
                    <a:pt x="493297" y="635576"/>
                    <a:pt x="317788" y="635576"/>
                  </a:cubicBezTo>
                  <a:cubicBezTo>
                    <a:pt x="142279" y="635576"/>
                    <a:pt x="0" y="493297"/>
                    <a:pt x="0" y="317788"/>
                  </a:cubicBezTo>
                  <a:cubicBezTo>
                    <a:pt x="0" y="142279"/>
                    <a:pt x="142279" y="0"/>
                    <a:pt x="317788" y="0"/>
                  </a:cubicBezTo>
                  <a:close/>
                </a:path>
              </a:pathLst>
            </a:custGeom>
            <a:solidFill>
              <a:schemeClr val="bg1">
                <a:alpha val="100000"/>
              </a:schemeClr>
            </a:solidFill>
            <a:ln w="9525">
              <a:noFill/>
            </a:ln>
          </p:spPr>
          <p:txBody>
            <a:bodyPr/>
            <a:lstStyle/>
            <a:p>
              <a:endParaRPr lang="zh-CN" altLang="en-US"/>
            </a:p>
          </p:txBody>
        </p:sp>
        <p:sp>
          <p:nvSpPr>
            <p:cNvPr id="46107" name="TextBox 30"/>
            <p:cNvSpPr txBox="1"/>
            <p:nvPr/>
          </p:nvSpPr>
          <p:spPr>
            <a:xfrm>
              <a:off x="45274" y="120531"/>
              <a:ext cx="723275" cy="615553"/>
            </a:xfrm>
            <a:prstGeom prst="rect">
              <a:avLst/>
            </a:prstGeom>
            <a:noFill/>
            <a:ln w="9525">
              <a:noFill/>
            </a:ln>
          </p:spPr>
          <p:txBody>
            <a:bodyPr wrap="none">
              <a:spAutoFit/>
            </a:bodyPr>
            <a:lstStyle/>
            <a:p>
              <a:pPr lvl="0" eaLnBrk="1" hangingPunct="1"/>
              <a:r>
                <a:rPr lang="en-US" altLang="x-none" sz="3400" b="1" dirty="0">
                  <a:latin typeface="微软雅黑" panose="020B0503020204020204" pitchFamily="2" charset="-122"/>
                  <a:ea typeface="微软雅黑" panose="020B0503020204020204" pitchFamily="2" charset="-122"/>
                </a:rPr>
                <a:t>02</a:t>
              </a:r>
              <a:endParaRPr lang="zh-CN" altLang="en-US" sz="3400" b="1" dirty="0">
                <a:latin typeface="微软雅黑" panose="020B0503020204020204" pitchFamily="2" charset="-122"/>
                <a:ea typeface="微软雅黑" panose="020B0503020204020204" pitchFamily="2" charset="-122"/>
              </a:endParaRPr>
            </a:p>
          </p:txBody>
        </p:sp>
      </p:grpSp>
      <p:grpSp>
        <p:nvGrpSpPr>
          <p:cNvPr id="46108" name="组合 31"/>
          <p:cNvGrpSpPr/>
          <p:nvPr/>
        </p:nvGrpSpPr>
        <p:grpSpPr>
          <a:xfrm>
            <a:off x="11145838" y="2120900"/>
            <a:ext cx="819150" cy="817563"/>
            <a:chOff x="0" y="0"/>
            <a:chExt cx="818456" cy="818456"/>
          </a:xfrm>
        </p:grpSpPr>
        <p:sp>
          <p:nvSpPr>
            <p:cNvPr id="46109" name="椭圆 108"/>
            <p:cNvSpPr/>
            <p:nvPr/>
          </p:nvSpPr>
          <p:spPr>
            <a:xfrm>
              <a:off x="0" y="0"/>
              <a:ext cx="818456" cy="818456"/>
            </a:xfrm>
            <a:custGeom>
              <a:avLst/>
              <a:gdLst/>
              <a:ahLst/>
              <a:cxnLst/>
              <a:rect l="0" t="0" r="0" b="0"/>
              <a:pathLst>
                <a:path w="635576" h="635576">
                  <a:moveTo>
                    <a:pt x="317788" y="68580"/>
                  </a:moveTo>
                  <a:cubicBezTo>
                    <a:pt x="180154" y="68580"/>
                    <a:pt x="68580" y="180154"/>
                    <a:pt x="68580" y="317788"/>
                  </a:cubicBezTo>
                  <a:cubicBezTo>
                    <a:pt x="68580" y="455422"/>
                    <a:pt x="180154" y="566996"/>
                    <a:pt x="317788" y="566996"/>
                  </a:cubicBezTo>
                  <a:cubicBezTo>
                    <a:pt x="455422" y="566996"/>
                    <a:pt x="566996" y="455422"/>
                    <a:pt x="566996" y="317788"/>
                  </a:cubicBezTo>
                  <a:cubicBezTo>
                    <a:pt x="566996" y="180154"/>
                    <a:pt x="455422" y="68580"/>
                    <a:pt x="317788" y="68580"/>
                  </a:cubicBezTo>
                  <a:close/>
                  <a:moveTo>
                    <a:pt x="317788" y="0"/>
                  </a:moveTo>
                  <a:cubicBezTo>
                    <a:pt x="493297" y="0"/>
                    <a:pt x="635576" y="142279"/>
                    <a:pt x="635576" y="317788"/>
                  </a:cubicBezTo>
                  <a:cubicBezTo>
                    <a:pt x="635576" y="493297"/>
                    <a:pt x="493297" y="635576"/>
                    <a:pt x="317788" y="635576"/>
                  </a:cubicBezTo>
                  <a:cubicBezTo>
                    <a:pt x="142279" y="635576"/>
                    <a:pt x="0" y="493297"/>
                    <a:pt x="0" y="317788"/>
                  </a:cubicBezTo>
                  <a:cubicBezTo>
                    <a:pt x="0" y="142279"/>
                    <a:pt x="142279" y="0"/>
                    <a:pt x="317788" y="0"/>
                  </a:cubicBezTo>
                  <a:close/>
                </a:path>
              </a:pathLst>
            </a:custGeom>
            <a:solidFill>
              <a:schemeClr val="bg1">
                <a:alpha val="100000"/>
              </a:schemeClr>
            </a:solidFill>
            <a:ln w="9525">
              <a:noFill/>
            </a:ln>
          </p:spPr>
          <p:txBody>
            <a:bodyPr/>
            <a:lstStyle/>
            <a:p>
              <a:endParaRPr lang="zh-CN" altLang="en-US"/>
            </a:p>
          </p:txBody>
        </p:sp>
        <p:sp>
          <p:nvSpPr>
            <p:cNvPr id="46110" name="TextBox 33"/>
            <p:cNvSpPr txBox="1"/>
            <p:nvPr/>
          </p:nvSpPr>
          <p:spPr>
            <a:xfrm>
              <a:off x="45274" y="120531"/>
              <a:ext cx="723275" cy="615553"/>
            </a:xfrm>
            <a:prstGeom prst="rect">
              <a:avLst/>
            </a:prstGeom>
            <a:noFill/>
            <a:ln w="9525">
              <a:noFill/>
            </a:ln>
          </p:spPr>
          <p:txBody>
            <a:bodyPr wrap="none">
              <a:spAutoFit/>
            </a:bodyPr>
            <a:lstStyle/>
            <a:p>
              <a:pPr lvl="0" eaLnBrk="1" hangingPunct="1"/>
              <a:r>
                <a:rPr lang="en-US" altLang="x-none" sz="3400" b="1" dirty="0">
                  <a:latin typeface="微软雅黑" panose="020B0503020204020204" pitchFamily="2" charset="-122"/>
                  <a:ea typeface="微软雅黑" panose="020B0503020204020204" pitchFamily="2" charset="-122"/>
                </a:rPr>
                <a:t>04</a:t>
              </a:r>
              <a:endParaRPr lang="zh-CN" altLang="en-US" sz="3400" b="1" dirty="0">
                <a:latin typeface="微软雅黑" panose="020B0503020204020204" pitchFamily="2" charset="-122"/>
                <a:ea typeface="微软雅黑" panose="020B0503020204020204" pitchFamily="2" charset="-122"/>
              </a:endParaRPr>
            </a:p>
          </p:txBody>
        </p:sp>
      </p:gr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6083"/>
                                        </p:tgtEl>
                                        <p:attrNameLst>
                                          <p:attrName>style.visibility</p:attrName>
                                        </p:attrNameLst>
                                      </p:cBhvr>
                                      <p:to>
                                        <p:strVal val="visible"/>
                                      </p:to>
                                    </p:set>
                                    <p:anim calcmode="lin" valueType="num">
                                      <p:cBhvr additive="base">
                                        <p:cTn id="7" dur="300" fill="hold"/>
                                        <p:tgtEl>
                                          <p:spTgt spid="46083"/>
                                        </p:tgtEl>
                                        <p:attrNameLst>
                                          <p:attrName>ppt_x</p:attrName>
                                        </p:attrNameLst>
                                      </p:cBhvr>
                                      <p:tavLst>
                                        <p:tav tm="0">
                                          <p:val>
                                            <p:strVal val="0-#ppt_w/2"/>
                                          </p:val>
                                        </p:tav>
                                        <p:tav tm="100000">
                                          <p:val>
                                            <p:strVal val="#ppt_x"/>
                                          </p:val>
                                        </p:tav>
                                      </p:tavLst>
                                    </p:anim>
                                    <p:anim calcmode="lin" valueType="num">
                                      <p:cBhvr additive="base">
                                        <p:cTn id="8" dur="300" fill="hold"/>
                                        <p:tgtEl>
                                          <p:spTgt spid="4608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084"/>
                                        </p:tgtEl>
                                        <p:attrNameLst>
                                          <p:attrName>style.visibility</p:attrName>
                                        </p:attrNameLst>
                                      </p:cBhvr>
                                      <p:to>
                                        <p:strVal val="visible"/>
                                      </p:to>
                                    </p:set>
                                    <p:anim calcmode="lin" valueType="num">
                                      <p:cBhvr additive="base">
                                        <p:cTn id="11" dur="300" fill="hold"/>
                                        <p:tgtEl>
                                          <p:spTgt spid="46084"/>
                                        </p:tgtEl>
                                        <p:attrNameLst>
                                          <p:attrName>ppt_x</p:attrName>
                                        </p:attrNameLst>
                                      </p:cBhvr>
                                      <p:tavLst>
                                        <p:tav tm="0">
                                          <p:val>
                                            <p:strVal val="0-#ppt_w/2"/>
                                          </p:val>
                                        </p:tav>
                                        <p:tav tm="100000">
                                          <p:val>
                                            <p:strVal val="#ppt_x"/>
                                          </p:val>
                                        </p:tav>
                                      </p:tavLst>
                                    </p:anim>
                                    <p:anim calcmode="lin" valueType="num">
                                      <p:cBhvr additive="base">
                                        <p:cTn id="12" dur="300" fill="hold"/>
                                        <p:tgtEl>
                                          <p:spTgt spid="4608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6085"/>
                                        </p:tgtEl>
                                        <p:attrNameLst>
                                          <p:attrName>style.visibility</p:attrName>
                                        </p:attrNameLst>
                                      </p:cBhvr>
                                      <p:to>
                                        <p:strVal val="visible"/>
                                      </p:to>
                                    </p:set>
                                    <p:anim calcmode="lin" valueType="num">
                                      <p:cBhvr additive="base">
                                        <p:cTn id="15" dur="300" fill="hold"/>
                                        <p:tgtEl>
                                          <p:spTgt spid="46085"/>
                                        </p:tgtEl>
                                        <p:attrNameLst>
                                          <p:attrName>ppt_x</p:attrName>
                                        </p:attrNameLst>
                                      </p:cBhvr>
                                      <p:tavLst>
                                        <p:tav tm="0">
                                          <p:val>
                                            <p:strVal val="0-#ppt_w/2"/>
                                          </p:val>
                                        </p:tav>
                                        <p:tav tm="100000">
                                          <p:val>
                                            <p:strVal val="#ppt_x"/>
                                          </p:val>
                                        </p:tav>
                                      </p:tavLst>
                                    </p:anim>
                                    <p:anim calcmode="lin" valueType="num">
                                      <p:cBhvr additive="base">
                                        <p:cTn id="16" dur="300" fill="hold"/>
                                        <p:tgtEl>
                                          <p:spTgt spid="4608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6082"/>
                                        </p:tgtEl>
                                        <p:attrNameLst>
                                          <p:attrName>style.visibility</p:attrName>
                                        </p:attrNameLst>
                                      </p:cBhvr>
                                      <p:to>
                                        <p:strVal val="visible"/>
                                      </p:to>
                                    </p:set>
                                    <p:anim calcmode="lin" valueType="num">
                                      <p:cBhvr>
                                        <p:cTn id="20" dur="400" fill="hold"/>
                                        <p:tgtEl>
                                          <p:spTgt spid="46082"/>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46082"/>
                                        </p:tgtEl>
                                        <p:attrNameLst>
                                          <p:attrName>ppt_y</p:attrName>
                                        </p:attrNameLst>
                                      </p:cBhvr>
                                      <p:tavLst>
                                        <p:tav tm="0">
                                          <p:val>
                                            <p:strVal val="#ppt_y"/>
                                          </p:val>
                                        </p:tav>
                                        <p:tav tm="100000">
                                          <p:val>
                                            <p:strVal val="#ppt_y"/>
                                          </p:val>
                                        </p:tav>
                                      </p:tavLst>
                                    </p:anim>
                                    <p:anim calcmode="lin" valueType="num">
                                      <p:cBhvr>
                                        <p:cTn id="22" dur="400" fill="hold"/>
                                        <p:tgtEl>
                                          <p:spTgt spid="46082"/>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4608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46082"/>
                                        </p:tgtEl>
                                      </p:cBhvr>
                                    </p:animEffect>
                                  </p:childTnLst>
                                </p:cTn>
                              </p:par>
                            </p:childTnLst>
                          </p:cTn>
                        </p:par>
                        <p:par>
                          <p:cTn id="25" fill="hold">
                            <p:stCondLst>
                              <p:cond delay="1039"/>
                            </p:stCondLst>
                            <p:childTnLst>
                              <p:par>
                                <p:cTn id="26" presetID="22" presetClass="entr" presetSubtype="4" fill="hold" nodeType="afterEffect">
                                  <p:stCondLst>
                                    <p:cond delay="0"/>
                                  </p:stCondLst>
                                  <p:childTnLst>
                                    <p:set>
                                      <p:cBhvr>
                                        <p:cTn id="27" dur="1" fill="hold">
                                          <p:stCondLst>
                                            <p:cond delay="0"/>
                                          </p:stCondLst>
                                        </p:cTn>
                                        <p:tgtEl>
                                          <p:spTgt spid="46086"/>
                                        </p:tgtEl>
                                        <p:attrNameLst>
                                          <p:attrName>style.visibility</p:attrName>
                                        </p:attrNameLst>
                                      </p:cBhvr>
                                      <p:to>
                                        <p:strVal val="visible"/>
                                      </p:to>
                                    </p:set>
                                    <p:animEffect transition="in" filter="wipe(down)">
                                      <p:cBhvr>
                                        <p:cTn id="28" dur="2000"/>
                                        <p:tgtEl>
                                          <p:spTgt spid="46086"/>
                                        </p:tgtEl>
                                      </p:cBhvr>
                                    </p:animEffect>
                                  </p:childTnLst>
                                </p:cTn>
                              </p:par>
                            </p:childTnLst>
                          </p:cTn>
                        </p:par>
                        <p:par>
                          <p:cTn id="29" fill="hold">
                            <p:stCondLst>
                              <p:cond delay="3039"/>
                            </p:stCondLst>
                            <p:childTnLst>
                              <p:par>
                                <p:cTn id="30" presetID="52" presetClass="entr" presetSubtype="0" fill="hold" nodeType="afterEffect">
                                  <p:stCondLst>
                                    <p:cond delay="0"/>
                                  </p:stCondLst>
                                  <p:childTnLst>
                                    <p:set>
                                      <p:cBhvr>
                                        <p:cTn id="31" dur="1" fill="hold">
                                          <p:stCondLst>
                                            <p:cond delay="0"/>
                                          </p:stCondLst>
                                        </p:cTn>
                                        <p:tgtEl>
                                          <p:spTgt spid="46102"/>
                                        </p:tgtEl>
                                        <p:attrNameLst>
                                          <p:attrName>style.visibility</p:attrName>
                                        </p:attrNameLst>
                                      </p:cBhvr>
                                      <p:to>
                                        <p:strVal val="visible"/>
                                      </p:to>
                                    </p:set>
                                    <p:animScale>
                                      <p:cBhvr>
                                        <p:cTn id="32" dur="1000" decel="50000" fill="hold">
                                          <p:stCondLst>
                                            <p:cond delay="0"/>
                                          </p:stCondLst>
                                        </p:cTn>
                                        <p:tgtEl>
                                          <p:spTgt spid="461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46102"/>
                                        </p:tgtEl>
                                        <p:attrNameLst>
                                          <p:attrName>ppt_x</p:attrName>
                                          <p:attrName>ppt_y</p:attrName>
                                        </p:attrNameLst>
                                      </p:cBhvr>
                                    </p:animMotion>
                                    <p:animEffect transition="in" filter="fade">
                                      <p:cBhvr>
                                        <p:cTn id="34" dur="1000"/>
                                        <p:tgtEl>
                                          <p:spTgt spid="46102"/>
                                        </p:tgtEl>
                                      </p:cBhvr>
                                    </p:animEffect>
                                  </p:childTnLst>
                                </p:cTn>
                              </p:par>
                              <p:par>
                                <p:cTn id="35" presetID="52" presetClass="entr" presetSubtype="0" fill="hold" nodeType="withEffect">
                                  <p:stCondLst>
                                    <p:cond delay="100"/>
                                  </p:stCondLst>
                                  <p:childTnLst>
                                    <p:set>
                                      <p:cBhvr>
                                        <p:cTn id="36" dur="1" fill="hold">
                                          <p:stCondLst>
                                            <p:cond delay="0"/>
                                          </p:stCondLst>
                                        </p:cTn>
                                        <p:tgtEl>
                                          <p:spTgt spid="46105"/>
                                        </p:tgtEl>
                                        <p:attrNameLst>
                                          <p:attrName>style.visibility</p:attrName>
                                        </p:attrNameLst>
                                      </p:cBhvr>
                                      <p:to>
                                        <p:strVal val="visible"/>
                                      </p:to>
                                    </p:set>
                                    <p:animScale>
                                      <p:cBhvr>
                                        <p:cTn id="37" dur="1000" decel="50000" fill="hold">
                                          <p:stCondLst>
                                            <p:cond delay="0"/>
                                          </p:stCondLst>
                                        </p:cTn>
                                        <p:tgtEl>
                                          <p:spTgt spid="461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46105"/>
                                        </p:tgtEl>
                                        <p:attrNameLst>
                                          <p:attrName>ppt_x</p:attrName>
                                          <p:attrName>ppt_y</p:attrName>
                                        </p:attrNameLst>
                                      </p:cBhvr>
                                    </p:animMotion>
                                    <p:animEffect transition="in" filter="fade">
                                      <p:cBhvr>
                                        <p:cTn id="39" dur="1000"/>
                                        <p:tgtEl>
                                          <p:spTgt spid="46105"/>
                                        </p:tgtEl>
                                      </p:cBhvr>
                                    </p:animEffect>
                                  </p:childTnLst>
                                </p:cTn>
                              </p:par>
                              <p:par>
                                <p:cTn id="40" presetID="52" presetClass="entr" presetSubtype="0" fill="hold" nodeType="withEffect">
                                  <p:stCondLst>
                                    <p:cond delay="200"/>
                                  </p:stCondLst>
                                  <p:childTnLst>
                                    <p:set>
                                      <p:cBhvr>
                                        <p:cTn id="41" dur="1" fill="hold">
                                          <p:stCondLst>
                                            <p:cond delay="0"/>
                                          </p:stCondLst>
                                        </p:cTn>
                                        <p:tgtEl>
                                          <p:spTgt spid="46099"/>
                                        </p:tgtEl>
                                        <p:attrNameLst>
                                          <p:attrName>style.visibility</p:attrName>
                                        </p:attrNameLst>
                                      </p:cBhvr>
                                      <p:to>
                                        <p:strVal val="visible"/>
                                      </p:to>
                                    </p:set>
                                    <p:animScale>
                                      <p:cBhvr>
                                        <p:cTn id="42" dur="1000" decel="50000" fill="hold">
                                          <p:stCondLst>
                                            <p:cond delay="0"/>
                                          </p:stCondLst>
                                        </p:cTn>
                                        <p:tgtEl>
                                          <p:spTgt spid="460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46099"/>
                                        </p:tgtEl>
                                        <p:attrNameLst>
                                          <p:attrName>ppt_x</p:attrName>
                                          <p:attrName>ppt_y</p:attrName>
                                        </p:attrNameLst>
                                      </p:cBhvr>
                                    </p:animMotion>
                                    <p:animEffect transition="in" filter="fade">
                                      <p:cBhvr>
                                        <p:cTn id="44" dur="1000"/>
                                        <p:tgtEl>
                                          <p:spTgt spid="46099"/>
                                        </p:tgtEl>
                                      </p:cBhvr>
                                    </p:animEffect>
                                  </p:childTnLst>
                                </p:cTn>
                              </p:par>
                              <p:par>
                                <p:cTn id="45" presetID="52" presetClass="entr" presetSubtype="0" fill="hold" nodeType="withEffect">
                                  <p:stCondLst>
                                    <p:cond delay="300"/>
                                  </p:stCondLst>
                                  <p:childTnLst>
                                    <p:set>
                                      <p:cBhvr>
                                        <p:cTn id="46" dur="1" fill="hold">
                                          <p:stCondLst>
                                            <p:cond delay="0"/>
                                          </p:stCondLst>
                                        </p:cTn>
                                        <p:tgtEl>
                                          <p:spTgt spid="46108"/>
                                        </p:tgtEl>
                                        <p:attrNameLst>
                                          <p:attrName>style.visibility</p:attrName>
                                        </p:attrNameLst>
                                      </p:cBhvr>
                                      <p:to>
                                        <p:strVal val="visible"/>
                                      </p:to>
                                    </p:set>
                                    <p:animScale>
                                      <p:cBhvr>
                                        <p:cTn id="47" dur="1000" decel="50000" fill="hold">
                                          <p:stCondLst>
                                            <p:cond delay="0"/>
                                          </p:stCondLst>
                                        </p:cTn>
                                        <p:tgtEl>
                                          <p:spTgt spid="46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6108"/>
                                        </p:tgtEl>
                                        <p:attrNameLst>
                                          <p:attrName>ppt_x</p:attrName>
                                          <p:attrName>ppt_y</p:attrName>
                                        </p:attrNameLst>
                                      </p:cBhvr>
                                    </p:animMotion>
                                    <p:animEffect transition="in" filter="fade">
                                      <p:cBhvr>
                                        <p:cTn id="49" dur="1000"/>
                                        <p:tgtEl>
                                          <p:spTgt spid="46108"/>
                                        </p:tgtEl>
                                      </p:cBhvr>
                                    </p:animEffect>
                                  </p:childTnLst>
                                </p:cTn>
                              </p:par>
                            </p:childTnLst>
                          </p:cTn>
                        </p:par>
                        <p:par>
                          <p:cTn id="50" fill="hold">
                            <p:stCondLst>
                              <p:cond delay="4039"/>
                            </p:stCondLst>
                            <p:childTnLst>
                              <p:par>
                                <p:cTn id="51" presetID="2" presetClass="entr" presetSubtype="8" fill="hold" nodeType="afterEffect">
                                  <p:stCondLst>
                                    <p:cond delay="0"/>
                                  </p:stCondLst>
                                  <p:childTnLst>
                                    <p:set>
                                      <p:cBhvr>
                                        <p:cTn id="52" dur="1" fill="hold">
                                          <p:stCondLst>
                                            <p:cond delay="0"/>
                                          </p:stCondLst>
                                        </p:cTn>
                                        <p:tgtEl>
                                          <p:spTgt spid="46095"/>
                                        </p:tgtEl>
                                        <p:attrNameLst>
                                          <p:attrName>style.visibility</p:attrName>
                                        </p:attrNameLst>
                                      </p:cBhvr>
                                      <p:to>
                                        <p:strVal val="visible"/>
                                      </p:to>
                                    </p:set>
                                    <p:anim calcmode="lin" valueType="num">
                                      <p:cBhvr additive="base">
                                        <p:cTn id="53" dur="500" fill="hold"/>
                                        <p:tgtEl>
                                          <p:spTgt spid="46095"/>
                                        </p:tgtEl>
                                        <p:attrNameLst>
                                          <p:attrName>ppt_x</p:attrName>
                                        </p:attrNameLst>
                                      </p:cBhvr>
                                      <p:tavLst>
                                        <p:tav tm="0">
                                          <p:val>
                                            <p:strVal val="0-#ppt_w/2"/>
                                          </p:val>
                                        </p:tav>
                                        <p:tav tm="100000">
                                          <p:val>
                                            <p:strVal val="#ppt_x"/>
                                          </p:val>
                                        </p:tav>
                                      </p:tavLst>
                                    </p:anim>
                                    <p:anim calcmode="lin" valueType="num">
                                      <p:cBhvr additive="base">
                                        <p:cTn id="54" dur="500" fill="hold"/>
                                        <p:tgtEl>
                                          <p:spTgt spid="46095"/>
                                        </p:tgtEl>
                                        <p:attrNameLst>
                                          <p:attrName>ppt_y</p:attrName>
                                        </p:attrNameLst>
                                      </p:cBhvr>
                                      <p:tavLst>
                                        <p:tav tm="0">
                                          <p:val>
                                            <p:strVal val="#ppt_y"/>
                                          </p:val>
                                        </p:tav>
                                        <p:tav tm="100000">
                                          <p:val>
                                            <p:strVal val="#ppt_y"/>
                                          </p:val>
                                        </p:tav>
                                      </p:tavLst>
                                    </p:anim>
                                  </p:childTnLst>
                                </p:cTn>
                              </p:par>
                            </p:childTnLst>
                          </p:cTn>
                        </p:par>
                        <p:par>
                          <p:cTn id="55" fill="hold">
                            <p:stCondLst>
                              <p:cond delay="4539"/>
                            </p:stCondLst>
                            <p:childTnLst>
                              <p:par>
                                <p:cTn id="56" presetID="31" presetClass="entr" presetSubtype="0" fill="hold" grpId="0" nodeType="afterEffect">
                                  <p:stCondLst>
                                    <p:cond delay="0"/>
                                  </p:stCondLst>
                                  <p:childTnLst>
                                    <p:set>
                                      <p:cBhvr>
                                        <p:cTn id="57" dur="1" fill="hold">
                                          <p:stCondLst>
                                            <p:cond delay="0"/>
                                          </p:stCondLst>
                                        </p:cTn>
                                        <p:tgtEl>
                                          <p:spTgt spid="46093"/>
                                        </p:tgtEl>
                                        <p:attrNameLst>
                                          <p:attrName>style.visibility</p:attrName>
                                        </p:attrNameLst>
                                      </p:cBhvr>
                                      <p:to>
                                        <p:strVal val="visible"/>
                                      </p:to>
                                    </p:set>
                                    <p:anim calcmode="lin" valueType="num">
                                      <p:cBhvr>
                                        <p:cTn id="58" dur="400" fill="hold"/>
                                        <p:tgtEl>
                                          <p:spTgt spid="46093"/>
                                        </p:tgtEl>
                                        <p:attrNameLst>
                                          <p:attrName>ppt_w</p:attrName>
                                        </p:attrNameLst>
                                      </p:cBhvr>
                                      <p:tavLst>
                                        <p:tav tm="0">
                                          <p:val>
                                            <p:fltVal val="0"/>
                                          </p:val>
                                        </p:tav>
                                        <p:tav tm="100000">
                                          <p:val>
                                            <p:strVal val="#ppt_w"/>
                                          </p:val>
                                        </p:tav>
                                      </p:tavLst>
                                    </p:anim>
                                    <p:anim calcmode="lin" valueType="num">
                                      <p:cBhvr>
                                        <p:cTn id="59" dur="400" fill="hold"/>
                                        <p:tgtEl>
                                          <p:spTgt spid="46093"/>
                                        </p:tgtEl>
                                        <p:attrNameLst>
                                          <p:attrName>ppt_h</p:attrName>
                                        </p:attrNameLst>
                                      </p:cBhvr>
                                      <p:tavLst>
                                        <p:tav tm="0">
                                          <p:val>
                                            <p:fltVal val="0"/>
                                          </p:val>
                                        </p:tav>
                                        <p:tav tm="100000">
                                          <p:val>
                                            <p:strVal val="#ppt_h"/>
                                          </p:val>
                                        </p:tav>
                                      </p:tavLst>
                                    </p:anim>
                                    <p:anim calcmode="lin" valueType="num">
                                      <p:cBhvr>
                                        <p:cTn id="60" dur="400" fill="hold"/>
                                        <p:tgtEl>
                                          <p:spTgt spid="46093"/>
                                        </p:tgtEl>
                                        <p:attrNameLst>
                                          <p:attrName>style.rotation</p:attrName>
                                        </p:attrNameLst>
                                      </p:cBhvr>
                                      <p:tavLst>
                                        <p:tav tm="0">
                                          <p:val>
                                            <p:fltVal val="90"/>
                                          </p:val>
                                        </p:tav>
                                        <p:tav tm="100000">
                                          <p:val>
                                            <p:fltVal val="0"/>
                                          </p:val>
                                        </p:tav>
                                      </p:tavLst>
                                    </p:anim>
                                    <p:animEffect transition="in" filter="fade">
                                      <p:cBhvr>
                                        <p:cTn id="61" dur="400"/>
                                        <p:tgtEl>
                                          <p:spTgt spid="46093"/>
                                        </p:tgtEl>
                                      </p:cBhvr>
                                    </p:animEffect>
                                  </p:childTnLst>
                                </p:cTn>
                              </p:par>
                            </p:childTnLst>
                          </p:cTn>
                        </p:par>
                        <p:par>
                          <p:cTn id="62" fill="hold">
                            <p:stCondLst>
                              <p:cond delay="5039"/>
                            </p:stCondLst>
                            <p:childTnLst>
                              <p:par>
                                <p:cTn id="63" presetID="22" presetClass="entr" presetSubtype="8" fill="hold" grpId="0" nodeType="afterEffect">
                                  <p:stCondLst>
                                    <p:cond delay="0"/>
                                  </p:stCondLst>
                                  <p:childTnLst>
                                    <p:set>
                                      <p:cBhvr>
                                        <p:cTn id="64" dur="1" fill="hold">
                                          <p:stCondLst>
                                            <p:cond delay="0"/>
                                          </p:stCondLst>
                                        </p:cTn>
                                        <p:tgtEl>
                                          <p:spTgt spid="46094"/>
                                        </p:tgtEl>
                                        <p:attrNameLst>
                                          <p:attrName>style.visibility</p:attrName>
                                        </p:attrNameLst>
                                      </p:cBhvr>
                                      <p:to>
                                        <p:strVal val="visible"/>
                                      </p:to>
                                    </p:set>
                                    <p:animEffect transition="in" filter="wipe(left)">
                                      <p:cBhvr>
                                        <p:cTn id="65" dur="500"/>
                                        <p:tgtEl>
                                          <p:spTgt spid="46094"/>
                                        </p:tgtEl>
                                      </p:cBhvr>
                                    </p:animEffect>
                                  </p:childTnLst>
                                </p:cTn>
                              </p:par>
                            </p:childTnLst>
                          </p:cTn>
                        </p:par>
                        <p:par>
                          <p:cTn id="66" fill="hold">
                            <p:stCondLst>
                              <p:cond delay="5539"/>
                            </p:stCondLst>
                            <p:childTnLst>
                              <p:par>
                                <p:cTn id="67" presetID="2" presetClass="entr" presetSubtype="8" fill="hold" nodeType="afterEffect">
                                  <p:stCondLst>
                                    <p:cond delay="0"/>
                                  </p:stCondLst>
                                  <p:childTnLst>
                                    <p:set>
                                      <p:cBhvr>
                                        <p:cTn id="68" dur="1" fill="hold">
                                          <p:stCondLst>
                                            <p:cond delay="0"/>
                                          </p:stCondLst>
                                        </p:cTn>
                                        <p:tgtEl>
                                          <p:spTgt spid="46096"/>
                                        </p:tgtEl>
                                        <p:attrNameLst>
                                          <p:attrName>style.visibility</p:attrName>
                                        </p:attrNameLst>
                                      </p:cBhvr>
                                      <p:to>
                                        <p:strVal val="visible"/>
                                      </p:to>
                                    </p:set>
                                    <p:anim calcmode="lin" valueType="num">
                                      <p:cBhvr additive="base">
                                        <p:cTn id="69" dur="500" fill="hold"/>
                                        <p:tgtEl>
                                          <p:spTgt spid="46096"/>
                                        </p:tgtEl>
                                        <p:attrNameLst>
                                          <p:attrName>ppt_x</p:attrName>
                                        </p:attrNameLst>
                                      </p:cBhvr>
                                      <p:tavLst>
                                        <p:tav tm="0">
                                          <p:val>
                                            <p:strVal val="0-#ppt_w/2"/>
                                          </p:val>
                                        </p:tav>
                                        <p:tav tm="100000">
                                          <p:val>
                                            <p:strVal val="#ppt_x"/>
                                          </p:val>
                                        </p:tav>
                                      </p:tavLst>
                                    </p:anim>
                                    <p:anim calcmode="lin" valueType="num">
                                      <p:cBhvr additive="base">
                                        <p:cTn id="70" dur="500" fill="hold"/>
                                        <p:tgtEl>
                                          <p:spTgt spid="46096"/>
                                        </p:tgtEl>
                                        <p:attrNameLst>
                                          <p:attrName>ppt_y</p:attrName>
                                        </p:attrNameLst>
                                      </p:cBhvr>
                                      <p:tavLst>
                                        <p:tav tm="0">
                                          <p:val>
                                            <p:strVal val="#ppt_y"/>
                                          </p:val>
                                        </p:tav>
                                        <p:tav tm="100000">
                                          <p:val>
                                            <p:strVal val="#ppt_y"/>
                                          </p:val>
                                        </p:tav>
                                      </p:tavLst>
                                    </p:anim>
                                  </p:childTnLst>
                                </p:cTn>
                              </p:par>
                            </p:childTnLst>
                          </p:cTn>
                        </p:par>
                        <p:par>
                          <p:cTn id="71" fill="hold">
                            <p:stCondLst>
                              <p:cond delay="6039"/>
                            </p:stCondLst>
                            <p:childTnLst>
                              <p:par>
                                <p:cTn id="72" presetID="31" presetClass="entr" presetSubtype="0" fill="hold" grpId="0" nodeType="afterEffect">
                                  <p:stCondLst>
                                    <p:cond delay="0"/>
                                  </p:stCondLst>
                                  <p:childTnLst>
                                    <p:set>
                                      <p:cBhvr>
                                        <p:cTn id="73" dur="1" fill="hold">
                                          <p:stCondLst>
                                            <p:cond delay="0"/>
                                          </p:stCondLst>
                                        </p:cTn>
                                        <p:tgtEl>
                                          <p:spTgt spid="46091"/>
                                        </p:tgtEl>
                                        <p:attrNameLst>
                                          <p:attrName>style.visibility</p:attrName>
                                        </p:attrNameLst>
                                      </p:cBhvr>
                                      <p:to>
                                        <p:strVal val="visible"/>
                                      </p:to>
                                    </p:set>
                                    <p:anim calcmode="lin" valueType="num">
                                      <p:cBhvr>
                                        <p:cTn id="74" dur="400" fill="hold"/>
                                        <p:tgtEl>
                                          <p:spTgt spid="46091"/>
                                        </p:tgtEl>
                                        <p:attrNameLst>
                                          <p:attrName>ppt_w</p:attrName>
                                        </p:attrNameLst>
                                      </p:cBhvr>
                                      <p:tavLst>
                                        <p:tav tm="0">
                                          <p:val>
                                            <p:fltVal val="0"/>
                                          </p:val>
                                        </p:tav>
                                        <p:tav tm="100000">
                                          <p:val>
                                            <p:strVal val="#ppt_w"/>
                                          </p:val>
                                        </p:tav>
                                      </p:tavLst>
                                    </p:anim>
                                    <p:anim calcmode="lin" valueType="num">
                                      <p:cBhvr>
                                        <p:cTn id="75" dur="400" fill="hold"/>
                                        <p:tgtEl>
                                          <p:spTgt spid="46091"/>
                                        </p:tgtEl>
                                        <p:attrNameLst>
                                          <p:attrName>ppt_h</p:attrName>
                                        </p:attrNameLst>
                                      </p:cBhvr>
                                      <p:tavLst>
                                        <p:tav tm="0">
                                          <p:val>
                                            <p:fltVal val="0"/>
                                          </p:val>
                                        </p:tav>
                                        <p:tav tm="100000">
                                          <p:val>
                                            <p:strVal val="#ppt_h"/>
                                          </p:val>
                                        </p:tav>
                                      </p:tavLst>
                                    </p:anim>
                                    <p:anim calcmode="lin" valueType="num">
                                      <p:cBhvr>
                                        <p:cTn id="76" dur="400" fill="hold"/>
                                        <p:tgtEl>
                                          <p:spTgt spid="46091"/>
                                        </p:tgtEl>
                                        <p:attrNameLst>
                                          <p:attrName>style.rotation</p:attrName>
                                        </p:attrNameLst>
                                      </p:cBhvr>
                                      <p:tavLst>
                                        <p:tav tm="0">
                                          <p:val>
                                            <p:fltVal val="90"/>
                                          </p:val>
                                        </p:tav>
                                        <p:tav tm="100000">
                                          <p:val>
                                            <p:fltVal val="0"/>
                                          </p:val>
                                        </p:tav>
                                      </p:tavLst>
                                    </p:anim>
                                    <p:animEffect transition="in" filter="fade">
                                      <p:cBhvr>
                                        <p:cTn id="77" dur="400"/>
                                        <p:tgtEl>
                                          <p:spTgt spid="46091"/>
                                        </p:tgtEl>
                                      </p:cBhvr>
                                    </p:animEffect>
                                  </p:childTnLst>
                                </p:cTn>
                              </p:par>
                            </p:childTnLst>
                          </p:cTn>
                        </p:par>
                        <p:par>
                          <p:cTn id="78" fill="hold">
                            <p:stCondLst>
                              <p:cond delay="6539"/>
                            </p:stCondLst>
                            <p:childTnLst>
                              <p:par>
                                <p:cTn id="79" presetID="22" presetClass="entr" presetSubtype="8" fill="hold" grpId="0" nodeType="afterEffect">
                                  <p:stCondLst>
                                    <p:cond delay="0"/>
                                  </p:stCondLst>
                                  <p:childTnLst>
                                    <p:set>
                                      <p:cBhvr>
                                        <p:cTn id="80" dur="1" fill="hold">
                                          <p:stCondLst>
                                            <p:cond delay="0"/>
                                          </p:stCondLst>
                                        </p:cTn>
                                        <p:tgtEl>
                                          <p:spTgt spid="46092"/>
                                        </p:tgtEl>
                                        <p:attrNameLst>
                                          <p:attrName>style.visibility</p:attrName>
                                        </p:attrNameLst>
                                      </p:cBhvr>
                                      <p:to>
                                        <p:strVal val="visible"/>
                                      </p:to>
                                    </p:set>
                                    <p:animEffect transition="in" filter="wipe(left)">
                                      <p:cBhvr>
                                        <p:cTn id="81" dur="500"/>
                                        <p:tgtEl>
                                          <p:spTgt spid="46092"/>
                                        </p:tgtEl>
                                      </p:cBhvr>
                                    </p:animEffect>
                                  </p:childTnLst>
                                </p:cTn>
                              </p:par>
                            </p:childTnLst>
                          </p:cTn>
                        </p:par>
                        <p:par>
                          <p:cTn id="82" fill="hold">
                            <p:stCondLst>
                              <p:cond delay="7039"/>
                            </p:stCondLst>
                            <p:childTnLst>
                              <p:par>
                                <p:cTn id="83" presetID="2" presetClass="entr" presetSubtype="8" fill="hold" nodeType="afterEffect">
                                  <p:stCondLst>
                                    <p:cond delay="0"/>
                                  </p:stCondLst>
                                  <p:childTnLst>
                                    <p:set>
                                      <p:cBhvr>
                                        <p:cTn id="84" dur="1" fill="hold">
                                          <p:stCondLst>
                                            <p:cond delay="0"/>
                                          </p:stCondLst>
                                        </p:cTn>
                                        <p:tgtEl>
                                          <p:spTgt spid="46097"/>
                                        </p:tgtEl>
                                        <p:attrNameLst>
                                          <p:attrName>style.visibility</p:attrName>
                                        </p:attrNameLst>
                                      </p:cBhvr>
                                      <p:to>
                                        <p:strVal val="visible"/>
                                      </p:to>
                                    </p:set>
                                    <p:anim calcmode="lin" valueType="num">
                                      <p:cBhvr additive="base">
                                        <p:cTn id="85" dur="500" fill="hold"/>
                                        <p:tgtEl>
                                          <p:spTgt spid="46097"/>
                                        </p:tgtEl>
                                        <p:attrNameLst>
                                          <p:attrName>ppt_x</p:attrName>
                                        </p:attrNameLst>
                                      </p:cBhvr>
                                      <p:tavLst>
                                        <p:tav tm="0">
                                          <p:val>
                                            <p:strVal val="0-#ppt_w/2"/>
                                          </p:val>
                                        </p:tav>
                                        <p:tav tm="100000">
                                          <p:val>
                                            <p:strVal val="#ppt_x"/>
                                          </p:val>
                                        </p:tav>
                                      </p:tavLst>
                                    </p:anim>
                                    <p:anim calcmode="lin" valueType="num">
                                      <p:cBhvr additive="base">
                                        <p:cTn id="86" dur="500" fill="hold"/>
                                        <p:tgtEl>
                                          <p:spTgt spid="46097"/>
                                        </p:tgtEl>
                                        <p:attrNameLst>
                                          <p:attrName>ppt_y</p:attrName>
                                        </p:attrNameLst>
                                      </p:cBhvr>
                                      <p:tavLst>
                                        <p:tav tm="0">
                                          <p:val>
                                            <p:strVal val="#ppt_y"/>
                                          </p:val>
                                        </p:tav>
                                        <p:tav tm="100000">
                                          <p:val>
                                            <p:strVal val="#ppt_y"/>
                                          </p:val>
                                        </p:tav>
                                      </p:tavLst>
                                    </p:anim>
                                  </p:childTnLst>
                                </p:cTn>
                              </p:par>
                            </p:childTnLst>
                          </p:cTn>
                        </p:par>
                        <p:par>
                          <p:cTn id="87" fill="hold">
                            <p:stCondLst>
                              <p:cond delay="7539"/>
                            </p:stCondLst>
                            <p:childTnLst>
                              <p:par>
                                <p:cTn id="88" presetID="31" presetClass="entr" presetSubtype="0" fill="hold" grpId="0" nodeType="afterEffect">
                                  <p:stCondLst>
                                    <p:cond delay="0"/>
                                  </p:stCondLst>
                                  <p:childTnLst>
                                    <p:set>
                                      <p:cBhvr>
                                        <p:cTn id="89" dur="1" fill="hold">
                                          <p:stCondLst>
                                            <p:cond delay="0"/>
                                          </p:stCondLst>
                                        </p:cTn>
                                        <p:tgtEl>
                                          <p:spTgt spid="46089"/>
                                        </p:tgtEl>
                                        <p:attrNameLst>
                                          <p:attrName>style.visibility</p:attrName>
                                        </p:attrNameLst>
                                      </p:cBhvr>
                                      <p:to>
                                        <p:strVal val="visible"/>
                                      </p:to>
                                    </p:set>
                                    <p:anim calcmode="lin" valueType="num">
                                      <p:cBhvr>
                                        <p:cTn id="90" dur="400" fill="hold"/>
                                        <p:tgtEl>
                                          <p:spTgt spid="46089"/>
                                        </p:tgtEl>
                                        <p:attrNameLst>
                                          <p:attrName>ppt_w</p:attrName>
                                        </p:attrNameLst>
                                      </p:cBhvr>
                                      <p:tavLst>
                                        <p:tav tm="0">
                                          <p:val>
                                            <p:fltVal val="0"/>
                                          </p:val>
                                        </p:tav>
                                        <p:tav tm="100000">
                                          <p:val>
                                            <p:strVal val="#ppt_w"/>
                                          </p:val>
                                        </p:tav>
                                      </p:tavLst>
                                    </p:anim>
                                    <p:anim calcmode="lin" valueType="num">
                                      <p:cBhvr>
                                        <p:cTn id="91" dur="400" fill="hold"/>
                                        <p:tgtEl>
                                          <p:spTgt spid="46089"/>
                                        </p:tgtEl>
                                        <p:attrNameLst>
                                          <p:attrName>ppt_h</p:attrName>
                                        </p:attrNameLst>
                                      </p:cBhvr>
                                      <p:tavLst>
                                        <p:tav tm="0">
                                          <p:val>
                                            <p:fltVal val="0"/>
                                          </p:val>
                                        </p:tav>
                                        <p:tav tm="100000">
                                          <p:val>
                                            <p:strVal val="#ppt_h"/>
                                          </p:val>
                                        </p:tav>
                                      </p:tavLst>
                                    </p:anim>
                                    <p:anim calcmode="lin" valueType="num">
                                      <p:cBhvr>
                                        <p:cTn id="92" dur="400" fill="hold"/>
                                        <p:tgtEl>
                                          <p:spTgt spid="46089"/>
                                        </p:tgtEl>
                                        <p:attrNameLst>
                                          <p:attrName>style.rotation</p:attrName>
                                        </p:attrNameLst>
                                      </p:cBhvr>
                                      <p:tavLst>
                                        <p:tav tm="0">
                                          <p:val>
                                            <p:fltVal val="90"/>
                                          </p:val>
                                        </p:tav>
                                        <p:tav tm="100000">
                                          <p:val>
                                            <p:fltVal val="0"/>
                                          </p:val>
                                        </p:tav>
                                      </p:tavLst>
                                    </p:anim>
                                    <p:animEffect transition="in" filter="fade">
                                      <p:cBhvr>
                                        <p:cTn id="93" dur="400"/>
                                        <p:tgtEl>
                                          <p:spTgt spid="46089"/>
                                        </p:tgtEl>
                                      </p:cBhvr>
                                    </p:animEffect>
                                  </p:childTnLst>
                                </p:cTn>
                              </p:par>
                            </p:childTnLst>
                          </p:cTn>
                        </p:par>
                        <p:par>
                          <p:cTn id="94" fill="hold">
                            <p:stCondLst>
                              <p:cond delay="8039"/>
                            </p:stCondLst>
                            <p:childTnLst>
                              <p:par>
                                <p:cTn id="95" presetID="22" presetClass="entr" presetSubtype="8" fill="hold" grpId="0" nodeType="afterEffect">
                                  <p:stCondLst>
                                    <p:cond delay="0"/>
                                  </p:stCondLst>
                                  <p:childTnLst>
                                    <p:set>
                                      <p:cBhvr>
                                        <p:cTn id="96" dur="1" fill="hold">
                                          <p:stCondLst>
                                            <p:cond delay="0"/>
                                          </p:stCondLst>
                                        </p:cTn>
                                        <p:tgtEl>
                                          <p:spTgt spid="46090"/>
                                        </p:tgtEl>
                                        <p:attrNameLst>
                                          <p:attrName>style.visibility</p:attrName>
                                        </p:attrNameLst>
                                      </p:cBhvr>
                                      <p:to>
                                        <p:strVal val="visible"/>
                                      </p:to>
                                    </p:set>
                                    <p:animEffect transition="in" filter="wipe(left)">
                                      <p:cBhvr>
                                        <p:cTn id="97" dur="500"/>
                                        <p:tgtEl>
                                          <p:spTgt spid="46090"/>
                                        </p:tgtEl>
                                      </p:cBhvr>
                                    </p:animEffect>
                                  </p:childTnLst>
                                </p:cTn>
                              </p:par>
                            </p:childTnLst>
                          </p:cTn>
                        </p:par>
                        <p:par>
                          <p:cTn id="98" fill="hold">
                            <p:stCondLst>
                              <p:cond delay="8539"/>
                            </p:stCondLst>
                            <p:childTnLst>
                              <p:par>
                                <p:cTn id="99" presetID="2" presetClass="entr" presetSubtype="8" fill="hold" nodeType="afterEffect">
                                  <p:stCondLst>
                                    <p:cond delay="0"/>
                                  </p:stCondLst>
                                  <p:childTnLst>
                                    <p:set>
                                      <p:cBhvr>
                                        <p:cTn id="100" dur="1" fill="hold">
                                          <p:stCondLst>
                                            <p:cond delay="0"/>
                                          </p:stCondLst>
                                        </p:cTn>
                                        <p:tgtEl>
                                          <p:spTgt spid="46098"/>
                                        </p:tgtEl>
                                        <p:attrNameLst>
                                          <p:attrName>style.visibility</p:attrName>
                                        </p:attrNameLst>
                                      </p:cBhvr>
                                      <p:to>
                                        <p:strVal val="visible"/>
                                      </p:to>
                                    </p:set>
                                    <p:anim calcmode="lin" valueType="num">
                                      <p:cBhvr additive="base">
                                        <p:cTn id="101" dur="500" fill="hold"/>
                                        <p:tgtEl>
                                          <p:spTgt spid="46098"/>
                                        </p:tgtEl>
                                        <p:attrNameLst>
                                          <p:attrName>ppt_x</p:attrName>
                                        </p:attrNameLst>
                                      </p:cBhvr>
                                      <p:tavLst>
                                        <p:tav tm="0">
                                          <p:val>
                                            <p:strVal val="0-#ppt_w/2"/>
                                          </p:val>
                                        </p:tav>
                                        <p:tav tm="100000">
                                          <p:val>
                                            <p:strVal val="#ppt_x"/>
                                          </p:val>
                                        </p:tav>
                                      </p:tavLst>
                                    </p:anim>
                                    <p:anim calcmode="lin" valueType="num">
                                      <p:cBhvr additive="base">
                                        <p:cTn id="102" dur="500" fill="hold"/>
                                        <p:tgtEl>
                                          <p:spTgt spid="46098"/>
                                        </p:tgtEl>
                                        <p:attrNameLst>
                                          <p:attrName>ppt_y</p:attrName>
                                        </p:attrNameLst>
                                      </p:cBhvr>
                                      <p:tavLst>
                                        <p:tav tm="0">
                                          <p:val>
                                            <p:strVal val="#ppt_y"/>
                                          </p:val>
                                        </p:tav>
                                        <p:tav tm="100000">
                                          <p:val>
                                            <p:strVal val="#ppt_y"/>
                                          </p:val>
                                        </p:tav>
                                      </p:tavLst>
                                    </p:anim>
                                  </p:childTnLst>
                                </p:cTn>
                              </p:par>
                            </p:childTnLst>
                          </p:cTn>
                        </p:par>
                        <p:par>
                          <p:cTn id="103" fill="hold">
                            <p:stCondLst>
                              <p:cond delay="9039"/>
                            </p:stCondLst>
                            <p:childTnLst>
                              <p:par>
                                <p:cTn id="104" presetID="31" presetClass="entr" presetSubtype="0" fill="hold" grpId="0" nodeType="afterEffect">
                                  <p:stCondLst>
                                    <p:cond delay="0"/>
                                  </p:stCondLst>
                                  <p:childTnLst>
                                    <p:set>
                                      <p:cBhvr>
                                        <p:cTn id="105" dur="1" fill="hold">
                                          <p:stCondLst>
                                            <p:cond delay="0"/>
                                          </p:stCondLst>
                                        </p:cTn>
                                        <p:tgtEl>
                                          <p:spTgt spid="46087"/>
                                        </p:tgtEl>
                                        <p:attrNameLst>
                                          <p:attrName>style.visibility</p:attrName>
                                        </p:attrNameLst>
                                      </p:cBhvr>
                                      <p:to>
                                        <p:strVal val="visible"/>
                                      </p:to>
                                    </p:set>
                                    <p:anim calcmode="lin" valueType="num">
                                      <p:cBhvr>
                                        <p:cTn id="106" dur="400" fill="hold"/>
                                        <p:tgtEl>
                                          <p:spTgt spid="46087"/>
                                        </p:tgtEl>
                                        <p:attrNameLst>
                                          <p:attrName>ppt_w</p:attrName>
                                        </p:attrNameLst>
                                      </p:cBhvr>
                                      <p:tavLst>
                                        <p:tav tm="0">
                                          <p:val>
                                            <p:fltVal val="0"/>
                                          </p:val>
                                        </p:tav>
                                        <p:tav tm="100000">
                                          <p:val>
                                            <p:strVal val="#ppt_w"/>
                                          </p:val>
                                        </p:tav>
                                      </p:tavLst>
                                    </p:anim>
                                    <p:anim calcmode="lin" valueType="num">
                                      <p:cBhvr>
                                        <p:cTn id="107" dur="400" fill="hold"/>
                                        <p:tgtEl>
                                          <p:spTgt spid="46087"/>
                                        </p:tgtEl>
                                        <p:attrNameLst>
                                          <p:attrName>ppt_h</p:attrName>
                                        </p:attrNameLst>
                                      </p:cBhvr>
                                      <p:tavLst>
                                        <p:tav tm="0">
                                          <p:val>
                                            <p:fltVal val="0"/>
                                          </p:val>
                                        </p:tav>
                                        <p:tav tm="100000">
                                          <p:val>
                                            <p:strVal val="#ppt_h"/>
                                          </p:val>
                                        </p:tav>
                                      </p:tavLst>
                                    </p:anim>
                                    <p:anim calcmode="lin" valueType="num">
                                      <p:cBhvr>
                                        <p:cTn id="108" dur="400" fill="hold"/>
                                        <p:tgtEl>
                                          <p:spTgt spid="46087"/>
                                        </p:tgtEl>
                                        <p:attrNameLst>
                                          <p:attrName>style.rotation</p:attrName>
                                        </p:attrNameLst>
                                      </p:cBhvr>
                                      <p:tavLst>
                                        <p:tav tm="0">
                                          <p:val>
                                            <p:fltVal val="90"/>
                                          </p:val>
                                        </p:tav>
                                        <p:tav tm="100000">
                                          <p:val>
                                            <p:fltVal val="0"/>
                                          </p:val>
                                        </p:tav>
                                      </p:tavLst>
                                    </p:anim>
                                    <p:animEffect transition="in" filter="fade">
                                      <p:cBhvr>
                                        <p:cTn id="109" dur="400"/>
                                        <p:tgtEl>
                                          <p:spTgt spid="46087"/>
                                        </p:tgtEl>
                                      </p:cBhvr>
                                    </p:animEffect>
                                  </p:childTnLst>
                                </p:cTn>
                              </p:par>
                            </p:childTnLst>
                          </p:cTn>
                        </p:par>
                        <p:par>
                          <p:cTn id="110" fill="hold">
                            <p:stCondLst>
                              <p:cond delay="9539"/>
                            </p:stCondLst>
                            <p:childTnLst>
                              <p:par>
                                <p:cTn id="111" presetID="22" presetClass="entr" presetSubtype="8" fill="hold" grpId="0" nodeType="afterEffect">
                                  <p:stCondLst>
                                    <p:cond delay="0"/>
                                  </p:stCondLst>
                                  <p:childTnLst>
                                    <p:set>
                                      <p:cBhvr>
                                        <p:cTn id="112" dur="1" fill="hold">
                                          <p:stCondLst>
                                            <p:cond delay="0"/>
                                          </p:stCondLst>
                                        </p:cTn>
                                        <p:tgtEl>
                                          <p:spTgt spid="46088"/>
                                        </p:tgtEl>
                                        <p:attrNameLst>
                                          <p:attrName>style.visibility</p:attrName>
                                        </p:attrNameLst>
                                      </p:cBhvr>
                                      <p:to>
                                        <p:strVal val="visible"/>
                                      </p:to>
                                    </p:set>
                                    <p:animEffect transition="in" filter="wipe(left)">
                                      <p:cBhvr>
                                        <p:cTn id="113" dur="500"/>
                                        <p:tgtEl>
                                          <p:spTgt spid="46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7" grpId="0"/>
      <p:bldP spid="46088" grpId="0"/>
      <p:bldP spid="46089" grpId="0"/>
      <p:bldP spid="46090" grpId="0"/>
      <p:bldP spid="46091" grpId="0"/>
      <p:bldP spid="46092" grpId="0"/>
      <p:bldP spid="46093" grpId="0"/>
      <p:bldP spid="4609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0">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8914" name="Picture 3" descr="E:\我的文档\10273606_215557156123_2.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7800" y="0"/>
            <a:ext cx="4398963" cy="6858000"/>
          </a:xfrm>
          <a:prstGeom prst="rect">
            <a:avLst/>
          </a:prstGeom>
          <a:noFill/>
          <a:ln w="9525">
            <a:noFill/>
          </a:ln>
        </p:spPr>
      </p:pic>
      <p:sp>
        <p:nvSpPr>
          <p:cNvPr id="38915" name="TextBox 2"/>
          <p:cNvSpPr txBox="1"/>
          <p:nvPr/>
        </p:nvSpPr>
        <p:spPr>
          <a:xfrm>
            <a:off x="1609725" y="3635375"/>
            <a:ext cx="5040313" cy="769938"/>
          </a:xfrm>
          <a:prstGeom prst="rect">
            <a:avLst/>
          </a:prstGeom>
          <a:noFill/>
          <a:ln w="9525">
            <a:noFill/>
          </a:ln>
        </p:spPr>
        <p:txBody>
          <a:bodyPr>
            <a:spAutoFit/>
          </a:bodyPr>
          <a:lstStyle/>
          <a:p>
            <a:pPr lvl="0" algn="dist" eaLnBrk="1" hangingPunct="1"/>
            <a:r>
              <a:rPr lang="zh-CN" altLang="en-US" sz="4400" dirty="0">
                <a:solidFill>
                  <a:srgbClr val="FFFFFF"/>
                </a:solidFill>
                <a:effectLst>
                  <a:outerShdw blurRad="38100" dist="38100" dir="2700000">
                    <a:srgbClr val="000000"/>
                  </a:outerShdw>
                </a:effectLst>
                <a:latin typeface="微软雅黑" panose="020B0503020204020204" pitchFamily="2" charset="-122"/>
                <a:ea typeface="微软雅黑" panose="020B0503020204020204" pitchFamily="2" charset="-122"/>
              </a:rPr>
              <a:t>期待与您的合作</a:t>
            </a:r>
          </a:p>
        </p:txBody>
      </p:sp>
      <p:sp>
        <p:nvSpPr>
          <p:cNvPr id="38916" name="矩形 3"/>
          <p:cNvSpPr/>
          <p:nvPr/>
        </p:nvSpPr>
        <p:spPr>
          <a:xfrm>
            <a:off x="1619250" y="2282825"/>
            <a:ext cx="5030788" cy="1323975"/>
          </a:xfrm>
          <a:prstGeom prst="rect">
            <a:avLst/>
          </a:prstGeom>
          <a:noFill/>
          <a:ln w="9525">
            <a:noFill/>
          </a:ln>
        </p:spPr>
        <p:txBody>
          <a:bodyPr>
            <a:spAutoFit/>
          </a:bodyPr>
          <a:lstStyle/>
          <a:p>
            <a:pPr lvl="0" algn="dist" eaLnBrk="1" hangingPunct="1"/>
            <a:r>
              <a:rPr lang="zh-CN" altLang="en-US" sz="8000" b="1" dirty="0">
                <a:solidFill>
                  <a:srgbClr val="FFFFFF"/>
                </a:solidFill>
                <a:effectLst>
                  <a:outerShdw blurRad="38100" dist="38100" dir="2700000">
                    <a:srgbClr val="000000"/>
                  </a:outerShdw>
                </a:effectLst>
                <a:latin typeface="微软雅黑" panose="020B0503020204020204" pitchFamily="2" charset="-122"/>
                <a:ea typeface="微软雅黑" panose="020B0503020204020204" pitchFamily="2" charset="-122"/>
              </a:rPr>
              <a:t>谢谢观赏</a:t>
            </a:r>
          </a:p>
        </p:txBody>
      </p:sp>
      <p:sp>
        <p:nvSpPr>
          <p:cNvPr id="38917" name="Freeform 10"/>
          <p:cNvSpPr>
            <a:spLocks noChangeAspect="1" noEditPoints="1"/>
          </p:cNvSpPr>
          <p:nvPr/>
        </p:nvSpPr>
        <p:spPr>
          <a:xfrm>
            <a:off x="558800" y="6291263"/>
            <a:ext cx="288925" cy="287337"/>
          </a:xfrm>
          <a:custGeom>
            <a:avLst/>
            <a:gdLst/>
            <a:ahLst/>
            <a:cxnLst>
              <a:cxn ang="0">
                <a:pos x="144000" y="0"/>
              </a:cxn>
              <a:cxn ang="0">
                <a:pos x="288000" y="144000"/>
              </a:cxn>
              <a:cxn ang="0">
                <a:pos x="144000" y="288000"/>
              </a:cxn>
              <a:cxn ang="0">
                <a:pos x="0" y="144000"/>
              </a:cxn>
              <a:cxn ang="0">
                <a:pos x="144000" y="0"/>
              </a:cxn>
              <a:cxn ang="0">
                <a:pos x="256261" y="146939"/>
              </a:cxn>
              <a:cxn ang="0">
                <a:pos x="250971" y="150465"/>
              </a:cxn>
              <a:cxn ang="0">
                <a:pos x="231576" y="150465"/>
              </a:cxn>
              <a:cxn ang="0">
                <a:pos x="226873" y="148702"/>
              </a:cxn>
              <a:cxn ang="0">
                <a:pos x="144000" y="61714"/>
              </a:cxn>
              <a:cxn ang="0">
                <a:pos x="61127" y="148702"/>
              </a:cxn>
              <a:cxn ang="0">
                <a:pos x="56424" y="150465"/>
              </a:cxn>
              <a:cxn ang="0">
                <a:pos x="37029" y="150465"/>
              </a:cxn>
              <a:cxn ang="0">
                <a:pos x="31739" y="146939"/>
              </a:cxn>
              <a:cxn ang="0">
                <a:pos x="32914" y="140473"/>
              </a:cxn>
              <a:cxn ang="0">
                <a:pos x="138710" y="30563"/>
              </a:cxn>
              <a:cxn ang="0">
                <a:pos x="144000" y="28212"/>
              </a:cxn>
              <a:cxn ang="0">
                <a:pos x="149290" y="30563"/>
              </a:cxn>
              <a:cxn ang="0">
                <a:pos x="255086" y="140473"/>
              </a:cxn>
              <a:cxn ang="0">
                <a:pos x="256261" y="146939"/>
              </a:cxn>
              <a:cxn ang="0">
                <a:pos x="66416" y="156931"/>
              </a:cxn>
              <a:cxn ang="0">
                <a:pos x="66416" y="156931"/>
              </a:cxn>
              <a:cxn ang="0">
                <a:pos x="66416" y="222759"/>
              </a:cxn>
              <a:cxn ang="0">
                <a:pos x="75820" y="233927"/>
              </a:cxn>
              <a:cxn ang="0">
                <a:pos x="118727" y="233927"/>
              </a:cxn>
              <a:cxn ang="0">
                <a:pos x="118727" y="162220"/>
              </a:cxn>
              <a:cxn ang="0">
                <a:pos x="129894" y="151053"/>
              </a:cxn>
              <a:cxn ang="0">
                <a:pos x="158106" y="151053"/>
              </a:cxn>
              <a:cxn ang="0">
                <a:pos x="169273" y="162220"/>
              </a:cxn>
              <a:cxn ang="0">
                <a:pos x="169273" y="233927"/>
              </a:cxn>
              <a:cxn ang="0">
                <a:pos x="212180" y="233927"/>
              </a:cxn>
              <a:cxn ang="0">
                <a:pos x="221584" y="222759"/>
              </a:cxn>
              <a:cxn ang="0">
                <a:pos x="221584" y="157518"/>
              </a:cxn>
              <a:cxn ang="0">
                <a:pos x="144000" y="76408"/>
              </a:cxn>
              <a:cxn ang="0">
                <a:pos x="66416" y="156931"/>
              </a:cxn>
            </a:cxnLst>
            <a:rect l="0" t="0" r="0" b="0"/>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2">
              <a:alpha val="100000"/>
            </a:schemeClr>
          </a:solidFill>
          <a:ln w="9525">
            <a:noFill/>
          </a:ln>
        </p:spPr>
        <p:txBody>
          <a:bodyPr/>
          <a:lstStyle/>
          <a:p>
            <a:endParaRPr lang="zh-CN" altLang="en-US"/>
          </a:p>
        </p:txBody>
      </p:sp>
      <p:sp>
        <p:nvSpPr>
          <p:cNvPr id="38918" name="Rectangle 4"/>
          <p:cNvSpPr txBox="1"/>
          <p:nvPr/>
        </p:nvSpPr>
        <p:spPr>
          <a:xfrm>
            <a:off x="838200" y="6264275"/>
            <a:ext cx="3852863" cy="341313"/>
          </a:xfrm>
          <a:prstGeom prst="rect">
            <a:avLst/>
          </a:prstGeom>
          <a:noFill/>
          <a:ln w="9525">
            <a:noFill/>
          </a:ln>
        </p:spPr>
        <p:txBody>
          <a:bodyPr anchor="ctr"/>
          <a:lstStyle/>
          <a:p>
            <a:pPr lvl="0" eaLnBrk="1" hangingPunct="1"/>
            <a:r>
              <a:rPr lang="zh-CN" altLang="en-US" sz="2000" dirty="0">
                <a:solidFill>
                  <a:srgbClr val="FFFFFF"/>
                </a:solidFill>
                <a:latin typeface="Arial" panose="020B0604020202020204" pitchFamily="34" charset="0"/>
                <a:ea typeface="微软雅黑" panose="020B0503020204020204" pitchFamily="2" charset="-122"/>
              </a:rPr>
              <a:t>上海ＸＸ发展有限公司</a:t>
            </a:r>
          </a:p>
        </p:txBody>
      </p:sp>
      <p:sp>
        <p:nvSpPr>
          <p:cNvPr id="38919" name="Freeform 13"/>
          <p:cNvSpPr>
            <a:spLocks noChangeAspect="1" noEditPoints="1"/>
          </p:cNvSpPr>
          <p:nvPr/>
        </p:nvSpPr>
        <p:spPr>
          <a:xfrm>
            <a:off x="561975" y="5886450"/>
            <a:ext cx="285750" cy="288925"/>
          </a:xfrm>
          <a:custGeom>
            <a:avLst/>
            <a:gdLst/>
            <a:ahLst/>
            <a:cxnLst>
              <a:cxn ang="0">
                <a:pos x="285767" y="144000"/>
              </a:cxn>
              <a:cxn ang="0">
                <a:pos x="0" y="144000"/>
              </a:cxn>
              <a:cxn ang="0">
                <a:pos x="149442" y="43436"/>
              </a:cxn>
              <a:cxn ang="0">
                <a:pos x="208001" y="168079"/>
              </a:cxn>
              <a:cxn ang="0">
                <a:pos x="149442" y="43436"/>
              </a:cxn>
              <a:cxn ang="0">
                <a:pos x="180830" y="160997"/>
              </a:cxn>
              <a:cxn ang="0">
                <a:pos x="136325" y="91121"/>
              </a:cxn>
              <a:cxn ang="0">
                <a:pos x="83856" y="106230"/>
              </a:cxn>
              <a:cxn ang="0">
                <a:pos x="78703" y="54295"/>
              </a:cxn>
              <a:cxn ang="0">
                <a:pos x="83856" y="106230"/>
              </a:cxn>
              <a:cxn ang="0">
                <a:pos x="119928" y="193102"/>
              </a:cxn>
              <a:cxn ang="0">
                <a:pos x="157875" y="228511"/>
              </a:cxn>
              <a:cxn ang="0">
                <a:pos x="79172" y="107174"/>
              </a:cxn>
              <a:cxn ang="0">
                <a:pos x="40757" y="84039"/>
              </a:cxn>
              <a:cxn ang="0">
                <a:pos x="138199" y="240787"/>
              </a:cxn>
              <a:cxn ang="0">
                <a:pos x="81514" y="164774"/>
              </a:cxn>
              <a:cxn ang="0">
                <a:pos x="188794" y="215292"/>
              </a:cxn>
              <a:cxn ang="0">
                <a:pos x="183172" y="222846"/>
              </a:cxn>
              <a:cxn ang="0">
                <a:pos x="177082" y="215292"/>
              </a:cxn>
              <a:cxn ang="0">
                <a:pos x="160217" y="210570"/>
              </a:cxn>
              <a:cxn ang="0">
                <a:pos x="188794" y="188380"/>
              </a:cxn>
              <a:cxn ang="0">
                <a:pos x="189731" y="210098"/>
              </a:cxn>
              <a:cxn ang="0">
                <a:pos x="180361" y="195934"/>
              </a:cxn>
              <a:cxn ang="0">
                <a:pos x="178487" y="198295"/>
              </a:cxn>
              <a:cxn ang="0">
                <a:pos x="178019" y="210098"/>
              </a:cxn>
              <a:cxn ang="0">
                <a:pos x="180361" y="195934"/>
              </a:cxn>
              <a:cxn ang="0">
                <a:pos x="206127" y="222846"/>
              </a:cxn>
              <a:cxn ang="0">
                <a:pos x="212217" y="187908"/>
              </a:cxn>
              <a:cxn ang="0">
                <a:pos x="214559" y="205849"/>
              </a:cxn>
              <a:cxn ang="0">
                <a:pos x="203785" y="205849"/>
              </a:cxn>
              <a:cxn ang="0">
                <a:pos x="214559" y="205849"/>
              </a:cxn>
              <a:cxn ang="0">
                <a:pos x="239857" y="222846"/>
              </a:cxn>
              <a:cxn ang="0">
                <a:pos x="245479" y="187908"/>
              </a:cxn>
              <a:cxn ang="0">
                <a:pos x="248289" y="205849"/>
              </a:cxn>
              <a:cxn ang="0">
                <a:pos x="237046" y="205849"/>
              </a:cxn>
              <a:cxn ang="0">
                <a:pos x="248289" y="205849"/>
              </a:cxn>
            </a:cxnLst>
            <a:rect l="0" t="0" r="0" b="0"/>
            <a:pathLst>
              <a:path w="610" h="610">
                <a:moveTo>
                  <a:pt x="305" y="0"/>
                </a:moveTo>
                <a:cubicBezTo>
                  <a:pt x="474" y="0"/>
                  <a:pt x="610" y="137"/>
                  <a:pt x="610" y="305"/>
                </a:cubicBezTo>
                <a:cubicBezTo>
                  <a:pt x="610" y="474"/>
                  <a:pt x="474" y="610"/>
                  <a:pt x="305" y="610"/>
                </a:cubicBezTo>
                <a:cubicBezTo>
                  <a:pt x="137" y="610"/>
                  <a:pt x="0" y="474"/>
                  <a:pt x="0" y="305"/>
                </a:cubicBezTo>
                <a:cubicBezTo>
                  <a:pt x="0" y="137"/>
                  <a:pt x="137" y="0"/>
                  <a:pt x="305" y="0"/>
                </a:cubicBezTo>
                <a:close/>
                <a:moveTo>
                  <a:pt x="319" y="92"/>
                </a:moveTo>
                <a:cubicBezTo>
                  <a:pt x="317" y="97"/>
                  <a:pt x="315" y="102"/>
                  <a:pt x="313" y="108"/>
                </a:cubicBezTo>
                <a:cubicBezTo>
                  <a:pt x="399" y="138"/>
                  <a:pt x="485" y="210"/>
                  <a:pt x="444" y="356"/>
                </a:cubicBezTo>
                <a:lnTo>
                  <a:pt x="460" y="360"/>
                </a:lnTo>
                <a:cubicBezTo>
                  <a:pt x="488" y="266"/>
                  <a:pt x="475" y="149"/>
                  <a:pt x="319" y="92"/>
                </a:cubicBezTo>
                <a:close/>
                <a:moveTo>
                  <a:pt x="293" y="177"/>
                </a:moveTo>
                <a:cubicBezTo>
                  <a:pt x="372" y="196"/>
                  <a:pt x="404" y="268"/>
                  <a:pt x="386" y="341"/>
                </a:cubicBezTo>
                <a:lnTo>
                  <a:pt x="368" y="336"/>
                </a:lnTo>
                <a:cubicBezTo>
                  <a:pt x="388" y="256"/>
                  <a:pt x="351" y="216"/>
                  <a:pt x="291" y="193"/>
                </a:cubicBezTo>
                <a:cubicBezTo>
                  <a:pt x="292" y="187"/>
                  <a:pt x="292" y="183"/>
                  <a:pt x="293" y="177"/>
                </a:cubicBezTo>
                <a:close/>
                <a:moveTo>
                  <a:pt x="179" y="225"/>
                </a:moveTo>
                <a:lnTo>
                  <a:pt x="213" y="207"/>
                </a:lnTo>
                <a:lnTo>
                  <a:pt x="168" y="115"/>
                </a:lnTo>
                <a:lnTo>
                  <a:pt x="133" y="133"/>
                </a:lnTo>
                <a:lnTo>
                  <a:pt x="179" y="225"/>
                </a:lnTo>
                <a:close/>
                <a:moveTo>
                  <a:pt x="292" y="390"/>
                </a:moveTo>
                <a:lnTo>
                  <a:pt x="256" y="409"/>
                </a:lnTo>
                <a:lnTo>
                  <a:pt x="304" y="502"/>
                </a:lnTo>
                <a:lnTo>
                  <a:pt x="337" y="484"/>
                </a:lnTo>
                <a:lnTo>
                  <a:pt x="292" y="390"/>
                </a:lnTo>
                <a:close/>
                <a:moveTo>
                  <a:pt x="169" y="227"/>
                </a:moveTo>
                <a:cubicBezTo>
                  <a:pt x="155" y="198"/>
                  <a:pt x="140" y="169"/>
                  <a:pt x="126" y="140"/>
                </a:cubicBezTo>
                <a:cubicBezTo>
                  <a:pt x="108" y="152"/>
                  <a:pt x="97" y="158"/>
                  <a:pt x="87" y="178"/>
                </a:cubicBezTo>
                <a:cubicBezTo>
                  <a:pt x="44" y="273"/>
                  <a:pt x="115" y="463"/>
                  <a:pt x="223" y="507"/>
                </a:cubicBezTo>
                <a:cubicBezTo>
                  <a:pt x="250" y="518"/>
                  <a:pt x="268" y="516"/>
                  <a:pt x="295" y="510"/>
                </a:cubicBezTo>
                <a:cubicBezTo>
                  <a:pt x="279" y="477"/>
                  <a:pt x="264" y="444"/>
                  <a:pt x="248" y="411"/>
                </a:cubicBezTo>
                <a:cubicBezTo>
                  <a:pt x="207" y="416"/>
                  <a:pt x="194" y="382"/>
                  <a:pt x="174" y="349"/>
                </a:cubicBezTo>
                <a:cubicBezTo>
                  <a:pt x="146" y="301"/>
                  <a:pt x="141" y="250"/>
                  <a:pt x="169" y="227"/>
                </a:cubicBezTo>
                <a:close/>
                <a:moveTo>
                  <a:pt x="403" y="456"/>
                </a:moveTo>
                <a:lnTo>
                  <a:pt x="393" y="456"/>
                </a:lnTo>
                <a:lnTo>
                  <a:pt x="391" y="472"/>
                </a:lnTo>
                <a:lnTo>
                  <a:pt x="376" y="472"/>
                </a:lnTo>
                <a:lnTo>
                  <a:pt x="378" y="456"/>
                </a:lnTo>
                <a:lnTo>
                  <a:pt x="340" y="456"/>
                </a:lnTo>
                <a:lnTo>
                  <a:pt x="342" y="446"/>
                </a:lnTo>
                <a:lnTo>
                  <a:pt x="386" y="399"/>
                </a:lnTo>
                <a:lnTo>
                  <a:pt x="403" y="399"/>
                </a:lnTo>
                <a:lnTo>
                  <a:pt x="395" y="445"/>
                </a:lnTo>
                <a:lnTo>
                  <a:pt x="405" y="445"/>
                </a:lnTo>
                <a:lnTo>
                  <a:pt x="403" y="456"/>
                </a:lnTo>
                <a:close/>
                <a:moveTo>
                  <a:pt x="385" y="415"/>
                </a:moveTo>
                <a:lnTo>
                  <a:pt x="385" y="415"/>
                </a:lnTo>
                <a:cubicBezTo>
                  <a:pt x="384" y="416"/>
                  <a:pt x="383" y="418"/>
                  <a:pt x="381" y="420"/>
                </a:cubicBezTo>
                <a:lnTo>
                  <a:pt x="358" y="445"/>
                </a:lnTo>
                <a:lnTo>
                  <a:pt x="380" y="445"/>
                </a:lnTo>
                <a:lnTo>
                  <a:pt x="384" y="422"/>
                </a:lnTo>
                <a:cubicBezTo>
                  <a:pt x="384" y="420"/>
                  <a:pt x="385" y="417"/>
                  <a:pt x="385" y="415"/>
                </a:cubicBezTo>
                <a:close/>
                <a:moveTo>
                  <a:pt x="477" y="436"/>
                </a:moveTo>
                <a:cubicBezTo>
                  <a:pt x="473" y="460"/>
                  <a:pt x="461" y="473"/>
                  <a:pt x="440" y="472"/>
                </a:cubicBezTo>
                <a:cubicBezTo>
                  <a:pt x="421" y="472"/>
                  <a:pt x="413" y="460"/>
                  <a:pt x="416" y="436"/>
                </a:cubicBezTo>
                <a:cubicBezTo>
                  <a:pt x="421" y="411"/>
                  <a:pt x="433" y="399"/>
                  <a:pt x="453" y="398"/>
                </a:cubicBezTo>
                <a:cubicBezTo>
                  <a:pt x="472" y="398"/>
                  <a:pt x="480" y="411"/>
                  <a:pt x="477" y="436"/>
                </a:cubicBezTo>
                <a:close/>
                <a:moveTo>
                  <a:pt x="458" y="436"/>
                </a:moveTo>
                <a:cubicBezTo>
                  <a:pt x="461" y="418"/>
                  <a:pt x="459" y="410"/>
                  <a:pt x="451" y="410"/>
                </a:cubicBezTo>
                <a:cubicBezTo>
                  <a:pt x="443" y="410"/>
                  <a:pt x="438" y="418"/>
                  <a:pt x="435" y="436"/>
                </a:cubicBezTo>
                <a:cubicBezTo>
                  <a:pt x="432" y="452"/>
                  <a:pt x="435" y="461"/>
                  <a:pt x="443" y="461"/>
                </a:cubicBezTo>
                <a:cubicBezTo>
                  <a:pt x="450" y="461"/>
                  <a:pt x="456" y="452"/>
                  <a:pt x="458" y="436"/>
                </a:cubicBezTo>
                <a:close/>
                <a:moveTo>
                  <a:pt x="548" y="436"/>
                </a:moveTo>
                <a:cubicBezTo>
                  <a:pt x="545" y="460"/>
                  <a:pt x="533" y="473"/>
                  <a:pt x="512" y="472"/>
                </a:cubicBezTo>
                <a:cubicBezTo>
                  <a:pt x="492" y="472"/>
                  <a:pt x="484" y="460"/>
                  <a:pt x="488" y="436"/>
                </a:cubicBezTo>
                <a:cubicBezTo>
                  <a:pt x="493" y="411"/>
                  <a:pt x="505" y="399"/>
                  <a:pt x="524" y="398"/>
                </a:cubicBezTo>
                <a:cubicBezTo>
                  <a:pt x="544" y="398"/>
                  <a:pt x="552" y="411"/>
                  <a:pt x="548" y="436"/>
                </a:cubicBezTo>
                <a:close/>
                <a:moveTo>
                  <a:pt x="530" y="436"/>
                </a:moveTo>
                <a:cubicBezTo>
                  <a:pt x="533" y="418"/>
                  <a:pt x="530" y="410"/>
                  <a:pt x="523" y="410"/>
                </a:cubicBezTo>
                <a:cubicBezTo>
                  <a:pt x="515" y="410"/>
                  <a:pt x="509" y="418"/>
                  <a:pt x="506" y="436"/>
                </a:cubicBezTo>
                <a:cubicBezTo>
                  <a:pt x="504" y="452"/>
                  <a:pt x="506" y="461"/>
                  <a:pt x="514" y="461"/>
                </a:cubicBezTo>
                <a:cubicBezTo>
                  <a:pt x="522" y="461"/>
                  <a:pt x="527" y="452"/>
                  <a:pt x="530" y="436"/>
                </a:cubicBezTo>
                <a:close/>
              </a:path>
            </a:pathLst>
          </a:custGeom>
          <a:solidFill>
            <a:schemeClr val="accent2">
              <a:alpha val="100000"/>
            </a:schemeClr>
          </a:solidFill>
          <a:ln w="9525">
            <a:noFill/>
          </a:ln>
        </p:spPr>
        <p:txBody>
          <a:bodyPr/>
          <a:lstStyle/>
          <a:p>
            <a:endParaRPr lang="zh-CN" altLang="en-US"/>
          </a:p>
        </p:txBody>
      </p:sp>
      <p:sp>
        <p:nvSpPr>
          <p:cNvPr id="38920" name="Rectangle 4"/>
          <p:cNvSpPr txBox="1"/>
          <p:nvPr/>
        </p:nvSpPr>
        <p:spPr>
          <a:xfrm>
            <a:off x="847725" y="5886450"/>
            <a:ext cx="3467100" cy="342900"/>
          </a:xfrm>
          <a:prstGeom prst="rect">
            <a:avLst/>
          </a:prstGeom>
          <a:noFill/>
          <a:ln w="9525">
            <a:noFill/>
          </a:ln>
        </p:spPr>
        <p:txBody>
          <a:bodyPr anchor="ctr"/>
          <a:lstStyle/>
          <a:p>
            <a:pPr lvl="0" eaLnBrk="1" hangingPunct="1"/>
            <a:r>
              <a:rPr lang="zh-CN" altLang="en-US" sz="2000" dirty="0">
                <a:solidFill>
                  <a:srgbClr val="FFFFFF"/>
                </a:solidFill>
                <a:latin typeface="Arial" panose="020B0604020202020204" pitchFamily="34" charset="0"/>
                <a:ea typeface="微软雅黑" panose="020B0503020204020204" pitchFamily="2" charset="-122"/>
              </a:rPr>
              <a:t>全国服务热线：</a:t>
            </a:r>
            <a:r>
              <a:rPr lang="en-US" altLang="x-none" sz="2000" dirty="0">
                <a:solidFill>
                  <a:srgbClr val="FFFFFF"/>
                </a:solidFill>
                <a:latin typeface="Arial" panose="020B0604020202020204" pitchFamily="34" charset="0"/>
                <a:ea typeface="微软雅黑" panose="020B0503020204020204" pitchFamily="2" charset="-122"/>
              </a:rPr>
              <a:t>4008888888</a:t>
            </a:r>
            <a:endParaRPr lang="zh-CN" altLang="en-US" sz="2000" dirty="0">
              <a:solidFill>
                <a:srgbClr val="FFFFFF"/>
              </a:solidFill>
              <a:latin typeface="Arial" panose="020B0604020202020204" pitchFamily="34" charset="0"/>
              <a:ea typeface="微软雅黑" panose="020B0503020204020204" pitchFamily="2" charset="-122"/>
            </a:endParaRPr>
          </a:p>
        </p:txBody>
      </p:sp>
      <p:sp>
        <p:nvSpPr>
          <p:cNvPr id="38921" name="Freeform 19"/>
          <p:cNvSpPr>
            <a:spLocks noEditPoints="1"/>
          </p:cNvSpPr>
          <p:nvPr/>
        </p:nvSpPr>
        <p:spPr>
          <a:xfrm>
            <a:off x="781050" y="392113"/>
            <a:ext cx="1597025" cy="671512"/>
          </a:xfrm>
          <a:custGeom>
            <a:avLst/>
            <a:gdLst/>
            <a:ahLst/>
            <a:cxnLst>
              <a:cxn ang="0">
                <a:pos x="13486" y="7362"/>
              </a:cxn>
              <a:cxn ang="0">
                <a:pos x="534453" y="0"/>
              </a:cxn>
              <a:cxn ang="0">
                <a:pos x="577038" y="370303"/>
              </a:cxn>
              <a:cxn ang="0">
                <a:pos x="1136333" y="435824"/>
              </a:cxn>
              <a:cxn ang="0">
                <a:pos x="840361" y="62576"/>
              </a:cxn>
              <a:cxn ang="0">
                <a:pos x="995800" y="39018"/>
              </a:cxn>
              <a:cxn ang="0">
                <a:pos x="1026319" y="247359"/>
              </a:cxn>
              <a:cxn ang="0">
                <a:pos x="1214407" y="216439"/>
              </a:cxn>
              <a:cxn ang="0">
                <a:pos x="1398236" y="408585"/>
              </a:cxn>
              <a:cxn ang="0">
                <a:pos x="1596970" y="478523"/>
              </a:cxn>
              <a:cxn ang="0">
                <a:pos x="132016" y="536681"/>
              </a:cxn>
              <a:cxn ang="0">
                <a:pos x="104335" y="555822"/>
              </a:cxn>
              <a:cxn ang="0">
                <a:pos x="106465" y="647110"/>
              </a:cxn>
              <a:cxn ang="0">
                <a:pos x="166085" y="513860"/>
              </a:cxn>
              <a:cxn ang="0">
                <a:pos x="166085" y="513860"/>
              </a:cxn>
              <a:cxn ang="0">
                <a:pos x="245578" y="562448"/>
              </a:cxn>
              <a:cxn ang="0">
                <a:pos x="225705" y="585270"/>
              </a:cxn>
              <a:cxn ang="0">
                <a:pos x="146211" y="654472"/>
              </a:cxn>
              <a:cxn ang="0">
                <a:pos x="238481" y="652999"/>
              </a:cxn>
              <a:cxn ang="0">
                <a:pos x="295262" y="589687"/>
              </a:cxn>
              <a:cxn ang="0">
                <a:pos x="295972" y="611037"/>
              </a:cxn>
              <a:cxn ang="0">
                <a:pos x="295262" y="553614"/>
              </a:cxn>
              <a:cxn ang="0">
                <a:pos x="383983" y="555822"/>
              </a:cxn>
              <a:cxn ang="0">
                <a:pos x="376885" y="633858"/>
              </a:cxn>
              <a:cxn ang="0">
                <a:pos x="263323" y="526375"/>
              </a:cxn>
              <a:cxn ang="0">
                <a:pos x="498255" y="644165"/>
              </a:cxn>
              <a:cxn ang="0">
                <a:pos x="498255" y="644165"/>
              </a:cxn>
              <a:cxn ang="0">
                <a:pos x="570651" y="645637"/>
              </a:cxn>
              <a:cxn ang="0">
                <a:pos x="758738" y="578644"/>
              </a:cxn>
              <a:cxn ang="0">
                <a:pos x="742414" y="556559"/>
              </a:cxn>
              <a:cxn ang="0">
                <a:pos x="706216" y="591159"/>
              </a:cxn>
              <a:cxn ang="0">
                <a:pos x="835393" y="528583"/>
              </a:cxn>
              <a:cxn ang="0">
                <a:pos x="907789" y="518277"/>
              </a:cxn>
              <a:cxn ang="0">
                <a:pos x="1025610" y="524902"/>
              </a:cxn>
              <a:cxn ang="0">
                <a:pos x="1016383" y="629441"/>
              </a:cxn>
              <a:cxn ang="0">
                <a:pos x="923404" y="552141"/>
              </a:cxn>
              <a:cxn ang="0">
                <a:pos x="976636" y="552141"/>
              </a:cxn>
              <a:cxn ang="0">
                <a:pos x="980894" y="602938"/>
              </a:cxn>
              <a:cxn ang="0">
                <a:pos x="1132074" y="548461"/>
              </a:cxn>
              <a:cxn ang="0">
                <a:pos x="1163304" y="610300"/>
              </a:cxn>
              <a:cxn ang="0">
                <a:pos x="1124977" y="608828"/>
              </a:cxn>
              <a:cxn ang="0">
                <a:pos x="1173241" y="509443"/>
              </a:cxn>
              <a:cxn ang="0">
                <a:pos x="1160465" y="603675"/>
              </a:cxn>
              <a:cxn ang="0">
                <a:pos x="1322291" y="617662"/>
              </a:cxn>
              <a:cxn ang="0">
                <a:pos x="1324420" y="651527"/>
              </a:cxn>
              <a:cxn ang="0">
                <a:pos x="1317323" y="571282"/>
              </a:cxn>
              <a:cxn ang="0">
                <a:pos x="1256283" y="521222"/>
              </a:cxn>
              <a:cxn ang="0">
                <a:pos x="1251315" y="647846"/>
              </a:cxn>
              <a:cxn ang="0">
                <a:pos x="1229312" y="513123"/>
              </a:cxn>
              <a:cxn ang="0">
                <a:pos x="1229312" y="513123"/>
              </a:cxn>
              <a:cxn ang="0">
                <a:pos x="1301708" y="513123"/>
              </a:cxn>
              <a:cxn ang="0">
                <a:pos x="1295320" y="641220"/>
              </a:cxn>
              <a:cxn ang="0">
                <a:pos x="1270478" y="652999"/>
              </a:cxn>
              <a:cxn ang="0">
                <a:pos x="1389009" y="653735"/>
              </a:cxn>
              <a:cxn ang="0">
                <a:pos x="1408882" y="566865"/>
              </a:cxn>
              <a:cxn ang="0">
                <a:pos x="1412431" y="602938"/>
              </a:cxn>
              <a:cxn ang="0">
                <a:pos x="1498313" y="555822"/>
              </a:cxn>
              <a:cxn ang="0">
                <a:pos x="1513218" y="594104"/>
              </a:cxn>
              <a:cxn ang="0">
                <a:pos x="1458566" y="650791"/>
              </a:cxn>
              <a:cxn ang="0">
                <a:pos x="1440822" y="605147"/>
              </a:cxn>
              <a:cxn ang="0">
                <a:pos x="1517476" y="637539"/>
              </a:cxn>
              <a:cxn ang="0">
                <a:pos x="1521025" y="556559"/>
              </a:cxn>
              <a:cxn ang="0">
                <a:pos x="1474181" y="506498"/>
              </a:cxn>
            </a:cxnLst>
            <a:rect l="0" t="0" r="0" b="0"/>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additive="base">
                                        <p:cTn id="7" dur="500" fill="hold"/>
                                        <p:tgtEl>
                                          <p:spTgt spid="38914"/>
                                        </p:tgtEl>
                                        <p:attrNameLst>
                                          <p:attrName>ppt_x</p:attrName>
                                        </p:attrNameLst>
                                      </p:cBhvr>
                                      <p:tavLst>
                                        <p:tav tm="0">
                                          <p:val>
                                            <p:strVal val="1+#ppt_w/2"/>
                                          </p:val>
                                        </p:tav>
                                        <p:tav tm="100000">
                                          <p:val>
                                            <p:strVal val="#ppt_x"/>
                                          </p:val>
                                        </p:tav>
                                      </p:tavLst>
                                    </p:anim>
                                    <p:anim calcmode="lin" valueType="num">
                                      <p:cBhvr additive="base">
                                        <p:cTn id="8" dur="500" fill="hold"/>
                                        <p:tgtEl>
                                          <p:spTgt spid="389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8916"/>
                                        </p:tgtEl>
                                        <p:attrNameLst>
                                          <p:attrName>style.visibility</p:attrName>
                                        </p:attrNameLst>
                                      </p:cBhvr>
                                      <p:to>
                                        <p:strVal val="visible"/>
                                      </p:to>
                                    </p:set>
                                    <p:anim by="(-#ppt_w*2)" calcmode="lin" valueType="num">
                                      <p:cBhvr rctx="PPT">
                                        <p:cTn id="12" dur="400" autoRev="1" fill="hold">
                                          <p:stCondLst>
                                            <p:cond delay="0"/>
                                          </p:stCondLst>
                                        </p:cTn>
                                        <p:tgtEl>
                                          <p:spTgt spid="38916"/>
                                        </p:tgtEl>
                                        <p:attrNameLst>
                                          <p:attrName>ppt_w</p:attrName>
                                        </p:attrNameLst>
                                      </p:cBhvr>
                                    </p:anim>
                                    <p:anim by="(#ppt_w*0.50)" calcmode="lin" valueType="num">
                                      <p:cBhvr>
                                        <p:cTn id="13" dur="400" decel="50000" autoRev="1" fill="hold">
                                          <p:stCondLst>
                                            <p:cond delay="0"/>
                                          </p:stCondLst>
                                        </p:cTn>
                                        <p:tgtEl>
                                          <p:spTgt spid="38916"/>
                                        </p:tgtEl>
                                        <p:attrNameLst>
                                          <p:attrName>ppt_x</p:attrName>
                                        </p:attrNameLst>
                                      </p:cBhvr>
                                    </p:anim>
                                    <p:anim from="(-#ppt_h/2)" to="(#ppt_y)" calcmode="lin" valueType="num">
                                      <p:cBhvr>
                                        <p:cTn id="14" dur="800" fill="hold">
                                          <p:stCondLst>
                                            <p:cond delay="0"/>
                                          </p:stCondLst>
                                        </p:cTn>
                                        <p:tgtEl>
                                          <p:spTgt spid="38916"/>
                                        </p:tgtEl>
                                        <p:attrNameLst>
                                          <p:attrName>ppt_y</p:attrName>
                                        </p:attrNameLst>
                                      </p:cBhvr>
                                    </p:anim>
                                    <p:animRot by="21600000">
                                      <p:cBhvr>
                                        <p:cTn id="15" dur="800" fill="hold">
                                          <p:stCondLst>
                                            <p:cond delay="0"/>
                                          </p:stCondLst>
                                        </p:cTn>
                                        <p:tgtEl>
                                          <p:spTgt spid="38916"/>
                                        </p:tgtEl>
                                        <p:attrNameLst>
                                          <p:attrName>r</p:attrName>
                                        </p:attrNameLst>
                                      </p:cBhvr>
                                    </p:animRot>
                                  </p:childTnLst>
                                </p:cTn>
                              </p:par>
                            </p:childTnLst>
                          </p:cTn>
                        </p:par>
                        <p:par>
                          <p:cTn id="16" fill="hold">
                            <p:stCondLst>
                              <p:cond delay="1539"/>
                            </p:stCondLst>
                            <p:childTnLst>
                              <p:par>
                                <p:cTn id="17" presetID="22" presetClass="entr" presetSubtype="1" fill="hold" grpId="0" nodeType="afterEffect">
                                  <p:stCondLst>
                                    <p:cond delay="0"/>
                                  </p:stCondLst>
                                  <p:childTnLst>
                                    <p:set>
                                      <p:cBhvr>
                                        <p:cTn id="18" dur="1" fill="hold">
                                          <p:stCondLst>
                                            <p:cond delay="0"/>
                                          </p:stCondLst>
                                        </p:cTn>
                                        <p:tgtEl>
                                          <p:spTgt spid="38915"/>
                                        </p:tgtEl>
                                        <p:attrNameLst>
                                          <p:attrName>style.visibility</p:attrName>
                                        </p:attrNameLst>
                                      </p:cBhvr>
                                      <p:to>
                                        <p:strVal val="visible"/>
                                      </p:to>
                                    </p:set>
                                    <p:animEffect transition="in" filter="wipe(up)">
                                      <p:cBhvr>
                                        <p:cTn id="19" dur="500"/>
                                        <p:tgtEl>
                                          <p:spTgt spid="38915"/>
                                        </p:tgtEl>
                                      </p:cBhvr>
                                    </p:animEffect>
                                  </p:childTnLst>
                                </p:cTn>
                              </p:par>
                            </p:childTnLst>
                          </p:cTn>
                        </p:par>
                        <p:par>
                          <p:cTn id="20" fill="hold">
                            <p:stCondLst>
                              <p:cond delay="2039"/>
                            </p:stCondLst>
                            <p:childTnLst>
                              <p:par>
                                <p:cTn id="21" presetID="2" presetClass="entr" presetSubtype="6" fill="hold" nodeType="afterEffect">
                                  <p:stCondLst>
                                    <p:cond delay="0"/>
                                  </p:stCondLst>
                                  <p:childTnLst>
                                    <p:set>
                                      <p:cBhvr>
                                        <p:cTn id="22" dur="1" fill="hold">
                                          <p:stCondLst>
                                            <p:cond delay="0"/>
                                          </p:stCondLst>
                                        </p:cTn>
                                        <p:tgtEl>
                                          <p:spTgt spid="38917"/>
                                        </p:tgtEl>
                                        <p:attrNameLst>
                                          <p:attrName>style.visibility</p:attrName>
                                        </p:attrNameLst>
                                      </p:cBhvr>
                                      <p:to>
                                        <p:strVal val="visible"/>
                                      </p:to>
                                    </p:set>
                                    <p:anim calcmode="lin" valueType="num">
                                      <p:cBhvr additive="base">
                                        <p:cTn id="23" dur="500" fill="hold"/>
                                        <p:tgtEl>
                                          <p:spTgt spid="38917"/>
                                        </p:tgtEl>
                                        <p:attrNameLst>
                                          <p:attrName>ppt_x</p:attrName>
                                        </p:attrNameLst>
                                      </p:cBhvr>
                                      <p:tavLst>
                                        <p:tav tm="0">
                                          <p:val>
                                            <p:strVal val="1+#ppt_w/2"/>
                                          </p:val>
                                        </p:tav>
                                        <p:tav tm="100000">
                                          <p:val>
                                            <p:strVal val="#ppt_x"/>
                                          </p:val>
                                        </p:tav>
                                      </p:tavLst>
                                    </p:anim>
                                    <p:anim calcmode="lin" valueType="num">
                                      <p:cBhvr additive="base">
                                        <p:cTn id="24" dur="500" fill="hold"/>
                                        <p:tgtEl>
                                          <p:spTgt spid="38917"/>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38919"/>
                                        </p:tgtEl>
                                        <p:attrNameLst>
                                          <p:attrName>style.visibility</p:attrName>
                                        </p:attrNameLst>
                                      </p:cBhvr>
                                      <p:to>
                                        <p:strVal val="visible"/>
                                      </p:to>
                                    </p:set>
                                    <p:anim calcmode="lin" valueType="num">
                                      <p:cBhvr additive="base">
                                        <p:cTn id="27" dur="500" fill="hold"/>
                                        <p:tgtEl>
                                          <p:spTgt spid="38919"/>
                                        </p:tgtEl>
                                        <p:attrNameLst>
                                          <p:attrName>ppt_x</p:attrName>
                                        </p:attrNameLst>
                                      </p:cBhvr>
                                      <p:tavLst>
                                        <p:tav tm="0">
                                          <p:val>
                                            <p:strVal val="1+#ppt_w/2"/>
                                          </p:val>
                                        </p:tav>
                                        <p:tav tm="100000">
                                          <p:val>
                                            <p:strVal val="#ppt_x"/>
                                          </p:val>
                                        </p:tav>
                                      </p:tavLst>
                                    </p:anim>
                                    <p:anim calcmode="lin" valueType="num">
                                      <p:cBhvr additive="base">
                                        <p:cTn id="28" dur="500" fill="hold"/>
                                        <p:tgtEl>
                                          <p:spTgt spid="38919"/>
                                        </p:tgtEl>
                                        <p:attrNameLst>
                                          <p:attrName>ppt_y</p:attrName>
                                        </p:attrNameLst>
                                      </p:cBhvr>
                                      <p:tavLst>
                                        <p:tav tm="0">
                                          <p:val>
                                            <p:strVal val="1+#ppt_h/2"/>
                                          </p:val>
                                        </p:tav>
                                        <p:tav tm="100000">
                                          <p:val>
                                            <p:strVal val="#ppt_y"/>
                                          </p:val>
                                        </p:tav>
                                      </p:tavLst>
                                    </p:anim>
                                  </p:childTnLst>
                                </p:cTn>
                              </p:par>
                            </p:childTnLst>
                          </p:cTn>
                        </p:par>
                        <p:par>
                          <p:cTn id="29" fill="hold">
                            <p:stCondLst>
                              <p:cond delay="2539"/>
                            </p:stCondLst>
                            <p:childTnLst>
                              <p:par>
                                <p:cTn id="30" presetID="22" presetClass="entr" presetSubtype="8" fill="hold" grpId="0" nodeType="afterEffect">
                                  <p:stCondLst>
                                    <p:cond delay="0"/>
                                  </p:stCondLst>
                                  <p:childTnLst>
                                    <p:set>
                                      <p:cBhvr>
                                        <p:cTn id="31" dur="1" fill="hold">
                                          <p:stCondLst>
                                            <p:cond delay="0"/>
                                          </p:stCondLst>
                                        </p:cTn>
                                        <p:tgtEl>
                                          <p:spTgt spid="38918"/>
                                        </p:tgtEl>
                                        <p:attrNameLst>
                                          <p:attrName>style.visibility</p:attrName>
                                        </p:attrNameLst>
                                      </p:cBhvr>
                                      <p:to>
                                        <p:strVal val="visible"/>
                                      </p:to>
                                    </p:set>
                                    <p:animEffect transition="in" filter="wipe(left)">
                                      <p:cBhvr>
                                        <p:cTn id="32" dur="500"/>
                                        <p:tgtEl>
                                          <p:spTgt spid="3891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8920"/>
                                        </p:tgtEl>
                                        <p:attrNameLst>
                                          <p:attrName>style.visibility</p:attrName>
                                        </p:attrNameLst>
                                      </p:cBhvr>
                                      <p:to>
                                        <p:strVal val="visible"/>
                                      </p:to>
                                    </p:set>
                                    <p:animEffect transition="in" filter="wipe(left)">
                                      <p:cBhvr>
                                        <p:cTn id="35" dur="500"/>
                                        <p:tgtEl>
                                          <p:spTgt spid="38920"/>
                                        </p:tgtEl>
                                      </p:cBhvr>
                                    </p:animEffect>
                                  </p:childTnLst>
                                </p:cTn>
                              </p:par>
                            </p:childTnLst>
                          </p:cTn>
                        </p:par>
                        <p:par>
                          <p:cTn id="36" fill="hold">
                            <p:stCondLst>
                              <p:cond delay="3039"/>
                            </p:stCondLst>
                            <p:childTnLst>
                              <p:par>
                                <p:cTn id="37" presetID="31" presetClass="entr" presetSubtype="0" fill="hold" nodeType="afterEffect">
                                  <p:stCondLst>
                                    <p:cond delay="0"/>
                                  </p:stCondLst>
                                  <p:childTnLst>
                                    <p:set>
                                      <p:cBhvr>
                                        <p:cTn id="38" dur="1" fill="hold">
                                          <p:stCondLst>
                                            <p:cond delay="0"/>
                                          </p:stCondLst>
                                        </p:cTn>
                                        <p:tgtEl>
                                          <p:spTgt spid="38921"/>
                                        </p:tgtEl>
                                        <p:attrNameLst>
                                          <p:attrName>style.visibility</p:attrName>
                                        </p:attrNameLst>
                                      </p:cBhvr>
                                      <p:to>
                                        <p:strVal val="visible"/>
                                      </p:to>
                                    </p:set>
                                    <p:anim calcmode="lin" valueType="num">
                                      <p:cBhvr>
                                        <p:cTn id="39" dur="500" fill="hold"/>
                                        <p:tgtEl>
                                          <p:spTgt spid="38921"/>
                                        </p:tgtEl>
                                        <p:attrNameLst>
                                          <p:attrName>ppt_w</p:attrName>
                                        </p:attrNameLst>
                                      </p:cBhvr>
                                      <p:tavLst>
                                        <p:tav tm="0">
                                          <p:val>
                                            <p:fltVal val="0"/>
                                          </p:val>
                                        </p:tav>
                                        <p:tav tm="100000">
                                          <p:val>
                                            <p:strVal val="#ppt_w"/>
                                          </p:val>
                                        </p:tav>
                                      </p:tavLst>
                                    </p:anim>
                                    <p:anim calcmode="lin" valueType="num">
                                      <p:cBhvr>
                                        <p:cTn id="40" dur="500" fill="hold"/>
                                        <p:tgtEl>
                                          <p:spTgt spid="38921"/>
                                        </p:tgtEl>
                                        <p:attrNameLst>
                                          <p:attrName>ppt_h</p:attrName>
                                        </p:attrNameLst>
                                      </p:cBhvr>
                                      <p:tavLst>
                                        <p:tav tm="0">
                                          <p:val>
                                            <p:fltVal val="0"/>
                                          </p:val>
                                        </p:tav>
                                        <p:tav tm="100000">
                                          <p:val>
                                            <p:strVal val="#ppt_h"/>
                                          </p:val>
                                        </p:tav>
                                      </p:tavLst>
                                    </p:anim>
                                    <p:anim calcmode="lin" valueType="num">
                                      <p:cBhvr>
                                        <p:cTn id="41" dur="500" fill="hold"/>
                                        <p:tgtEl>
                                          <p:spTgt spid="38921"/>
                                        </p:tgtEl>
                                        <p:attrNameLst>
                                          <p:attrName>style.rotation</p:attrName>
                                        </p:attrNameLst>
                                      </p:cBhvr>
                                      <p:tavLst>
                                        <p:tav tm="0">
                                          <p:val>
                                            <p:fltVal val="90"/>
                                          </p:val>
                                        </p:tav>
                                        <p:tav tm="100000">
                                          <p:val>
                                            <p:fltVal val="0"/>
                                          </p:val>
                                        </p:tav>
                                      </p:tavLst>
                                    </p:anim>
                                    <p:animEffect transition="in" filter="fade">
                                      <p:cBhvr>
                                        <p:cTn id="42" dur="500"/>
                                        <p:tgtEl>
                                          <p:spTgt spid="389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38916" grpId="0"/>
      <p:bldP spid="38918" grpId="0"/>
      <p:bldP spid="389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宣传产品推荐"/>
</p:tagLst>
</file>

<file path=ppt/theme/theme1.xml><?xml version="1.0" encoding="utf-8"?>
<a:theme xmlns:a="http://schemas.openxmlformats.org/drawingml/2006/main" name="第一PPT，www.1ppt.com">
  <a:themeElements>
    <a:clrScheme name="">
      <a:dk1>
        <a:srgbClr val="C6251D"/>
      </a:dk1>
      <a:lt1>
        <a:srgbClr val="7A7978"/>
      </a:lt1>
      <a:dk2>
        <a:srgbClr val="D0D0CF"/>
      </a:dk2>
      <a:lt2>
        <a:srgbClr val="F58A09"/>
      </a:lt2>
      <a:accent1>
        <a:srgbClr val="333333"/>
      </a:accent1>
      <a:accent2>
        <a:srgbClr val="F8F8F8"/>
      </a:accent2>
      <a:accent3>
        <a:srgbClr val="BFBEBE"/>
      </a:accent3>
      <a:accent4>
        <a:srgbClr val="AA1E17"/>
      </a:accent4>
      <a:accent5>
        <a:srgbClr val="ADADAD"/>
      </a:accent5>
      <a:accent6>
        <a:srgbClr val="DEDEDE"/>
      </a:accent6>
      <a:hlink>
        <a:srgbClr val="F58A09"/>
      </a:hlink>
      <a:folHlink>
        <a:srgbClr val="F8F8F8"/>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2395</Words>
  <Application>Microsoft Office PowerPoint</Application>
  <PresentationFormat>自定义</PresentationFormat>
  <Paragraphs>378</Paragraphs>
  <Slides>36</Slides>
  <Notes>36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36</vt:i4>
      </vt:variant>
    </vt:vector>
  </HeadingPairs>
  <TitlesOfParts>
    <vt:vector size="43" baseType="lpstr">
      <vt:lpstr>楷体</vt:lpstr>
      <vt:lpstr>宋体</vt:lpstr>
      <vt:lpstr>微软雅黑</vt:lpstr>
      <vt:lpstr>Arial</vt:lpstr>
      <vt:lpstr>Calibri</vt:lpstr>
      <vt:lpstr>Segoe UI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企业宣传产品推荐</dc:title>
  <dc:creator>第一PPT</dc:creator>
  <cp:keywords>www.1ppt.com</cp:keywords>
  <dc:description>第一PPT，www.1ppt.com</dc:description>
  <cp:lastModifiedBy>faith123</cp:lastModifiedBy>
  <cp:revision>886</cp:revision>
  <dcterms:created xsi:type="dcterms:W3CDTF">2013-01-25T01:44:32Z</dcterms:created>
  <dcterms:modified xsi:type="dcterms:W3CDTF">2019-12-03T05:37:04Z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