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8" r:id="rId5"/>
    <p:sldId id="257" r:id="rId6"/>
    <p:sldId id="258" r:id="rId7"/>
    <p:sldId id="259" r:id="rId8"/>
    <p:sldId id="263" r:id="rId9"/>
    <p:sldId id="264" r:id="rId10"/>
    <p:sldId id="266" r:id="rId11"/>
    <p:sldId id="260" r:id="rId12"/>
    <p:sldId id="265" r:id="rId13"/>
    <p:sldId id="267" r:id="rId14"/>
    <p:sldId id="268" r:id="rId15"/>
    <p:sldId id="269" r:id="rId16"/>
    <p:sldId id="261" r:id="rId17"/>
    <p:sldId id="270" r:id="rId18"/>
    <p:sldId id="271" r:id="rId19"/>
    <p:sldId id="272" r:id="rId20"/>
    <p:sldId id="273" r:id="rId21"/>
    <p:sldId id="262" r:id="rId22"/>
    <p:sldId id="274" r:id="rId23"/>
    <p:sldId id="275" r:id="rId24"/>
    <p:sldId id="276" r:id="rId25"/>
    <p:sldId id="277" r:id="rId26"/>
    <p:sldId id="279"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00" d="100"/>
          <a:sy n="100" d="100"/>
        </p:scale>
        <p:origin x="-276" y="-96"/>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7749666-9831-4C98-9A74-E165A2BD206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A16C2F0-B571-41DE-9C74-A8D9ADC1370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49666-9831-4C98-9A74-E165A2BD206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16C2F0-B571-41DE-9C74-A8D9ADC1370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1.wdp"/><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9.png"/><Relationship Id="rId7" Type="http://schemas.openxmlformats.org/officeDocument/2006/relationships/image" Target="../media/image8.png"/><Relationship Id="rId6" Type="http://schemas.microsoft.com/office/2007/relationships/hdphoto" Target="../media/hdphoto4.wdp"/><Relationship Id="rId5" Type="http://schemas.openxmlformats.org/officeDocument/2006/relationships/image" Target="../media/image15.png"/><Relationship Id="rId4" Type="http://schemas.microsoft.com/office/2007/relationships/hdphoto" Target="../media/hdphoto3.wdp"/><Relationship Id="rId3" Type="http://schemas.openxmlformats.org/officeDocument/2006/relationships/image" Target="../media/image14.png"/><Relationship Id="rId2" Type="http://schemas.microsoft.com/office/2007/relationships/hdphoto" Target="../media/hdphoto2.wdp"/><Relationship Id="rId1"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microsoft.com/office/2007/relationships/hdphoto" Target="../media/hdphoto5.wdp"/><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image" Target="../media/image8.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2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 Type="http://schemas.openxmlformats.org/officeDocument/2006/relationships/image" Target="../media/image9.png"/><Relationship Id="rId15" Type="http://schemas.openxmlformats.org/officeDocument/2006/relationships/slideLayout" Target="../slideLayouts/slideLayout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cstate="screen"/>
          <a:srcRect/>
          <a:stretch>
            <a:fillRect/>
          </a:stretch>
        </p:blipFill>
        <p:spPr>
          <a:xfrm>
            <a:off x="4873" y="979128"/>
            <a:ext cx="12182253" cy="5878872"/>
          </a:xfrm>
          <a:prstGeom prst="rect">
            <a:avLst/>
          </a:prstGeom>
        </p:spPr>
      </p:pic>
      <p:sp>
        <p:nvSpPr>
          <p:cNvPr id="21" name="圆角矩形 20"/>
          <p:cNvSpPr/>
          <p:nvPr/>
        </p:nvSpPr>
        <p:spPr>
          <a:xfrm>
            <a:off x="6328226" y="3727368"/>
            <a:ext cx="2148117" cy="423425"/>
          </a:xfrm>
          <a:prstGeom prst="roundRect">
            <a:avLst>
              <a:gd name="adj" fmla="val 50000"/>
            </a:avLst>
          </a:prstGeom>
          <a:noFill/>
          <a:ln w="349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1618425" y="1376604"/>
            <a:ext cx="9212778" cy="1446550"/>
          </a:xfrm>
          <a:prstGeom prst="rect">
            <a:avLst/>
          </a:prstGeom>
          <a:noFill/>
        </p:spPr>
        <p:txBody>
          <a:bodyPr wrap="none" rtlCol="0">
            <a:spAutoFit/>
          </a:bodyPr>
          <a:lstStyle/>
          <a:p>
            <a:r>
              <a:rPr lang="zh-CN" altLang="en-US" sz="8800" b="1" dirty="0" smtClean="0">
                <a:solidFill>
                  <a:schemeClr val="accent1"/>
                </a:solidFill>
                <a:cs typeface="+mn-ea"/>
                <a:sym typeface="+mn-lt"/>
              </a:rPr>
              <a:t>绿色能源公司简介</a:t>
            </a:r>
            <a:endParaRPr lang="zh-CN" altLang="en-US" sz="8800" b="1" dirty="0">
              <a:solidFill>
                <a:schemeClr val="accent1"/>
              </a:solidFill>
              <a:cs typeface="+mn-ea"/>
              <a:sym typeface="+mn-lt"/>
            </a:endParaRPr>
          </a:p>
        </p:txBody>
      </p:sp>
      <p:sp>
        <p:nvSpPr>
          <p:cNvPr id="8" name="圆角矩形 7"/>
          <p:cNvSpPr/>
          <p:nvPr/>
        </p:nvSpPr>
        <p:spPr>
          <a:xfrm>
            <a:off x="3875312" y="3727368"/>
            <a:ext cx="2148117" cy="423425"/>
          </a:xfrm>
          <a:prstGeom prst="roundRect">
            <a:avLst>
              <a:gd name="adj" fmla="val 50000"/>
            </a:avLst>
          </a:prstGeom>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621904" y="2878931"/>
            <a:ext cx="7205819" cy="523220"/>
          </a:xfrm>
          <a:prstGeom prst="rect">
            <a:avLst/>
          </a:prstGeom>
          <a:noFill/>
        </p:spPr>
        <p:txBody>
          <a:bodyPr wrap="none" rtlCol="0">
            <a:spAutoFit/>
          </a:bodyPr>
          <a:lstStyle/>
          <a:p>
            <a:r>
              <a:rPr lang="zh-CN" altLang="en-US" sz="2800" b="1" dirty="0" smtClean="0">
                <a:solidFill>
                  <a:schemeClr val="accent1"/>
                </a:solidFill>
              </a:rPr>
              <a:t>节能环保</a:t>
            </a:r>
            <a:r>
              <a:rPr lang="en-US" altLang="zh-CN" sz="2800" b="1" dirty="0" smtClean="0">
                <a:solidFill>
                  <a:schemeClr val="accent1"/>
                </a:solidFill>
              </a:rPr>
              <a:t>/</a:t>
            </a:r>
            <a:r>
              <a:rPr lang="zh-CN" altLang="en-US" sz="2800" b="1" dirty="0" smtClean="0">
                <a:solidFill>
                  <a:schemeClr val="accent1"/>
                </a:solidFill>
              </a:rPr>
              <a:t>绿色能源</a:t>
            </a:r>
            <a:r>
              <a:rPr lang="en-US" altLang="zh-CN" sz="2800" b="1" dirty="0" smtClean="0">
                <a:solidFill>
                  <a:schemeClr val="accent1"/>
                </a:solidFill>
              </a:rPr>
              <a:t>/</a:t>
            </a:r>
            <a:r>
              <a:rPr lang="zh-CN" altLang="en-US" sz="2800" b="1" dirty="0" smtClean="0">
                <a:solidFill>
                  <a:schemeClr val="accent1"/>
                </a:solidFill>
              </a:rPr>
              <a:t>园林景观类公司介绍通用</a:t>
            </a:r>
            <a:endParaRPr lang="zh-CN" altLang="en-US" sz="2800" b="1" dirty="0">
              <a:solidFill>
                <a:schemeClr val="accent1"/>
              </a:solidFill>
            </a:endParaRPr>
          </a:p>
        </p:txBody>
      </p:sp>
      <p:sp>
        <p:nvSpPr>
          <p:cNvPr id="19" name="矩形 18"/>
          <p:cNvSpPr/>
          <p:nvPr/>
        </p:nvSpPr>
        <p:spPr>
          <a:xfrm>
            <a:off x="6911225" y="3754414"/>
            <a:ext cx="970280" cy="368300"/>
          </a:xfrm>
          <a:prstGeom prst="rect">
            <a:avLst/>
          </a:prstGeom>
        </p:spPr>
        <p:txBody>
          <a:bodyPr wrap="none">
            <a:spAutoFit/>
          </a:bodyPr>
          <a:lstStyle/>
          <a:p>
            <a:pPr lvl="0" algn="ctr"/>
            <a:r>
              <a:rPr kumimoji="1" lang="en-US" altLang="zh-CN" b="1" dirty="0">
                <a:solidFill>
                  <a:schemeClr val="accent1"/>
                </a:solidFill>
                <a:cs typeface="+mn-ea"/>
                <a:sym typeface="+mn-lt"/>
              </a:rPr>
              <a:t>20XX</a:t>
            </a:r>
            <a:r>
              <a:rPr kumimoji="1" lang="zh-CN" altLang="zh-CN" b="1" dirty="0">
                <a:solidFill>
                  <a:schemeClr val="accent1"/>
                </a:solidFill>
                <a:cs typeface="+mn-ea"/>
                <a:sym typeface="+mn-lt"/>
              </a:rPr>
              <a:t>年</a:t>
            </a:r>
            <a:endParaRPr kumimoji="1" lang="zh-CN" altLang="zh-CN" b="1" dirty="0">
              <a:solidFill>
                <a:schemeClr val="accent1"/>
              </a:solidFill>
              <a:cs typeface="+mn-ea"/>
              <a:sym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2" name="图片 1"/>
          <p:cNvPicPr>
            <a:picLocks noChangeAspect="1"/>
          </p:cNvPicPr>
          <p:nvPr/>
        </p:nvPicPr>
        <p:blipFill rotWithShape="1">
          <a:blip r:embed="rId2" cstate="screen"/>
          <a:srcRect/>
          <a:stretch>
            <a:fillRect/>
          </a:stretch>
        </p:blipFill>
        <p:spPr>
          <a:xfrm>
            <a:off x="0" y="4781550"/>
            <a:ext cx="12192000" cy="2076450"/>
          </a:xfrm>
          <a:prstGeom prst="rect">
            <a:avLst/>
          </a:prstGeom>
        </p:spPr>
      </p:pic>
      <p:pic>
        <p:nvPicPr>
          <p:cNvPr id="11" name="图片 10"/>
          <p:cNvPicPr>
            <a:picLocks noChangeAspect="1"/>
          </p:cNvPicPr>
          <p:nvPr/>
        </p:nvPicPr>
        <p:blipFill rotWithShape="1">
          <a:blip r:embed="rId3" cstate="screen"/>
          <a:srcRect b="6495"/>
          <a:stretch>
            <a:fillRect/>
          </a:stretch>
        </p:blipFill>
        <p:spPr>
          <a:xfrm>
            <a:off x="2928535" y="394123"/>
            <a:ext cx="6174019" cy="5073227"/>
          </a:xfrm>
          <a:prstGeom prst="rect">
            <a:avLst/>
          </a:prstGeom>
          <a:effectLst>
            <a:outerShdw blurRad="152400" dir="5400000" sx="90000" sy="-19000" rotWithShape="0">
              <a:prstClr val="black">
                <a:alpha val="7000"/>
              </a:prstClr>
            </a:outerShdw>
          </a:effectLst>
        </p:spPr>
      </p:pic>
      <p:sp>
        <p:nvSpPr>
          <p:cNvPr id="6" name="文本框 5"/>
          <p:cNvSpPr txBox="1"/>
          <p:nvPr/>
        </p:nvSpPr>
        <p:spPr>
          <a:xfrm>
            <a:off x="4121770" y="1689455"/>
            <a:ext cx="3877985" cy="2308324"/>
          </a:xfrm>
          <a:prstGeom prst="rect">
            <a:avLst/>
          </a:prstGeom>
          <a:noFill/>
        </p:spPr>
        <p:txBody>
          <a:bodyPr wrap="none" rtlCol="0">
            <a:spAutoFit/>
          </a:bodyPr>
          <a:lstStyle/>
          <a:p>
            <a:r>
              <a:rPr lang="zh-CN" altLang="en-US" sz="7200" b="1" dirty="0" smtClean="0">
                <a:solidFill>
                  <a:schemeClr val="bg1"/>
                </a:solidFill>
                <a:effectLst>
                  <a:outerShdw blurRad="38100" dist="38100" dir="2700000" algn="tl">
                    <a:srgbClr val="000000">
                      <a:alpha val="43137"/>
                    </a:srgbClr>
                  </a:outerShdw>
                </a:effectLst>
                <a:cs typeface="+mn-ea"/>
                <a:sym typeface="+mn-lt"/>
              </a:rPr>
              <a:t>绿色环保</a:t>
            </a:r>
            <a:endParaRPr lang="en-US" altLang="zh-CN" sz="7200" b="1" dirty="0" smtClean="0">
              <a:solidFill>
                <a:schemeClr val="bg1"/>
              </a:solidFill>
              <a:effectLst>
                <a:outerShdw blurRad="38100" dist="38100" dir="2700000" algn="tl">
                  <a:srgbClr val="000000">
                    <a:alpha val="43137"/>
                  </a:srgbClr>
                </a:outerShdw>
              </a:effectLst>
              <a:cs typeface="+mn-ea"/>
              <a:sym typeface="+mn-lt"/>
            </a:endParaRPr>
          </a:p>
          <a:p>
            <a:r>
              <a:rPr lang="zh-CN" altLang="en-US" sz="7200" b="1" dirty="0" smtClean="0">
                <a:solidFill>
                  <a:schemeClr val="bg1"/>
                </a:solidFill>
                <a:effectLst>
                  <a:outerShdw blurRad="38100" dist="38100" dir="2700000" algn="tl">
                    <a:srgbClr val="000000">
                      <a:alpha val="43137"/>
                    </a:srgbClr>
                  </a:outerShdw>
                </a:effectLst>
                <a:cs typeface="+mn-ea"/>
                <a:sym typeface="+mn-lt"/>
              </a:rPr>
              <a:t>公司简介</a:t>
            </a:r>
            <a:endParaRPr lang="zh-CN" altLang="en-US" sz="7200" b="1" dirty="0">
              <a:solidFill>
                <a:schemeClr val="bg1"/>
              </a:solidFill>
              <a:effectLst>
                <a:outerShdw blurRad="38100" dist="38100" dir="2700000" algn="tl">
                  <a:srgbClr val="000000">
                    <a:alpha val="43137"/>
                  </a:srgbClr>
                </a:outerShdw>
              </a:effectLst>
              <a:cs typeface="+mn-ea"/>
              <a:sym typeface="+mn-lt"/>
            </a:endParaRPr>
          </a:p>
        </p:txBody>
      </p:sp>
      <p:pic>
        <p:nvPicPr>
          <p:cNvPr id="12" name="图片 11"/>
          <p:cNvPicPr>
            <a:picLocks noChangeAspect="1"/>
          </p:cNvPicPr>
          <p:nvPr/>
        </p:nvPicPr>
        <p:blipFill rotWithShape="1">
          <a:blip r:embed="rId4" cstate="screen"/>
          <a:srcRect/>
          <a:stretch>
            <a:fillRect/>
          </a:stretch>
        </p:blipFill>
        <p:spPr>
          <a:xfrm>
            <a:off x="0" y="0"/>
            <a:ext cx="3018971" cy="3410857"/>
          </a:xfrm>
          <a:prstGeom prst="rect">
            <a:avLst/>
          </a:prstGeom>
        </p:spPr>
      </p:pic>
      <p:pic>
        <p:nvPicPr>
          <p:cNvPr id="13" name="图片 12"/>
          <p:cNvPicPr>
            <a:picLocks noChangeAspect="1"/>
          </p:cNvPicPr>
          <p:nvPr/>
        </p:nvPicPr>
        <p:blipFill rotWithShape="1">
          <a:blip r:embed="rId5" cstate="screen"/>
          <a:srcRect/>
          <a:stretch>
            <a:fillRect/>
          </a:stretch>
        </p:blipFill>
        <p:spPr>
          <a:xfrm>
            <a:off x="7315200" y="-18143"/>
            <a:ext cx="4876800" cy="2645229"/>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a:off x="0" y="596501"/>
            <a:ext cx="7837714" cy="6261499"/>
          </a:xfrm>
          <a:prstGeom prst="rect">
            <a:avLst/>
          </a:prstGeom>
        </p:spPr>
      </p:pic>
      <p:sp>
        <p:nvSpPr>
          <p:cNvPr id="3" name="椭圆 2"/>
          <p:cNvSpPr/>
          <p:nvPr/>
        </p:nvSpPr>
        <p:spPr>
          <a:xfrm>
            <a:off x="2365829" y="2307772"/>
            <a:ext cx="2554514" cy="2554514"/>
          </a:xfrm>
          <a:prstGeom prst="ellipse">
            <a:avLst/>
          </a:prstGeom>
          <a:solidFill>
            <a:schemeClr val="bg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716488" y="2785461"/>
            <a:ext cx="1877437" cy="1107996"/>
          </a:xfrm>
          <a:prstGeom prst="rect">
            <a:avLst/>
          </a:prstGeom>
          <a:noFill/>
        </p:spPr>
        <p:txBody>
          <a:bodyPr wrap="none" rtlCol="0">
            <a:spAutoFit/>
          </a:bodyPr>
          <a:lstStyle/>
          <a:p>
            <a:r>
              <a:rPr lang="zh-CN" altLang="en-US" sz="6600" b="1" dirty="0">
                <a:solidFill>
                  <a:schemeClr val="accent1">
                    <a:lumMod val="75000"/>
                  </a:schemeClr>
                </a:solidFill>
              </a:rPr>
              <a:t>目录</a:t>
            </a:r>
            <a:endParaRPr lang="zh-CN" altLang="en-US" sz="6600" b="1" dirty="0">
              <a:solidFill>
                <a:schemeClr val="accent1">
                  <a:lumMod val="75000"/>
                </a:schemeClr>
              </a:solidFill>
            </a:endParaRPr>
          </a:p>
        </p:txBody>
      </p:sp>
      <p:sp>
        <p:nvSpPr>
          <p:cNvPr id="5" name="文本框 4"/>
          <p:cNvSpPr txBox="1"/>
          <p:nvPr/>
        </p:nvSpPr>
        <p:spPr>
          <a:xfrm>
            <a:off x="2716488" y="3782481"/>
            <a:ext cx="1877437" cy="461665"/>
          </a:xfrm>
          <a:prstGeom prst="rect">
            <a:avLst/>
          </a:prstGeom>
          <a:noFill/>
        </p:spPr>
        <p:txBody>
          <a:bodyPr wrap="none" rtlCol="0">
            <a:spAutoFit/>
          </a:bodyPr>
          <a:lstStyle/>
          <a:p>
            <a:r>
              <a:rPr lang="en-US" altLang="zh-CN" sz="2400" dirty="0" smtClean="0">
                <a:solidFill>
                  <a:schemeClr val="accent1">
                    <a:lumMod val="75000"/>
                  </a:schemeClr>
                </a:solidFill>
              </a:rPr>
              <a:t>CONTENTS</a:t>
            </a:r>
            <a:endParaRPr lang="zh-CN" altLang="en-US" sz="2400" dirty="0">
              <a:solidFill>
                <a:schemeClr val="accent1">
                  <a:lumMod val="75000"/>
                </a:schemeClr>
              </a:solidFill>
            </a:endParaRPr>
          </a:p>
        </p:txBody>
      </p:sp>
      <p:sp>
        <p:nvSpPr>
          <p:cNvPr id="6" name="文本框 5"/>
          <p:cNvSpPr txBox="1"/>
          <p:nvPr/>
        </p:nvSpPr>
        <p:spPr>
          <a:xfrm>
            <a:off x="8324850" y="1393329"/>
            <a:ext cx="1826141" cy="584775"/>
          </a:xfrm>
          <a:prstGeom prst="rect">
            <a:avLst/>
          </a:prstGeom>
          <a:noFill/>
        </p:spPr>
        <p:txBody>
          <a:bodyPr wrap="none" rtlCol="0">
            <a:spAutoFit/>
          </a:bodyPr>
          <a:lstStyle/>
          <a:p>
            <a:r>
              <a:rPr lang="zh-CN" altLang="en-US" sz="3200" dirty="0" smtClean="0">
                <a:solidFill>
                  <a:schemeClr val="bg1"/>
                </a:solidFill>
              </a:rPr>
              <a:t>公司概述</a:t>
            </a:r>
            <a:endParaRPr lang="zh-CN" altLang="en-US" sz="3200" dirty="0">
              <a:solidFill>
                <a:schemeClr val="bg1"/>
              </a:solidFill>
            </a:endParaRPr>
          </a:p>
        </p:txBody>
      </p:sp>
      <p:sp>
        <p:nvSpPr>
          <p:cNvPr id="7" name="文本框 6"/>
          <p:cNvSpPr txBox="1"/>
          <p:nvPr/>
        </p:nvSpPr>
        <p:spPr>
          <a:xfrm>
            <a:off x="8324850" y="2536802"/>
            <a:ext cx="1826141" cy="584775"/>
          </a:xfrm>
          <a:prstGeom prst="rect">
            <a:avLst/>
          </a:prstGeom>
          <a:noFill/>
        </p:spPr>
        <p:txBody>
          <a:bodyPr wrap="none" rtlCol="0">
            <a:spAutoFit/>
          </a:bodyPr>
          <a:lstStyle/>
          <a:p>
            <a:r>
              <a:rPr lang="zh-CN" altLang="en-US" sz="3200" dirty="0" smtClean="0">
                <a:solidFill>
                  <a:schemeClr val="bg1"/>
                </a:solidFill>
              </a:rPr>
              <a:t>组织架构</a:t>
            </a:r>
            <a:endParaRPr lang="zh-CN" altLang="en-US" sz="3200" dirty="0">
              <a:solidFill>
                <a:schemeClr val="bg1"/>
              </a:solidFill>
            </a:endParaRPr>
          </a:p>
        </p:txBody>
      </p:sp>
      <p:sp>
        <p:nvSpPr>
          <p:cNvPr id="8" name="文本框 7"/>
          <p:cNvSpPr txBox="1"/>
          <p:nvPr/>
        </p:nvSpPr>
        <p:spPr>
          <a:xfrm>
            <a:off x="8324850" y="3750302"/>
            <a:ext cx="1826141" cy="584775"/>
          </a:xfrm>
          <a:prstGeom prst="rect">
            <a:avLst/>
          </a:prstGeom>
          <a:noFill/>
        </p:spPr>
        <p:txBody>
          <a:bodyPr wrap="none" rtlCol="0">
            <a:spAutoFit/>
          </a:bodyPr>
          <a:lstStyle/>
          <a:p>
            <a:r>
              <a:rPr lang="zh-CN" altLang="en-US" sz="3200" dirty="0" smtClean="0">
                <a:solidFill>
                  <a:schemeClr val="bg1"/>
                </a:solidFill>
              </a:rPr>
              <a:t>企业文化</a:t>
            </a:r>
            <a:endParaRPr lang="zh-CN" altLang="en-US" sz="3200" dirty="0">
              <a:solidFill>
                <a:schemeClr val="bg1"/>
              </a:solidFill>
            </a:endParaRPr>
          </a:p>
        </p:txBody>
      </p:sp>
      <p:sp>
        <p:nvSpPr>
          <p:cNvPr id="9" name="文本框 8"/>
          <p:cNvSpPr txBox="1"/>
          <p:nvPr/>
        </p:nvSpPr>
        <p:spPr>
          <a:xfrm>
            <a:off x="8324850" y="4974666"/>
            <a:ext cx="1826141" cy="584775"/>
          </a:xfrm>
          <a:prstGeom prst="rect">
            <a:avLst/>
          </a:prstGeom>
          <a:noFill/>
        </p:spPr>
        <p:txBody>
          <a:bodyPr wrap="none" rtlCol="0">
            <a:spAutoFit/>
          </a:bodyPr>
          <a:lstStyle/>
          <a:p>
            <a:r>
              <a:rPr lang="zh-CN" altLang="en-US" sz="3200" dirty="0" smtClean="0">
                <a:solidFill>
                  <a:schemeClr val="bg1"/>
                </a:solidFill>
              </a:rPr>
              <a:t>资质荣誉</a:t>
            </a:r>
            <a:endParaRPr lang="zh-CN" altLang="en-US" sz="3200" dirty="0">
              <a:solidFill>
                <a:schemeClr val="bg1"/>
              </a:solidFill>
            </a:endParaRPr>
          </a:p>
        </p:txBody>
      </p:sp>
      <p:cxnSp>
        <p:nvCxnSpPr>
          <p:cNvPr id="10" name="直接连接符 9"/>
          <p:cNvCxnSpPr/>
          <p:nvPr/>
        </p:nvCxnSpPr>
        <p:spPr>
          <a:xfrm>
            <a:off x="7353300" y="1987926"/>
            <a:ext cx="4838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7353300" y="3121577"/>
            <a:ext cx="4838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7353300" y="4335077"/>
            <a:ext cx="4838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7353300" y="5559441"/>
            <a:ext cx="48387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197618" y="1000393"/>
            <a:ext cx="1127232" cy="1107996"/>
          </a:xfrm>
          <a:prstGeom prst="rect">
            <a:avLst/>
          </a:prstGeom>
          <a:noFill/>
        </p:spPr>
        <p:txBody>
          <a:bodyPr wrap="none" rtlCol="0">
            <a:spAutoFit/>
          </a:bodyPr>
          <a:lstStyle/>
          <a:p>
            <a:r>
              <a:rPr lang="en-US" altLang="zh-CN" sz="6600" b="1" dirty="0" smtClean="0">
                <a:solidFill>
                  <a:schemeClr val="bg1"/>
                </a:solidFill>
              </a:rPr>
              <a:t>01</a:t>
            </a:r>
            <a:endParaRPr lang="zh-CN" altLang="en-US" sz="6600" b="1" dirty="0">
              <a:solidFill>
                <a:schemeClr val="bg1"/>
              </a:solidFill>
            </a:endParaRPr>
          </a:p>
        </p:txBody>
      </p:sp>
      <p:sp>
        <p:nvSpPr>
          <p:cNvPr id="15" name="文本框 14"/>
          <p:cNvSpPr txBox="1"/>
          <p:nvPr/>
        </p:nvSpPr>
        <p:spPr>
          <a:xfrm>
            <a:off x="7197618" y="2154535"/>
            <a:ext cx="1127232" cy="1107996"/>
          </a:xfrm>
          <a:prstGeom prst="rect">
            <a:avLst/>
          </a:prstGeom>
          <a:noFill/>
        </p:spPr>
        <p:txBody>
          <a:bodyPr wrap="none" rtlCol="0">
            <a:spAutoFit/>
          </a:bodyPr>
          <a:lstStyle/>
          <a:p>
            <a:r>
              <a:rPr lang="en-US" altLang="zh-CN" sz="6600" b="1" dirty="0" smtClean="0">
                <a:solidFill>
                  <a:schemeClr val="bg1"/>
                </a:solidFill>
              </a:rPr>
              <a:t>02</a:t>
            </a:r>
            <a:endParaRPr lang="zh-CN" altLang="en-US" sz="6600" b="1" dirty="0">
              <a:solidFill>
                <a:schemeClr val="bg1"/>
              </a:solidFill>
            </a:endParaRPr>
          </a:p>
        </p:txBody>
      </p:sp>
      <p:sp>
        <p:nvSpPr>
          <p:cNvPr id="16" name="文本框 15"/>
          <p:cNvSpPr txBox="1"/>
          <p:nvPr/>
        </p:nvSpPr>
        <p:spPr>
          <a:xfrm>
            <a:off x="7197618" y="3389616"/>
            <a:ext cx="1127232" cy="1107996"/>
          </a:xfrm>
          <a:prstGeom prst="rect">
            <a:avLst/>
          </a:prstGeom>
          <a:noFill/>
        </p:spPr>
        <p:txBody>
          <a:bodyPr wrap="none" rtlCol="0">
            <a:spAutoFit/>
          </a:bodyPr>
          <a:lstStyle/>
          <a:p>
            <a:r>
              <a:rPr lang="en-US" altLang="zh-CN" sz="6600" b="1" dirty="0" smtClean="0">
                <a:solidFill>
                  <a:schemeClr val="bg1"/>
                </a:solidFill>
              </a:rPr>
              <a:t>03</a:t>
            </a:r>
            <a:endParaRPr lang="zh-CN" altLang="en-US" sz="6600" b="1" dirty="0">
              <a:solidFill>
                <a:schemeClr val="bg1"/>
              </a:solidFill>
            </a:endParaRPr>
          </a:p>
        </p:txBody>
      </p:sp>
      <p:sp>
        <p:nvSpPr>
          <p:cNvPr id="17" name="文本框 16"/>
          <p:cNvSpPr txBox="1"/>
          <p:nvPr/>
        </p:nvSpPr>
        <p:spPr>
          <a:xfrm>
            <a:off x="7197618" y="4600305"/>
            <a:ext cx="1127232" cy="1107996"/>
          </a:xfrm>
          <a:prstGeom prst="rect">
            <a:avLst/>
          </a:prstGeom>
          <a:noFill/>
        </p:spPr>
        <p:txBody>
          <a:bodyPr wrap="none" rtlCol="0">
            <a:spAutoFit/>
          </a:bodyPr>
          <a:lstStyle/>
          <a:p>
            <a:r>
              <a:rPr lang="en-US" altLang="zh-CN" sz="6600" b="1" dirty="0" smtClean="0">
                <a:solidFill>
                  <a:schemeClr val="bg1"/>
                </a:solidFill>
              </a:rPr>
              <a:t>04</a:t>
            </a:r>
            <a:endParaRPr lang="zh-CN" altLang="en-US" sz="66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文本框 4"/>
          <p:cNvSpPr txBox="1"/>
          <p:nvPr/>
        </p:nvSpPr>
        <p:spPr>
          <a:xfrm>
            <a:off x="3922285" y="2627086"/>
            <a:ext cx="3570208" cy="1107996"/>
          </a:xfrm>
          <a:prstGeom prst="rect">
            <a:avLst/>
          </a:prstGeom>
          <a:noFill/>
        </p:spPr>
        <p:txBody>
          <a:bodyPr wrap="none" rtlCol="0">
            <a:spAutoFit/>
          </a:bodyPr>
          <a:lstStyle/>
          <a:p>
            <a:r>
              <a:rPr lang="zh-CN" altLang="en-US" sz="6600" b="1" dirty="0" smtClean="0">
                <a:solidFill>
                  <a:schemeClr val="bg1"/>
                </a:solidFill>
              </a:rPr>
              <a:t>公司概述</a:t>
            </a:r>
            <a:endParaRPr lang="zh-CN" altLang="en-US" sz="6600" b="1" dirty="0">
              <a:solidFill>
                <a:schemeClr val="bg1"/>
              </a:solidFill>
            </a:endParaRPr>
          </a:p>
        </p:txBody>
      </p:sp>
      <p:sp>
        <p:nvSpPr>
          <p:cNvPr id="6" name="文本框 5"/>
          <p:cNvSpPr txBox="1"/>
          <p:nvPr/>
        </p:nvSpPr>
        <p:spPr>
          <a:xfrm>
            <a:off x="1667676" y="2250746"/>
            <a:ext cx="2553904" cy="2646878"/>
          </a:xfrm>
          <a:prstGeom prst="rect">
            <a:avLst/>
          </a:prstGeom>
          <a:noFill/>
        </p:spPr>
        <p:txBody>
          <a:bodyPr wrap="none" rtlCol="0">
            <a:spAutoFit/>
          </a:bodyPr>
          <a:lstStyle/>
          <a:p>
            <a:r>
              <a:rPr lang="en-US" altLang="zh-CN" sz="16600" b="1" dirty="0" smtClean="0">
                <a:solidFill>
                  <a:schemeClr val="bg1"/>
                </a:solidFill>
              </a:rPr>
              <a:t>01</a:t>
            </a:r>
            <a:endParaRPr lang="zh-CN" altLang="en-US" sz="16600" b="1" dirty="0">
              <a:solidFill>
                <a:schemeClr val="bg1"/>
              </a:solidFill>
            </a:endParaRPr>
          </a:p>
        </p:txBody>
      </p:sp>
      <p:cxnSp>
        <p:nvCxnSpPr>
          <p:cNvPr id="8" name="直接连接符 7"/>
          <p:cNvCxnSpPr/>
          <p:nvPr/>
        </p:nvCxnSpPr>
        <p:spPr>
          <a:xfrm>
            <a:off x="3994855" y="3735082"/>
            <a:ext cx="7079543" cy="0"/>
          </a:xfrm>
          <a:prstGeom prst="line">
            <a:avLst/>
          </a:prstGeom>
          <a:ln>
            <a:gradFill>
              <a:gsLst>
                <a:gs pos="0">
                  <a:schemeClr val="accent1">
                    <a:lumMod val="5000"/>
                    <a:lumOff val="95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4036529" y="390996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公司简介</a:t>
            </a:r>
            <a:endParaRPr lang="zh-CN" altLang="en-US" sz="2400" dirty="0">
              <a:solidFill>
                <a:schemeClr val="bg1"/>
              </a:solidFill>
            </a:endParaRPr>
          </a:p>
        </p:txBody>
      </p:sp>
      <p:sp>
        <p:nvSpPr>
          <p:cNvPr id="11" name="文本框 10"/>
          <p:cNvSpPr txBox="1"/>
          <p:nvPr/>
        </p:nvSpPr>
        <p:spPr>
          <a:xfrm>
            <a:off x="5563565" y="390996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业务介绍</a:t>
            </a:r>
            <a:endParaRPr lang="zh-CN" altLang="en-US" sz="2400" dirty="0">
              <a:solidFill>
                <a:schemeClr val="bg1"/>
              </a:solidFill>
            </a:endParaRPr>
          </a:p>
        </p:txBody>
      </p:sp>
      <p:sp>
        <p:nvSpPr>
          <p:cNvPr id="12" name="文本框 11"/>
          <p:cNvSpPr txBox="1"/>
          <p:nvPr/>
        </p:nvSpPr>
        <p:spPr>
          <a:xfrm>
            <a:off x="7090601" y="390996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发展历程</a:t>
            </a:r>
            <a:endParaRPr lang="zh-CN" altLang="en-US" sz="2400" dirty="0">
              <a:solidFill>
                <a:schemeClr val="bg1"/>
              </a:solidFill>
            </a:endParaRPr>
          </a:p>
        </p:txBody>
      </p:sp>
      <p:sp>
        <p:nvSpPr>
          <p:cNvPr id="13" name="文本框 12"/>
          <p:cNvSpPr txBox="1"/>
          <p:nvPr/>
        </p:nvSpPr>
        <p:spPr>
          <a:xfrm>
            <a:off x="8617637" y="390996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主要客户</a:t>
            </a:r>
            <a:endParaRPr lang="zh-CN" altLang="en-US" sz="2400" dirty="0">
              <a:solidFill>
                <a:schemeClr val="bg1"/>
              </a:solidFill>
            </a:endParaRPr>
          </a:p>
        </p:txBody>
      </p:sp>
      <p:pic>
        <p:nvPicPr>
          <p:cNvPr id="15" name="图片 14"/>
          <p:cNvPicPr>
            <a:picLocks noChangeAspect="1"/>
          </p:cNvPicPr>
          <p:nvPr/>
        </p:nvPicPr>
        <p:blipFill rotWithShape="1">
          <a:blip r:embed="rId1" cstate="screen"/>
          <a:srcRect/>
          <a:stretch>
            <a:fillRect/>
          </a:stretch>
        </p:blipFill>
        <p:spPr>
          <a:xfrm>
            <a:off x="0" y="0"/>
            <a:ext cx="3018971" cy="3410857"/>
          </a:xfrm>
          <a:prstGeom prst="rect">
            <a:avLst/>
          </a:prstGeom>
        </p:spPr>
      </p:pic>
      <p:pic>
        <p:nvPicPr>
          <p:cNvPr id="16" name="图片 15"/>
          <p:cNvPicPr>
            <a:picLocks noChangeAspect="1"/>
          </p:cNvPicPr>
          <p:nvPr/>
        </p:nvPicPr>
        <p:blipFill rotWithShape="1">
          <a:blip r:embed="rId2" cstate="screen"/>
          <a:srcRect/>
          <a:stretch>
            <a:fillRect/>
          </a:stretch>
        </p:blipFill>
        <p:spPr>
          <a:xfrm>
            <a:off x="7315200" y="-18143"/>
            <a:ext cx="4876800" cy="264522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610766"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p>
            <a:r>
              <a:rPr lang="zh-CN" altLang="en-US" sz="2800" b="1" dirty="0" smtClean="0">
                <a:solidFill>
                  <a:schemeClr val="bg1"/>
                </a:solidFill>
              </a:rPr>
              <a:t>公司简介</a:t>
            </a:r>
            <a:endParaRPr lang="zh-CN" altLang="en-US" sz="2800" b="1" dirty="0">
              <a:solidFill>
                <a:schemeClr val="bg1"/>
              </a:solidFill>
            </a:endParaRPr>
          </a:p>
        </p:txBody>
      </p:sp>
      <p:sp>
        <p:nvSpPr>
          <p:cNvPr id="6" name="文本框 5"/>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业务介绍</a:t>
            </a:r>
            <a:endParaRPr lang="zh-CN" altLang="en-US" sz="2800" dirty="0">
              <a:solidFill>
                <a:schemeClr val="bg1">
                  <a:lumMod val="65000"/>
                </a:schemeClr>
              </a:solidFill>
            </a:endParaRPr>
          </a:p>
        </p:txBody>
      </p:sp>
      <p:sp>
        <p:nvSpPr>
          <p:cNvPr id="7" name="文本框 6"/>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发展历程</a:t>
            </a:r>
            <a:endParaRPr lang="zh-CN" altLang="en-US" sz="2800" dirty="0">
              <a:solidFill>
                <a:schemeClr val="bg1">
                  <a:lumMod val="65000"/>
                </a:schemeClr>
              </a:solidFill>
            </a:endParaRPr>
          </a:p>
        </p:txBody>
      </p:sp>
      <p:sp>
        <p:nvSpPr>
          <p:cNvPr id="8" name="文本框 7"/>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主要客户</a:t>
            </a:r>
            <a:endParaRPr lang="zh-CN" altLang="en-US" sz="2800" dirty="0">
              <a:solidFill>
                <a:schemeClr val="bg1">
                  <a:lumMod val="65000"/>
                </a:schemeClr>
              </a:solidFill>
            </a:endParaRPr>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140153"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911844"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639674"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Title 13"/>
          <p:cNvSpPr txBox="1"/>
          <p:nvPr/>
        </p:nvSpPr>
        <p:spPr>
          <a:xfrm>
            <a:off x="6317344" y="1449779"/>
            <a:ext cx="3845900" cy="709713"/>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2400" b="1" dirty="0" smtClean="0">
                <a:latin typeface="+mn-lt"/>
                <a:ea typeface="+mn-ea"/>
                <a:cs typeface="+mn-ea"/>
                <a:sym typeface="+mn-lt"/>
              </a:rPr>
              <a:t>这里添加文字标题</a:t>
            </a:r>
            <a:endParaRPr lang="en-US" sz="2400" b="1" dirty="0">
              <a:latin typeface="+mn-lt"/>
              <a:ea typeface="+mn-ea"/>
              <a:cs typeface="+mn-ea"/>
              <a:sym typeface="+mn-lt"/>
            </a:endParaRPr>
          </a:p>
        </p:txBody>
      </p:sp>
      <p:sp>
        <p:nvSpPr>
          <p:cNvPr id="18" name="文本框 17"/>
          <p:cNvSpPr txBox="1"/>
          <p:nvPr/>
        </p:nvSpPr>
        <p:spPr>
          <a:xfrm>
            <a:off x="6317115" y="2009933"/>
            <a:ext cx="4711024" cy="1569660"/>
          </a:xfrm>
          <a:prstGeom prst="rect">
            <a:avLst/>
          </a:prstGeom>
          <a:noFill/>
        </p:spPr>
        <p:txBody>
          <a:bodyPr wrap="square" rtlCol="0">
            <a:spAutoFit/>
          </a:bodyPr>
          <a:lstStyle/>
          <a:p>
            <a:pPr algn="just">
              <a:lnSpc>
                <a:spcPct val="150000"/>
              </a:lnSpc>
            </a:pPr>
            <a:r>
              <a:rPr lang="zh-CN" altLang="en-US" sz="1600" dirty="0">
                <a:solidFill>
                  <a:schemeClr val="tx1">
                    <a:lumMod val="50000"/>
                    <a:lumOff val="50000"/>
                  </a:schemeClr>
                </a:solidFill>
                <a:cs typeface="+mn-ea"/>
                <a:sym typeface="+mn-lt"/>
              </a:rPr>
              <a:t>请在这里添加相应的文字内容请在这里添加相应的文字</a:t>
            </a:r>
            <a:r>
              <a:rPr lang="zh-CN" altLang="en-US" sz="1600" dirty="0" smtClean="0">
                <a:solidFill>
                  <a:schemeClr val="tx1">
                    <a:lumMod val="50000"/>
                    <a:lumOff val="50000"/>
                  </a:schemeClr>
                </a:solidFill>
                <a:cs typeface="+mn-ea"/>
                <a:sym typeface="+mn-lt"/>
              </a:rPr>
              <a:t>内容</a:t>
            </a:r>
            <a:r>
              <a:rPr lang="zh-CN" altLang="en-US" sz="1600" dirty="0">
                <a:solidFill>
                  <a:schemeClr val="tx1">
                    <a:lumMod val="50000"/>
                    <a:lumOff val="50000"/>
                  </a:schemeClr>
                </a:solidFill>
                <a:cs typeface="+mn-ea"/>
                <a:sym typeface="+mn-lt"/>
              </a:rPr>
              <a:t>请在这里添加相应的文字内容请在这里添加相应的文字</a:t>
            </a:r>
            <a:r>
              <a:rPr lang="zh-CN" altLang="en-US" sz="1600" dirty="0" smtClean="0">
                <a:solidFill>
                  <a:schemeClr val="tx1">
                    <a:lumMod val="50000"/>
                    <a:lumOff val="50000"/>
                  </a:schemeClr>
                </a:solidFill>
                <a:cs typeface="+mn-ea"/>
                <a:sym typeface="+mn-lt"/>
              </a:rPr>
              <a:t>内容</a:t>
            </a:r>
            <a:r>
              <a:rPr lang="zh-CN" altLang="en-US" sz="1600" dirty="0">
                <a:solidFill>
                  <a:schemeClr val="tx1">
                    <a:lumMod val="50000"/>
                    <a:lumOff val="50000"/>
                  </a:schemeClr>
                </a:solidFill>
                <a:cs typeface="+mn-ea"/>
                <a:sym typeface="+mn-lt"/>
              </a:rPr>
              <a:t>请在这里添加相应的文字内容请在这里添加相应的文字</a:t>
            </a:r>
            <a:r>
              <a:rPr lang="zh-CN" altLang="en-US" sz="1600" dirty="0" smtClean="0">
                <a:solidFill>
                  <a:schemeClr val="tx1">
                    <a:lumMod val="50000"/>
                    <a:lumOff val="50000"/>
                  </a:schemeClr>
                </a:solidFill>
                <a:cs typeface="+mn-ea"/>
                <a:sym typeface="+mn-lt"/>
              </a:rPr>
              <a:t>内容</a:t>
            </a:r>
            <a:endParaRPr lang="zh-CN" altLang="en-US" sz="1600" dirty="0">
              <a:solidFill>
                <a:schemeClr val="tx1">
                  <a:lumMod val="50000"/>
                  <a:lumOff val="50000"/>
                </a:schemeClr>
              </a:solidFill>
              <a:cs typeface="+mn-ea"/>
              <a:sym typeface="+mn-lt"/>
            </a:endParaRPr>
          </a:p>
        </p:txBody>
      </p:sp>
      <p:sp>
        <p:nvSpPr>
          <p:cNvPr id="19" name="Title 13"/>
          <p:cNvSpPr txBox="1"/>
          <p:nvPr/>
        </p:nvSpPr>
        <p:spPr>
          <a:xfrm>
            <a:off x="6317344" y="3757572"/>
            <a:ext cx="3845900" cy="709713"/>
          </a:xfrm>
          <a:prstGeom prst="rect">
            <a:avLst/>
          </a:prstGeom>
        </p:spPr>
        <p:txBody>
          <a:bodyPr vert="horz" lIns="121920" tIns="60960" rIns="121920" bIns="6096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2400" b="1" dirty="0" smtClean="0">
                <a:latin typeface="+mn-lt"/>
                <a:ea typeface="+mn-ea"/>
                <a:cs typeface="+mn-ea"/>
                <a:sym typeface="+mn-lt"/>
              </a:rPr>
              <a:t>这里添加文字标题</a:t>
            </a:r>
            <a:endParaRPr lang="en-US" sz="2400" b="1" dirty="0">
              <a:latin typeface="+mn-lt"/>
              <a:ea typeface="+mn-ea"/>
              <a:cs typeface="+mn-ea"/>
              <a:sym typeface="+mn-lt"/>
            </a:endParaRPr>
          </a:p>
        </p:txBody>
      </p:sp>
      <p:sp>
        <p:nvSpPr>
          <p:cNvPr id="20" name="文本框 19"/>
          <p:cNvSpPr txBox="1"/>
          <p:nvPr/>
        </p:nvSpPr>
        <p:spPr>
          <a:xfrm>
            <a:off x="6317115" y="4317726"/>
            <a:ext cx="4711024" cy="1569660"/>
          </a:xfrm>
          <a:prstGeom prst="rect">
            <a:avLst/>
          </a:prstGeom>
          <a:noFill/>
        </p:spPr>
        <p:txBody>
          <a:bodyPr wrap="square" rtlCol="0">
            <a:spAutoFit/>
          </a:bodyPr>
          <a:lstStyle/>
          <a:p>
            <a:pPr algn="just">
              <a:lnSpc>
                <a:spcPct val="150000"/>
              </a:lnSpc>
            </a:pPr>
            <a:r>
              <a:rPr lang="zh-CN" altLang="en-US" sz="1600" dirty="0">
                <a:solidFill>
                  <a:schemeClr val="tx1">
                    <a:lumMod val="50000"/>
                    <a:lumOff val="50000"/>
                  </a:schemeClr>
                </a:solidFill>
                <a:cs typeface="+mn-ea"/>
                <a:sym typeface="+mn-lt"/>
              </a:rPr>
              <a:t>请在这里添加相应的文字内容请在这里添加相应的文字</a:t>
            </a:r>
            <a:r>
              <a:rPr lang="zh-CN" altLang="en-US" sz="1600" dirty="0" smtClean="0">
                <a:solidFill>
                  <a:schemeClr val="tx1">
                    <a:lumMod val="50000"/>
                    <a:lumOff val="50000"/>
                  </a:schemeClr>
                </a:solidFill>
                <a:cs typeface="+mn-ea"/>
                <a:sym typeface="+mn-lt"/>
              </a:rPr>
              <a:t>内容</a:t>
            </a:r>
            <a:r>
              <a:rPr lang="zh-CN" altLang="en-US" sz="1600" dirty="0">
                <a:solidFill>
                  <a:schemeClr val="tx1">
                    <a:lumMod val="50000"/>
                    <a:lumOff val="50000"/>
                  </a:schemeClr>
                </a:solidFill>
                <a:cs typeface="+mn-ea"/>
                <a:sym typeface="+mn-lt"/>
              </a:rPr>
              <a:t>请在这里添加相应的文字内容请在这里添加相应的文字</a:t>
            </a:r>
            <a:r>
              <a:rPr lang="zh-CN" altLang="en-US" sz="1600" dirty="0" smtClean="0">
                <a:solidFill>
                  <a:schemeClr val="tx1">
                    <a:lumMod val="50000"/>
                    <a:lumOff val="50000"/>
                  </a:schemeClr>
                </a:solidFill>
                <a:cs typeface="+mn-ea"/>
                <a:sym typeface="+mn-lt"/>
              </a:rPr>
              <a:t>内容</a:t>
            </a:r>
            <a:r>
              <a:rPr lang="zh-CN" altLang="en-US" sz="1600" dirty="0">
                <a:solidFill>
                  <a:schemeClr val="tx1">
                    <a:lumMod val="50000"/>
                    <a:lumOff val="50000"/>
                  </a:schemeClr>
                </a:solidFill>
                <a:cs typeface="+mn-ea"/>
                <a:sym typeface="+mn-lt"/>
              </a:rPr>
              <a:t>请在这里添加相应的文字内容请在这里添加相应的文字</a:t>
            </a:r>
            <a:r>
              <a:rPr lang="zh-CN" altLang="en-US" sz="1600" dirty="0" smtClean="0">
                <a:solidFill>
                  <a:schemeClr val="tx1">
                    <a:lumMod val="50000"/>
                    <a:lumOff val="50000"/>
                  </a:schemeClr>
                </a:solidFill>
                <a:cs typeface="+mn-ea"/>
                <a:sym typeface="+mn-lt"/>
              </a:rPr>
              <a:t>内容</a:t>
            </a:r>
            <a:endParaRPr lang="zh-CN" altLang="en-US" sz="1600" dirty="0">
              <a:solidFill>
                <a:schemeClr val="tx1">
                  <a:lumMod val="50000"/>
                  <a:lumOff val="50000"/>
                </a:schemeClr>
              </a:solidFill>
              <a:cs typeface="+mn-ea"/>
              <a:sym typeface="+mn-lt"/>
            </a:endParaRPr>
          </a:p>
        </p:txBody>
      </p:sp>
      <p:pic>
        <p:nvPicPr>
          <p:cNvPr id="21" name="图片 20"/>
          <p:cNvPicPr>
            <a:picLocks noChangeAspect="1"/>
          </p:cNvPicPr>
          <p:nvPr/>
        </p:nvPicPr>
        <p:blipFill>
          <a:blip r:embed="rId3"/>
          <a:stretch>
            <a:fillRect/>
          </a:stretch>
        </p:blipFill>
        <p:spPr>
          <a:xfrm>
            <a:off x="982010" y="1676868"/>
            <a:ext cx="5181132" cy="518113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317115"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公司简介</a:t>
            </a:r>
            <a:endParaRPr lang="zh-CN" altLang="en-US" dirty="0"/>
          </a:p>
        </p:txBody>
      </p:sp>
      <p:sp>
        <p:nvSpPr>
          <p:cNvPr id="6" name="文本框 5"/>
          <p:cNvSpPr txBox="1"/>
          <p:nvPr/>
        </p:nvSpPr>
        <p:spPr>
          <a:xfrm>
            <a:off x="6359810" y="181436"/>
            <a:ext cx="1620957" cy="523220"/>
          </a:xfrm>
          <a:prstGeom prst="rect">
            <a:avLst/>
          </a:prstGeom>
          <a:noFill/>
          <a:ln>
            <a:noFill/>
          </a:ln>
        </p:spPr>
        <p:txBody>
          <a:bodyPr wrap="none" rtlCol="0">
            <a:spAutoFit/>
          </a:bodyPr>
          <a:lstStyle/>
          <a:p>
            <a:r>
              <a:rPr lang="zh-CN" altLang="en-US" sz="2800" b="1" dirty="0" smtClean="0">
                <a:solidFill>
                  <a:schemeClr val="bg1"/>
                </a:solidFill>
              </a:rPr>
              <a:t>业务介绍</a:t>
            </a:r>
            <a:endParaRPr lang="zh-CN" altLang="en-US" sz="2800" b="1" dirty="0">
              <a:solidFill>
                <a:schemeClr val="bg1"/>
              </a:solidFill>
            </a:endParaRPr>
          </a:p>
        </p:txBody>
      </p:sp>
      <p:sp>
        <p:nvSpPr>
          <p:cNvPr id="7" name="文本框 6"/>
          <p:cNvSpPr txBox="1"/>
          <p:nvPr/>
        </p:nvSpPr>
        <p:spPr>
          <a:xfrm>
            <a:off x="8130336"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发展历程</a:t>
            </a:r>
            <a:endParaRPr lang="zh-CN" altLang="en-US" sz="2800" dirty="0">
              <a:solidFill>
                <a:schemeClr val="bg1">
                  <a:lumMod val="65000"/>
                </a:schemeClr>
              </a:solidFill>
            </a:endParaRPr>
          </a:p>
        </p:txBody>
      </p:sp>
      <p:sp>
        <p:nvSpPr>
          <p:cNvPr id="8" name="文本框 7"/>
          <p:cNvSpPr txBox="1"/>
          <p:nvPr/>
        </p:nvSpPr>
        <p:spPr>
          <a:xfrm>
            <a:off x="9906070"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主要客户</a:t>
            </a:r>
            <a:endParaRPr lang="zh-CN" altLang="en-US" sz="2800" dirty="0">
              <a:solidFill>
                <a:schemeClr val="bg1">
                  <a:lumMod val="65000"/>
                </a:schemeClr>
              </a:solidFill>
            </a:endParaRPr>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793423"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639674"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8915717" y="2400464"/>
            <a:ext cx="2183895" cy="613373"/>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endParaRPr lang="zh-CN" altLang="en-US" sz="1200" dirty="0">
              <a:solidFill>
                <a:schemeClr val="tx1">
                  <a:lumMod val="65000"/>
                  <a:lumOff val="35000"/>
                </a:schemeClr>
              </a:solidFill>
              <a:cs typeface="+mn-ea"/>
              <a:sym typeface="+mn-lt"/>
            </a:endParaRPr>
          </a:p>
        </p:txBody>
      </p:sp>
      <p:sp>
        <p:nvSpPr>
          <p:cNvPr id="53" name="文本框 52"/>
          <p:cNvSpPr txBox="1"/>
          <p:nvPr/>
        </p:nvSpPr>
        <p:spPr>
          <a:xfrm>
            <a:off x="8915717" y="2173762"/>
            <a:ext cx="1826141" cy="338554"/>
          </a:xfrm>
          <a:prstGeom prst="rect">
            <a:avLst/>
          </a:prstGeom>
          <a:noFill/>
        </p:spPr>
        <p:txBody>
          <a:bodyPr wrap="none" rtlCol="0">
            <a:spAutoFit/>
          </a:bodyPr>
          <a:lstStyle/>
          <a:p>
            <a:r>
              <a:rPr lang="zh-CN" altLang="en-US" sz="1600" b="1" dirty="0" smtClean="0">
                <a:solidFill>
                  <a:schemeClr val="accent2"/>
                </a:solidFill>
                <a:cs typeface="+mn-ea"/>
                <a:sym typeface="+mn-lt"/>
              </a:rPr>
              <a:t>请在这里添加标题</a:t>
            </a:r>
            <a:endParaRPr lang="zh-CN" altLang="en-US" sz="1600" b="1" dirty="0">
              <a:solidFill>
                <a:schemeClr val="accent2"/>
              </a:solidFill>
              <a:cs typeface="+mn-ea"/>
              <a:sym typeface="+mn-lt"/>
            </a:endParaRPr>
          </a:p>
        </p:txBody>
      </p:sp>
      <p:sp>
        <p:nvSpPr>
          <p:cNvPr id="54" name="文本框 53"/>
          <p:cNvSpPr txBox="1"/>
          <p:nvPr/>
        </p:nvSpPr>
        <p:spPr>
          <a:xfrm>
            <a:off x="8915717" y="3560820"/>
            <a:ext cx="2183895" cy="613373"/>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endParaRPr lang="zh-CN" altLang="en-US" sz="1200" dirty="0">
              <a:solidFill>
                <a:schemeClr val="tx1">
                  <a:lumMod val="65000"/>
                  <a:lumOff val="35000"/>
                </a:schemeClr>
              </a:solidFill>
              <a:cs typeface="+mn-ea"/>
              <a:sym typeface="+mn-lt"/>
            </a:endParaRPr>
          </a:p>
        </p:txBody>
      </p:sp>
      <p:sp>
        <p:nvSpPr>
          <p:cNvPr id="55" name="文本框 54"/>
          <p:cNvSpPr txBox="1"/>
          <p:nvPr/>
        </p:nvSpPr>
        <p:spPr>
          <a:xfrm>
            <a:off x="8915717" y="3334118"/>
            <a:ext cx="1826141" cy="338554"/>
          </a:xfrm>
          <a:prstGeom prst="rect">
            <a:avLst/>
          </a:prstGeom>
          <a:noFill/>
        </p:spPr>
        <p:txBody>
          <a:bodyPr wrap="none" rtlCol="0">
            <a:spAutoFit/>
          </a:bodyPr>
          <a:lstStyle/>
          <a:p>
            <a:r>
              <a:rPr lang="zh-CN" altLang="en-US" sz="1600" b="1" dirty="0" smtClean="0">
                <a:solidFill>
                  <a:schemeClr val="accent4"/>
                </a:solidFill>
                <a:cs typeface="+mn-ea"/>
                <a:sym typeface="+mn-lt"/>
              </a:rPr>
              <a:t>请在这里添加标题</a:t>
            </a:r>
            <a:endParaRPr lang="zh-CN" altLang="en-US" sz="1600" b="1" dirty="0">
              <a:solidFill>
                <a:schemeClr val="accent4"/>
              </a:solidFill>
              <a:cs typeface="+mn-ea"/>
              <a:sym typeface="+mn-lt"/>
            </a:endParaRPr>
          </a:p>
        </p:txBody>
      </p:sp>
      <p:sp>
        <p:nvSpPr>
          <p:cNvPr id="56" name="文本框 55"/>
          <p:cNvSpPr txBox="1"/>
          <p:nvPr/>
        </p:nvSpPr>
        <p:spPr>
          <a:xfrm>
            <a:off x="8915717" y="4727978"/>
            <a:ext cx="2183895" cy="613373"/>
          </a:xfrm>
          <a:prstGeom prst="rect">
            <a:avLst/>
          </a:prstGeom>
          <a:noFill/>
        </p:spPr>
        <p:txBody>
          <a:bodyPr wrap="square" rtlCol="0">
            <a:spAutoFit/>
          </a:bodyPr>
          <a:lstStyle/>
          <a:p>
            <a:pPr>
              <a:lnSpc>
                <a:spcPct val="150000"/>
              </a:lnSpc>
            </a:pP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endParaRPr lang="zh-CN" altLang="en-US" sz="1200" dirty="0">
              <a:solidFill>
                <a:schemeClr val="tx1">
                  <a:lumMod val="65000"/>
                  <a:lumOff val="35000"/>
                </a:schemeClr>
              </a:solidFill>
              <a:cs typeface="+mn-ea"/>
              <a:sym typeface="+mn-lt"/>
            </a:endParaRPr>
          </a:p>
        </p:txBody>
      </p:sp>
      <p:sp>
        <p:nvSpPr>
          <p:cNvPr id="57" name="文本框 56"/>
          <p:cNvSpPr txBox="1"/>
          <p:nvPr/>
        </p:nvSpPr>
        <p:spPr>
          <a:xfrm>
            <a:off x="8915717" y="4501276"/>
            <a:ext cx="1826141" cy="338554"/>
          </a:xfrm>
          <a:prstGeom prst="rect">
            <a:avLst/>
          </a:prstGeom>
          <a:noFill/>
        </p:spPr>
        <p:txBody>
          <a:bodyPr wrap="none" rtlCol="0">
            <a:spAutoFit/>
          </a:bodyPr>
          <a:lstStyle/>
          <a:p>
            <a:r>
              <a:rPr lang="zh-CN" altLang="en-US" sz="1600" b="1" dirty="0" smtClean="0">
                <a:solidFill>
                  <a:schemeClr val="accent6"/>
                </a:solidFill>
                <a:cs typeface="+mn-ea"/>
                <a:sym typeface="+mn-lt"/>
              </a:rPr>
              <a:t>请在这里添加标题</a:t>
            </a:r>
            <a:endParaRPr lang="zh-CN" altLang="en-US" sz="1600" b="1" dirty="0">
              <a:solidFill>
                <a:schemeClr val="accent6"/>
              </a:solidFill>
              <a:cs typeface="+mn-ea"/>
              <a:sym typeface="+mn-lt"/>
            </a:endParaRPr>
          </a:p>
        </p:txBody>
      </p:sp>
      <p:sp>
        <p:nvSpPr>
          <p:cNvPr id="58" name="文本框 57"/>
          <p:cNvSpPr txBox="1"/>
          <p:nvPr/>
        </p:nvSpPr>
        <p:spPr>
          <a:xfrm>
            <a:off x="1097043" y="2457889"/>
            <a:ext cx="2183895" cy="613373"/>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endParaRPr lang="zh-CN" altLang="en-US" sz="1200" dirty="0">
              <a:solidFill>
                <a:schemeClr val="tx1">
                  <a:lumMod val="65000"/>
                  <a:lumOff val="35000"/>
                </a:schemeClr>
              </a:solidFill>
              <a:cs typeface="+mn-ea"/>
              <a:sym typeface="+mn-lt"/>
            </a:endParaRPr>
          </a:p>
        </p:txBody>
      </p:sp>
      <p:sp>
        <p:nvSpPr>
          <p:cNvPr id="59" name="文本框 58"/>
          <p:cNvSpPr txBox="1"/>
          <p:nvPr/>
        </p:nvSpPr>
        <p:spPr>
          <a:xfrm>
            <a:off x="1454797" y="2231187"/>
            <a:ext cx="1826141" cy="338554"/>
          </a:xfrm>
          <a:prstGeom prst="rect">
            <a:avLst/>
          </a:prstGeom>
          <a:noFill/>
        </p:spPr>
        <p:txBody>
          <a:bodyPr wrap="none" rtlCol="0">
            <a:spAutoFit/>
          </a:bodyPr>
          <a:lstStyle/>
          <a:p>
            <a:pPr algn="r"/>
            <a:r>
              <a:rPr lang="zh-CN" altLang="en-US" sz="1600" b="1" dirty="0" smtClean="0">
                <a:solidFill>
                  <a:schemeClr val="accent1"/>
                </a:solidFill>
                <a:cs typeface="+mn-ea"/>
                <a:sym typeface="+mn-lt"/>
              </a:rPr>
              <a:t>请在这里添加标题</a:t>
            </a:r>
            <a:endParaRPr lang="zh-CN" altLang="en-US" sz="1600" b="1" dirty="0">
              <a:solidFill>
                <a:schemeClr val="accent1"/>
              </a:solidFill>
              <a:cs typeface="+mn-ea"/>
              <a:sym typeface="+mn-lt"/>
            </a:endParaRPr>
          </a:p>
        </p:txBody>
      </p:sp>
      <p:sp>
        <p:nvSpPr>
          <p:cNvPr id="60" name="文本框 59"/>
          <p:cNvSpPr txBox="1"/>
          <p:nvPr/>
        </p:nvSpPr>
        <p:spPr>
          <a:xfrm>
            <a:off x="1097043" y="3618245"/>
            <a:ext cx="2183895" cy="613373"/>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endParaRPr lang="zh-CN" altLang="en-US" sz="1200" dirty="0">
              <a:solidFill>
                <a:schemeClr val="tx1">
                  <a:lumMod val="65000"/>
                  <a:lumOff val="35000"/>
                </a:schemeClr>
              </a:solidFill>
              <a:cs typeface="+mn-ea"/>
              <a:sym typeface="+mn-lt"/>
            </a:endParaRPr>
          </a:p>
        </p:txBody>
      </p:sp>
      <p:sp>
        <p:nvSpPr>
          <p:cNvPr id="61" name="文本框 60"/>
          <p:cNvSpPr txBox="1"/>
          <p:nvPr/>
        </p:nvSpPr>
        <p:spPr>
          <a:xfrm>
            <a:off x="1454797" y="3391543"/>
            <a:ext cx="1826141" cy="338554"/>
          </a:xfrm>
          <a:prstGeom prst="rect">
            <a:avLst/>
          </a:prstGeom>
          <a:noFill/>
        </p:spPr>
        <p:txBody>
          <a:bodyPr wrap="none" rtlCol="0">
            <a:spAutoFit/>
          </a:bodyPr>
          <a:lstStyle/>
          <a:p>
            <a:pPr algn="r"/>
            <a:r>
              <a:rPr lang="zh-CN" altLang="en-US" sz="1600" b="1" dirty="0" smtClean="0">
                <a:solidFill>
                  <a:schemeClr val="accent3"/>
                </a:solidFill>
                <a:cs typeface="+mn-ea"/>
                <a:sym typeface="+mn-lt"/>
              </a:rPr>
              <a:t>请在这里添加标题</a:t>
            </a:r>
            <a:endParaRPr lang="zh-CN" altLang="en-US" sz="1600" b="1" dirty="0">
              <a:solidFill>
                <a:schemeClr val="accent3"/>
              </a:solidFill>
              <a:cs typeface="+mn-ea"/>
              <a:sym typeface="+mn-lt"/>
            </a:endParaRPr>
          </a:p>
        </p:txBody>
      </p:sp>
      <p:sp>
        <p:nvSpPr>
          <p:cNvPr id="62" name="文本框 61"/>
          <p:cNvSpPr txBox="1"/>
          <p:nvPr/>
        </p:nvSpPr>
        <p:spPr>
          <a:xfrm>
            <a:off x="1097043" y="4785403"/>
            <a:ext cx="2183895" cy="613373"/>
          </a:xfrm>
          <a:prstGeom prst="rect">
            <a:avLst/>
          </a:prstGeom>
          <a:noFill/>
        </p:spPr>
        <p:txBody>
          <a:bodyPr wrap="square" rtlCol="0">
            <a:spAutoFit/>
          </a:bodyPr>
          <a:lstStyle/>
          <a:p>
            <a:pPr algn="r">
              <a:lnSpc>
                <a:spcPct val="150000"/>
              </a:lnSpc>
            </a:pP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r>
              <a:rPr lang="zh-CN" altLang="en-US" sz="1200" dirty="0">
                <a:solidFill>
                  <a:schemeClr val="tx1">
                    <a:lumMod val="65000"/>
                    <a:lumOff val="35000"/>
                  </a:schemeClr>
                </a:solidFill>
                <a:cs typeface="+mn-ea"/>
                <a:sym typeface="+mn-lt"/>
              </a:rPr>
              <a:t>请在这里添加相应的文字</a:t>
            </a:r>
            <a:r>
              <a:rPr lang="zh-CN" altLang="en-US" sz="1200" dirty="0" smtClean="0">
                <a:solidFill>
                  <a:schemeClr val="tx1">
                    <a:lumMod val="65000"/>
                    <a:lumOff val="35000"/>
                  </a:schemeClr>
                </a:solidFill>
                <a:cs typeface="+mn-ea"/>
                <a:sym typeface="+mn-lt"/>
              </a:rPr>
              <a:t>内容</a:t>
            </a:r>
            <a:endParaRPr lang="zh-CN" altLang="en-US" sz="1200" dirty="0">
              <a:solidFill>
                <a:schemeClr val="tx1">
                  <a:lumMod val="65000"/>
                  <a:lumOff val="35000"/>
                </a:schemeClr>
              </a:solidFill>
              <a:cs typeface="+mn-ea"/>
              <a:sym typeface="+mn-lt"/>
            </a:endParaRPr>
          </a:p>
        </p:txBody>
      </p:sp>
      <p:sp>
        <p:nvSpPr>
          <p:cNvPr id="63" name="文本框 62"/>
          <p:cNvSpPr txBox="1"/>
          <p:nvPr/>
        </p:nvSpPr>
        <p:spPr>
          <a:xfrm>
            <a:off x="1454797" y="4558701"/>
            <a:ext cx="1826141" cy="338554"/>
          </a:xfrm>
          <a:prstGeom prst="rect">
            <a:avLst/>
          </a:prstGeom>
          <a:noFill/>
        </p:spPr>
        <p:txBody>
          <a:bodyPr wrap="none" rtlCol="0">
            <a:spAutoFit/>
          </a:bodyPr>
          <a:lstStyle/>
          <a:p>
            <a:pPr algn="r"/>
            <a:r>
              <a:rPr lang="zh-CN" altLang="en-US" sz="1600" b="1" dirty="0" smtClean="0">
                <a:solidFill>
                  <a:schemeClr val="accent5"/>
                </a:solidFill>
                <a:cs typeface="+mn-ea"/>
                <a:sym typeface="+mn-lt"/>
              </a:rPr>
              <a:t>请在这里添加标题</a:t>
            </a:r>
            <a:endParaRPr lang="zh-CN" altLang="en-US" sz="1600" b="1" dirty="0">
              <a:solidFill>
                <a:schemeClr val="accent5"/>
              </a:solidFill>
              <a:cs typeface="+mn-ea"/>
              <a:sym typeface="+mn-lt"/>
            </a:endParaRPr>
          </a:p>
        </p:txBody>
      </p:sp>
      <p:sp>
        <p:nvSpPr>
          <p:cNvPr id="64" name="KSO_Shape"/>
          <p:cNvSpPr/>
          <p:nvPr/>
        </p:nvSpPr>
        <p:spPr>
          <a:xfrm>
            <a:off x="3553571" y="2343039"/>
            <a:ext cx="515866" cy="533654"/>
          </a:xfrm>
          <a:custGeom>
            <a:avLst/>
            <a:gdLst/>
            <a:ahLst/>
            <a:cxnLst/>
            <a:rect l="l" t="t" r="r" b="b"/>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accent1"/>
              </a:solidFill>
              <a:cs typeface="+mn-ea"/>
              <a:sym typeface="+mn-lt"/>
            </a:endParaRPr>
          </a:p>
        </p:txBody>
      </p:sp>
      <p:sp>
        <p:nvSpPr>
          <p:cNvPr id="65" name="KSO_Shape"/>
          <p:cNvSpPr/>
          <p:nvPr/>
        </p:nvSpPr>
        <p:spPr>
          <a:xfrm>
            <a:off x="3553571" y="3557418"/>
            <a:ext cx="511923" cy="616775"/>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accent1"/>
              </a:solidFill>
              <a:cs typeface="+mn-ea"/>
              <a:sym typeface="+mn-lt"/>
            </a:endParaRPr>
          </a:p>
        </p:txBody>
      </p:sp>
      <p:sp>
        <p:nvSpPr>
          <p:cNvPr id="66" name="KSO_Shape"/>
          <p:cNvSpPr/>
          <p:nvPr/>
        </p:nvSpPr>
        <p:spPr bwMode="auto">
          <a:xfrm>
            <a:off x="3553571" y="4670553"/>
            <a:ext cx="518603" cy="437355"/>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5"/>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accent1"/>
              </a:solidFill>
              <a:latin typeface="+mn-lt"/>
              <a:ea typeface="+mn-ea"/>
              <a:cs typeface="+mn-ea"/>
              <a:sym typeface="+mn-lt"/>
            </a:endParaRPr>
          </a:p>
        </p:txBody>
      </p:sp>
      <p:sp>
        <p:nvSpPr>
          <p:cNvPr id="67" name="KSO_Shape"/>
          <p:cNvSpPr/>
          <p:nvPr/>
        </p:nvSpPr>
        <p:spPr bwMode="auto">
          <a:xfrm>
            <a:off x="8295372" y="2328461"/>
            <a:ext cx="466474" cy="482559"/>
          </a:xfrm>
          <a:custGeom>
            <a:avLst/>
            <a:gdLst>
              <a:gd name="T0" fmla="*/ 2147483646 w 90"/>
              <a:gd name="T1" fmla="*/ 2147483646 h 93"/>
              <a:gd name="T2" fmla="*/ 2147483646 w 90"/>
              <a:gd name="T3" fmla="*/ 2147483646 h 93"/>
              <a:gd name="T4" fmla="*/ 2147483646 w 90"/>
              <a:gd name="T5" fmla="*/ 2147483646 h 93"/>
              <a:gd name="T6" fmla="*/ 2147483646 w 90"/>
              <a:gd name="T7" fmla="*/ 2147483646 h 93"/>
              <a:gd name="T8" fmla="*/ 2147483646 w 90"/>
              <a:gd name="T9" fmla="*/ 2147483646 h 93"/>
              <a:gd name="T10" fmla="*/ 0 w 90"/>
              <a:gd name="T11" fmla="*/ 2147483646 h 93"/>
              <a:gd name="T12" fmla="*/ 0 w 90"/>
              <a:gd name="T13" fmla="*/ 2147483646 h 93"/>
              <a:gd name="T14" fmla="*/ 2147483646 w 90"/>
              <a:gd name="T15" fmla="*/ 2147483646 h 93"/>
              <a:gd name="T16" fmla="*/ 2147483646 w 90"/>
              <a:gd name="T17" fmla="*/ 2147483646 h 93"/>
              <a:gd name="T18" fmla="*/ 2147483646 w 90"/>
              <a:gd name="T19" fmla="*/ 2147483646 h 93"/>
              <a:gd name="T20" fmla="*/ 2147483646 w 90"/>
              <a:gd name="T21" fmla="*/ 2147483646 h 93"/>
              <a:gd name="T22" fmla="*/ 2147483646 w 90"/>
              <a:gd name="T23" fmla="*/ 2147483646 h 93"/>
              <a:gd name="T24" fmla="*/ 2147483646 w 90"/>
              <a:gd name="T25" fmla="*/ 2147483646 h 93"/>
              <a:gd name="T26" fmla="*/ 2147483646 w 90"/>
              <a:gd name="T27" fmla="*/ 2147483646 h 93"/>
              <a:gd name="T28" fmla="*/ 2147483646 w 90"/>
              <a:gd name="T29" fmla="*/ 2147483646 h 93"/>
              <a:gd name="T30" fmla="*/ 2147483646 w 90"/>
              <a:gd name="T31" fmla="*/ 2147483646 h 93"/>
              <a:gd name="T32" fmla="*/ 2147483646 w 90"/>
              <a:gd name="T33" fmla="*/ 2147483646 h 93"/>
              <a:gd name="T34" fmla="*/ 2147483646 w 90"/>
              <a:gd name="T35" fmla="*/ 2147483646 h 93"/>
              <a:gd name="T36" fmla="*/ 2147483646 w 90"/>
              <a:gd name="T37" fmla="*/ 2147483646 h 93"/>
              <a:gd name="T38" fmla="*/ 2147483646 w 90"/>
              <a:gd name="T39" fmla="*/ 2147483646 h 93"/>
              <a:gd name="T40" fmla="*/ 2147483646 w 90"/>
              <a:gd name="T41" fmla="*/ 2147483646 h 93"/>
              <a:gd name="T42" fmla="*/ 2147483646 w 90"/>
              <a:gd name="T43" fmla="*/ 2147483646 h 93"/>
              <a:gd name="T44" fmla="*/ 2147483646 w 90"/>
              <a:gd name="T45" fmla="*/ 2147483646 h 93"/>
              <a:gd name="T46" fmla="*/ 2147483646 w 90"/>
              <a:gd name="T47" fmla="*/ 2147483646 h 93"/>
              <a:gd name="T48" fmla="*/ 2147483646 w 90"/>
              <a:gd name="T49" fmla="*/ 2147483646 h 93"/>
              <a:gd name="T50" fmla="*/ 2147483646 w 90"/>
              <a:gd name="T51" fmla="*/ 2147483646 h 93"/>
              <a:gd name="T52" fmla="*/ 2147483646 w 90"/>
              <a:gd name="T53" fmla="*/ 2147483646 h 93"/>
              <a:gd name="T54" fmla="*/ 2147483646 w 90"/>
              <a:gd name="T55" fmla="*/ 2147483646 h 93"/>
              <a:gd name="T56" fmla="*/ 2147483646 w 90"/>
              <a:gd name="T57" fmla="*/ 2147483646 h 93"/>
              <a:gd name="T58" fmla="*/ 2147483646 w 90"/>
              <a:gd name="T59" fmla="*/ 2147483646 h 93"/>
              <a:gd name="T60" fmla="*/ 2147483646 w 90"/>
              <a:gd name="T61" fmla="*/ 2147483646 h 93"/>
              <a:gd name="T62" fmla="*/ 2147483646 w 90"/>
              <a:gd name="T63" fmla="*/ 2147483646 h 93"/>
              <a:gd name="T64" fmla="*/ 2147483646 w 90"/>
              <a:gd name="T65" fmla="*/ 2147483646 h 93"/>
              <a:gd name="T66" fmla="*/ 2147483646 w 90"/>
              <a:gd name="T67" fmla="*/ 2147483646 h 93"/>
              <a:gd name="T68" fmla="*/ 2147483646 w 90"/>
              <a:gd name="T69" fmla="*/ 2147483646 h 93"/>
              <a:gd name="T70" fmla="*/ 2147483646 w 90"/>
              <a:gd name="T71" fmla="*/ 2147483646 h 93"/>
              <a:gd name="T72" fmla="*/ 2147483646 w 90"/>
              <a:gd name="T73" fmla="*/ 2147483646 h 93"/>
              <a:gd name="T74" fmla="*/ 2147483646 w 90"/>
              <a:gd name="T75" fmla="*/ 2147483646 h 93"/>
              <a:gd name="T76" fmla="*/ 2147483646 w 90"/>
              <a:gd name="T77" fmla="*/ 2147483646 h 93"/>
              <a:gd name="T78" fmla="*/ 2147483646 w 90"/>
              <a:gd name="T79" fmla="*/ 2147483646 h 93"/>
              <a:gd name="T80" fmla="*/ 2147483646 w 90"/>
              <a:gd name="T81" fmla="*/ 2147483646 h 93"/>
              <a:gd name="T82" fmla="*/ 2147483646 w 90"/>
              <a:gd name="T83" fmla="*/ 2147483646 h 93"/>
              <a:gd name="T84" fmla="*/ 2147483646 w 90"/>
              <a:gd name="T85" fmla="*/ 2147483646 h 93"/>
              <a:gd name="T86" fmla="*/ 2147483646 w 90"/>
              <a:gd name="T87" fmla="*/ 2147483646 h 93"/>
              <a:gd name="T88" fmla="*/ 2147483646 w 90"/>
              <a:gd name="T89" fmla="*/ 2147483646 h 93"/>
              <a:gd name="T90" fmla="*/ 2147483646 w 90"/>
              <a:gd name="T91" fmla="*/ 2147483646 h 93"/>
              <a:gd name="T92" fmla="*/ 2147483646 w 90"/>
              <a:gd name="T93" fmla="*/ 2147483646 h 93"/>
              <a:gd name="T94" fmla="*/ 2147483646 w 90"/>
              <a:gd name="T95" fmla="*/ 2147483646 h 93"/>
              <a:gd name="T96" fmla="*/ 2147483646 w 90"/>
              <a:gd name="T97" fmla="*/ 2147483646 h 9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90" h="93">
                <a:moveTo>
                  <a:pt x="86" y="38"/>
                </a:moveTo>
                <a:cubicBezTo>
                  <a:pt x="88" y="40"/>
                  <a:pt x="90" y="43"/>
                  <a:pt x="90" y="46"/>
                </a:cubicBezTo>
                <a:cubicBezTo>
                  <a:pt x="90" y="83"/>
                  <a:pt x="90" y="83"/>
                  <a:pt x="90" y="83"/>
                </a:cubicBezTo>
                <a:cubicBezTo>
                  <a:pt x="90" y="88"/>
                  <a:pt x="86" y="93"/>
                  <a:pt x="81" y="93"/>
                </a:cubicBezTo>
                <a:cubicBezTo>
                  <a:pt x="9" y="93"/>
                  <a:pt x="9" y="93"/>
                  <a:pt x="9" y="93"/>
                </a:cubicBezTo>
                <a:cubicBezTo>
                  <a:pt x="4" y="93"/>
                  <a:pt x="0" y="88"/>
                  <a:pt x="0" y="83"/>
                </a:cubicBezTo>
                <a:cubicBezTo>
                  <a:pt x="0" y="46"/>
                  <a:pt x="0" y="46"/>
                  <a:pt x="0" y="46"/>
                </a:cubicBezTo>
                <a:cubicBezTo>
                  <a:pt x="0" y="44"/>
                  <a:pt x="1" y="41"/>
                  <a:pt x="2" y="40"/>
                </a:cubicBezTo>
                <a:cubicBezTo>
                  <a:pt x="2" y="40"/>
                  <a:pt x="2" y="40"/>
                  <a:pt x="2" y="40"/>
                </a:cubicBezTo>
                <a:cubicBezTo>
                  <a:pt x="2" y="40"/>
                  <a:pt x="2" y="40"/>
                  <a:pt x="2" y="40"/>
                </a:cubicBezTo>
                <a:cubicBezTo>
                  <a:pt x="2" y="39"/>
                  <a:pt x="2" y="39"/>
                  <a:pt x="3" y="39"/>
                </a:cubicBezTo>
                <a:cubicBezTo>
                  <a:pt x="39" y="3"/>
                  <a:pt x="39" y="3"/>
                  <a:pt x="39" y="3"/>
                </a:cubicBezTo>
                <a:cubicBezTo>
                  <a:pt x="43" y="0"/>
                  <a:pt x="46" y="0"/>
                  <a:pt x="50" y="3"/>
                </a:cubicBezTo>
                <a:cubicBezTo>
                  <a:pt x="86" y="38"/>
                  <a:pt x="86" y="38"/>
                  <a:pt x="86" y="38"/>
                </a:cubicBezTo>
                <a:close/>
                <a:moveTo>
                  <a:pt x="15" y="30"/>
                </a:moveTo>
                <a:cubicBezTo>
                  <a:pt x="15" y="52"/>
                  <a:pt x="15" y="52"/>
                  <a:pt x="15" y="52"/>
                </a:cubicBezTo>
                <a:cubicBezTo>
                  <a:pt x="45" y="75"/>
                  <a:pt x="45" y="75"/>
                  <a:pt x="45" y="75"/>
                </a:cubicBezTo>
                <a:cubicBezTo>
                  <a:pt x="72" y="54"/>
                  <a:pt x="72" y="54"/>
                  <a:pt x="72" y="54"/>
                </a:cubicBezTo>
                <a:cubicBezTo>
                  <a:pt x="72" y="30"/>
                  <a:pt x="72" y="30"/>
                  <a:pt x="72" y="30"/>
                </a:cubicBezTo>
                <a:cubicBezTo>
                  <a:pt x="15" y="30"/>
                  <a:pt x="15" y="30"/>
                  <a:pt x="15" y="30"/>
                </a:cubicBezTo>
                <a:close/>
                <a:moveTo>
                  <a:pt x="25" y="35"/>
                </a:moveTo>
                <a:cubicBezTo>
                  <a:pt x="25" y="39"/>
                  <a:pt x="25" y="39"/>
                  <a:pt x="25" y="39"/>
                </a:cubicBezTo>
                <a:cubicBezTo>
                  <a:pt x="63" y="39"/>
                  <a:pt x="63" y="39"/>
                  <a:pt x="63" y="39"/>
                </a:cubicBezTo>
                <a:cubicBezTo>
                  <a:pt x="63" y="35"/>
                  <a:pt x="63" y="35"/>
                  <a:pt x="63" y="35"/>
                </a:cubicBezTo>
                <a:cubicBezTo>
                  <a:pt x="25" y="35"/>
                  <a:pt x="25" y="35"/>
                  <a:pt x="25" y="35"/>
                </a:cubicBezTo>
                <a:close/>
                <a:moveTo>
                  <a:pt x="25" y="51"/>
                </a:moveTo>
                <a:cubicBezTo>
                  <a:pt x="25" y="55"/>
                  <a:pt x="25" y="55"/>
                  <a:pt x="25" y="55"/>
                </a:cubicBezTo>
                <a:cubicBezTo>
                  <a:pt x="63" y="55"/>
                  <a:pt x="63" y="55"/>
                  <a:pt x="63" y="55"/>
                </a:cubicBezTo>
                <a:cubicBezTo>
                  <a:pt x="63" y="51"/>
                  <a:pt x="63" y="51"/>
                  <a:pt x="63" y="51"/>
                </a:cubicBezTo>
                <a:cubicBezTo>
                  <a:pt x="25" y="51"/>
                  <a:pt x="25" y="51"/>
                  <a:pt x="25" y="51"/>
                </a:cubicBezTo>
                <a:close/>
                <a:moveTo>
                  <a:pt x="25" y="43"/>
                </a:moveTo>
                <a:cubicBezTo>
                  <a:pt x="25" y="47"/>
                  <a:pt x="25" y="47"/>
                  <a:pt x="25" y="47"/>
                </a:cubicBezTo>
                <a:cubicBezTo>
                  <a:pt x="63" y="47"/>
                  <a:pt x="63" y="47"/>
                  <a:pt x="63" y="47"/>
                </a:cubicBezTo>
                <a:cubicBezTo>
                  <a:pt x="63" y="43"/>
                  <a:pt x="63" y="43"/>
                  <a:pt x="63" y="43"/>
                </a:cubicBezTo>
                <a:cubicBezTo>
                  <a:pt x="25" y="43"/>
                  <a:pt x="25" y="43"/>
                  <a:pt x="25" y="43"/>
                </a:cubicBezTo>
                <a:close/>
                <a:moveTo>
                  <a:pt x="10" y="87"/>
                </a:moveTo>
                <a:cubicBezTo>
                  <a:pt x="28" y="69"/>
                  <a:pt x="28" y="69"/>
                  <a:pt x="28" y="69"/>
                </a:cubicBezTo>
                <a:cubicBezTo>
                  <a:pt x="28" y="69"/>
                  <a:pt x="28" y="68"/>
                  <a:pt x="28" y="67"/>
                </a:cubicBezTo>
                <a:cubicBezTo>
                  <a:pt x="27" y="66"/>
                  <a:pt x="26" y="66"/>
                  <a:pt x="25" y="67"/>
                </a:cubicBezTo>
                <a:cubicBezTo>
                  <a:pt x="7" y="84"/>
                  <a:pt x="7" y="84"/>
                  <a:pt x="7" y="84"/>
                </a:cubicBezTo>
                <a:cubicBezTo>
                  <a:pt x="6" y="85"/>
                  <a:pt x="6" y="86"/>
                  <a:pt x="7" y="87"/>
                </a:cubicBezTo>
                <a:cubicBezTo>
                  <a:pt x="8" y="87"/>
                  <a:pt x="9" y="87"/>
                  <a:pt x="10" y="87"/>
                </a:cubicBezTo>
                <a:close/>
                <a:moveTo>
                  <a:pt x="84" y="84"/>
                </a:moveTo>
                <a:cubicBezTo>
                  <a:pt x="66" y="67"/>
                  <a:pt x="66" y="67"/>
                  <a:pt x="66" y="67"/>
                </a:cubicBezTo>
                <a:cubicBezTo>
                  <a:pt x="65" y="66"/>
                  <a:pt x="64" y="66"/>
                  <a:pt x="63" y="67"/>
                </a:cubicBezTo>
                <a:cubicBezTo>
                  <a:pt x="62" y="68"/>
                  <a:pt x="62" y="69"/>
                  <a:pt x="63" y="69"/>
                </a:cubicBezTo>
                <a:cubicBezTo>
                  <a:pt x="81" y="87"/>
                  <a:pt x="81" y="87"/>
                  <a:pt x="81" y="87"/>
                </a:cubicBezTo>
                <a:cubicBezTo>
                  <a:pt x="82" y="87"/>
                  <a:pt x="83" y="87"/>
                  <a:pt x="84" y="87"/>
                </a:cubicBezTo>
                <a:cubicBezTo>
                  <a:pt x="85" y="86"/>
                  <a:pt x="85" y="85"/>
                  <a:pt x="84" y="84"/>
                </a:cubicBezTo>
                <a:close/>
              </a:path>
            </a:pathLst>
          </a:custGeom>
          <a:solidFill>
            <a:schemeClr val="accent2"/>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latin typeface="+mn-lt"/>
              <a:ea typeface="+mn-ea"/>
              <a:cs typeface="+mn-ea"/>
              <a:sym typeface="+mn-lt"/>
            </a:endParaRPr>
          </a:p>
        </p:txBody>
      </p:sp>
      <p:sp>
        <p:nvSpPr>
          <p:cNvPr id="68" name="KSO_Shape"/>
          <p:cNvSpPr/>
          <p:nvPr/>
        </p:nvSpPr>
        <p:spPr bwMode="auto">
          <a:xfrm>
            <a:off x="8295372" y="3485429"/>
            <a:ext cx="503567" cy="542818"/>
          </a:xfrm>
          <a:custGeom>
            <a:avLst/>
            <a:gdLst>
              <a:gd name="T0" fmla="*/ 1234903 w 2578"/>
              <a:gd name="T1" fmla="*/ 1800397 h 2775"/>
              <a:gd name="T2" fmla="*/ 1186284 w 2578"/>
              <a:gd name="T3" fmla="*/ 928421 h 2775"/>
              <a:gd name="T4" fmla="*/ 1119515 w 2578"/>
              <a:gd name="T5" fmla="*/ 829156 h 2775"/>
              <a:gd name="T6" fmla="*/ 1329546 w 2578"/>
              <a:gd name="T7" fmla="*/ 753896 h 2775"/>
              <a:gd name="T8" fmla="*/ 1265370 w 2578"/>
              <a:gd name="T9" fmla="*/ 829156 h 2775"/>
              <a:gd name="T10" fmla="*/ 1498089 w 2578"/>
              <a:gd name="T11" fmla="*/ 1015359 h 2775"/>
              <a:gd name="T12" fmla="*/ 1669225 w 2578"/>
              <a:gd name="T13" fmla="*/ 1012764 h 2775"/>
              <a:gd name="T14" fmla="*/ 1671170 w 2578"/>
              <a:gd name="T15" fmla="*/ 1363111 h 2775"/>
              <a:gd name="T16" fmla="*/ 877721 w 2578"/>
              <a:gd name="T17" fmla="*/ 1363111 h 2775"/>
              <a:gd name="T18" fmla="*/ 1592084 w 2578"/>
              <a:gd name="T19" fmla="*/ 1363111 h 2775"/>
              <a:gd name="T20" fmla="*/ 1265370 w 2578"/>
              <a:gd name="T21" fmla="*/ 1431883 h 2775"/>
              <a:gd name="T22" fmla="*/ 1195360 w 2578"/>
              <a:gd name="T23" fmla="*/ 1479245 h 2775"/>
              <a:gd name="T24" fmla="*/ 1155817 w 2578"/>
              <a:gd name="T25" fmla="*/ 1363111 h 2775"/>
              <a:gd name="T26" fmla="*/ 1197953 w 2578"/>
              <a:gd name="T27" fmla="*/ 1118517 h 2775"/>
              <a:gd name="T28" fmla="*/ 1265370 w 2578"/>
              <a:gd name="T29" fmla="*/ 1294988 h 2775"/>
              <a:gd name="T30" fmla="*/ 1265370 w 2578"/>
              <a:gd name="T31" fmla="*/ 1431883 h 2775"/>
              <a:gd name="T32" fmla="*/ 726032 w 2578"/>
              <a:gd name="T33" fmla="*/ 1115922 h 2775"/>
              <a:gd name="T34" fmla="*/ 269669 w 2578"/>
              <a:gd name="T35" fmla="*/ 1223621 h 2775"/>
              <a:gd name="T36" fmla="*/ 269669 w 2578"/>
              <a:gd name="T37" fmla="*/ 1115922 h 2775"/>
              <a:gd name="T38" fmla="*/ 269669 w 2578"/>
              <a:gd name="T39" fmla="*/ 1043906 h 2775"/>
              <a:gd name="T40" fmla="*/ 269669 w 2578"/>
              <a:gd name="T41" fmla="*/ 935558 h 2775"/>
              <a:gd name="T42" fmla="*/ 768168 w 2578"/>
              <a:gd name="T43" fmla="*/ 1043906 h 2775"/>
              <a:gd name="T44" fmla="*/ 215865 w 2578"/>
              <a:gd name="T45" fmla="*/ 629977 h 2775"/>
              <a:gd name="T46" fmla="*/ 989219 w 2578"/>
              <a:gd name="T47" fmla="*/ 576127 h 2775"/>
              <a:gd name="T48" fmla="*/ 989219 w 2578"/>
              <a:gd name="T49" fmla="*/ 683826 h 2775"/>
              <a:gd name="T50" fmla="*/ 269669 w 2578"/>
              <a:gd name="T51" fmla="*/ 864191 h 2775"/>
              <a:gd name="T52" fmla="*/ 269669 w 2578"/>
              <a:gd name="T53" fmla="*/ 755842 h 2775"/>
              <a:gd name="T54" fmla="*/ 1007369 w 2578"/>
              <a:gd name="T55" fmla="*/ 759086 h 2775"/>
              <a:gd name="T56" fmla="*/ 978847 w 2578"/>
              <a:gd name="T57" fmla="*/ 864191 h 2775"/>
              <a:gd name="T58" fmla="*/ 1151279 w 2578"/>
              <a:gd name="T59" fmla="*/ 467779 h 2775"/>
              <a:gd name="T60" fmla="*/ 969123 w 2578"/>
              <a:gd name="T61" fmla="*/ 288064 h 2775"/>
              <a:gd name="T62" fmla="*/ 845309 w 2578"/>
              <a:gd name="T63" fmla="*/ 432095 h 2775"/>
              <a:gd name="T64" fmla="*/ 287820 w 2578"/>
              <a:gd name="T65" fmla="*/ 305581 h 2775"/>
              <a:gd name="T66" fmla="*/ 287820 w 2578"/>
              <a:gd name="T67" fmla="*/ 288064 h 2775"/>
              <a:gd name="T68" fmla="*/ 107608 w 2578"/>
              <a:gd name="T69" fmla="*/ 1511685 h 2775"/>
              <a:gd name="T70" fmla="*/ 790856 w 2578"/>
              <a:gd name="T71" fmla="*/ 1692049 h 2775"/>
              <a:gd name="T72" fmla="*/ 215865 w 2578"/>
              <a:gd name="T73" fmla="*/ 1799748 h 2775"/>
              <a:gd name="T74" fmla="*/ 0 w 2578"/>
              <a:gd name="T75" fmla="*/ 395763 h 2775"/>
              <a:gd name="T76" fmla="*/ 325418 w 2578"/>
              <a:gd name="T77" fmla="*/ 216048 h 2775"/>
              <a:gd name="T78" fmla="*/ 429137 w 2578"/>
              <a:gd name="T79" fmla="*/ 179715 h 2775"/>
              <a:gd name="T80" fmla="*/ 825213 w 2578"/>
              <a:gd name="T81" fmla="*/ 179715 h 2775"/>
              <a:gd name="T82" fmla="*/ 933470 w 2578"/>
              <a:gd name="T83" fmla="*/ 216048 h 2775"/>
              <a:gd name="T84" fmla="*/ 1258888 w 2578"/>
              <a:gd name="T85" fmla="*/ 395763 h 2775"/>
              <a:gd name="T86" fmla="*/ 1151279 w 2578"/>
              <a:gd name="T87" fmla="*/ 719510 h 2775"/>
              <a:gd name="T88" fmla="*/ 627499 w 2578"/>
              <a:gd name="T89" fmla="*/ 97968 h 2775"/>
              <a:gd name="T90" fmla="*/ 627499 w 2578"/>
              <a:gd name="T91" fmla="*/ 302337 h 2775"/>
              <a:gd name="T92" fmla="*/ 627499 w 2578"/>
              <a:gd name="T93" fmla="*/ 97968 h 277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578" h="2775">
                <a:moveTo>
                  <a:pt x="2578" y="2101"/>
                </a:moveTo>
                <a:cubicBezTo>
                  <a:pt x="2578" y="2473"/>
                  <a:pt x="2277" y="2775"/>
                  <a:pt x="1905" y="2775"/>
                </a:cubicBezTo>
                <a:cubicBezTo>
                  <a:pt x="1533" y="2775"/>
                  <a:pt x="1232" y="2473"/>
                  <a:pt x="1232" y="2101"/>
                </a:cubicBezTo>
                <a:cubicBezTo>
                  <a:pt x="1232" y="1750"/>
                  <a:pt x="1487" y="1462"/>
                  <a:pt x="1830" y="1431"/>
                </a:cubicBezTo>
                <a:cubicBezTo>
                  <a:pt x="1830" y="1278"/>
                  <a:pt x="1830" y="1278"/>
                  <a:pt x="1830" y="1278"/>
                </a:cubicBezTo>
                <a:cubicBezTo>
                  <a:pt x="1727" y="1278"/>
                  <a:pt x="1727" y="1278"/>
                  <a:pt x="1727" y="1278"/>
                </a:cubicBezTo>
                <a:cubicBezTo>
                  <a:pt x="1727" y="1162"/>
                  <a:pt x="1727" y="1162"/>
                  <a:pt x="1727" y="1162"/>
                </a:cubicBezTo>
                <a:cubicBezTo>
                  <a:pt x="2051" y="1162"/>
                  <a:pt x="2051" y="1162"/>
                  <a:pt x="2051" y="1162"/>
                </a:cubicBezTo>
                <a:cubicBezTo>
                  <a:pt x="2051" y="1278"/>
                  <a:pt x="2051" y="1278"/>
                  <a:pt x="2051" y="1278"/>
                </a:cubicBezTo>
                <a:cubicBezTo>
                  <a:pt x="1952" y="1278"/>
                  <a:pt x="1952" y="1278"/>
                  <a:pt x="1952" y="1278"/>
                </a:cubicBezTo>
                <a:cubicBezTo>
                  <a:pt x="1952" y="1431"/>
                  <a:pt x="1952" y="1431"/>
                  <a:pt x="1952" y="1431"/>
                </a:cubicBezTo>
                <a:cubicBezTo>
                  <a:pt x="2081" y="1443"/>
                  <a:pt x="2214" y="1491"/>
                  <a:pt x="2311" y="1565"/>
                </a:cubicBezTo>
                <a:cubicBezTo>
                  <a:pt x="2445" y="1431"/>
                  <a:pt x="2445" y="1431"/>
                  <a:pt x="2445" y="1431"/>
                </a:cubicBezTo>
                <a:cubicBezTo>
                  <a:pt x="2575" y="1561"/>
                  <a:pt x="2575" y="1561"/>
                  <a:pt x="2575" y="1561"/>
                </a:cubicBezTo>
                <a:cubicBezTo>
                  <a:pt x="2441" y="1695"/>
                  <a:pt x="2441" y="1695"/>
                  <a:pt x="2441" y="1695"/>
                </a:cubicBezTo>
                <a:cubicBezTo>
                  <a:pt x="2527" y="1808"/>
                  <a:pt x="2578" y="1949"/>
                  <a:pt x="2578" y="2101"/>
                </a:cubicBezTo>
                <a:close/>
                <a:moveTo>
                  <a:pt x="1905" y="1550"/>
                </a:moveTo>
                <a:cubicBezTo>
                  <a:pt x="1601" y="1550"/>
                  <a:pt x="1354" y="1798"/>
                  <a:pt x="1354" y="2101"/>
                </a:cubicBezTo>
                <a:cubicBezTo>
                  <a:pt x="1354" y="2405"/>
                  <a:pt x="1601" y="2652"/>
                  <a:pt x="1905" y="2652"/>
                </a:cubicBezTo>
                <a:cubicBezTo>
                  <a:pt x="2209" y="2652"/>
                  <a:pt x="2456" y="2405"/>
                  <a:pt x="2456" y="2101"/>
                </a:cubicBezTo>
                <a:cubicBezTo>
                  <a:pt x="2456" y="1798"/>
                  <a:pt x="2209" y="1550"/>
                  <a:pt x="1905" y="1550"/>
                </a:cubicBezTo>
                <a:close/>
                <a:moveTo>
                  <a:pt x="1952" y="2207"/>
                </a:moveTo>
                <a:cubicBezTo>
                  <a:pt x="1952" y="2280"/>
                  <a:pt x="1952" y="2280"/>
                  <a:pt x="1952" y="2280"/>
                </a:cubicBezTo>
                <a:cubicBezTo>
                  <a:pt x="1844" y="2280"/>
                  <a:pt x="1844" y="2280"/>
                  <a:pt x="1844" y="2280"/>
                </a:cubicBezTo>
                <a:cubicBezTo>
                  <a:pt x="1844" y="2207"/>
                  <a:pt x="1844" y="2207"/>
                  <a:pt x="1844" y="2207"/>
                </a:cubicBezTo>
                <a:cubicBezTo>
                  <a:pt x="1807" y="2186"/>
                  <a:pt x="1783" y="2147"/>
                  <a:pt x="1783" y="2101"/>
                </a:cubicBezTo>
                <a:cubicBezTo>
                  <a:pt x="1783" y="2056"/>
                  <a:pt x="1812" y="2017"/>
                  <a:pt x="1848" y="1996"/>
                </a:cubicBezTo>
                <a:cubicBezTo>
                  <a:pt x="1848" y="1724"/>
                  <a:pt x="1848" y="1724"/>
                  <a:pt x="1848" y="1724"/>
                </a:cubicBezTo>
                <a:cubicBezTo>
                  <a:pt x="1952" y="1724"/>
                  <a:pt x="1952" y="1724"/>
                  <a:pt x="1952" y="1724"/>
                </a:cubicBezTo>
                <a:cubicBezTo>
                  <a:pt x="1952" y="1996"/>
                  <a:pt x="1952" y="1996"/>
                  <a:pt x="1952" y="1996"/>
                </a:cubicBezTo>
                <a:cubicBezTo>
                  <a:pt x="1989" y="2017"/>
                  <a:pt x="2027" y="2056"/>
                  <a:pt x="2027" y="2101"/>
                </a:cubicBezTo>
                <a:cubicBezTo>
                  <a:pt x="2027" y="2147"/>
                  <a:pt x="1989" y="2186"/>
                  <a:pt x="1952" y="2207"/>
                </a:cubicBezTo>
                <a:close/>
                <a:moveTo>
                  <a:pt x="416" y="1720"/>
                </a:moveTo>
                <a:cubicBezTo>
                  <a:pt x="1120" y="1720"/>
                  <a:pt x="1120" y="1720"/>
                  <a:pt x="1120" y="1720"/>
                </a:cubicBezTo>
                <a:cubicBezTo>
                  <a:pt x="1094" y="1773"/>
                  <a:pt x="1074" y="1828"/>
                  <a:pt x="1060" y="1886"/>
                </a:cubicBezTo>
                <a:cubicBezTo>
                  <a:pt x="416" y="1886"/>
                  <a:pt x="416" y="1886"/>
                  <a:pt x="416" y="1886"/>
                </a:cubicBezTo>
                <a:cubicBezTo>
                  <a:pt x="370" y="1886"/>
                  <a:pt x="333" y="1849"/>
                  <a:pt x="333" y="1803"/>
                </a:cubicBezTo>
                <a:cubicBezTo>
                  <a:pt x="333" y="1757"/>
                  <a:pt x="370" y="1720"/>
                  <a:pt x="416" y="1720"/>
                </a:cubicBezTo>
                <a:close/>
                <a:moveTo>
                  <a:pt x="1185" y="1609"/>
                </a:moveTo>
                <a:cubicBezTo>
                  <a:pt x="416" y="1609"/>
                  <a:pt x="416" y="1609"/>
                  <a:pt x="416" y="1609"/>
                </a:cubicBezTo>
                <a:cubicBezTo>
                  <a:pt x="370" y="1609"/>
                  <a:pt x="333" y="1572"/>
                  <a:pt x="333" y="1526"/>
                </a:cubicBezTo>
                <a:cubicBezTo>
                  <a:pt x="333" y="1480"/>
                  <a:pt x="370" y="1442"/>
                  <a:pt x="416" y="1442"/>
                </a:cubicBezTo>
                <a:cubicBezTo>
                  <a:pt x="1338" y="1442"/>
                  <a:pt x="1338" y="1442"/>
                  <a:pt x="1338" y="1442"/>
                </a:cubicBezTo>
                <a:cubicBezTo>
                  <a:pt x="1279" y="1491"/>
                  <a:pt x="1228" y="1547"/>
                  <a:pt x="1185" y="1609"/>
                </a:cubicBezTo>
                <a:close/>
                <a:moveTo>
                  <a:pt x="416" y="1054"/>
                </a:moveTo>
                <a:cubicBezTo>
                  <a:pt x="370" y="1054"/>
                  <a:pt x="333" y="1017"/>
                  <a:pt x="333" y="971"/>
                </a:cubicBezTo>
                <a:cubicBezTo>
                  <a:pt x="333" y="925"/>
                  <a:pt x="370" y="888"/>
                  <a:pt x="416" y="888"/>
                </a:cubicBezTo>
                <a:cubicBezTo>
                  <a:pt x="1526" y="888"/>
                  <a:pt x="1526" y="888"/>
                  <a:pt x="1526" y="888"/>
                </a:cubicBezTo>
                <a:cubicBezTo>
                  <a:pt x="1572" y="888"/>
                  <a:pt x="1609" y="925"/>
                  <a:pt x="1609" y="971"/>
                </a:cubicBezTo>
                <a:cubicBezTo>
                  <a:pt x="1609" y="1017"/>
                  <a:pt x="1572" y="1054"/>
                  <a:pt x="1526" y="1054"/>
                </a:cubicBezTo>
                <a:lnTo>
                  <a:pt x="416" y="1054"/>
                </a:lnTo>
                <a:close/>
                <a:moveTo>
                  <a:pt x="416" y="1332"/>
                </a:moveTo>
                <a:cubicBezTo>
                  <a:pt x="370" y="1332"/>
                  <a:pt x="333" y="1294"/>
                  <a:pt x="333" y="1248"/>
                </a:cubicBezTo>
                <a:cubicBezTo>
                  <a:pt x="333" y="1202"/>
                  <a:pt x="370" y="1165"/>
                  <a:pt x="416" y="1165"/>
                </a:cubicBezTo>
                <a:cubicBezTo>
                  <a:pt x="1526" y="1165"/>
                  <a:pt x="1526" y="1165"/>
                  <a:pt x="1526" y="1165"/>
                </a:cubicBezTo>
                <a:cubicBezTo>
                  <a:pt x="1536" y="1165"/>
                  <a:pt x="1545" y="1168"/>
                  <a:pt x="1554" y="1170"/>
                </a:cubicBezTo>
                <a:cubicBezTo>
                  <a:pt x="1554" y="1311"/>
                  <a:pt x="1554" y="1311"/>
                  <a:pt x="1554" y="1311"/>
                </a:cubicBezTo>
                <a:cubicBezTo>
                  <a:pt x="1539" y="1318"/>
                  <a:pt x="1525" y="1324"/>
                  <a:pt x="1510" y="1332"/>
                </a:cubicBezTo>
                <a:lnTo>
                  <a:pt x="416" y="1332"/>
                </a:lnTo>
                <a:close/>
                <a:moveTo>
                  <a:pt x="1776" y="721"/>
                </a:moveTo>
                <a:cubicBezTo>
                  <a:pt x="1776" y="568"/>
                  <a:pt x="1651" y="444"/>
                  <a:pt x="1498" y="444"/>
                </a:cubicBezTo>
                <a:cubicBezTo>
                  <a:pt x="1495" y="444"/>
                  <a:pt x="1495" y="444"/>
                  <a:pt x="1495" y="444"/>
                </a:cubicBezTo>
                <a:cubicBezTo>
                  <a:pt x="1497" y="453"/>
                  <a:pt x="1498" y="462"/>
                  <a:pt x="1498" y="471"/>
                </a:cubicBezTo>
                <a:cubicBezTo>
                  <a:pt x="1498" y="579"/>
                  <a:pt x="1411" y="666"/>
                  <a:pt x="1304" y="666"/>
                </a:cubicBezTo>
                <a:cubicBezTo>
                  <a:pt x="638" y="666"/>
                  <a:pt x="638" y="666"/>
                  <a:pt x="638" y="666"/>
                </a:cubicBezTo>
                <a:cubicBezTo>
                  <a:pt x="531" y="666"/>
                  <a:pt x="444" y="579"/>
                  <a:pt x="444" y="471"/>
                </a:cubicBezTo>
                <a:cubicBezTo>
                  <a:pt x="444" y="462"/>
                  <a:pt x="445" y="453"/>
                  <a:pt x="447" y="444"/>
                </a:cubicBezTo>
                <a:cubicBezTo>
                  <a:pt x="444" y="444"/>
                  <a:pt x="444" y="444"/>
                  <a:pt x="444" y="444"/>
                </a:cubicBezTo>
                <a:cubicBezTo>
                  <a:pt x="291" y="444"/>
                  <a:pt x="166" y="568"/>
                  <a:pt x="166" y="721"/>
                </a:cubicBezTo>
                <a:cubicBezTo>
                  <a:pt x="166" y="2330"/>
                  <a:pt x="166" y="2330"/>
                  <a:pt x="166" y="2330"/>
                </a:cubicBezTo>
                <a:cubicBezTo>
                  <a:pt x="166" y="2483"/>
                  <a:pt x="291" y="2608"/>
                  <a:pt x="444" y="2608"/>
                </a:cubicBezTo>
                <a:cubicBezTo>
                  <a:pt x="1220" y="2608"/>
                  <a:pt x="1220" y="2608"/>
                  <a:pt x="1220" y="2608"/>
                </a:cubicBezTo>
                <a:cubicBezTo>
                  <a:pt x="1271" y="2672"/>
                  <a:pt x="1331" y="2728"/>
                  <a:pt x="1398" y="2774"/>
                </a:cubicBezTo>
                <a:cubicBezTo>
                  <a:pt x="333" y="2774"/>
                  <a:pt x="333" y="2774"/>
                  <a:pt x="333" y="2774"/>
                </a:cubicBezTo>
                <a:cubicBezTo>
                  <a:pt x="180" y="2774"/>
                  <a:pt x="0" y="2650"/>
                  <a:pt x="0" y="2497"/>
                </a:cubicBezTo>
                <a:cubicBezTo>
                  <a:pt x="0" y="610"/>
                  <a:pt x="0" y="610"/>
                  <a:pt x="0" y="610"/>
                </a:cubicBezTo>
                <a:cubicBezTo>
                  <a:pt x="0" y="457"/>
                  <a:pt x="180" y="333"/>
                  <a:pt x="333" y="333"/>
                </a:cubicBezTo>
                <a:cubicBezTo>
                  <a:pt x="502" y="333"/>
                  <a:pt x="502" y="333"/>
                  <a:pt x="502" y="333"/>
                </a:cubicBezTo>
                <a:cubicBezTo>
                  <a:pt x="537" y="298"/>
                  <a:pt x="585" y="277"/>
                  <a:pt x="638" y="277"/>
                </a:cubicBezTo>
                <a:cubicBezTo>
                  <a:pt x="662" y="277"/>
                  <a:pt x="662" y="277"/>
                  <a:pt x="662" y="277"/>
                </a:cubicBezTo>
                <a:cubicBezTo>
                  <a:pt x="678" y="122"/>
                  <a:pt x="808" y="0"/>
                  <a:pt x="968" y="0"/>
                </a:cubicBezTo>
                <a:cubicBezTo>
                  <a:pt x="1127" y="0"/>
                  <a:pt x="1257" y="122"/>
                  <a:pt x="1273" y="277"/>
                </a:cubicBezTo>
                <a:cubicBezTo>
                  <a:pt x="1304" y="277"/>
                  <a:pt x="1304" y="277"/>
                  <a:pt x="1304" y="277"/>
                </a:cubicBezTo>
                <a:cubicBezTo>
                  <a:pt x="1357" y="277"/>
                  <a:pt x="1405" y="298"/>
                  <a:pt x="1440" y="333"/>
                </a:cubicBezTo>
                <a:cubicBezTo>
                  <a:pt x="1609" y="333"/>
                  <a:pt x="1609" y="333"/>
                  <a:pt x="1609" y="333"/>
                </a:cubicBezTo>
                <a:cubicBezTo>
                  <a:pt x="1763" y="333"/>
                  <a:pt x="1942" y="457"/>
                  <a:pt x="1942" y="610"/>
                </a:cubicBezTo>
                <a:cubicBezTo>
                  <a:pt x="1942" y="1109"/>
                  <a:pt x="1942" y="1109"/>
                  <a:pt x="1942" y="1109"/>
                </a:cubicBezTo>
                <a:cubicBezTo>
                  <a:pt x="1776" y="1109"/>
                  <a:pt x="1776" y="1109"/>
                  <a:pt x="1776" y="1109"/>
                </a:cubicBezTo>
                <a:lnTo>
                  <a:pt x="1776" y="721"/>
                </a:lnTo>
                <a:close/>
                <a:moveTo>
                  <a:pt x="968" y="151"/>
                </a:moveTo>
                <a:cubicBezTo>
                  <a:pt x="881" y="151"/>
                  <a:pt x="810" y="222"/>
                  <a:pt x="810" y="308"/>
                </a:cubicBezTo>
                <a:cubicBezTo>
                  <a:pt x="810" y="395"/>
                  <a:pt x="881" y="466"/>
                  <a:pt x="968" y="466"/>
                </a:cubicBezTo>
                <a:cubicBezTo>
                  <a:pt x="1055" y="466"/>
                  <a:pt x="1125" y="395"/>
                  <a:pt x="1125" y="308"/>
                </a:cubicBezTo>
                <a:cubicBezTo>
                  <a:pt x="1125" y="222"/>
                  <a:pt x="1055" y="151"/>
                  <a:pt x="968" y="151"/>
                </a:cubicBezTo>
                <a:close/>
              </a:path>
            </a:pathLst>
          </a:custGeom>
          <a:solidFill>
            <a:schemeClr val="accent4"/>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latin typeface="+mn-lt"/>
              <a:ea typeface="+mn-ea"/>
              <a:cs typeface="+mn-ea"/>
              <a:sym typeface="+mn-lt"/>
            </a:endParaRPr>
          </a:p>
        </p:txBody>
      </p:sp>
      <p:sp>
        <p:nvSpPr>
          <p:cNvPr id="69" name="KSO_Shape"/>
          <p:cNvSpPr/>
          <p:nvPr/>
        </p:nvSpPr>
        <p:spPr bwMode="auto">
          <a:xfrm>
            <a:off x="8295371" y="4604903"/>
            <a:ext cx="503567" cy="503567"/>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chemeClr val="accent6"/>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accent1"/>
              </a:solidFill>
              <a:latin typeface="+mn-lt"/>
              <a:ea typeface="+mn-ea"/>
              <a:cs typeface="+mn-ea"/>
              <a:sym typeface="+mn-lt"/>
            </a:endParaRPr>
          </a:p>
        </p:txBody>
      </p:sp>
      <p:sp>
        <p:nvSpPr>
          <p:cNvPr id="70" name="椭圆 69"/>
          <p:cNvSpPr/>
          <p:nvPr/>
        </p:nvSpPr>
        <p:spPr>
          <a:xfrm>
            <a:off x="4540151" y="2231187"/>
            <a:ext cx="3128538" cy="3128538"/>
          </a:xfrm>
          <a:prstGeom prst="ellipse">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71" name="椭圆 70"/>
          <p:cNvSpPr/>
          <p:nvPr/>
        </p:nvSpPr>
        <p:spPr>
          <a:xfrm>
            <a:off x="4679113" y="2370149"/>
            <a:ext cx="2850614" cy="285061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72" name="KSO_Shape"/>
          <p:cNvSpPr/>
          <p:nvPr/>
        </p:nvSpPr>
        <p:spPr bwMode="auto">
          <a:xfrm>
            <a:off x="5595860" y="2946019"/>
            <a:ext cx="1046240" cy="89104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chemeClr val="accent1"/>
              </a:solidFill>
              <a:latin typeface="+mn-lt"/>
              <a:ea typeface="+mn-ea"/>
              <a:cs typeface="+mn-ea"/>
              <a:sym typeface="+mn-lt"/>
            </a:endParaRPr>
          </a:p>
        </p:txBody>
      </p:sp>
      <p:sp>
        <p:nvSpPr>
          <p:cNvPr id="73" name="文本框 72"/>
          <p:cNvSpPr txBox="1"/>
          <p:nvPr/>
        </p:nvSpPr>
        <p:spPr>
          <a:xfrm>
            <a:off x="4987592" y="4128805"/>
            <a:ext cx="2236510" cy="400110"/>
          </a:xfrm>
          <a:prstGeom prst="rect">
            <a:avLst/>
          </a:prstGeom>
          <a:noFill/>
        </p:spPr>
        <p:txBody>
          <a:bodyPr wrap="none" rtlCol="0">
            <a:spAutoFit/>
          </a:bodyPr>
          <a:lstStyle/>
          <a:p>
            <a:pPr algn="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150894"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公司简介</a:t>
            </a:r>
            <a:endParaRPr lang="zh-CN" altLang="en-US" dirty="0"/>
          </a:p>
        </p:txBody>
      </p:sp>
      <p:sp>
        <p:nvSpPr>
          <p:cNvPr id="6" name="文本框 5"/>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业务介绍</a:t>
            </a:r>
            <a:endParaRPr lang="zh-CN" altLang="en-US" sz="2800" dirty="0">
              <a:solidFill>
                <a:schemeClr val="bg1">
                  <a:lumMod val="65000"/>
                </a:schemeClr>
              </a:solidFill>
            </a:endParaRPr>
          </a:p>
        </p:txBody>
      </p:sp>
      <p:sp>
        <p:nvSpPr>
          <p:cNvPr id="7" name="文本框 6"/>
          <p:cNvSpPr txBox="1"/>
          <p:nvPr/>
        </p:nvSpPr>
        <p:spPr>
          <a:xfrm>
            <a:off x="8227934" y="181436"/>
            <a:ext cx="1620957" cy="523220"/>
          </a:xfrm>
          <a:prstGeom prst="rect">
            <a:avLst/>
          </a:prstGeom>
          <a:noFill/>
          <a:ln>
            <a:noFill/>
          </a:ln>
        </p:spPr>
        <p:txBody>
          <a:bodyPr wrap="none" rtlCol="0">
            <a:spAutoFit/>
          </a:bodyPr>
          <a:lstStyle/>
          <a:p>
            <a:r>
              <a:rPr lang="zh-CN" altLang="en-US" sz="2800" b="1" dirty="0" smtClean="0">
                <a:solidFill>
                  <a:schemeClr val="bg1"/>
                </a:solidFill>
              </a:rPr>
              <a:t>发展历程</a:t>
            </a:r>
            <a:endParaRPr lang="zh-CN" altLang="en-US" sz="2800" b="1" dirty="0">
              <a:solidFill>
                <a:schemeClr val="bg1"/>
              </a:solidFill>
            </a:endParaRPr>
          </a:p>
        </p:txBody>
      </p:sp>
      <p:sp>
        <p:nvSpPr>
          <p:cNvPr id="8" name="文本框 7"/>
          <p:cNvSpPr txBox="1"/>
          <p:nvPr/>
        </p:nvSpPr>
        <p:spPr>
          <a:xfrm>
            <a:off x="9935487"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主要客户</a:t>
            </a:r>
            <a:endParaRPr lang="zh-CN" altLang="en-US" sz="2800" dirty="0">
              <a:solidFill>
                <a:schemeClr val="bg1">
                  <a:lumMod val="65000"/>
                </a:schemeClr>
              </a:solidFill>
            </a:endParaRPr>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140153"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639674"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右箭头 38"/>
          <p:cNvSpPr/>
          <p:nvPr/>
        </p:nvSpPr>
        <p:spPr>
          <a:xfrm>
            <a:off x="1056240" y="2353872"/>
            <a:ext cx="10245504" cy="1163418"/>
          </a:xfrm>
          <a:prstGeom prst="rightArrow">
            <a:avLst>
              <a:gd name="adj1" fmla="val 50000"/>
              <a:gd name="adj2" fmla="val 87271"/>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MH_Other_1"/>
          <p:cNvSpPr/>
          <p:nvPr>
            <p:custDataLst>
              <p:tags r:id="rId3"/>
            </p:custDataLst>
          </p:nvPr>
        </p:nvSpPr>
        <p:spPr>
          <a:xfrm>
            <a:off x="3934202" y="2103421"/>
            <a:ext cx="1647718" cy="16494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41" name="MH_Other_3"/>
          <p:cNvSpPr/>
          <p:nvPr>
            <p:custDataLst>
              <p:tags r:id="rId4"/>
            </p:custDataLst>
          </p:nvPr>
        </p:nvSpPr>
        <p:spPr>
          <a:xfrm>
            <a:off x="1700267" y="2103421"/>
            <a:ext cx="1649418" cy="16494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42" name="MH_Other_6"/>
          <p:cNvSpPr/>
          <p:nvPr>
            <p:custDataLst>
              <p:tags r:id="rId5"/>
            </p:custDataLst>
          </p:nvPr>
        </p:nvSpPr>
        <p:spPr>
          <a:xfrm>
            <a:off x="6178992" y="2103421"/>
            <a:ext cx="1647718" cy="16494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43" name="MH_Other_8"/>
          <p:cNvSpPr/>
          <p:nvPr>
            <p:custDataLst>
              <p:tags r:id="rId6"/>
            </p:custDataLst>
          </p:nvPr>
        </p:nvSpPr>
        <p:spPr>
          <a:xfrm>
            <a:off x="8423783" y="2103421"/>
            <a:ext cx="1647718" cy="16494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600">
              <a:solidFill>
                <a:schemeClr val="accent1"/>
              </a:solidFill>
              <a:cs typeface="+mn-ea"/>
              <a:sym typeface="+mn-lt"/>
            </a:endParaRPr>
          </a:p>
        </p:txBody>
      </p:sp>
      <p:sp>
        <p:nvSpPr>
          <p:cNvPr id="48" name="文本框 47"/>
          <p:cNvSpPr txBox="1"/>
          <p:nvPr/>
        </p:nvSpPr>
        <p:spPr>
          <a:xfrm>
            <a:off x="1237453" y="4403398"/>
            <a:ext cx="2285839" cy="1200329"/>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endParaRPr lang="zh-CN" altLang="en-US" sz="1600" dirty="0">
              <a:solidFill>
                <a:schemeClr val="tx1">
                  <a:lumMod val="65000"/>
                  <a:lumOff val="35000"/>
                </a:schemeClr>
              </a:solidFill>
              <a:cs typeface="+mn-ea"/>
              <a:sym typeface="+mn-lt"/>
            </a:endParaRPr>
          </a:p>
        </p:txBody>
      </p:sp>
      <p:sp>
        <p:nvSpPr>
          <p:cNvPr id="49" name="矩形 48"/>
          <p:cNvSpPr/>
          <p:nvPr/>
        </p:nvSpPr>
        <p:spPr>
          <a:xfrm>
            <a:off x="1262118" y="4003288"/>
            <a:ext cx="2236510" cy="400110"/>
          </a:xfrm>
          <a:prstGeom prst="rect">
            <a:avLst/>
          </a:prstGeom>
        </p:spPr>
        <p:txBody>
          <a:bodyPr wrap="none">
            <a:spAutoFit/>
          </a:bodyPr>
          <a:lstStyle/>
          <a:p>
            <a:pPr algn="ctr"/>
            <a:r>
              <a:rPr lang="zh-CN" altLang="en-US" sz="2000" b="1" dirty="0">
                <a:solidFill>
                  <a:schemeClr val="accent1"/>
                </a:solidFill>
                <a:cs typeface="+mn-ea"/>
                <a:sym typeface="+mn-lt"/>
              </a:rPr>
              <a:t>这里添加文字标题</a:t>
            </a:r>
            <a:endParaRPr lang="zh-CN" altLang="en-US" sz="2000" dirty="0">
              <a:solidFill>
                <a:schemeClr val="accent1"/>
              </a:solidFill>
              <a:cs typeface="+mn-ea"/>
              <a:sym typeface="+mn-lt"/>
            </a:endParaRPr>
          </a:p>
        </p:txBody>
      </p:sp>
      <p:sp>
        <p:nvSpPr>
          <p:cNvPr id="50" name="文本框 49"/>
          <p:cNvSpPr txBox="1"/>
          <p:nvPr/>
        </p:nvSpPr>
        <p:spPr>
          <a:xfrm>
            <a:off x="3639563" y="4403398"/>
            <a:ext cx="2285839" cy="1200329"/>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endParaRPr lang="zh-CN" altLang="en-US" sz="1600" dirty="0">
              <a:solidFill>
                <a:schemeClr val="tx1">
                  <a:lumMod val="65000"/>
                  <a:lumOff val="35000"/>
                </a:schemeClr>
              </a:solidFill>
              <a:cs typeface="+mn-ea"/>
              <a:sym typeface="+mn-lt"/>
            </a:endParaRPr>
          </a:p>
        </p:txBody>
      </p:sp>
      <p:sp>
        <p:nvSpPr>
          <p:cNvPr id="51" name="矩形 50"/>
          <p:cNvSpPr/>
          <p:nvPr/>
        </p:nvSpPr>
        <p:spPr>
          <a:xfrm>
            <a:off x="3664228" y="4003288"/>
            <a:ext cx="2236510" cy="400110"/>
          </a:xfrm>
          <a:prstGeom prst="rect">
            <a:avLst/>
          </a:prstGeom>
        </p:spPr>
        <p:txBody>
          <a:bodyPr wrap="none">
            <a:spAutoFit/>
          </a:bodyPr>
          <a:lstStyle/>
          <a:p>
            <a:pPr algn="ctr"/>
            <a:r>
              <a:rPr lang="zh-CN" altLang="en-US" sz="2000" b="1" dirty="0">
                <a:solidFill>
                  <a:schemeClr val="accent2"/>
                </a:solidFill>
                <a:cs typeface="+mn-ea"/>
                <a:sym typeface="+mn-lt"/>
              </a:rPr>
              <a:t>这里添加文字标题</a:t>
            </a:r>
            <a:endParaRPr lang="zh-CN" altLang="en-US" sz="2000" dirty="0">
              <a:solidFill>
                <a:schemeClr val="accent2"/>
              </a:solidFill>
              <a:cs typeface="+mn-ea"/>
              <a:sym typeface="+mn-lt"/>
            </a:endParaRPr>
          </a:p>
        </p:txBody>
      </p:sp>
      <p:sp>
        <p:nvSpPr>
          <p:cNvPr id="52" name="文本框 51"/>
          <p:cNvSpPr txBox="1"/>
          <p:nvPr/>
        </p:nvSpPr>
        <p:spPr>
          <a:xfrm>
            <a:off x="5925402" y="4403398"/>
            <a:ext cx="2285839" cy="1200329"/>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endParaRPr lang="zh-CN" altLang="en-US" sz="1600" dirty="0">
              <a:solidFill>
                <a:schemeClr val="tx1">
                  <a:lumMod val="65000"/>
                  <a:lumOff val="35000"/>
                </a:schemeClr>
              </a:solidFill>
              <a:cs typeface="+mn-ea"/>
              <a:sym typeface="+mn-lt"/>
            </a:endParaRPr>
          </a:p>
        </p:txBody>
      </p:sp>
      <p:sp>
        <p:nvSpPr>
          <p:cNvPr id="53" name="矩形 52"/>
          <p:cNvSpPr/>
          <p:nvPr/>
        </p:nvSpPr>
        <p:spPr>
          <a:xfrm>
            <a:off x="5950067" y="4003288"/>
            <a:ext cx="2236510" cy="400110"/>
          </a:xfrm>
          <a:prstGeom prst="rect">
            <a:avLst/>
          </a:prstGeom>
        </p:spPr>
        <p:txBody>
          <a:bodyPr wrap="none">
            <a:spAutoFit/>
          </a:bodyPr>
          <a:lstStyle/>
          <a:p>
            <a:pPr algn="ctr"/>
            <a:r>
              <a:rPr lang="zh-CN" altLang="en-US" sz="2000" b="1" dirty="0">
                <a:solidFill>
                  <a:schemeClr val="accent3"/>
                </a:solidFill>
                <a:cs typeface="+mn-ea"/>
                <a:sym typeface="+mn-lt"/>
              </a:rPr>
              <a:t>这里添加文字标题</a:t>
            </a:r>
            <a:endParaRPr lang="zh-CN" altLang="en-US" sz="2000" dirty="0">
              <a:solidFill>
                <a:schemeClr val="accent3"/>
              </a:solidFill>
              <a:cs typeface="+mn-ea"/>
              <a:sym typeface="+mn-lt"/>
            </a:endParaRPr>
          </a:p>
        </p:txBody>
      </p:sp>
      <p:sp>
        <p:nvSpPr>
          <p:cNvPr id="54" name="文本框 53"/>
          <p:cNvSpPr txBox="1"/>
          <p:nvPr/>
        </p:nvSpPr>
        <p:spPr>
          <a:xfrm>
            <a:off x="8235905" y="4403398"/>
            <a:ext cx="2285839" cy="1200329"/>
          </a:xfrm>
          <a:prstGeom prst="rect">
            <a:avLst/>
          </a:prstGeom>
          <a:noFill/>
        </p:spPr>
        <p:txBody>
          <a:bodyPr wrap="square" rtlCol="0">
            <a:spAutoFit/>
          </a:bodyPr>
          <a:lstStyle/>
          <a:p>
            <a:pPr algn="ctr">
              <a:lnSpc>
                <a:spcPct val="150000"/>
              </a:lnSpc>
            </a:pP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r>
              <a:rPr lang="zh-CN" altLang="en-US" sz="1600" dirty="0">
                <a:solidFill>
                  <a:schemeClr val="tx1">
                    <a:lumMod val="65000"/>
                    <a:lumOff val="35000"/>
                  </a:schemeClr>
                </a:solidFill>
                <a:cs typeface="+mn-ea"/>
                <a:sym typeface="+mn-lt"/>
              </a:rPr>
              <a:t>请在这里添加相应的文字</a:t>
            </a:r>
            <a:r>
              <a:rPr lang="zh-CN" altLang="en-US" sz="1600" dirty="0" smtClean="0">
                <a:solidFill>
                  <a:schemeClr val="tx1">
                    <a:lumMod val="65000"/>
                    <a:lumOff val="35000"/>
                  </a:schemeClr>
                </a:solidFill>
                <a:cs typeface="+mn-ea"/>
                <a:sym typeface="+mn-lt"/>
              </a:rPr>
              <a:t>内容</a:t>
            </a:r>
            <a:endParaRPr lang="zh-CN" altLang="en-US" sz="1600" dirty="0">
              <a:solidFill>
                <a:schemeClr val="tx1">
                  <a:lumMod val="65000"/>
                  <a:lumOff val="35000"/>
                </a:schemeClr>
              </a:solidFill>
              <a:cs typeface="+mn-ea"/>
              <a:sym typeface="+mn-lt"/>
            </a:endParaRPr>
          </a:p>
        </p:txBody>
      </p:sp>
      <p:sp>
        <p:nvSpPr>
          <p:cNvPr id="55" name="矩形 54"/>
          <p:cNvSpPr/>
          <p:nvPr/>
        </p:nvSpPr>
        <p:spPr>
          <a:xfrm>
            <a:off x="8260570" y="4003288"/>
            <a:ext cx="2236510" cy="400110"/>
          </a:xfrm>
          <a:prstGeom prst="rect">
            <a:avLst/>
          </a:prstGeom>
        </p:spPr>
        <p:txBody>
          <a:bodyPr wrap="none">
            <a:spAutoFit/>
          </a:bodyPr>
          <a:lstStyle/>
          <a:p>
            <a:pPr algn="ctr"/>
            <a:r>
              <a:rPr lang="zh-CN" altLang="en-US" sz="2000" b="1" dirty="0">
                <a:solidFill>
                  <a:schemeClr val="accent4"/>
                </a:solidFill>
                <a:cs typeface="+mn-ea"/>
                <a:sym typeface="+mn-lt"/>
              </a:rPr>
              <a:t>这里添加文字标题</a:t>
            </a:r>
            <a:endParaRPr lang="zh-CN" altLang="en-US" sz="2000" dirty="0">
              <a:solidFill>
                <a:schemeClr val="accent4"/>
              </a:solidFill>
              <a:cs typeface="+mn-ea"/>
              <a:sym typeface="+mn-lt"/>
            </a:endParaRPr>
          </a:p>
        </p:txBody>
      </p:sp>
      <p:sp>
        <p:nvSpPr>
          <p:cNvPr id="56" name="文本框 55"/>
          <p:cNvSpPr txBox="1"/>
          <p:nvPr/>
        </p:nvSpPr>
        <p:spPr>
          <a:xfrm>
            <a:off x="1861974" y="2570228"/>
            <a:ext cx="1313180" cy="701040"/>
          </a:xfrm>
          <a:prstGeom prst="rect">
            <a:avLst/>
          </a:prstGeom>
          <a:noFill/>
        </p:spPr>
        <p:txBody>
          <a:bodyPr wrap="none" rtlCol="0">
            <a:spAutoFit/>
          </a:bodyPr>
          <a:lstStyle/>
          <a:p>
            <a:r>
              <a:rPr lang="en-US" altLang="zh-CN" sz="4000" b="1" dirty="0" smtClean="0">
                <a:solidFill>
                  <a:schemeClr val="bg1"/>
                </a:solidFill>
              </a:rPr>
              <a:t>2014</a:t>
            </a:r>
            <a:endParaRPr lang="zh-CN" altLang="en-US" sz="4000" b="1" dirty="0">
              <a:solidFill>
                <a:schemeClr val="bg1"/>
              </a:solidFill>
            </a:endParaRPr>
          </a:p>
        </p:txBody>
      </p:sp>
      <p:sp>
        <p:nvSpPr>
          <p:cNvPr id="57" name="文本框 56"/>
          <p:cNvSpPr txBox="1"/>
          <p:nvPr/>
        </p:nvSpPr>
        <p:spPr>
          <a:xfrm>
            <a:off x="4095059" y="2570228"/>
            <a:ext cx="1313180" cy="701040"/>
          </a:xfrm>
          <a:prstGeom prst="rect">
            <a:avLst/>
          </a:prstGeom>
          <a:noFill/>
        </p:spPr>
        <p:txBody>
          <a:bodyPr wrap="none" rtlCol="0">
            <a:spAutoFit/>
          </a:bodyPr>
          <a:lstStyle/>
          <a:p>
            <a:r>
              <a:rPr lang="en-US" altLang="zh-CN" sz="4000" b="1" dirty="0" smtClean="0">
                <a:solidFill>
                  <a:schemeClr val="bg1"/>
                </a:solidFill>
              </a:rPr>
              <a:t>2015</a:t>
            </a:r>
            <a:endParaRPr lang="zh-CN" altLang="en-US" sz="4000" b="1" dirty="0">
              <a:solidFill>
                <a:schemeClr val="bg1"/>
              </a:solidFill>
            </a:endParaRPr>
          </a:p>
        </p:txBody>
      </p:sp>
      <p:sp>
        <p:nvSpPr>
          <p:cNvPr id="58" name="文本框 57"/>
          <p:cNvSpPr txBox="1"/>
          <p:nvPr/>
        </p:nvSpPr>
        <p:spPr>
          <a:xfrm>
            <a:off x="6339849" y="2570228"/>
            <a:ext cx="1313180" cy="701040"/>
          </a:xfrm>
          <a:prstGeom prst="rect">
            <a:avLst/>
          </a:prstGeom>
          <a:noFill/>
        </p:spPr>
        <p:txBody>
          <a:bodyPr wrap="none" rtlCol="0">
            <a:spAutoFit/>
          </a:bodyPr>
          <a:lstStyle/>
          <a:p>
            <a:r>
              <a:rPr lang="en-US" altLang="zh-CN" sz="4000" b="1" dirty="0" smtClean="0">
                <a:solidFill>
                  <a:schemeClr val="bg1"/>
                </a:solidFill>
              </a:rPr>
              <a:t>2016</a:t>
            </a:r>
            <a:endParaRPr lang="zh-CN" altLang="en-US" sz="4000" b="1" dirty="0">
              <a:solidFill>
                <a:schemeClr val="bg1"/>
              </a:solidFill>
            </a:endParaRPr>
          </a:p>
        </p:txBody>
      </p:sp>
      <p:sp>
        <p:nvSpPr>
          <p:cNvPr id="59" name="文本框 58"/>
          <p:cNvSpPr txBox="1"/>
          <p:nvPr/>
        </p:nvSpPr>
        <p:spPr>
          <a:xfrm>
            <a:off x="8584640" y="2570228"/>
            <a:ext cx="1313180" cy="701040"/>
          </a:xfrm>
          <a:prstGeom prst="rect">
            <a:avLst/>
          </a:prstGeom>
          <a:noFill/>
        </p:spPr>
        <p:txBody>
          <a:bodyPr wrap="none" rtlCol="0">
            <a:spAutoFit/>
          </a:bodyPr>
          <a:lstStyle/>
          <a:p>
            <a:r>
              <a:rPr lang="en-US" altLang="zh-CN" sz="4000" b="1" dirty="0" smtClean="0">
                <a:solidFill>
                  <a:schemeClr val="bg1"/>
                </a:solidFill>
              </a:rPr>
              <a:t>2017</a:t>
            </a:r>
            <a:endParaRPr lang="zh-CN" altLang="en-US" sz="4000"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9848891"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公司概述</a:t>
            </a:r>
            <a:endParaRPr lang="zh-CN" altLang="en-US" sz="4400" b="1" dirty="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公司简介</a:t>
            </a:r>
            <a:endParaRPr lang="zh-CN" altLang="en-US" dirty="0"/>
          </a:p>
        </p:txBody>
      </p:sp>
      <p:sp>
        <p:nvSpPr>
          <p:cNvPr id="7" name="文本框 6"/>
          <p:cNvSpPr txBox="1"/>
          <p:nvPr/>
        </p:nvSpPr>
        <p:spPr>
          <a:xfrm>
            <a:off x="8227934"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发展历程</a:t>
            </a:r>
            <a:endParaRPr lang="zh-CN" altLang="en-US" dirty="0"/>
          </a:p>
        </p:txBody>
      </p:sp>
      <p:sp>
        <p:nvSpPr>
          <p:cNvPr id="8" name="文本框 7"/>
          <p:cNvSpPr txBox="1"/>
          <p:nvPr/>
        </p:nvSpPr>
        <p:spPr>
          <a:xfrm>
            <a:off x="9935487"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主要客户</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140153"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业务介绍</a:t>
            </a:r>
            <a:endParaRPr lang="zh-CN" altLang="en-US" sz="2800" dirty="0">
              <a:solidFill>
                <a:schemeClr val="bg1">
                  <a:lumMod val="65000"/>
                </a:schemeClr>
              </a:solidFill>
            </a:endParaRPr>
          </a:p>
        </p:txBody>
      </p:sp>
      <p:grpSp>
        <p:nvGrpSpPr>
          <p:cNvPr id="17" name="Group 1"/>
          <p:cNvGrpSpPr/>
          <p:nvPr/>
        </p:nvGrpSpPr>
        <p:grpSpPr>
          <a:xfrm>
            <a:off x="1162809" y="2120669"/>
            <a:ext cx="2633779" cy="2007532"/>
            <a:chOff x="2813601" y="2061175"/>
            <a:chExt cx="1228120" cy="936104"/>
          </a:xfrm>
        </p:grpSpPr>
        <p:sp>
          <p:nvSpPr>
            <p:cNvPr id="18" name="Oval 2"/>
            <p:cNvSpPr/>
            <p:nvPr/>
          </p:nvSpPr>
          <p:spPr>
            <a:xfrm>
              <a:off x="2813601" y="2330857"/>
              <a:ext cx="396739" cy="396739"/>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9" name="Oval 14"/>
            <p:cNvSpPr/>
            <p:nvPr/>
          </p:nvSpPr>
          <p:spPr>
            <a:xfrm>
              <a:off x="3105617" y="2061175"/>
              <a:ext cx="936104" cy="936104"/>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grpSp>
      <p:grpSp>
        <p:nvGrpSpPr>
          <p:cNvPr id="20" name="Group 64"/>
          <p:cNvGrpSpPr/>
          <p:nvPr/>
        </p:nvGrpSpPr>
        <p:grpSpPr>
          <a:xfrm>
            <a:off x="8546829" y="2120669"/>
            <a:ext cx="2633779" cy="2007532"/>
            <a:chOff x="2813601" y="2061175"/>
            <a:chExt cx="1228120" cy="936104"/>
          </a:xfrm>
        </p:grpSpPr>
        <p:sp>
          <p:nvSpPr>
            <p:cNvPr id="21" name="Oval 65"/>
            <p:cNvSpPr/>
            <p:nvPr/>
          </p:nvSpPr>
          <p:spPr>
            <a:xfrm>
              <a:off x="2813601" y="2330857"/>
              <a:ext cx="396739" cy="396739"/>
            </a:xfrm>
            <a:prstGeom prst="ellipse">
              <a:avLst/>
            </a:pr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2" name="Oval 66"/>
            <p:cNvSpPr/>
            <p:nvPr/>
          </p:nvSpPr>
          <p:spPr>
            <a:xfrm>
              <a:off x="3105617" y="2061175"/>
              <a:ext cx="936104" cy="936104"/>
            </a:xfrm>
            <a:prstGeom prst="ellipse">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grpSp>
      <p:grpSp>
        <p:nvGrpSpPr>
          <p:cNvPr id="23" name="Group 37"/>
          <p:cNvGrpSpPr/>
          <p:nvPr/>
        </p:nvGrpSpPr>
        <p:grpSpPr>
          <a:xfrm>
            <a:off x="4750329" y="2120669"/>
            <a:ext cx="2633779" cy="2007532"/>
            <a:chOff x="2813601" y="2061175"/>
            <a:chExt cx="1228120" cy="936104"/>
          </a:xfrm>
        </p:grpSpPr>
        <p:sp>
          <p:nvSpPr>
            <p:cNvPr id="24" name="Oval 38"/>
            <p:cNvSpPr/>
            <p:nvPr/>
          </p:nvSpPr>
          <p:spPr>
            <a:xfrm>
              <a:off x="2813601" y="2330857"/>
              <a:ext cx="396739" cy="396739"/>
            </a:xfrm>
            <a:prstGeom prst="ellipse">
              <a:avLst/>
            </a:prstGeom>
            <a:solidFill>
              <a:schemeClr val="accent4">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5" name="Oval 39"/>
            <p:cNvSpPr/>
            <p:nvPr/>
          </p:nvSpPr>
          <p:spPr>
            <a:xfrm>
              <a:off x="3105617" y="2061175"/>
              <a:ext cx="936104" cy="936104"/>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grpSp>
      <p:sp>
        <p:nvSpPr>
          <p:cNvPr id="26" name="KSO_Shape"/>
          <p:cNvSpPr>
            <a:spLocks noChangeArrowheads="1"/>
          </p:cNvSpPr>
          <p:nvPr/>
        </p:nvSpPr>
        <p:spPr bwMode="auto">
          <a:xfrm>
            <a:off x="6067615" y="2816915"/>
            <a:ext cx="645073" cy="636472"/>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KSO_Shape"/>
          <p:cNvSpPr/>
          <p:nvPr/>
        </p:nvSpPr>
        <p:spPr>
          <a:xfrm rot="5400000">
            <a:off x="2533313" y="2799507"/>
            <a:ext cx="538640" cy="645077"/>
          </a:xfrm>
          <a:custGeom>
            <a:avLst/>
            <a:gdLst>
              <a:gd name="connsiteX0" fmla="*/ 554464 w 1867751"/>
              <a:gd name="connsiteY0" fmla="*/ 1824949 h 2238118"/>
              <a:gd name="connsiteX1" fmla="*/ 554514 w 1867751"/>
              <a:gd name="connsiteY1" fmla="*/ 1824346 h 2238118"/>
              <a:gd name="connsiteX2" fmla="*/ 1313239 w 1867751"/>
              <a:gd name="connsiteY2" fmla="*/ 1824346 h 2238118"/>
              <a:gd name="connsiteX3" fmla="*/ 1313289 w 1867751"/>
              <a:gd name="connsiteY3" fmla="*/ 1824949 h 2238118"/>
              <a:gd name="connsiteX4" fmla="*/ 1146010 w 1867751"/>
              <a:gd name="connsiteY4" fmla="*/ 2206693 h 2238118"/>
              <a:gd name="connsiteX5" fmla="*/ 1098294 w 1867751"/>
              <a:gd name="connsiteY5" fmla="*/ 2238118 h 2238118"/>
              <a:gd name="connsiteX6" fmla="*/ 769458 w 1867751"/>
              <a:gd name="connsiteY6" fmla="*/ 2238118 h 2238118"/>
              <a:gd name="connsiteX7" fmla="*/ 721743 w 1867751"/>
              <a:gd name="connsiteY7" fmla="*/ 2206693 h 2238118"/>
              <a:gd name="connsiteX8" fmla="*/ 554464 w 1867751"/>
              <a:gd name="connsiteY8" fmla="*/ 1824949 h 2238118"/>
              <a:gd name="connsiteX9" fmla="*/ 334004 w 1867751"/>
              <a:gd name="connsiteY9" fmla="*/ 731923 h 2238118"/>
              <a:gd name="connsiteX10" fmla="*/ 384642 w 1867751"/>
              <a:gd name="connsiteY10" fmla="*/ 691647 h 2238118"/>
              <a:gd name="connsiteX11" fmla="*/ 922547 w 1867751"/>
              <a:gd name="connsiteY11" fmla="*/ 517213 h 2238118"/>
              <a:gd name="connsiteX12" fmla="*/ 1526274 w 1867751"/>
              <a:gd name="connsiteY12" fmla="*/ 710379 h 2238118"/>
              <a:gd name="connsiteX13" fmla="*/ 1533748 w 1867751"/>
              <a:gd name="connsiteY13" fmla="*/ 716786 h 2238118"/>
              <a:gd name="connsiteX14" fmla="*/ 1363934 w 1867751"/>
              <a:gd name="connsiteY14" fmla="*/ 905799 h 2238118"/>
              <a:gd name="connsiteX15" fmla="*/ 1354076 w 1867751"/>
              <a:gd name="connsiteY15" fmla="*/ 897219 h 2238118"/>
              <a:gd name="connsiteX16" fmla="*/ 929594 w 1867751"/>
              <a:gd name="connsiteY16" fmla="*/ 771106 h 2238118"/>
              <a:gd name="connsiteX17" fmla="*/ 595097 w 1867751"/>
              <a:gd name="connsiteY17" fmla="*/ 857258 h 2238118"/>
              <a:gd name="connsiteX18" fmla="*/ 526786 w 1867751"/>
              <a:gd name="connsiteY18" fmla="*/ 903047 h 2238118"/>
              <a:gd name="connsiteX19" fmla="*/ 1424 w 1867751"/>
              <a:gd name="connsiteY19" fmla="*/ 412534 h 2238118"/>
              <a:gd name="connsiteX20" fmla="*/ 16741 w 1867751"/>
              <a:gd name="connsiteY20" fmla="*/ 389976 h 2238118"/>
              <a:gd name="connsiteX21" fmla="*/ 926841 w 1867751"/>
              <a:gd name="connsiteY21" fmla="*/ 141 h 2238118"/>
              <a:gd name="connsiteX22" fmla="*/ 1842910 w 1867751"/>
              <a:gd name="connsiteY22" fmla="*/ 347686 h 2238118"/>
              <a:gd name="connsiteX23" fmla="*/ 1866328 w 1867751"/>
              <a:gd name="connsiteY23" fmla="*/ 376915 h 2238118"/>
              <a:gd name="connsiteX24" fmla="*/ 1695977 w 1867751"/>
              <a:gd name="connsiteY24" fmla="*/ 566526 h 2238118"/>
              <a:gd name="connsiteX25" fmla="*/ 1691512 w 1867751"/>
              <a:gd name="connsiteY25" fmla="*/ 558681 h 2238118"/>
              <a:gd name="connsiteX26" fmla="*/ 933888 w 1867751"/>
              <a:gd name="connsiteY26" fmla="*/ 254053 h 2238118"/>
              <a:gd name="connsiteX27" fmla="*/ 208115 w 1867751"/>
              <a:gd name="connsiteY27" fmla="*/ 551186 h 2238118"/>
              <a:gd name="connsiteX28" fmla="*/ 190588 w 1867751"/>
              <a:gd name="connsiteY28" fmla="*/ 580446 h 2238118"/>
              <a:gd name="connsiteX29" fmla="*/ 0 w 1867751"/>
              <a:gd name="connsiteY29" fmla="*/ 1119973 h 2238118"/>
              <a:gd name="connsiteX30" fmla="*/ 124 w 1867751"/>
              <a:gd name="connsiteY30" fmla="*/ 1119059 h 2238118"/>
              <a:gd name="connsiteX31" fmla="*/ 1867628 w 1867751"/>
              <a:gd name="connsiteY31" fmla="*/ 1119059 h 2238118"/>
              <a:gd name="connsiteX32" fmla="*/ 1867751 w 1867751"/>
              <a:gd name="connsiteY32" fmla="*/ 1119973 h 2238118"/>
              <a:gd name="connsiteX33" fmla="*/ 1456015 w 1867751"/>
              <a:gd name="connsiteY33" fmla="*/ 1697765 h 2238118"/>
              <a:gd name="connsiteX34" fmla="*/ 1338570 w 1867751"/>
              <a:gd name="connsiteY34" fmla="*/ 1745328 h 2238118"/>
              <a:gd name="connsiteX35" fmla="*/ 529182 w 1867751"/>
              <a:gd name="connsiteY35" fmla="*/ 1745328 h 2238118"/>
              <a:gd name="connsiteX36" fmla="*/ 411738 w 1867751"/>
              <a:gd name="connsiteY36" fmla="*/ 1697765 h 2238118"/>
              <a:gd name="connsiteX37" fmla="*/ 0 w 1867751"/>
              <a:gd name="connsiteY37" fmla="*/ 1119973 h 2238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67751" h="2238118">
                <a:moveTo>
                  <a:pt x="554464" y="1824949"/>
                </a:moveTo>
                <a:lnTo>
                  <a:pt x="554514" y="1824346"/>
                </a:lnTo>
                <a:lnTo>
                  <a:pt x="1313239" y="1824346"/>
                </a:lnTo>
                <a:lnTo>
                  <a:pt x="1313289" y="1824949"/>
                </a:lnTo>
                <a:cubicBezTo>
                  <a:pt x="1313289" y="1983858"/>
                  <a:pt x="1246934" y="2123962"/>
                  <a:pt x="1146010" y="2206693"/>
                </a:cubicBezTo>
                <a:lnTo>
                  <a:pt x="1098294" y="2238118"/>
                </a:lnTo>
                <a:lnTo>
                  <a:pt x="769458" y="2238118"/>
                </a:lnTo>
                <a:lnTo>
                  <a:pt x="721743" y="2206693"/>
                </a:lnTo>
                <a:cubicBezTo>
                  <a:pt x="620819" y="2123962"/>
                  <a:pt x="554464" y="1983858"/>
                  <a:pt x="554464" y="1824949"/>
                </a:cubicBezTo>
                <a:close/>
                <a:moveTo>
                  <a:pt x="334004" y="731923"/>
                </a:moveTo>
                <a:lnTo>
                  <a:pt x="384642" y="691647"/>
                </a:lnTo>
                <a:cubicBezTo>
                  <a:pt x="530212" y="586334"/>
                  <a:pt x="717326" y="521362"/>
                  <a:pt x="922547" y="517213"/>
                </a:cubicBezTo>
                <a:cubicBezTo>
                  <a:pt x="1154131" y="512531"/>
                  <a:pt x="1367270" y="586210"/>
                  <a:pt x="1526274" y="710379"/>
                </a:cubicBezTo>
                <a:lnTo>
                  <a:pt x="1533748" y="716786"/>
                </a:lnTo>
                <a:lnTo>
                  <a:pt x="1363934" y="905799"/>
                </a:lnTo>
                <a:lnTo>
                  <a:pt x="1354076" y="897219"/>
                </a:lnTo>
                <a:cubicBezTo>
                  <a:pt x="1242116" y="816308"/>
                  <a:pt x="1092320" y="768270"/>
                  <a:pt x="929594" y="771106"/>
                </a:cubicBezTo>
                <a:cubicBezTo>
                  <a:pt x="805243" y="773274"/>
                  <a:pt x="690256" y="804816"/>
                  <a:pt x="595097" y="857258"/>
                </a:cubicBezTo>
                <a:lnTo>
                  <a:pt x="526786" y="903047"/>
                </a:lnTo>
                <a:close/>
                <a:moveTo>
                  <a:pt x="1424" y="412534"/>
                </a:moveTo>
                <a:lnTo>
                  <a:pt x="16741" y="389976"/>
                </a:lnTo>
                <a:cubicBezTo>
                  <a:pt x="191151" y="162101"/>
                  <a:pt x="531915" y="5499"/>
                  <a:pt x="926841" y="141"/>
                </a:cubicBezTo>
                <a:cubicBezTo>
                  <a:pt x="1310393" y="-5063"/>
                  <a:pt x="1652306" y="133938"/>
                  <a:pt x="1842910" y="347686"/>
                </a:cubicBezTo>
                <a:lnTo>
                  <a:pt x="1866328" y="376915"/>
                </a:lnTo>
                <a:lnTo>
                  <a:pt x="1695977" y="566526"/>
                </a:lnTo>
                <a:lnTo>
                  <a:pt x="1691512" y="558681"/>
                </a:lnTo>
                <a:cubicBezTo>
                  <a:pt x="1571438" y="376327"/>
                  <a:pt x="1274252" y="250611"/>
                  <a:pt x="933888" y="254053"/>
                </a:cubicBezTo>
                <a:cubicBezTo>
                  <a:pt x="606169" y="257368"/>
                  <a:pt x="327145" y="379187"/>
                  <a:pt x="208115" y="551186"/>
                </a:cubicBezTo>
                <a:lnTo>
                  <a:pt x="190588" y="580446"/>
                </a:lnTo>
                <a:close/>
                <a:moveTo>
                  <a:pt x="0" y="1119973"/>
                </a:moveTo>
                <a:lnTo>
                  <a:pt x="124" y="1119059"/>
                </a:lnTo>
                <a:lnTo>
                  <a:pt x="1867628" y="1119059"/>
                </a:lnTo>
                <a:lnTo>
                  <a:pt x="1867751" y="1119973"/>
                </a:lnTo>
                <a:cubicBezTo>
                  <a:pt x="1867751" y="1360491"/>
                  <a:pt x="1704427" y="1572546"/>
                  <a:pt x="1456015" y="1697765"/>
                </a:cubicBezTo>
                <a:lnTo>
                  <a:pt x="1338570" y="1745328"/>
                </a:lnTo>
                <a:lnTo>
                  <a:pt x="529182" y="1745328"/>
                </a:lnTo>
                <a:lnTo>
                  <a:pt x="411738" y="1697765"/>
                </a:lnTo>
                <a:cubicBezTo>
                  <a:pt x="163325" y="1572546"/>
                  <a:pt x="0" y="1360491"/>
                  <a:pt x="0" y="111997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KSO_Shape"/>
          <p:cNvSpPr/>
          <p:nvPr/>
        </p:nvSpPr>
        <p:spPr bwMode="auto">
          <a:xfrm>
            <a:off x="9854304" y="2801896"/>
            <a:ext cx="645073" cy="645073"/>
          </a:xfrm>
          <a:custGeom>
            <a:avLst/>
            <a:gdLst>
              <a:gd name="T0" fmla="*/ 2147483646 w 207"/>
              <a:gd name="T1" fmla="*/ 2147483646 h 207"/>
              <a:gd name="T2" fmla="*/ 2147483646 w 207"/>
              <a:gd name="T3" fmla="*/ 2147483646 h 207"/>
              <a:gd name="T4" fmla="*/ 2147483646 w 207"/>
              <a:gd name="T5" fmla="*/ 2147483646 h 207"/>
              <a:gd name="T6" fmla="*/ 2147483646 w 207"/>
              <a:gd name="T7" fmla="*/ 2147483646 h 207"/>
              <a:gd name="T8" fmla="*/ 2147483646 w 207"/>
              <a:gd name="T9" fmla="*/ 2147483646 h 207"/>
              <a:gd name="T10" fmla="*/ 2147483646 w 207"/>
              <a:gd name="T11" fmla="*/ 2147483646 h 207"/>
              <a:gd name="T12" fmla="*/ 2147483646 w 207"/>
              <a:gd name="T13" fmla="*/ 2147483646 h 207"/>
              <a:gd name="T14" fmla="*/ 2147483646 w 207"/>
              <a:gd name="T15" fmla="*/ 2147483646 h 207"/>
              <a:gd name="T16" fmla="*/ 2147483646 w 207"/>
              <a:gd name="T17" fmla="*/ 2147483646 h 207"/>
              <a:gd name="T18" fmla="*/ 2147483646 w 207"/>
              <a:gd name="T19" fmla="*/ 2147483646 h 207"/>
              <a:gd name="T20" fmla="*/ 2147483646 w 207"/>
              <a:gd name="T21" fmla="*/ 2147483646 h 207"/>
              <a:gd name="T22" fmla="*/ 2147483646 w 207"/>
              <a:gd name="T23" fmla="*/ 2147483646 h 207"/>
              <a:gd name="T24" fmla="*/ 2147483646 w 207"/>
              <a:gd name="T25" fmla="*/ 2147483646 h 207"/>
              <a:gd name="T26" fmla="*/ 2147483646 w 207"/>
              <a:gd name="T27" fmla="*/ 2147483646 h 207"/>
              <a:gd name="T28" fmla="*/ 0 w 207"/>
              <a:gd name="T29" fmla="*/ 2147483646 h 207"/>
              <a:gd name="T30" fmla="*/ 2147483646 w 207"/>
              <a:gd name="T31" fmla="*/ 2147483646 h 207"/>
              <a:gd name="T32" fmla="*/ 2147483646 w 207"/>
              <a:gd name="T33" fmla="*/ 0 h 207"/>
              <a:gd name="T34" fmla="*/ 2147483646 w 207"/>
              <a:gd name="T35" fmla="*/ 2147483646 h 207"/>
              <a:gd name="T36" fmla="*/ 2147483646 w 207"/>
              <a:gd name="T37" fmla="*/ 2147483646 h 207"/>
              <a:gd name="T38" fmla="*/ 2147483646 w 207"/>
              <a:gd name="T39" fmla="*/ 2147483646 h 207"/>
              <a:gd name="T40" fmla="*/ 2147483646 w 207"/>
              <a:gd name="T41" fmla="*/ 2147483646 h 207"/>
              <a:gd name="T42" fmla="*/ 2147483646 w 207"/>
              <a:gd name="T43" fmla="*/ 2147483646 h 207"/>
              <a:gd name="T44" fmla="*/ 2147483646 w 207"/>
              <a:gd name="T45" fmla="*/ 2147483646 h 207"/>
              <a:gd name="T46" fmla="*/ 2147483646 w 207"/>
              <a:gd name="T47" fmla="*/ 2147483646 h 207"/>
              <a:gd name="T48" fmla="*/ 2147483646 w 207"/>
              <a:gd name="T49" fmla="*/ 2147483646 h 207"/>
              <a:gd name="T50" fmla="*/ 2147483646 w 207"/>
              <a:gd name="T51" fmla="*/ 2147483646 h 207"/>
              <a:gd name="T52" fmla="*/ 2147483646 w 207"/>
              <a:gd name="T53" fmla="*/ 2147483646 h 207"/>
              <a:gd name="T54" fmla="*/ 2147483646 w 207"/>
              <a:gd name="T55" fmla="*/ 2147483646 h 207"/>
              <a:gd name="T56" fmla="*/ 2147483646 w 207"/>
              <a:gd name="T57" fmla="*/ 2147483646 h 207"/>
              <a:gd name="T58" fmla="*/ 2147483646 w 207"/>
              <a:gd name="T59" fmla="*/ 2147483646 h 207"/>
              <a:gd name="T60" fmla="*/ 2147483646 w 207"/>
              <a:gd name="T61" fmla="*/ 2147483646 h 207"/>
              <a:gd name="T62" fmla="*/ 2147483646 w 207"/>
              <a:gd name="T63" fmla="*/ 2147483646 h 207"/>
              <a:gd name="T64" fmla="*/ 2147483646 w 207"/>
              <a:gd name="T65" fmla="*/ 2147483646 h 207"/>
              <a:gd name="T66" fmla="*/ 2147483646 w 207"/>
              <a:gd name="T67" fmla="*/ 2147483646 h 207"/>
              <a:gd name="T68" fmla="*/ 2147483646 w 207"/>
              <a:gd name="T69" fmla="*/ 2147483646 h 207"/>
              <a:gd name="T70" fmla="*/ 2147483646 w 207"/>
              <a:gd name="T71" fmla="*/ 2147483646 h 207"/>
              <a:gd name="T72" fmla="*/ 2147483646 w 207"/>
              <a:gd name="T73" fmla="*/ 2147483646 h 207"/>
              <a:gd name="T74" fmla="*/ 2147483646 w 207"/>
              <a:gd name="T75" fmla="*/ 2147483646 h 2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07" h="207">
                <a:moveTo>
                  <a:pt x="137" y="51"/>
                </a:moveTo>
                <a:cubicBezTo>
                  <a:pt x="153" y="51"/>
                  <a:pt x="153" y="51"/>
                  <a:pt x="153" y="51"/>
                </a:cubicBezTo>
                <a:cubicBezTo>
                  <a:pt x="142" y="113"/>
                  <a:pt x="142" y="113"/>
                  <a:pt x="142" y="113"/>
                </a:cubicBezTo>
                <a:cubicBezTo>
                  <a:pt x="141" y="120"/>
                  <a:pt x="141" y="125"/>
                  <a:pt x="142" y="128"/>
                </a:cubicBezTo>
                <a:cubicBezTo>
                  <a:pt x="143" y="132"/>
                  <a:pt x="146" y="133"/>
                  <a:pt x="150" y="133"/>
                </a:cubicBezTo>
                <a:cubicBezTo>
                  <a:pt x="154" y="133"/>
                  <a:pt x="158" y="132"/>
                  <a:pt x="161" y="130"/>
                </a:cubicBezTo>
                <a:cubicBezTo>
                  <a:pt x="165" y="129"/>
                  <a:pt x="169" y="126"/>
                  <a:pt x="172" y="122"/>
                </a:cubicBezTo>
                <a:cubicBezTo>
                  <a:pt x="175" y="118"/>
                  <a:pt x="177" y="114"/>
                  <a:pt x="179" y="108"/>
                </a:cubicBezTo>
                <a:cubicBezTo>
                  <a:pt x="181" y="102"/>
                  <a:pt x="182" y="95"/>
                  <a:pt x="182" y="87"/>
                </a:cubicBezTo>
                <a:cubicBezTo>
                  <a:pt x="182" y="76"/>
                  <a:pt x="180" y="66"/>
                  <a:pt x="176" y="58"/>
                </a:cubicBezTo>
                <a:cubicBezTo>
                  <a:pt x="172" y="50"/>
                  <a:pt x="167" y="44"/>
                  <a:pt x="161" y="38"/>
                </a:cubicBezTo>
                <a:cubicBezTo>
                  <a:pt x="154" y="33"/>
                  <a:pt x="146" y="29"/>
                  <a:pt x="137" y="27"/>
                </a:cubicBezTo>
                <a:cubicBezTo>
                  <a:pt x="128" y="24"/>
                  <a:pt x="119" y="23"/>
                  <a:pt x="109" y="23"/>
                </a:cubicBezTo>
                <a:cubicBezTo>
                  <a:pt x="97" y="23"/>
                  <a:pt x="86" y="25"/>
                  <a:pt x="76" y="30"/>
                </a:cubicBezTo>
                <a:cubicBezTo>
                  <a:pt x="65" y="34"/>
                  <a:pt x="57" y="40"/>
                  <a:pt x="49" y="47"/>
                </a:cubicBezTo>
                <a:cubicBezTo>
                  <a:pt x="42" y="55"/>
                  <a:pt x="36" y="63"/>
                  <a:pt x="31" y="74"/>
                </a:cubicBezTo>
                <a:cubicBezTo>
                  <a:pt x="27" y="84"/>
                  <a:pt x="25" y="95"/>
                  <a:pt x="25" y="107"/>
                </a:cubicBezTo>
                <a:cubicBezTo>
                  <a:pt x="25" y="119"/>
                  <a:pt x="27" y="129"/>
                  <a:pt x="30" y="139"/>
                </a:cubicBezTo>
                <a:cubicBezTo>
                  <a:pt x="34" y="148"/>
                  <a:pt x="39" y="156"/>
                  <a:pt x="46" y="163"/>
                </a:cubicBezTo>
                <a:cubicBezTo>
                  <a:pt x="53" y="169"/>
                  <a:pt x="61" y="174"/>
                  <a:pt x="71" y="178"/>
                </a:cubicBezTo>
                <a:cubicBezTo>
                  <a:pt x="81" y="181"/>
                  <a:pt x="93" y="183"/>
                  <a:pt x="106" y="183"/>
                </a:cubicBezTo>
                <a:cubicBezTo>
                  <a:pt x="110" y="183"/>
                  <a:pt x="115" y="183"/>
                  <a:pt x="121" y="182"/>
                </a:cubicBezTo>
                <a:cubicBezTo>
                  <a:pt x="127" y="181"/>
                  <a:pt x="132" y="179"/>
                  <a:pt x="136" y="177"/>
                </a:cubicBezTo>
                <a:cubicBezTo>
                  <a:pt x="143" y="199"/>
                  <a:pt x="143" y="199"/>
                  <a:pt x="143" y="199"/>
                </a:cubicBezTo>
                <a:cubicBezTo>
                  <a:pt x="137" y="202"/>
                  <a:pt x="131" y="204"/>
                  <a:pt x="124" y="205"/>
                </a:cubicBezTo>
                <a:cubicBezTo>
                  <a:pt x="118" y="206"/>
                  <a:pt x="110" y="207"/>
                  <a:pt x="102" y="207"/>
                </a:cubicBezTo>
                <a:cubicBezTo>
                  <a:pt x="87" y="207"/>
                  <a:pt x="74" y="205"/>
                  <a:pt x="61" y="200"/>
                </a:cubicBezTo>
                <a:cubicBezTo>
                  <a:pt x="49" y="196"/>
                  <a:pt x="38" y="190"/>
                  <a:pt x="29" y="182"/>
                </a:cubicBezTo>
                <a:cubicBezTo>
                  <a:pt x="20" y="173"/>
                  <a:pt x="13" y="163"/>
                  <a:pt x="7" y="151"/>
                </a:cubicBezTo>
                <a:cubicBezTo>
                  <a:pt x="2" y="138"/>
                  <a:pt x="0" y="124"/>
                  <a:pt x="0" y="108"/>
                </a:cubicBezTo>
                <a:cubicBezTo>
                  <a:pt x="0" y="91"/>
                  <a:pt x="3" y="76"/>
                  <a:pt x="9" y="63"/>
                </a:cubicBezTo>
                <a:cubicBezTo>
                  <a:pt x="14" y="50"/>
                  <a:pt x="22" y="38"/>
                  <a:pt x="32" y="29"/>
                </a:cubicBezTo>
                <a:cubicBezTo>
                  <a:pt x="42" y="20"/>
                  <a:pt x="54" y="12"/>
                  <a:pt x="67" y="7"/>
                </a:cubicBezTo>
                <a:cubicBezTo>
                  <a:pt x="80" y="2"/>
                  <a:pt x="94" y="0"/>
                  <a:pt x="109" y="0"/>
                </a:cubicBezTo>
                <a:cubicBezTo>
                  <a:pt x="123" y="0"/>
                  <a:pt x="136" y="2"/>
                  <a:pt x="148" y="6"/>
                </a:cubicBezTo>
                <a:cubicBezTo>
                  <a:pt x="160" y="10"/>
                  <a:pt x="170" y="15"/>
                  <a:pt x="179" y="23"/>
                </a:cubicBezTo>
                <a:cubicBezTo>
                  <a:pt x="188" y="30"/>
                  <a:pt x="195" y="40"/>
                  <a:pt x="200" y="50"/>
                </a:cubicBezTo>
                <a:cubicBezTo>
                  <a:pt x="205" y="61"/>
                  <a:pt x="207" y="74"/>
                  <a:pt x="207" y="87"/>
                </a:cubicBezTo>
                <a:cubicBezTo>
                  <a:pt x="207" y="97"/>
                  <a:pt x="205" y="106"/>
                  <a:pt x="202" y="115"/>
                </a:cubicBezTo>
                <a:cubicBezTo>
                  <a:pt x="199" y="123"/>
                  <a:pt x="194" y="130"/>
                  <a:pt x="188" y="137"/>
                </a:cubicBezTo>
                <a:cubicBezTo>
                  <a:pt x="182" y="143"/>
                  <a:pt x="175" y="148"/>
                  <a:pt x="167" y="151"/>
                </a:cubicBezTo>
                <a:cubicBezTo>
                  <a:pt x="159" y="155"/>
                  <a:pt x="151" y="157"/>
                  <a:pt x="141" y="157"/>
                </a:cubicBezTo>
                <a:cubicBezTo>
                  <a:pt x="138" y="157"/>
                  <a:pt x="134" y="156"/>
                  <a:pt x="131" y="156"/>
                </a:cubicBezTo>
                <a:cubicBezTo>
                  <a:pt x="128" y="155"/>
                  <a:pt x="125" y="153"/>
                  <a:pt x="123" y="151"/>
                </a:cubicBezTo>
                <a:cubicBezTo>
                  <a:pt x="121" y="149"/>
                  <a:pt x="119" y="147"/>
                  <a:pt x="118" y="144"/>
                </a:cubicBezTo>
                <a:cubicBezTo>
                  <a:pt x="117" y="140"/>
                  <a:pt x="116" y="137"/>
                  <a:pt x="117" y="132"/>
                </a:cubicBezTo>
                <a:cubicBezTo>
                  <a:pt x="116" y="132"/>
                  <a:pt x="116" y="132"/>
                  <a:pt x="116" y="132"/>
                </a:cubicBezTo>
                <a:cubicBezTo>
                  <a:pt x="114" y="135"/>
                  <a:pt x="111" y="138"/>
                  <a:pt x="109" y="141"/>
                </a:cubicBezTo>
                <a:cubicBezTo>
                  <a:pt x="106" y="144"/>
                  <a:pt x="103" y="147"/>
                  <a:pt x="100" y="149"/>
                </a:cubicBezTo>
                <a:cubicBezTo>
                  <a:pt x="97" y="152"/>
                  <a:pt x="93" y="153"/>
                  <a:pt x="89" y="155"/>
                </a:cubicBezTo>
                <a:cubicBezTo>
                  <a:pt x="86" y="156"/>
                  <a:pt x="81" y="157"/>
                  <a:pt x="77" y="157"/>
                </a:cubicBezTo>
                <a:cubicBezTo>
                  <a:pt x="73" y="157"/>
                  <a:pt x="70" y="156"/>
                  <a:pt x="66" y="154"/>
                </a:cubicBezTo>
                <a:cubicBezTo>
                  <a:pt x="63" y="153"/>
                  <a:pt x="60" y="151"/>
                  <a:pt x="58" y="148"/>
                </a:cubicBezTo>
                <a:cubicBezTo>
                  <a:pt x="55" y="145"/>
                  <a:pt x="53" y="141"/>
                  <a:pt x="52" y="137"/>
                </a:cubicBezTo>
                <a:cubicBezTo>
                  <a:pt x="51" y="133"/>
                  <a:pt x="50" y="129"/>
                  <a:pt x="50" y="124"/>
                </a:cubicBezTo>
                <a:cubicBezTo>
                  <a:pt x="50" y="114"/>
                  <a:pt x="51" y="105"/>
                  <a:pt x="54" y="96"/>
                </a:cubicBezTo>
                <a:cubicBezTo>
                  <a:pt x="57" y="87"/>
                  <a:pt x="62" y="80"/>
                  <a:pt x="67" y="73"/>
                </a:cubicBezTo>
                <a:cubicBezTo>
                  <a:pt x="72" y="66"/>
                  <a:pt x="78" y="60"/>
                  <a:pt x="85" y="56"/>
                </a:cubicBezTo>
                <a:cubicBezTo>
                  <a:pt x="92" y="52"/>
                  <a:pt x="99" y="50"/>
                  <a:pt x="107" y="50"/>
                </a:cubicBezTo>
                <a:cubicBezTo>
                  <a:pt x="112" y="50"/>
                  <a:pt x="117" y="51"/>
                  <a:pt x="120" y="52"/>
                </a:cubicBezTo>
                <a:cubicBezTo>
                  <a:pt x="124" y="54"/>
                  <a:pt x="127" y="56"/>
                  <a:pt x="130" y="59"/>
                </a:cubicBezTo>
                <a:lnTo>
                  <a:pt x="137" y="51"/>
                </a:lnTo>
                <a:close/>
                <a:moveTo>
                  <a:pt x="123" y="79"/>
                </a:moveTo>
                <a:cubicBezTo>
                  <a:pt x="121" y="77"/>
                  <a:pt x="119" y="76"/>
                  <a:pt x="117" y="75"/>
                </a:cubicBezTo>
                <a:cubicBezTo>
                  <a:pt x="115" y="74"/>
                  <a:pt x="112" y="74"/>
                  <a:pt x="109" y="74"/>
                </a:cubicBezTo>
                <a:cubicBezTo>
                  <a:pt x="104" y="74"/>
                  <a:pt x="100" y="75"/>
                  <a:pt x="96" y="78"/>
                </a:cubicBezTo>
                <a:cubicBezTo>
                  <a:pt x="92" y="80"/>
                  <a:pt x="89" y="83"/>
                  <a:pt x="86" y="88"/>
                </a:cubicBezTo>
                <a:cubicBezTo>
                  <a:pt x="84" y="92"/>
                  <a:pt x="81" y="96"/>
                  <a:pt x="80" y="101"/>
                </a:cubicBezTo>
                <a:cubicBezTo>
                  <a:pt x="78" y="106"/>
                  <a:pt x="78" y="111"/>
                  <a:pt x="78" y="116"/>
                </a:cubicBezTo>
                <a:cubicBezTo>
                  <a:pt x="78" y="121"/>
                  <a:pt x="79" y="125"/>
                  <a:pt x="81" y="128"/>
                </a:cubicBezTo>
                <a:cubicBezTo>
                  <a:pt x="83" y="132"/>
                  <a:pt x="86" y="133"/>
                  <a:pt x="91" y="133"/>
                </a:cubicBezTo>
                <a:cubicBezTo>
                  <a:pt x="93" y="133"/>
                  <a:pt x="96" y="133"/>
                  <a:pt x="98" y="131"/>
                </a:cubicBezTo>
                <a:cubicBezTo>
                  <a:pt x="100" y="130"/>
                  <a:pt x="103" y="128"/>
                  <a:pt x="105" y="126"/>
                </a:cubicBezTo>
                <a:cubicBezTo>
                  <a:pt x="107" y="124"/>
                  <a:pt x="110" y="122"/>
                  <a:pt x="112" y="119"/>
                </a:cubicBezTo>
                <a:cubicBezTo>
                  <a:pt x="114" y="116"/>
                  <a:pt x="116" y="113"/>
                  <a:pt x="117" y="110"/>
                </a:cubicBezTo>
                <a:lnTo>
                  <a:pt x="123" y="79"/>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9" name="文本框 28"/>
          <p:cNvSpPr txBox="1"/>
          <p:nvPr/>
        </p:nvSpPr>
        <p:spPr>
          <a:xfrm>
            <a:off x="809701" y="4628083"/>
            <a:ext cx="3247949" cy="757130"/>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0" name="文本框 29"/>
          <p:cNvSpPr txBox="1"/>
          <p:nvPr/>
        </p:nvSpPr>
        <p:spPr>
          <a:xfrm>
            <a:off x="697644" y="3704753"/>
            <a:ext cx="1569660" cy="923330"/>
          </a:xfrm>
          <a:prstGeom prst="rect">
            <a:avLst/>
          </a:prstGeom>
          <a:noFill/>
        </p:spPr>
        <p:txBody>
          <a:bodyPr wrap="none" rtlCol="0">
            <a:spAutoFit/>
          </a:bodyPr>
          <a:lstStyle/>
          <a:p>
            <a:r>
              <a:rPr lang="en-US" altLang="zh-CN" sz="5400" b="1" dirty="0" smtClean="0">
                <a:solidFill>
                  <a:schemeClr val="bg1">
                    <a:lumMod val="50000"/>
                  </a:schemeClr>
                </a:solidFill>
              </a:rPr>
              <a:t>15%</a:t>
            </a:r>
            <a:endParaRPr lang="zh-CN" altLang="en-US" sz="5400" b="1" dirty="0">
              <a:solidFill>
                <a:schemeClr val="bg1">
                  <a:lumMod val="50000"/>
                </a:schemeClr>
              </a:solidFill>
            </a:endParaRPr>
          </a:p>
        </p:txBody>
      </p:sp>
      <p:sp>
        <p:nvSpPr>
          <p:cNvPr id="31" name="文本框 30"/>
          <p:cNvSpPr txBox="1"/>
          <p:nvPr/>
        </p:nvSpPr>
        <p:spPr>
          <a:xfrm>
            <a:off x="4534891" y="4628083"/>
            <a:ext cx="3247949" cy="757130"/>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2" name="文本框 31"/>
          <p:cNvSpPr txBox="1"/>
          <p:nvPr/>
        </p:nvSpPr>
        <p:spPr>
          <a:xfrm>
            <a:off x="4422834" y="3704753"/>
            <a:ext cx="1569660" cy="923330"/>
          </a:xfrm>
          <a:prstGeom prst="rect">
            <a:avLst/>
          </a:prstGeom>
          <a:noFill/>
        </p:spPr>
        <p:txBody>
          <a:bodyPr wrap="none" rtlCol="0">
            <a:spAutoFit/>
          </a:bodyPr>
          <a:lstStyle/>
          <a:p>
            <a:r>
              <a:rPr lang="en-US" altLang="zh-CN" sz="5400" b="1" dirty="0" smtClean="0">
                <a:solidFill>
                  <a:schemeClr val="bg1">
                    <a:lumMod val="50000"/>
                  </a:schemeClr>
                </a:solidFill>
              </a:rPr>
              <a:t>15%</a:t>
            </a:r>
            <a:endParaRPr lang="zh-CN" altLang="en-US" sz="5400" b="1" dirty="0">
              <a:solidFill>
                <a:schemeClr val="bg1">
                  <a:lumMod val="50000"/>
                </a:schemeClr>
              </a:solidFill>
            </a:endParaRPr>
          </a:p>
        </p:txBody>
      </p:sp>
      <p:sp>
        <p:nvSpPr>
          <p:cNvPr id="33" name="文本框 32"/>
          <p:cNvSpPr txBox="1"/>
          <p:nvPr/>
        </p:nvSpPr>
        <p:spPr>
          <a:xfrm>
            <a:off x="8260081" y="4628083"/>
            <a:ext cx="3247949" cy="757130"/>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4" name="文本框 33"/>
          <p:cNvSpPr txBox="1"/>
          <p:nvPr/>
        </p:nvSpPr>
        <p:spPr>
          <a:xfrm>
            <a:off x="8148024" y="3704753"/>
            <a:ext cx="1569660" cy="923330"/>
          </a:xfrm>
          <a:prstGeom prst="rect">
            <a:avLst/>
          </a:prstGeom>
          <a:noFill/>
        </p:spPr>
        <p:txBody>
          <a:bodyPr wrap="none" rtlCol="0">
            <a:spAutoFit/>
          </a:bodyPr>
          <a:lstStyle/>
          <a:p>
            <a:r>
              <a:rPr lang="en-US" altLang="zh-CN" sz="5400" b="1" dirty="0" smtClean="0">
                <a:solidFill>
                  <a:schemeClr val="bg1">
                    <a:lumMod val="50000"/>
                  </a:schemeClr>
                </a:solidFill>
              </a:rPr>
              <a:t>15%</a:t>
            </a:r>
            <a:endParaRPr lang="zh-CN" altLang="en-US" sz="5400" b="1" dirty="0">
              <a:solidFill>
                <a:schemeClr val="bg1">
                  <a:lumMod val="50000"/>
                </a:schemeClr>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文本框 4"/>
          <p:cNvSpPr txBox="1"/>
          <p:nvPr/>
        </p:nvSpPr>
        <p:spPr>
          <a:xfrm>
            <a:off x="4049285" y="2627086"/>
            <a:ext cx="3570208" cy="1107996"/>
          </a:xfrm>
          <a:prstGeom prst="rect">
            <a:avLst/>
          </a:prstGeom>
          <a:noFill/>
        </p:spPr>
        <p:txBody>
          <a:bodyPr wrap="none" rtlCol="0">
            <a:spAutoFit/>
          </a:bodyPr>
          <a:lstStyle/>
          <a:p>
            <a:r>
              <a:rPr lang="zh-CN" altLang="en-US" sz="6600" b="1" dirty="0" smtClean="0">
                <a:solidFill>
                  <a:schemeClr val="bg1"/>
                </a:solidFill>
              </a:rPr>
              <a:t>组织架构</a:t>
            </a:r>
            <a:endParaRPr lang="zh-CN" altLang="en-US" sz="6600" b="1" dirty="0" smtClean="0">
              <a:solidFill>
                <a:schemeClr val="bg1"/>
              </a:solidFill>
            </a:endParaRPr>
          </a:p>
        </p:txBody>
      </p:sp>
      <p:sp>
        <p:nvSpPr>
          <p:cNvPr id="6" name="文本框 5"/>
          <p:cNvSpPr txBox="1"/>
          <p:nvPr/>
        </p:nvSpPr>
        <p:spPr>
          <a:xfrm>
            <a:off x="1667676" y="2250746"/>
            <a:ext cx="2553904" cy="2646878"/>
          </a:xfrm>
          <a:prstGeom prst="rect">
            <a:avLst/>
          </a:prstGeom>
          <a:noFill/>
        </p:spPr>
        <p:txBody>
          <a:bodyPr wrap="none" rtlCol="0">
            <a:spAutoFit/>
          </a:bodyPr>
          <a:lstStyle/>
          <a:p>
            <a:r>
              <a:rPr lang="en-US" altLang="zh-CN" sz="16600" b="1" dirty="0" smtClean="0">
                <a:solidFill>
                  <a:schemeClr val="bg1"/>
                </a:solidFill>
              </a:rPr>
              <a:t>02</a:t>
            </a:r>
            <a:endParaRPr lang="zh-CN" altLang="en-US" sz="16600" b="1" dirty="0">
              <a:solidFill>
                <a:schemeClr val="bg1"/>
              </a:solidFill>
            </a:endParaRPr>
          </a:p>
        </p:txBody>
      </p:sp>
      <p:cxnSp>
        <p:nvCxnSpPr>
          <p:cNvPr id="8" name="直接连接符 7"/>
          <p:cNvCxnSpPr/>
          <p:nvPr/>
        </p:nvCxnSpPr>
        <p:spPr>
          <a:xfrm>
            <a:off x="4121855" y="3735082"/>
            <a:ext cx="7079543" cy="0"/>
          </a:xfrm>
          <a:prstGeom prst="line">
            <a:avLst/>
          </a:prstGeom>
          <a:ln>
            <a:gradFill>
              <a:gsLst>
                <a:gs pos="0">
                  <a:schemeClr val="accent1">
                    <a:lumMod val="5000"/>
                    <a:lumOff val="95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1" cstate="screen"/>
          <a:srcRect/>
          <a:stretch>
            <a:fillRect/>
          </a:stretch>
        </p:blipFill>
        <p:spPr>
          <a:xfrm>
            <a:off x="0" y="0"/>
            <a:ext cx="3018971" cy="3410857"/>
          </a:xfrm>
          <a:prstGeom prst="rect">
            <a:avLst/>
          </a:prstGeom>
        </p:spPr>
      </p:pic>
      <p:pic>
        <p:nvPicPr>
          <p:cNvPr id="16" name="图片 15"/>
          <p:cNvPicPr>
            <a:picLocks noChangeAspect="1"/>
          </p:cNvPicPr>
          <p:nvPr/>
        </p:nvPicPr>
        <p:blipFill rotWithShape="1">
          <a:blip r:embed="rId2" cstate="screen"/>
          <a:srcRect/>
          <a:stretch>
            <a:fillRect/>
          </a:stretch>
        </p:blipFill>
        <p:spPr>
          <a:xfrm>
            <a:off x="7315200" y="-18143"/>
            <a:ext cx="4876800" cy="2645229"/>
          </a:xfrm>
          <a:prstGeom prst="rect">
            <a:avLst/>
          </a:prstGeom>
        </p:spPr>
      </p:pic>
      <p:sp>
        <p:nvSpPr>
          <p:cNvPr id="14" name="文本框 13"/>
          <p:cNvSpPr txBox="1"/>
          <p:nvPr/>
        </p:nvSpPr>
        <p:spPr>
          <a:xfrm>
            <a:off x="4121855" y="38445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公司架构</a:t>
            </a:r>
            <a:endParaRPr lang="zh-CN" altLang="en-US" sz="2400" dirty="0">
              <a:solidFill>
                <a:schemeClr val="bg1"/>
              </a:solidFill>
            </a:endParaRPr>
          </a:p>
        </p:txBody>
      </p:sp>
      <p:sp>
        <p:nvSpPr>
          <p:cNvPr id="17" name="文本框 16"/>
          <p:cNvSpPr txBox="1"/>
          <p:nvPr/>
        </p:nvSpPr>
        <p:spPr>
          <a:xfrm>
            <a:off x="5648891" y="38445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领导团队</a:t>
            </a:r>
            <a:endParaRPr lang="zh-CN" altLang="en-US" sz="2400" dirty="0">
              <a:solidFill>
                <a:schemeClr val="bg1"/>
              </a:solidFill>
            </a:endParaRPr>
          </a:p>
        </p:txBody>
      </p:sp>
      <p:sp>
        <p:nvSpPr>
          <p:cNvPr id="18" name="文本框 17"/>
          <p:cNvSpPr txBox="1"/>
          <p:nvPr/>
        </p:nvSpPr>
        <p:spPr>
          <a:xfrm>
            <a:off x="7175927" y="38445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部门介绍</a:t>
            </a:r>
            <a:endParaRPr lang="zh-CN" altLang="en-US" sz="2400" dirty="0">
              <a:solidFill>
                <a:schemeClr val="bg1"/>
              </a:solidFill>
            </a:endParaRPr>
          </a:p>
        </p:txBody>
      </p:sp>
      <p:sp>
        <p:nvSpPr>
          <p:cNvPr id="19" name="文本框 18"/>
          <p:cNvSpPr txBox="1"/>
          <p:nvPr/>
        </p:nvSpPr>
        <p:spPr>
          <a:xfrm>
            <a:off x="8702963" y="38445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员工队伍</a:t>
            </a:r>
            <a:endParaRPr lang="zh-CN" altLang="en-US" sz="24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610766"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组织架构</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p>
            <a:r>
              <a:rPr lang="zh-CN" altLang="en-US" sz="2800" b="1" dirty="0" smtClean="0">
                <a:solidFill>
                  <a:schemeClr val="bg1"/>
                </a:solidFill>
              </a:rPr>
              <a:t>公司架构</a:t>
            </a:r>
            <a:endParaRPr lang="zh-CN" altLang="en-US" sz="2800" b="1" dirty="0">
              <a:solidFill>
                <a:schemeClr val="bg1"/>
              </a:solidFill>
            </a:endParaRPr>
          </a:p>
        </p:txBody>
      </p:sp>
      <p:sp>
        <p:nvSpPr>
          <p:cNvPr id="6" name="文本框 5"/>
          <p:cNvSpPr txBox="1"/>
          <p:nvPr/>
        </p:nvSpPr>
        <p:spPr>
          <a:xfrm>
            <a:off x="6462046"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领导团队</a:t>
            </a:r>
            <a:endParaRPr lang="zh-CN" altLang="en-US" sz="2800" dirty="0">
              <a:solidFill>
                <a:schemeClr val="bg1">
                  <a:lumMod val="65000"/>
                </a:schemeClr>
              </a:solidFill>
            </a:endParaRPr>
          </a:p>
        </p:txBody>
      </p:sp>
      <p:sp>
        <p:nvSpPr>
          <p:cNvPr id="7" name="文本框 6"/>
          <p:cNvSpPr txBox="1"/>
          <p:nvPr/>
        </p:nvSpPr>
        <p:spPr>
          <a:xfrm>
            <a:off x="8227934"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部门介绍</a:t>
            </a:r>
            <a:endParaRPr lang="zh-CN" altLang="en-US" sz="2800" dirty="0">
              <a:solidFill>
                <a:schemeClr val="bg1">
                  <a:lumMod val="65000"/>
                </a:schemeClr>
              </a:solidFill>
            </a:endParaRPr>
          </a:p>
        </p:txBody>
      </p:sp>
      <p:sp>
        <p:nvSpPr>
          <p:cNvPr id="8" name="文本框 7"/>
          <p:cNvSpPr txBox="1"/>
          <p:nvPr/>
        </p:nvSpPr>
        <p:spPr>
          <a:xfrm>
            <a:off x="9993823"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员工队伍</a:t>
            </a:r>
            <a:endParaRPr lang="zh-CN" altLang="en-US" sz="2800" dirty="0">
              <a:solidFill>
                <a:schemeClr val="bg1">
                  <a:lumMod val="65000"/>
                </a:schemeClr>
              </a:solidFill>
            </a:endParaRPr>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140153"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911844"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639674"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4987773" y="2738313"/>
            <a:ext cx="1981296" cy="19812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17" name="圆角矩形 16"/>
          <p:cNvSpPr/>
          <p:nvPr/>
        </p:nvSpPr>
        <p:spPr>
          <a:xfrm>
            <a:off x="9709736" y="1821664"/>
            <a:ext cx="1701731" cy="43736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圆角矩形 17"/>
          <p:cNvSpPr/>
          <p:nvPr/>
        </p:nvSpPr>
        <p:spPr>
          <a:xfrm>
            <a:off x="671601" y="3505000"/>
            <a:ext cx="1701731" cy="437367"/>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9" name="圆角矩形 18"/>
          <p:cNvSpPr/>
          <p:nvPr/>
        </p:nvSpPr>
        <p:spPr>
          <a:xfrm>
            <a:off x="671601" y="4329782"/>
            <a:ext cx="1701731" cy="437367"/>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0" name="圆角矩形 19"/>
          <p:cNvSpPr/>
          <p:nvPr/>
        </p:nvSpPr>
        <p:spPr>
          <a:xfrm>
            <a:off x="671601" y="5174090"/>
            <a:ext cx="1701731" cy="437367"/>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1" name="圆角矩形 20"/>
          <p:cNvSpPr/>
          <p:nvPr/>
        </p:nvSpPr>
        <p:spPr>
          <a:xfrm>
            <a:off x="671601" y="2663761"/>
            <a:ext cx="1701731" cy="437367"/>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圆角矩形 21"/>
          <p:cNvSpPr/>
          <p:nvPr/>
        </p:nvSpPr>
        <p:spPr>
          <a:xfrm>
            <a:off x="671601" y="1821664"/>
            <a:ext cx="1701731" cy="437367"/>
          </a:xfrm>
          <a:prstGeom prst="roundRect">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3" name="文本框 22"/>
          <p:cNvSpPr txBox="1"/>
          <p:nvPr/>
        </p:nvSpPr>
        <p:spPr>
          <a:xfrm>
            <a:off x="2893688" y="3529837"/>
            <a:ext cx="1210588" cy="400110"/>
          </a:xfrm>
          <a:prstGeom prst="rect">
            <a:avLst/>
          </a:prstGeom>
          <a:noFill/>
        </p:spPr>
        <p:txBody>
          <a:bodyPr wrap="none" rtlCol="0">
            <a:spAutoFit/>
          </a:bodyPr>
          <a:lstStyle/>
          <a:p>
            <a:r>
              <a:rPr lang="zh-CN" altLang="en-US" sz="2000" b="1" dirty="0" smtClean="0">
                <a:solidFill>
                  <a:schemeClr val="tx1">
                    <a:lumMod val="65000"/>
                    <a:lumOff val="35000"/>
                  </a:schemeClr>
                </a:solidFill>
                <a:cs typeface="+mn-ea"/>
                <a:sym typeface="+mn-lt"/>
              </a:rPr>
              <a:t>主要技术</a:t>
            </a:r>
            <a:endParaRPr lang="zh-CN" altLang="en-US" sz="2000" b="1" dirty="0">
              <a:solidFill>
                <a:schemeClr val="tx1">
                  <a:lumMod val="65000"/>
                  <a:lumOff val="35000"/>
                </a:schemeClr>
              </a:solidFill>
              <a:cs typeface="+mn-ea"/>
              <a:sym typeface="+mn-lt"/>
            </a:endParaRPr>
          </a:p>
        </p:txBody>
      </p:sp>
      <p:sp>
        <p:nvSpPr>
          <p:cNvPr id="24" name="文本框 23"/>
          <p:cNvSpPr txBox="1"/>
          <p:nvPr/>
        </p:nvSpPr>
        <p:spPr>
          <a:xfrm>
            <a:off x="782893" y="1844855"/>
            <a:ext cx="1719768" cy="369332"/>
          </a:xfrm>
          <a:prstGeom prst="rect">
            <a:avLst/>
          </a:prstGeom>
          <a:noFill/>
        </p:spPr>
        <p:txBody>
          <a:bodyPr wrap="square" rtlCol="0">
            <a:spAutoFit/>
          </a:bodyPr>
          <a:lstStyle/>
          <a:p>
            <a:r>
              <a:rPr lang="en-US" altLang="zh-CN" dirty="0" smtClean="0">
                <a:solidFill>
                  <a:schemeClr val="tx1">
                    <a:lumMod val="65000"/>
                    <a:lumOff val="35000"/>
                  </a:schemeClr>
                </a:solidFill>
                <a:cs typeface="+mn-ea"/>
                <a:sym typeface="+mn-lt"/>
              </a:rPr>
              <a:t>1.</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25" name="文本框 24"/>
          <p:cNvSpPr txBox="1"/>
          <p:nvPr/>
        </p:nvSpPr>
        <p:spPr>
          <a:xfrm>
            <a:off x="7910631" y="3527313"/>
            <a:ext cx="1210588" cy="400110"/>
          </a:xfrm>
          <a:prstGeom prst="rect">
            <a:avLst/>
          </a:prstGeom>
          <a:noFill/>
        </p:spPr>
        <p:txBody>
          <a:bodyPr wrap="none" rtlCol="0">
            <a:spAutoFit/>
          </a:bodyPr>
          <a:lstStyle/>
          <a:p>
            <a:r>
              <a:rPr lang="zh-CN" altLang="en-US" sz="2000" b="1" dirty="0" smtClean="0">
                <a:solidFill>
                  <a:schemeClr val="tx1">
                    <a:lumMod val="65000"/>
                    <a:lumOff val="35000"/>
                  </a:schemeClr>
                </a:solidFill>
                <a:cs typeface="+mn-ea"/>
                <a:sym typeface="+mn-lt"/>
              </a:rPr>
              <a:t>主要</a:t>
            </a:r>
            <a:r>
              <a:rPr lang="zh-CN" altLang="en-US" sz="2000" b="1" dirty="0">
                <a:solidFill>
                  <a:schemeClr val="tx1">
                    <a:lumMod val="65000"/>
                    <a:lumOff val="35000"/>
                  </a:schemeClr>
                </a:solidFill>
                <a:cs typeface="+mn-ea"/>
                <a:sym typeface="+mn-lt"/>
              </a:rPr>
              <a:t>成员</a:t>
            </a:r>
            <a:endParaRPr lang="zh-CN" altLang="en-US" sz="2000" b="1" dirty="0">
              <a:solidFill>
                <a:schemeClr val="tx1">
                  <a:lumMod val="65000"/>
                  <a:lumOff val="35000"/>
                </a:schemeClr>
              </a:solidFill>
              <a:cs typeface="+mn-ea"/>
              <a:sym typeface="+mn-lt"/>
            </a:endParaRPr>
          </a:p>
        </p:txBody>
      </p:sp>
      <p:sp>
        <p:nvSpPr>
          <p:cNvPr id="26" name="椭圆 25"/>
          <p:cNvSpPr/>
          <p:nvPr/>
        </p:nvSpPr>
        <p:spPr>
          <a:xfrm>
            <a:off x="4160366" y="3278107"/>
            <a:ext cx="963746" cy="96374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27" name="椭圆 26"/>
          <p:cNvSpPr/>
          <p:nvPr/>
        </p:nvSpPr>
        <p:spPr>
          <a:xfrm>
            <a:off x="6804010" y="3278107"/>
            <a:ext cx="963746" cy="9637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cs typeface="+mn-ea"/>
              <a:sym typeface="+mn-lt"/>
            </a:endParaRPr>
          </a:p>
        </p:txBody>
      </p:sp>
      <p:sp>
        <p:nvSpPr>
          <p:cNvPr id="28" name="KSO_Shape"/>
          <p:cNvSpPr/>
          <p:nvPr/>
        </p:nvSpPr>
        <p:spPr bwMode="auto">
          <a:xfrm>
            <a:off x="7078121" y="3453874"/>
            <a:ext cx="454433" cy="575232"/>
          </a:xfrm>
          <a:custGeom>
            <a:avLst/>
            <a:gdLst>
              <a:gd name="T0" fmla="*/ 508479 w 1679575"/>
              <a:gd name="T1" fmla="*/ 933537 h 2125662"/>
              <a:gd name="T2" fmla="*/ 645344 w 1679575"/>
              <a:gd name="T3" fmla="*/ 1004349 h 2125662"/>
              <a:gd name="T4" fmla="*/ 637947 w 1679575"/>
              <a:gd name="T5" fmla="*/ 1045870 h 2125662"/>
              <a:gd name="T6" fmla="*/ 629410 w 1679575"/>
              <a:gd name="T7" fmla="*/ 1095637 h 2125662"/>
              <a:gd name="T8" fmla="*/ 645913 w 1679575"/>
              <a:gd name="T9" fmla="*/ 1148533 h 2125662"/>
              <a:gd name="T10" fmla="*/ 923628 w 1679575"/>
              <a:gd name="T11" fmla="*/ 1679766 h 2125662"/>
              <a:gd name="T12" fmla="*/ 886068 w 1679575"/>
              <a:gd name="T13" fmla="*/ 1137442 h 2125662"/>
              <a:gd name="T14" fmla="*/ 896597 w 1679575"/>
              <a:gd name="T15" fmla="*/ 1083408 h 2125662"/>
              <a:gd name="T16" fmla="*/ 885214 w 1679575"/>
              <a:gd name="T17" fmla="*/ 1039044 h 2125662"/>
              <a:gd name="T18" fmla="*/ 917083 w 1679575"/>
              <a:gd name="T19" fmla="*/ 999799 h 2125662"/>
              <a:gd name="T20" fmla="*/ 1048543 w 1679575"/>
              <a:gd name="T21" fmla="*/ 927280 h 2125662"/>
              <a:gd name="T22" fmla="*/ 1168905 w 1679575"/>
              <a:gd name="T23" fmla="*/ 933822 h 2125662"/>
              <a:gd name="T24" fmla="*/ 1257397 w 1679575"/>
              <a:gd name="T25" fmla="*/ 1021128 h 2125662"/>
              <a:gd name="T26" fmla="*/ 1333655 w 1679575"/>
              <a:gd name="T27" fmla="*/ 1118957 h 2125662"/>
              <a:gd name="T28" fmla="*/ 1397392 w 1679575"/>
              <a:gd name="T29" fmla="*/ 1227592 h 2125662"/>
              <a:gd name="T30" fmla="*/ 1446903 w 1679575"/>
              <a:gd name="T31" fmla="*/ 1349025 h 2125662"/>
              <a:gd name="T32" fmla="*/ 1482186 w 1679575"/>
              <a:gd name="T33" fmla="*/ 1483540 h 2125662"/>
              <a:gd name="T34" fmla="*/ 1501820 w 1679575"/>
              <a:gd name="T35" fmla="*/ 1632274 h 2125662"/>
              <a:gd name="T36" fmla="*/ 1439790 w 1679575"/>
              <a:gd name="T37" fmla="*/ 1742331 h 2125662"/>
              <a:gd name="T38" fmla="*/ 1242601 w 1679575"/>
              <a:gd name="T39" fmla="*/ 1826794 h 2125662"/>
              <a:gd name="T40" fmla="*/ 1035738 w 1679575"/>
              <a:gd name="T41" fmla="*/ 1881112 h 2125662"/>
              <a:gd name="T42" fmla="*/ 822331 w 1679575"/>
              <a:gd name="T43" fmla="*/ 1904432 h 2125662"/>
              <a:gd name="T44" fmla="*/ 596403 w 1679575"/>
              <a:gd name="T45" fmla="*/ 1894194 h 2125662"/>
              <a:gd name="T46" fmla="*/ 373036 w 1679575"/>
              <a:gd name="T47" fmla="*/ 1847838 h 2125662"/>
              <a:gd name="T48" fmla="*/ 159344 w 1679575"/>
              <a:gd name="T49" fmla="*/ 1766788 h 2125662"/>
              <a:gd name="T50" fmla="*/ 0 w 1679575"/>
              <a:gd name="T51" fmla="*/ 1676354 h 2125662"/>
              <a:gd name="T52" fmla="*/ 15365 w 1679575"/>
              <a:gd name="T53" fmla="*/ 1518519 h 2125662"/>
              <a:gd name="T54" fmla="*/ 47234 w 1679575"/>
              <a:gd name="T55" fmla="*/ 1376611 h 2125662"/>
              <a:gd name="T56" fmla="*/ 94468 w 1679575"/>
              <a:gd name="T57" fmla="*/ 1249206 h 2125662"/>
              <a:gd name="T58" fmla="*/ 155930 w 1679575"/>
              <a:gd name="T59" fmla="*/ 1135735 h 2125662"/>
              <a:gd name="T60" fmla="*/ 230765 w 1679575"/>
              <a:gd name="T61" fmla="*/ 1035348 h 2125662"/>
              <a:gd name="T62" fmla="*/ 317835 w 1679575"/>
              <a:gd name="T63" fmla="*/ 946334 h 2125662"/>
              <a:gd name="T64" fmla="*/ 427669 w 1679575"/>
              <a:gd name="T65" fmla="*/ 860449 h 2125662"/>
              <a:gd name="T66" fmla="*/ 831848 w 1679575"/>
              <a:gd name="T67" fmla="*/ 5125 h 2125662"/>
              <a:gd name="T68" fmla="*/ 927152 w 1679575"/>
              <a:gd name="T69" fmla="*/ 31035 h 2125662"/>
              <a:gd name="T70" fmla="*/ 1013353 w 1679575"/>
              <a:gd name="T71" fmla="*/ 76590 h 2125662"/>
              <a:gd name="T72" fmla="*/ 1087035 w 1679575"/>
              <a:gd name="T73" fmla="*/ 138945 h 2125662"/>
              <a:gd name="T74" fmla="*/ 1145356 w 1679575"/>
              <a:gd name="T75" fmla="*/ 215250 h 2125662"/>
              <a:gd name="T76" fmla="*/ 1186607 w 1679575"/>
              <a:gd name="T77" fmla="*/ 303514 h 2125662"/>
              <a:gd name="T78" fmla="*/ 1207944 w 1679575"/>
              <a:gd name="T79" fmla="*/ 401174 h 2125662"/>
              <a:gd name="T80" fmla="*/ 1205383 w 1679575"/>
              <a:gd name="T81" fmla="*/ 513924 h 2125662"/>
              <a:gd name="T82" fmla="*/ 1172382 w 1679575"/>
              <a:gd name="T83" fmla="*/ 626673 h 2125662"/>
              <a:gd name="T84" fmla="*/ 1112924 w 1679575"/>
              <a:gd name="T85" fmla="*/ 725187 h 2125662"/>
              <a:gd name="T86" fmla="*/ 1030706 w 1679575"/>
              <a:gd name="T87" fmla="*/ 804625 h 2125662"/>
              <a:gd name="T88" fmla="*/ 915204 w 1679575"/>
              <a:gd name="T89" fmla="*/ 867264 h 2125662"/>
              <a:gd name="T90" fmla="*/ 837253 w 1679575"/>
              <a:gd name="T91" fmla="*/ 887764 h 2125662"/>
              <a:gd name="T92" fmla="*/ 753044 w 1679575"/>
              <a:gd name="T93" fmla="*/ 893458 h 2125662"/>
              <a:gd name="T94" fmla="*/ 658879 w 1679575"/>
              <a:gd name="T95" fmla="*/ 881215 h 2125662"/>
              <a:gd name="T96" fmla="*/ 572394 w 1679575"/>
              <a:gd name="T97" fmla="*/ 850180 h 2125662"/>
              <a:gd name="T98" fmla="*/ 494728 w 1679575"/>
              <a:gd name="T99" fmla="*/ 802917 h 2125662"/>
              <a:gd name="T100" fmla="*/ 424459 w 1679575"/>
              <a:gd name="T101" fmla="*/ 736576 h 2125662"/>
              <a:gd name="T102" fmla="*/ 366992 w 1679575"/>
              <a:gd name="T103" fmla="*/ 651159 h 2125662"/>
              <a:gd name="T104" fmla="*/ 330578 w 1679575"/>
              <a:gd name="T105" fmla="*/ 553500 h 2125662"/>
              <a:gd name="T106" fmla="*/ 317206 w 1679575"/>
              <a:gd name="T107" fmla="*/ 446729 h 2125662"/>
              <a:gd name="T108" fmla="*/ 328586 w 1679575"/>
              <a:gd name="T109" fmla="*/ 345653 h 2125662"/>
              <a:gd name="T110" fmla="*/ 361587 w 1679575"/>
              <a:gd name="T111" fmla="*/ 253403 h 2125662"/>
              <a:gd name="T112" fmla="*/ 412795 w 1679575"/>
              <a:gd name="T113" fmla="*/ 171118 h 2125662"/>
              <a:gd name="T114" fmla="*/ 479934 w 1679575"/>
              <a:gd name="T115" fmla="*/ 101931 h 2125662"/>
              <a:gd name="T116" fmla="*/ 560729 w 1679575"/>
              <a:gd name="T117" fmla="*/ 48972 h 2125662"/>
              <a:gd name="T118" fmla="*/ 652620 w 1679575"/>
              <a:gd name="T119" fmla="*/ 13952 h 2125662"/>
              <a:gd name="T120" fmla="*/ 752191 w 1679575"/>
              <a:gd name="T121" fmla="*/ 0 h 21256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679575" h="2125662">
                <a:moveTo>
                  <a:pt x="481421" y="957262"/>
                </a:moveTo>
                <a:lnTo>
                  <a:pt x="484914" y="961070"/>
                </a:lnTo>
                <a:lnTo>
                  <a:pt x="490948" y="968686"/>
                </a:lnTo>
                <a:lnTo>
                  <a:pt x="497299" y="975667"/>
                </a:lnTo>
                <a:lnTo>
                  <a:pt x="510319" y="990264"/>
                </a:lnTo>
                <a:lnTo>
                  <a:pt x="523657" y="1003909"/>
                </a:lnTo>
                <a:lnTo>
                  <a:pt x="537947" y="1017237"/>
                </a:lnTo>
                <a:lnTo>
                  <a:pt x="552237" y="1029613"/>
                </a:lnTo>
                <a:lnTo>
                  <a:pt x="567480" y="1041671"/>
                </a:lnTo>
                <a:lnTo>
                  <a:pt x="583040" y="1053095"/>
                </a:lnTo>
                <a:lnTo>
                  <a:pt x="598601" y="1063884"/>
                </a:lnTo>
                <a:lnTo>
                  <a:pt x="615114" y="1074039"/>
                </a:lnTo>
                <a:lnTo>
                  <a:pt x="631627" y="1083558"/>
                </a:lnTo>
                <a:lnTo>
                  <a:pt x="649093" y="1092126"/>
                </a:lnTo>
                <a:lnTo>
                  <a:pt x="666241" y="1100377"/>
                </a:lnTo>
                <a:lnTo>
                  <a:pt x="684025" y="1107993"/>
                </a:lnTo>
                <a:lnTo>
                  <a:pt x="701808" y="1114657"/>
                </a:lnTo>
                <a:lnTo>
                  <a:pt x="720226" y="1120686"/>
                </a:lnTo>
                <a:lnTo>
                  <a:pt x="738645" y="1125763"/>
                </a:lnTo>
                <a:lnTo>
                  <a:pt x="734517" y="1130840"/>
                </a:lnTo>
                <a:lnTo>
                  <a:pt x="730706" y="1135283"/>
                </a:lnTo>
                <a:lnTo>
                  <a:pt x="727213" y="1140043"/>
                </a:lnTo>
                <a:lnTo>
                  <a:pt x="723402" y="1145437"/>
                </a:lnTo>
                <a:lnTo>
                  <a:pt x="720544" y="1150515"/>
                </a:lnTo>
                <a:lnTo>
                  <a:pt x="717368" y="1155909"/>
                </a:lnTo>
                <a:lnTo>
                  <a:pt x="714510" y="1161304"/>
                </a:lnTo>
                <a:lnTo>
                  <a:pt x="711970" y="1167016"/>
                </a:lnTo>
                <a:lnTo>
                  <a:pt x="710064" y="1172410"/>
                </a:lnTo>
                <a:lnTo>
                  <a:pt x="708159" y="1178439"/>
                </a:lnTo>
                <a:lnTo>
                  <a:pt x="706254" y="1184151"/>
                </a:lnTo>
                <a:lnTo>
                  <a:pt x="704983" y="1190498"/>
                </a:lnTo>
                <a:lnTo>
                  <a:pt x="704031" y="1196210"/>
                </a:lnTo>
                <a:lnTo>
                  <a:pt x="702761" y="1202556"/>
                </a:lnTo>
                <a:lnTo>
                  <a:pt x="702443" y="1208903"/>
                </a:lnTo>
                <a:lnTo>
                  <a:pt x="702125" y="1215249"/>
                </a:lnTo>
                <a:lnTo>
                  <a:pt x="702443" y="1222548"/>
                </a:lnTo>
                <a:lnTo>
                  <a:pt x="703078" y="1229529"/>
                </a:lnTo>
                <a:lnTo>
                  <a:pt x="704348" y="1236510"/>
                </a:lnTo>
                <a:lnTo>
                  <a:pt x="705619" y="1243174"/>
                </a:lnTo>
                <a:lnTo>
                  <a:pt x="707206" y="1249838"/>
                </a:lnTo>
                <a:lnTo>
                  <a:pt x="709112" y="1256819"/>
                </a:lnTo>
                <a:lnTo>
                  <a:pt x="711652" y="1263166"/>
                </a:lnTo>
                <a:lnTo>
                  <a:pt x="714193" y="1269512"/>
                </a:lnTo>
                <a:lnTo>
                  <a:pt x="717686" y="1275542"/>
                </a:lnTo>
                <a:lnTo>
                  <a:pt x="720861" y="1281571"/>
                </a:lnTo>
                <a:lnTo>
                  <a:pt x="724355" y="1287283"/>
                </a:lnTo>
                <a:lnTo>
                  <a:pt x="728483" y="1292995"/>
                </a:lnTo>
                <a:lnTo>
                  <a:pt x="732611" y="1298389"/>
                </a:lnTo>
                <a:lnTo>
                  <a:pt x="737057" y="1303784"/>
                </a:lnTo>
                <a:lnTo>
                  <a:pt x="742138" y="1308861"/>
                </a:lnTo>
                <a:lnTo>
                  <a:pt x="746901" y="1313304"/>
                </a:lnTo>
                <a:lnTo>
                  <a:pt x="672275" y="1874339"/>
                </a:lnTo>
                <a:lnTo>
                  <a:pt x="854237" y="2050773"/>
                </a:lnTo>
                <a:lnTo>
                  <a:pt x="1030800" y="1874339"/>
                </a:lnTo>
                <a:lnTo>
                  <a:pt x="956173" y="1313304"/>
                </a:lnTo>
                <a:lnTo>
                  <a:pt x="961572" y="1308544"/>
                </a:lnTo>
                <a:lnTo>
                  <a:pt x="966018" y="1303466"/>
                </a:lnTo>
                <a:lnTo>
                  <a:pt x="970781" y="1298072"/>
                </a:lnTo>
                <a:lnTo>
                  <a:pt x="974910" y="1292995"/>
                </a:lnTo>
                <a:lnTo>
                  <a:pt x="978720" y="1286965"/>
                </a:lnTo>
                <a:lnTo>
                  <a:pt x="982531" y="1281571"/>
                </a:lnTo>
                <a:lnTo>
                  <a:pt x="986024" y="1275224"/>
                </a:lnTo>
                <a:lnTo>
                  <a:pt x="988882" y="1269195"/>
                </a:lnTo>
                <a:lnTo>
                  <a:pt x="991423" y="1262849"/>
                </a:lnTo>
                <a:lnTo>
                  <a:pt x="994281" y="1256502"/>
                </a:lnTo>
                <a:lnTo>
                  <a:pt x="996186" y="1249838"/>
                </a:lnTo>
                <a:lnTo>
                  <a:pt x="997774" y="1243174"/>
                </a:lnTo>
                <a:lnTo>
                  <a:pt x="999044" y="1236510"/>
                </a:lnTo>
                <a:lnTo>
                  <a:pt x="999997" y="1229212"/>
                </a:lnTo>
                <a:lnTo>
                  <a:pt x="1000632" y="1222548"/>
                </a:lnTo>
                <a:lnTo>
                  <a:pt x="1000632" y="1215249"/>
                </a:lnTo>
                <a:lnTo>
                  <a:pt x="1000632" y="1208903"/>
                </a:lnTo>
                <a:lnTo>
                  <a:pt x="1000314" y="1203191"/>
                </a:lnTo>
                <a:lnTo>
                  <a:pt x="999679" y="1197479"/>
                </a:lnTo>
                <a:lnTo>
                  <a:pt x="998727" y="1191767"/>
                </a:lnTo>
                <a:lnTo>
                  <a:pt x="997456" y="1186055"/>
                </a:lnTo>
                <a:lnTo>
                  <a:pt x="996186" y="1180661"/>
                </a:lnTo>
                <a:lnTo>
                  <a:pt x="994598" y="1175266"/>
                </a:lnTo>
                <a:lnTo>
                  <a:pt x="992375" y="1169872"/>
                </a:lnTo>
                <a:lnTo>
                  <a:pt x="990152" y="1164794"/>
                </a:lnTo>
                <a:lnTo>
                  <a:pt x="987929" y="1159400"/>
                </a:lnTo>
                <a:lnTo>
                  <a:pt x="985389" y="1154640"/>
                </a:lnTo>
                <a:lnTo>
                  <a:pt x="982849" y="1149563"/>
                </a:lnTo>
                <a:lnTo>
                  <a:pt x="979355" y="1144803"/>
                </a:lnTo>
                <a:lnTo>
                  <a:pt x="976497" y="1139725"/>
                </a:lnTo>
                <a:lnTo>
                  <a:pt x="973004" y="1135283"/>
                </a:lnTo>
                <a:lnTo>
                  <a:pt x="969829" y="1130840"/>
                </a:lnTo>
                <a:lnTo>
                  <a:pt x="987612" y="1126398"/>
                </a:lnTo>
                <a:lnTo>
                  <a:pt x="1005713" y="1121320"/>
                </a:lnTo>
                <a:lnTo>
                  <a:pt x="1023496" y="1115609"/>
                </a:lnTo>
                <a:lnTo>
                  <a:pt x="1041280" y="1109262"/>
                </a:lnTo>
                <a:lnTo>
                  <a:pt x="1058428" y="1101963"/>
                </a:lnTo>
                <a:lnTo>
                  <a:pt x="1075576" y="1094665"/>
                </a:lnTo>
                <a:lnTo>
                  <a:pt x="1092089" y="1086097"/>
                </a:lnTo>
                <a:lnTo>
                  <a:pt x="1108602" y="1076895"/>
                </a:lnTo>
                <a:lnTo>
                  <a:pt x="1124480" y="1067375"/>
                </a:lnTo>
                <a:lnTo>
                  <a:pt x="1140041" y="1056903"/>
                </a:lnTo>
                <a:lnTo>
                  <a:pt x="1155601" y="1046114"/>
                </a:lnTo>
                <a:lnTo>
                  <a:pt x="1170209" y="1034690"/>
                </a:lnTo>
                <a:lnTo>
                  <a:pt x="1184817" y="1022632"/>
                </a:lnTo>
                <a:lnTo>
                  <a:pt x="1198472" y="1009938"/>
                </a:lnTo>
                <a:lnTo>
                  <a:pt x="1211809" y="996928"/>
                </a:lnTo>
                <a:lnTo>
                  <a:pt x="1225147" y="983283"/>
                </a:lnTo>
                <a:lnTo>
                  <a:pt x="1228640" y="979792"/>
                </a:lnTo>
                <a:lnTo>
                  <a:pt x="1232451" y="982966"/>
                </a:lnTo>
                <a:lnTo>
                  <a:pt x="1257220" y="1002005"/>
                </a:lnTo>
                <a:lnTo>
                  <a:pt x="1281037" y="1021680"/>
                </a:lnTo>
                <a:lnTo>
                  <a:pt x="1304537" y="1041989"/>
                </a:lnTo>
                <a:lnTo>
                  <a:pt x="1316604" y="1052143"/>
                </a:lnTo>
                <a:lnTo>
                  <a:pt x="1327719" y="1062615"/>
                </a:lnTo>
                <a:lnTo>
                  <a:pt x="1338833" y="1073404"/>
                </a:lnTo>
                <a:lnTo>
                  <a:pt x="1349948" y="1084193"/>
                </a:lnTo>
                <a:lnTo>
                  <a:pt x="1361062" y="1094982"/>
                </a:lnTo>
                <a:lnTo>
                  <a:pt x="1371860" y="1105771"/>
                </a:lnTo>
                <a:lnTo>
                  <a:pt x="1382339" y="1116561"/>
                </a:lnTo>
                <a:lnTo>
                  <a:pt x="1392818" y="1127984"/>
                </a:lnTo>
                <a:lnTo>
                  <a:pt x="1403298" y="1139408"/>
                </a:lnTo>
                <a:lnTo>
                  <a:pt x="1413460" y="1150832"/>
                </a:lnTo>
                <a:lnTo>
                  <a:pt x="1423304" y="1162573"/>
                </a:lnTo>
                <a:lnTo>
                  <a:pt x="1433149" y="1174314"/>
                </a:lnTo>
                <a:lnTo>
                  <a:pt x="1442675" y="1186373"/>
                </a:lnTo>
                <a:lnTo>
                  <a:pt x="1452202" y="1198748"/>
                </a:lnTo>
                <a:lnTo>
                  <a:pt x="1461411" y="1210807"/>
                </a:lnTo>
                <a:lnTo>
                  <a:pt x="1470621" y="1223183"/>
                </a:lnTo>
                <a:lnTo>
                  <a:pt x="1479830" y="1235876"/>
                </a:lnTo>
                <a:lnTo>
                  <a:pt x="1488404" y="1248569"/>
                </a:lnTo>
                <a:lnTo>
                  <a:pt x="1496978" y="1261262"/>
                </a:lnTo>
                <a:lnTo>
                  <a:pt x="1505552" y="1274272"/>
                </a:lnTo>
                <a:lnTo>
                  <a:pt x="1513809" y="1287600"/>
                </a:lnTo>
                <a:lnTo>
                  <a:pt x="1521748" y="1300611"/>
                </a:lnTo>
                <a:lnTo>
                  <a:pt x="1529687" y="1314573"/>
                </a:lnTo>
                <a:lnTo>
                  <a:pt x="1537308" y="1328218"/>
                </a:lnTo>
                <a:lnTo>
                  <a:pt x="1544930" y="1341863"/>
                </a:lnTo>
                <a:lnTo>
                  <a:pt x="1552234" y="1355826"/>
                </a:lnTo>
                <a:lnTo>
                  <a:pt x="1559537" y="1369788"/>
                </a:lnTo>
                <a:lnTo>
                  <a:pt x="1566206" y="1384385"/>
                </a:lnTo>
                <a:lnTo>
                  <a:pt x="1573193" y="1398982"/>
                </a:lnTo>
                <a:lnTo>
                  <a:pt x="1579544" y="1413579"/>
                </a:lnTo>
                <a:lnTo>
                  <a:pt x="1586213" y="1428176"/>
                </a:lnTo>
                <a:lnTo>
                  <a:pt x="1592246" y="1443725"/>
                </a:lnTo>
                <a:lnTo>
                  <a:pt x="1598280" y="1458640"/>
                </a:lnTo>
                <a:lnTo>
                  <a:pt x="1603996" y="1473871"/>
                </a:lnTo>
                <a:lnTo>
                  <a:pt x="1609712" y="1489738"/>
                </a:lnTo>
                <a:lnTo>
                  <a:pt x="1614793" y="1505287"/>
                </a:lnTo>
                <a:lnTo>
                  <a:pt x="1620191" y="1521153"/>
                </a:lnTo>
                <a:lnTo>
                  <a:pt x="1624955" y="1537337"/>
                </a:lnTo>
                <a:lnTo>
                  <a:pt x="1630036" y="1553521"/>
                </a:lnTo>
                <a:lnTo>
                  <a:pt x="1634482" y="1570339"/>
                </a:lnTo>
                <a:lnTo>
                  <a:pt x="1638610" y="1586840"/>
                </a:lnTo>
                <a:lnTo>
                  <a:pt x="1643056" y="1603976"/>
                </a:lnTo>
                <a:lnTo>
                  <a:pt x="1646867" y="1620794"/>
                </a:lnTo>
                <a:lnTo>
                  <a:pt x="1650677" y="1637930"/>
                </a:lnTo>
                <a:lnTo>
                  <a:pt x="1654170" y="1655383"/>
                </a:lnTo>
                <a:lnTo>
                  <a:pt x="1657664" y="1673153"/>
                </a:lnTo>
                <a:lnTo>
                  <a:pt x="1660522" y="1690923"/>
                </a:lnTo>
                <a:lnTo>
                  <a:pt x="1663697" y="1709011"/>
                </a:lnTo>
                <a:lnTo>
                  <a:pt x="1666238" y="1727099"/>
                </a:lnTo>
                <a:lnTo>
                  <a:pt x="1668461" y="1745821"/>
                </a:lnTo>
                <a:lnTo>
                  <a:pt x="1670684" y="1764226"/>
                </a:lnTo>
                <a:lnTo>
                  <a:pt x="1672589" y="1783266"/>
                </a:lnTo>
                <a:lnTo>
                  <a:pt x="1674177" y="1802305"/>
                </a:lnTo>
                <a:lnTo>
                  <a:pt x="1676082" y="1821345"/>
                </a:lnTo>
                <a:lnTo>
                  <a:pt x="1677352" y="1841019"/>
                </a:lnTo>
                <a:lnTo>
                  <a:pt x="1678305" y="1860694"/>
                </a:lnTo>
                <a:lnTo>
                  <a:pt x="1679258" y="1880368"/>
                </a:lnTo>
                <a:lnTo>
                  <a:pt x="1679575" y="1900677"/>
                </a:lnTo>
                <a:lnTo>
                  <a:pt x="1679575" y="1903850"/>
                </a:lnTo>
                <a:lnTo>
                  <a:pt x="1677035" y="1905437"/>
                </a:lnTo>
                <a:lnTo>
                  <a:pt x="1653853" y="1918765"/>
                </a:lnTo>
                <a:lnTo>
                  <a:pt x="1630353" y="1931775"/>
                </a:lnTo>
                <a:lnTo>
                  <a:pt x="1606854" y="1944151"/>
                </a:lnTo>
                <a:lnTo>
                  <a:pt x="1583037" y="1956209"/>
                </a:lnTo>
                <a:lnTo>
                  <a:pt x="1558902" y="1967950"/>
                </a:lnTo>
                <a:lnTo>
                  <a:pt x="1534768" y="1979374"/>
                </a:lnTo>
                <a:lnTo>
                  <a:pt x="1510316" y="1990163"/>
                </a:lnTo>
                <a:lnTo>
                  <a:pt x="1485864" y="2000635"/>
                </a:lnTo>
                <a:lnTo>
                  <a:pt x="1461411" y="2010790"/>
                </a:lnTo>
                <a:lnTo>
                  <a:pt x="1436642" y="2020627"/>
                </a:lnTo>
                <a:lnTo>
                  <a:pt x="1411872" y="2029512"/>
                </a:lnTo>
                <a:lnTo>
                  <a:pt x="1386785" y="2038397"/>
                </a:lnTo>
                <a:lnTo>
                  <a:pt x="1361380" y="2046965"/>
                </a:lnTo>
                <a:lnTo>
                  <a:pt x="1335975" y="2054581"/>
                </a:lnTo>
                <a:lnTo>
                  <a:pt x="1310570" y="2062514"/>
                </a:lnTo>
                <a:lnTo>
                  <a:pt x="1285166" y="2069495"/>
                </a:lnTo>
                <a:lnTo>
                  <a:pt x="1259443" y="2076159"/>
                </a:lnTo>
                <a:lnTo>
                  <a:pt x="1233403" y="2082506"/>
                </a:lnTo>
                <a:lnTo>
                  <a:pt x="1207681" y="2088535"/>
                </a:lnTo>
                <a:lnTo>
                  <a:pt x="1181959" y="2093929"/>
                </a:lnTo>
                <a:lnTo>
                  <a:pt x="1155919" y="2099007"/>
                </a:lnTo>
                <a:lnTo>
                  <a:pt x="1129561" y="2103767"/>
                </a:lnTo>
                <a:lnTo>
                  <a:pt x="1103204" y="2107892"/>
                </a:lnTo>
                <a:lnTo>
                  <a:pt x="1077164" y="2111382"/>
                </a:lnTo>
                <a:lnTo>
                  <a:pt x="1050806" y="2114873"/>
                </a:lnTo>
                <a:lnTo>
                  <a:pt x="1024131" y="2117729"/>
                </a:lnTo>
                <a:lnTo>
                  <a:pt x="997774" y="2119950"/>
                </a:lnTo>
                <a:lnTo>
                  <a:pt x="971099" y="2121854"/>
                </a:lnTo>
                <a:lnTo>
                  <a:pt x="944424" y="2123441"/>
                </a:lnTo>
                <a:lnTo>
                  <a:pt x="917749" y="2125028"/>
                </a:lnTo>
                <a:lnTo>
                  <a:pt x="891074" y="2125662"/>
                </a:lnTo>
                <a:lnTo>
                  <a:pt x="864399" y="2125662"/>
                </a:lnTo>
                <a:lnTo>
                  <a:pt x="835818" y="2125662"/>
                </a:lnTo>
                <a:lnTo>
                  <a:pt x="807238" y="2124710"/>
                </a:lnTo>
                <a:lnTo>
                  <a:pt x="778657" y="2123124"/>
                </a:lnTo>
                <a:lnTo>
                  <a:pt x="750395" y="2121537"/>
                </a:lnTo>
                <a:lnTo>
                  <a:pt x="722132" y="2119316"/>
                </a:lnTo>
                <a:lnTo>
                  <a:pt x="693869" y="2116777"/>
                </a:lnTo>
                <a:lnTo>
                  <a:pt x="665606" y="2113604"/>
                </a:lnTo>
                <a:lnTo>
                  <a:pt x="637661" y="2109478"/>
                </a:lnTo>
                <a:lnTo>
                  <a:pt x="609398" y="2105353"/>
                </a:lnTo>
                <a:lnTo>
                  <a:pt x="581453" y="2100593"/>
                </a:lnTo>
                <a:lnTo>
                  <a:pt x="553825" y="2095199"/>
                </a:lnTo>
                <a:lnTo>
                  <a:pt x="525880" y="2089487"/>
                </a:lnTo>
                <a:lnTo>
                  <a:pt x="498252" y="2083458"/>
                </a:lnTo>
                <a:lnTo>
                  <a:pt x="470624" y="2076476"/>
                </a:lnTo>
                <a:lnTo>
                  <a:pt x="443314" y="2069495"/>
                </a:lnTo>
                <a:lnTo>
                  <a:pt x="416321" y="2061879"/>
                </a:lnTo>
                <a:lnTo>
                  <a:pt x="389011" y="2053629"/>
                </a:lnTo>
                <a:lnTo>
                  <a:pt x="362019" y="2045378"/>
                </a:lnTo>
                <a:lnTo>
                  <a:pt x="335343" y="2036176"/>
                </a:lnTo>
                <a:lnTo>
                  <a:pt x="308668" y="2026656"/>
                </a:lnTo>
                <a:lnTo>
                  <a:pt x="282311" y="2016502"/>
                </a:lnTo>
                <a:lnTo>
                  <a:pt x="255953" y="2006030"/>
                </a:lnTo>
                <a:lnTo>
                  <a:pt x="229913" y="1994923"/>
                </a:lnTo>
                <a:lnTo>
                  <a:pt x="203556" y="1983499"/>
                </a:lnTo>
                <a:lnTo>
                  <a:pt x="177833" y="1971441"/>
                </a:lnTo>
                <a:lnTo>
                  <a:pt x="152429" y="1959065"/>
                </a:lnTo>
                <a:lnTo>
                  <a:pt x="127024" y="1946372"/>
                </a:lnTo>
                <a:lnTo>
                  <a:pt x="101619" y="1933044"/>
                </a:lnTo>
                <a:lnTo>
                  <a:pt x="76532" y="1919399"/>
                </a:lnTo>
                <a:lnTo>
                  <a:pt x="51762" y="1905437"/>
                </a:lnTo>
                <a:lnTo>
                  <a:pt x="27310" y="1890523"/>
                </a:lnTo>
                <a:lnTo>
                  <a:pt x="2858" y="1875291"/>
                </a:lnTo>
                <a:lnTo>
                  <a:pt x="0" y="1888301"/>
                </a:lnTo>
                <a:lnTo>
                  <a:pt x="0" y="1870531"/>
                </a:lnTo>
                <a:lnTo>
                  <a:pt x="952" y="1850222"/>
                </a:lnTo>
                <a:lnTo>
                  <a:pt x="2223" y="1829913"/>
                </a:lnTo>
                <a:lnTo>
                  <a:pt x="3493" y="1809604"/>
                </a:lnTo>
                <a:lnTo>
                  <a:pt x="5398" y="1790247"/>
                </a:lnTo>
                <a:lnTo>
                  <a:pt x="6986" y="1770573"/>
                </a:lnTo>
                <a:lnTo>
                  <a:pt x="9209" y="1750898"/>
                </a:lnTo>
                <a:lnTo>
                  <a:pt x="11749" y="1732176"/>
                </a:lnTo>
                <a:lnTo>
                  <a:pt x="14290" y="1713136"/>
                </a:lnTo>
                <a:lnTo>
                  <a:pt x="17148" y="1694414"/>
                </a:lnTo>
                <a:lnTo>
                  <a:pt x="20006" y="1676009"/>
                </a:lnTo>
                <a:lnTo>
                  <a:pt x="23499" y="1657604"/>
                </a:lnTo>
                <a:lnTo>
                  <a:pt x="26992" y="1639834"/>
                </a:lnTo>
                <a:lnTo>
                  <a:pt x="30486" y="1621746"/>
                </a:lnTo>
                <a:lnTo>
                  <a:pt x="34931" y="1604293"/>
                </a:lnTo>
                <a:lnTo>
                  <a:pt x="38742" y="1586840"/>
                </a:lnTo>
                <a:lnTo>
                  <a:pt x="43188" y="1569704"/>
                </a:lnTo>
                <a:lnTo>
                  <a:pt x="47951" y="1552569"/>
                </a:lnTo>
                <a:lnTo>
                  <a:pt x="52715" y="1536068"/>
                </a:lnTo>
                <a:lnTo>
                  <a:pt x="57796" y="1519249"/>
                </a:lnTo>
                <a:lnTo>
                  <a:pt x="62877" y="1503066"/>
                </a:lnTo>
                <a:lnTo>
                  <a:pt x="68593" y="1486564"/>
                </a:lnTo>
                <a:lnTo>
                  <a:pt x="73991" y="1470698"/>
                </a:lnTo>
                <a:lnTo>
                  <a:pt x="80025" y="1455149"/>
                </a:lnTo>
                <a:lnTo>
                  <a:pt x="86059" y="1439283"/>
                </a:lnTo>
                <a:lnTo>
                  <a:pt x="92410" y="1424051"/>
                </a:lnTo>
                <a:lnTo>
                  <a:pt x="98761" y="1409137"/>
                </a:lnTo>
                <a:lnTo>
                  <a:pt x="105430" y="1393905"/>
                </a:lnTo>
                <a:lnTo>
                  <a:pt x="112098" y="1378990"/>
                </a:lnTo>
                <a:lnTo>
                  <a:pt x="119402" y="1364393"/>
                </a:lnTo>
                <a:lnTo>
                  <a:pt x="126706" y="1350114"/>
                </a:lnTo>
                <a:lnTo>
                  <a:pt x="134010" y="1335834"/>
                </a:lnTo>
                <a:lnTo>
                  <a:pt x="141632" y="1321871"/>
                </a:lnTo>
                <a:lnTo>
                  <a:pt x="149571" y="1307909"/>
                </a:lnTo>
                <a:lnTo>
                  <a:pt x="157510" y="1294264"/>
                </a:lnTo>
                <a:lnTo>
                  <a:pt x="165766" y="1280936"/>
                </a:lnTo>
                <a:lnTo>
                  <a:pt x="174023" y="1267291"/>
                </a:lnTo>
                <a:lnTo>
                  <a:pt x="182597" y="1253963"/>
                </a:lnTo>
                <a:lnTo>
                  <a:pt x="191171" y="1241270"/>
                </a:lnTo>
                <a:lnTo>
                  <a:pt x="200380" y="1228260"/>
                </a:lnTo>
                <a:lnTo>
                  <a:pt x="209589" y="1215884"/>
                </a:lnTo>
                <a:lnTo>
                  <a:pt x="218799" y="1203191"/>
                </a:lnTo>
                <a:lnTo>
                  <a:pt x="228008" y="1191133"/>
                </a:lnTo>
                <a:lnTo>
                  <a:pt x="237852" y="1178757"/>
                </a:lnTo>
                <a:lnTo>
                  <a:pt x="247697" y="1167016"/>
                </a:lnTo>
                <a:lnTo>
                  <a:pt x="257541" y="1155275"/>
                </a:lnTo>
                <a:lnTo>
                  <a:pt x="267703" y="1143533"/>
                </a:lnTo>
                <a:lnTo>
                  <a:pt x="278182" y="1132110"/>
                </a:lnTo>
                <a:lnTo>
                  <a:pt x="288662" y="1120686"/>
                </a:lnTo>
                <a:lnTo>
                  <a:pt x="298824" y="1109579"/>
                </a:lnTo>
                <a:lnTo>
                  <a:pt x="309938" y="1098473"/>
                </a:lnTo>
                <a:lnTo>
                  <a:pt x="320735" y="1087684"/>
                </a:lnTo>
                <a:lnTo>
                  <a:pt x="331850" y="1076895"/>
                </a:lnTo>
                <a:lnTo>
                  <a:pt x="343282" y="1066423"/>
                </a:lnTo>
                <a:lnTo>
                  <a:pt x="354715" y="1055951"/>
                </a:lnTo>
                <a:lnTo>
                  <a:pt x="366147" y="1045797"/>
                </a:lnTo>
                <a:lnTo>
                  <a:pt x="377897" y="1035642"/>
                </a:lnTo>
                <a:lnTo>
                  <a:pt x="389964" y="1025805"/>
                </a:lnTo>
                <a:lnTo>
                  <a:pt x="401714" y="1015968"/>
                </a:lnTo>
                <a:lnTo>
                  <a:pt x="414099" y="1006448"/>
                </a:lnTo>
                <a:lnTo>
                  <a:pt x="426801" y="996928"/>
                </a:lnTo>
                <a:lnTo>
                  <a:pt x="439186" y="987408"/>
                </a:lnTo>
                <a:lnTo>
                  <a:pt x="451571" y="977888"/>
                </a:lnTo>
                <a:lnTo>
                  <a:pt x="477293" y="960118"/>
                </a:lnTo>
                <a:lnTo>
                  <a:pt x="481421" y="957262"/>
                </a:lnTo>
                <a:close/>
                <a:moveTo>
                  <a:pt x="839471" y="0"/>
                </a:moveTo>
                <a:lnTo>
                  <a:pt x="852171" y="0"/>
                </a:lnTo>
                <a:lnTo>
                  <a:pt x="865506" y="0"/>
                </a:lnTo>
                <a:lnTo>
                  <a:pt x="878206" y="636"/>
                </a:lnTo>
                <a:lnTo>
                  <a:pt x="890906" y="1271"/>
                </a:lnTo>
                <a:lnTo>
                  <a:pt x="903288" y="2542"/>
                </a:lnTo>
                <a:lnTo>
                  <a:pt x="915988" y="3813"/>
                </a:lnTo>
                <a:lnTo>
                  <a:pt x="928371" y="5719"/>
                </a:lnTo>
                <a:lnTo>
                  <a:pt x="940436" y="7943"/>
                </a:lnTo>
                <a:lnTo>
                  <a:pt x="952818" y="10167"/>
                </a:lnTo>
                <a:lnTo>
                  <a:pt x="964883" y="12708"/>
                </a:lnTo>
                <a:lnTo>
                  <a:pt x="976631" y="15568"/>
                </a:lnTo>
                <a:lnTo>
                  <a:pt x="988696" y="19062"/>
                </a:lnTo>
                <a:lnTo>
                  <a:pt x="1000443" y="22239"/>
                </a:lnTo>
                <a:lnTo>
                  <a:pt x="1011873" y="26052"/>
                </a:lnTo>
                <a:lnTo>
                  <a:pt x="1023621" y="30182"/>
                </a:lnTo>
                <a:lnTo>
                  <a:pt x="1034733" y="34630"/>
                </a:lnTo>
                <a:lnTo>
                  <a:pt x="1046163" y="39395"/>
                </a:lnTo>
                <a:lnTo>
                  <a:pt x="1057276" y="44161"/>
                </a:lnTo>
                <a:lnTo>
                  <a:pt x="1068388" y="48926"/>
                </a:lnTo>
                <a:lnTo>
                  <a:pt x="1079183" y="54645"/>
                </a:lnTo>
                <a:lnTo>
                  <a:pt x="1089661" y="60046"/>
                </a:lnTo>
                <a:lnTo>
                  <a:pt x="1100456" y="66082"/>
                </a:lnTo>
                <a:lnTo>
                  <a:pt x="1110616" y="72119"/>
                </a:lnTo>
                <a:lnTo>
                  <a:pt x="1120776" y="78790"/>
                </a:lnTo>
                <a:lnTo>
                  <a:pt x="1130936" y="85462"/>
                </a:lnTo>
                <a:lnTo>
                  <a:pt x="1140461" y="92134"/>
                </a:lnTo>
                <a:lnTo>
                  <a:pt x="1150303" y="99123"/>
                </a:lnTo>
                <a:lnTo>
                  <a:pt x="1159828" y="106430"/>
                </a:lnTo>
                <a:lnTo>
                  <a:pt x="1169353" y="114055"/>
                </a:lnTo>
                <a:lnTo>
                  <a:pt x="1178561" y="121680"/>
                </a:lnTo>
                <a:lnTo>
                  <a:pt x="1187133" y="129623"/>
                </a:lnTo>
                <a:lnTo>
                  <a:pt x="1196023" y="137883"/>
                </a:lnTo>
                <a:lnTo>
                  <a:pt x="1204596" y="146143"/>
                </a:lnTo>
                <a:lnTo>
                  <a:pt x="1213168" y="155039"/>
                </a:lnTo>
                <a:lnTo>
                  <a:pt x="1221106" y="163299"/>
                </a:lnTo>
                <a:lnTo>
                  <a:pt x="1229043" y="172513"/>
                </a:lnTo>
                <a:lnTo>
                  <a:pt x="1236981" y="181726"/>
                </a:lnTo>
                <a:lnTo>
                  <a:pt x="1244283" y="190939"/>
                </a:lnTo>
                <a:lnTo>
                  <a:pt x="1251586" y="200153"/>
                </a:lnTo>
                <a:lnTo>
                  <a:pt x="1258888" y="210001"/>
                </a:lnTo>
                <a:lnTo>
                  <a:pt x="1265556" y="219850"/>
                </a:lnTo>
                <a:lnTo>
                  <a:pt x="1272223" y="230017"/>
                </a:lnTo>
                <a:lnTo>
                  <a:pt x="1278256" y="240183"/>
                </a:lnTo>
                <a:lnTo>
                  <a:pt x="1284606" y="250667"/>
                </a:lnTo>
                <a:lnTo>
                  <a:pt x="1290321" y="261151"/>
                </a:lnTo>
                <a:lnTo>
                  <a:pt x="1296353" y="271953"/>
                </a:lnTo>
                <a:lnTo>
                  <a:pt x="1301433" y="282755"/>
                </a:lnTo>
                <a:lnTo>
                  <a:pt x="1306831" y="293239"/>
                </a:lnTo>
                <a:lnTo>
                  <a:pt x="1311593" y="304359"/>
                </a:lnTo>
                <a:lnTo>
                  <a:pt x="1316356" y="315796"/>
                </a:lnTo>
                <a:lnTo>
                  <a:pt x="1320483" y="327234"/>
                </a:lnTo>
                <a:lnTo>
                  <a:pt x="1324293" y="338671"/>
                </a:lnTo>
                <a:lnTo>
                  <a:pt x="1328421" y="350426"/>
                </a:lnTo>
                <a:lnTo>
                  <a:pt x="1331913" y="362181"/>
                </a:lnTo>
                <a:lnTo>
                  <a:pt x="1335088" y="373936"/>
                </a:lnTo>
                <a:lnTo>
                  <a:pt x="1337946" y="386009"/>
                </a:lnTo>
                <a:lnTo>
                  <a:pt x="1340803" y="398081"/>
                </a:lnTo>
                <a:lnTo>
                  <a:pt x="1343026" y="410472"/>
                </a:lnTo>
                <a:lnTo>
                  <a:pt x="1344931" y="422862"/>
                </a:lnTo>
                <a:lnTo>
                  <a:pt x="1346518" y="435252"/>
                </a:lnTo>
                <a:lnTo>
                  <a:pt x="1348106" y="447643"/>
                </a:lnTo>
                <a:lnTo>
                  <a:pt x="1349058" y="460033"/>
                </a:lnTo>
                <a:lnTo>
                  <a:pt x="1350011" y="472741"/>
                </a:lnTo>
                <a:lnTo>
                  <a:pt x="1350646" y="485449"/>
                </a:lnTo>
                <a:lnTo>
                  <a:pt x="1350963" y="498475"/>
                </a:lnTo>
                <a:lnTo>
                  <a:pt x="1350646" y="513407"/>
                </a:lnTo>
                <a:lnTo>
                  <a:pt x="1349693" y="528975"/>
                </a:lnTo>
                <a:lnTo>
                  <a:pt x="1348423" y="543907"/>
                </a:lnTo>
                <a:lnTo>
                  <a:pt x="1347153" y="558521"/>
                </a:lnTo>
                <a:lnTo>
                  <a:pt x="1345248" y="573453"/>
                </a:lnTo>
                <a:lnTo>
                  <a:pt x="1342708" y="588067"/>
                </a:lnTo>
                <a:lnTo>
                  <a:pt x="1339851" y="602682"/>
                </a:lnTo>
                <a:lnTo>
                  <a:pt x="1336358" y="616660"/>
                </a:lnTo>
                <a:lnTo>
                  <a:pt x="1332866" y="631275"/>
                </a:lnTo>
                <a:lnTo>
                  <a:pt x="1328738" y="645254"/>
                </a:lnTo>
                <a:lnTo>
                  <a:pt x="1324293" y="658915"/>
                </a:lnTo>
                <a:lnTo>
                  <a:pt x="1319531" y="672576"/>
                </a:lnTo>
                <a:lnTo>
                  <a:pt x="1314133" y="685920"/>
                </a:lnTo>
                <a:lnTo>
                  <a:pt x="1308418" y="699263"/>
                </a:lnTo>
                <a:lnTo>
                  <a:pt x="1302386" y="712607"/>
                </a:lnTo>
                <a:lnTo>
                  <a:pt x="1296353" y="725315"/>
                </a:lnTo>
                <a:lnTo>
                  <a:pt x="1289368" y="738023"/>
                </a:lnTo>
                <a:lnTo>
                  <a:pt x="1282383" y="750413"/>
                </a:lnTo>
                <a:lnTo>
                  <a:pt x="1275081" y="762486"/>
                </a:lnTo>
                <a:lnTo>
                  <a:pt x="1267143" y="774559"/>
                </a:lnTo>
                <a:lnTo>
                  <a:pt x="1259206" y="786313"/>
                </a:lnTo>
                <a:lnTo>
                  <a:pt x="1250633" y="797751"/>
                </a:lnTo>
                <a:lnTo>
                  <a:pt x="1242061" y="809188"/>
                </a:lnTo>
                <a:lnTo>
                  <a:pt x="1232853" y="819990"/>
                </a:lnTo>
                <a:lnTo>
                  <a:pt x="1223963" y="830792"/>
                </a:lnTo>
                <a:lnTo>
                  <a:pt x="1214121" y="841276"/>
                </a:lnTo>
                <a:lnTo>
                  <a:pt x="1204278" y="851442"/>
                </a:lnTo>
                <a:lnTo>
                  <a:pt x="1193801" y="860974"/>
                </a:lnTo>
                <a:lnTo>
                  <a:pt x="1183323" y="870822"/>
                </a:lnTo>
                <a:lnTo>
                  <a:pt x="1172528" y="880036"/>
                </a:lnTo>
                <a:lnTo>
                  <a:pt x="1161733" y="889249"/>
                </a:lnTo>
                <a:lnTo>
                  <a:pt x="1150303" y="897827"/>
                </a:lnTo>
                <a:lnTo>
                  <a:pt x="1134746" y="909264"/>
                </a:lnTo>
                <a:lnTo>
                  <a:pt x="1118236" y="920066"/>
                </a:lnTo>
                <a:lnTo>
                  <a:pt x="1101408" y="929915"/>
                </a:lnTo>
                <a:lnTo>
                  <a:pt x="1084581" y="939446"/>
                </a:lnTo>
                <a:lnTo>
                  <a:pt x="1066801" y="948342"/>
                </a:lnTo>
                <a:lnTo>
                  <a:pt x="1048703" y="956602"/>
                </a:lnTo>
                <a:lnTo>
                  <a:pt x="1040131" y="960414"/>
                </a:lnTo>
                <a:lnTo>
                  <a:pt x="1030606" y="963909"/>
                </a:lnTo>
                <a:lnTo>
                  <a:pt x="1021398" y="967722"/>
                </a:lnTo>
                <a:lnTo>
                  <a:pt x="1011873" y="970899"/>
                </a:lnTo>
                <a:lnTo>
                  <a:pt x="1002348" y="973758"/>
                </a:lnTo>
                <a:lnTo>
                  <a:pt x="993141" y="976617"/>
                </a:lnTo>
                <a:lnTo>
                  <a:pt x="983616" y="979794"/>
                </a:lnTo>
                <a:lnTo>
                  <a:pt x="973773" y="982018"/>
                </a:lnTo>
                <a:lnTo>
                  <a:pt x="963931" y="984560"/>
                </a:lnTo>
                <a:lnTo>
                  <a:pt x="954088" y="986466"/>
                </a:lnTo>
                <a:lnTo>
                  <a:pt x="944246" y="988372"/>
                </a:lnTo>
                <a:lnTo>
                  <a:pt x="934403" y="990596"/>
                </a:lnTo>
                <a:lnTo>
                  <a:pt x="924561" y="991867"/>
                </a:lnTo>
                <a:lnTo>
                  <a:pt x="914401" y="993455"/>
                </a:lnTo>
                <a:lnTo>
                  <a:pt x="904241" y="994409"/>
                </a:lnTo>
                <a:lnTo>
                  <a:pt x="893763" y="995362"/>
                </a:lnTo>
                <a:lnTo>
                  <a:pt x="883603" y="995997"/>
                </a:lnTo>
                <a:lnTo>
                  <a:pt x="873126" y="996632"/>
                </a:lnTo>
                <a:lnTo>
                  <a:pt x="862648" y="996950"/>
                </a:lnTo>
                <a:lnTo>
                  <a:pt x="852171" y="996950"/>
                </a:lnTo>
                <a:lnTo>
                  <a:pt x="840423" y="996950"/>
                </a:lnTo>
                <a:lnTo>
                  <a:pt x="828358" y="996315"/>
                </a:lnTo>
                <a:lnTo>
                  <a:pt x="816293" y="995679"/>
                </a:lnTo>
                <a:lnTo>
                  <a:pt x="804546" y="994726"/>
                </a:lnTo>
                <a:lnTo>
                  <a:pt x="792798" y="993455"/>
                </a:lnTo>
                <a:lnTo>
                  <a:pt x="781368" y="992185"/>
                </a:lnTo>
                <a:lnTo>
                  <a:pt x="769621" y="990278"/>
                </a:lnTo>
                <a:lnTo>
                  <a:pt x="758191" y="988054"/>
                </a:lnTo>
                <a:lnTo>
                  <a:pt x="746761" y="985831"/>
                </a:lnTo>
                <a:lnTo>
                  <a:pt x="735331" y="983289"/>
                </a:lnTo>
                <a:lnTo>
                  <a:pt x="724218" y="980430"/>
                </a:lnTo>
                <a:lnTo>
                  <a:pt x="713106" y="977253"/>
                </a:lnTo>
                <a:lnTo>
                  <a:pt x="702311" y="973758"/>
                </a:lnTo>
                <a:lnTo>
                  <a:pt x="691198" y="970263"/>
                </a:lnTo>
                <a:lnTo>
                  <a:pt x="680721" y="966768"/>
                </a:lnTo>
                <a:lnTo>
                  <a:pt x="670243" y="962321"/>
                </a:lnTo>
                <a:lnTo>
                  <a:pt x="659448" y="958190"/>
                </a:lnTo>
                <a:lnTo>
                  <a:pt x="648971" y="953425"/>
                </a:lnTo>
                <a:lnTo>
                  <a:pt x="638811" y="948659"/>
                </a:lnTo>
                <a:lnTo>
                  <a:pt x="628651" y="943894"/>
                </a:lnTo>
                <a:lnTo>
                  <a:pt x="618491" y="938493"/>
                </a:lnTo>
                <a:lnTo>
                  <a:pt x="608648" y="933410"/>
                </a:lnTo>
                <a:lnTo>
                  <a:pt x="599123" y="927373"/>
                </a:lnTo>
                <a:lnTo>
                  <a:pt x="589281" y="921655"/>
                </a:lnTo>
                <a:lnTo>
                  <a:pt x="579756" y="915618"/>
                </a:lnTo>
                <a:lnTo>
                  <a:pt x="570548" y="909264"/>
                </a:lnTo>
                <a:lnTo>
                  <a:pt x="561023" y="902910"/>
                </a:lnTo>
                <a:lnTo>
                  <a:pt x="552133" y="895921"/>
                </a:lnTo>
                <a:lnTo>
                  <a:pt x="543561" y="889249"/>
                </a:lnTo>
                <a:lnTo>
                  <a:pt x="534671" y="881942"/>
                </a:lnTo>
                <a:lnTo>
                  <a:pt x="526098" y="874952"/>
                </a:lnTo>
                <a:lnTo>
                  <a:pt x="517526" y="867328"/>
                </a:lnTo>
                <a:lnTo>
                  <a:pt x="508318" y="858750"/>
                </a:lnTo>
                <a:lnTo>
                  <a:pt x="499428" y="849854"/>
                </a:lnTo>
                <a:lnTo>
                  <a:pt x="490538" y="840958"/>
                </a:lnTo>
                <a:lnTo>
                  <a:pt x="481648" y="831427"/>
                </a:lnTo>
                <a:lnTo>
                  <a:pt x="473711" y="821896"/>
                </a:lnTo>
                <a:lnTo>
                  <a:pt x="465456" y="812047"/>
                </a:lnTo>
                <a:lnTo>
                  <a:pt x="457518" y="801881"/>
                </a:lnTo>
                <a:lnTo>
                  <a:pt x="449898" y="791714"/>
                </a:lnTo>
                <a:lnTo>
                  <a:pt x="442596" y="781548"/>
                </a:lnTo>
                <a:lnTo>
                  <a:pt x="435293" y="770746"/>
                </a:lnTo>
                <a:lnTo>
                  <a:pt x="428626" y="759944"/>
                </a:lnTo>
                <a:lnTo>
                  <a:pt x="421958" y="749142"/>
                </a:lnTo>
                <a:lnTo>
                  <a:pt x="415608" y="738023"/>
                </a:lnTo>
                <a:lnTo>
                  <a:pt x="409576" y="726585"/>
                </a:lnTo>
                <a:lnTo>
                  <a:pt x="403861" y="715148"/>
                </a:lnTo>
                <a:lnTo>
                  <a:pt x="398463" y="703393"/>
                </a:lnTo>
                <a:lnTo>
                  <a:pt x="393383" y="691638"/>
                </a:lnTo>
                <a:lnTo>
                  <a:pt x="388303" y="679566"/>
                </a:lnTo>
                <a:lnTo>
                  <a:pt x="383858" y="667493"/>
                </a:lnTo>
                <a:lnTo>
                  <a:pt x="379731" y="655420"/>
                </a:lnTo>
                <a:lnTo>
                  <a:pt x="375603" y="643030"/>
                </a:lnTo>
                <a:lnTo>
                  <a:pt x="372111" y="630322"/>
                </a:lnTo>
                <a:lnTo>
                  <a:pt x="368936" y="617614"/>
                </a:lnTo>
                <a:lnTo>
                  <a:pt x="365443" y="604588"/>
                </a:lnTo>
                <a:lnTo>
                  <a:pt x="362903" y="591880"/>
                </a:lnTo>
                <a:lnTo>
                  <a:pt x="360681" y="578854"/>
                </a:lnTo>
                <a:lnTo>
                  <a:pt x="358776" y="565828"/>
                </a:lnTo>
                <a:lnTo>
                  <a:pt x="357188" y="552485"/>
                </a:lnTo>
                <a:lnTo>
                  <a:pt x="355601" y="539141"/>
                </a:lnTo>
                <a:lnTo>
                  <a:pt x="354648" y="525480"/>
                </a:lnTo>
                <a:lnTo>
                  <a:pt x="354331" y="511819"/>
                </a:lnTo>
                <a:lnTo>
                  <a:pt x="354013" y="498475"/>
                </a:lnTo>
                <a:lnTo>
                  <a:pt x="354331" y="485449"/>
                </a:lnTo>
                <a:lnTo>
                  <a:pt x="354648" y="472741"/>
                </a:lnTo>
                <a:lnTo>
                  <a:pt x="355601" y="460033"/>
                </a:lnTo>
                <a:lnTo>
                  <a:pt x="356871" y="447643"/>
                </a:lnTo>
                <a:lnTo>
                  <a:pt x="358141" y="434935"/>
                </a:lnTo>
                <a:lnTo>
                  <a:pt x="360046" y="422544"/>
                </a:lnTo>
                <a:lnTo>
                  <a:pt x="361951" y="410472"/>
                </a:lnTo>
                <a:lnTo>
                  <a:pt x="364173" y="397763"/>
                </a:lnTo>
                <a:lnTo>
                  <a:pt x="366713" y="385691"/>
                </a:lnTo>
                <a:lnTo>
                  <a:pt x="369888" y="373936"/>
                </a:lnTo>
                <a:lnTo>
                  <a:pt x="373063" y="361863"/>
                </a:lnTo>
                <a:lnTo>
                  <a:pt x="376556" y="350108"/>
                </a:lnTo>
                <a:lnTo>
                  <a:pt x="380683" y="338671"/>
                </a:lnTo>
                <a:lnTo>
                  <a:pt x="384493" y="326916"/>
                </a:lnTo>
                <a:lnTo>
                  <a:pt x="388621" y="315796"/>
                </a:lnTo>
                <a:lnTo>
                  <a:pt x="393383" y="304359"/>
                </a:lnTo>
                <a:lnTo>
                  <a:pt x="398146" y="293239"/>
                </a:lnTo>
                <a:lnTo>
                  <a:pt x="403543" y="282755"/>
                </a:lnTo>
                <a:lnTo>
                  <a:pt x="408623" y="271636"/>
                </a:lnTo>
                <a:lnTo>
                  <a:pt x="414656" y="261151"/>
                </a:lnTo>
                <a:lnTo>
                  <a:pt x="420371" y="250667"/>
                </a:lnTo>
                <a:lnTo>
                  <a:pt x="426721" y="240183"/>
                </a:lnTo>
                <a:lnTo>
                  <a:pt x="432753" y="230017"/>
                </a:lnTo>
                <a:lnTo>
                  <a:pt x="439421" y="219850"/>
                </a:lnTo>
                <a:lnTo>
                  <a:pt x="446088" y="210001"/>
                </a:lnTo>
                <a:lnTo>
                  <a:pt x="453391" y="200153"/>
                </a:lnTo>
                <a:lnTo>
                  <a:pt x="460693" y="190939"/>
                </a:lnTo>
                <a:lnTo>
                  <a:pt x="467996" y="181408"/>
                </a:lnTo>
                <a:lnTo>
                  <a:pt x="475933" y="172195"/>
                </a:lnTo>
                <a:lnTo>
                  <a:pt x="483871" y="163299"/>
                </a:lnTo>
                <a:lnTo>
                  <a:pt x="491808" y="154403"/>
                </a:lnTo>
                <a:lnTo>
                  <a:pt x="500381" y="146143"/>
                </a:lnTo>
                <a:lnTo>
                  <a:pt x="508953" y="137565"/>
                </a:lnTo>
                <a:lnTo>
                  <a:pt x="517526" y="129305"/>
                </a:lnTo>
                <a:lnTo>
                  <a:pt x="526416" y="121680"/>
                </a:lnTo>
                <a:lnTo>
                  <a:pt x="535623" y="113738"/>
                </a:lnTo>
                <a:lnTo>
                  <a:pt x="545148" y="106113"/>
                </a:lnTo>
                <a:lnTo>
                  <a:pt x="554673" y="99123"/>
                </a:lnTo>
                <a:lnTo>
                  <a:pt x="564516" y="92134"/>
                </a:lnTo>
                <a:lnTo>
                  <a:pt x="574041" y="85462"/>
                </a:lnTo>
                <a:lnTo>
                  <a:pt x="584201" y="78473"/>
                </a:lnTo>
                <a:lnTo>
                  <a:pt x="594361" y="72119"/>
                </a:lnTo>
                <a:lnTo>
                  <a:pt x="604838" y="66082"/>
                </a:lnTo>
                <a:lnTo>
                  <a:pt x="615316" y="60046"/>
                </a:lnTo>
                <a:lnTo>
                  <a:pt x="625793" y="54645"/>
                </a:lnTo>
                <a:lnTo>
                  <a:pt x="636906" y="48926"/>
                </a:lnTo>
                <a:lnTo>
                  <a:pt x="647701" y="44161"/>
                </a:lnTo>
                <a:lnTo>
                  <a:pt x="658813" y="39395"/>
                </a:lnTo>
                <a:lnTo>
                  <a:pt x="670243" y="34630"/>
                </a:lnTo>
                <a:lnTo>
                  <a:pt x="681356" y="30182"/>
                </a:lnTo>
                <a:lnTo>
                  <a:pt x="693103" y="26052"/>
                </a:lnTo>
                <a:lnTo>
                  <a:pt x="704533" y="22239"/>
                </a:lnTo>
                <a:lnTo>
                  <a:pt x="716281" y="19062"/>
                </a:lnTo>
                <a:lnTo>
                  <a:pt x="728346" y="15568"/>
                </a:lnTo>
                <a:lnTo>
                  <a:pt x="740093" y="12708"/>
                </a:lnTo>
                <a:lnTo>
                  <a:pt x="752158" y="10167"/>
                </a:lnTo>
                <a:lnTo>
                  <a:pt x="764541" y="7625"/>
                </a:lnTo>
                <a:lnTo>
                  <a:pt x="776606" y="5719"/>
                </a:lnTo>
                <a:lnTo>
                  <a:pt x="788988" y="3813"/>
                </a:lnTo>
                <a:lnTo>
                  <a:pt x="801688" y="2542"/>
                </a:lnTo>
                <a:lnTo>
                  <a:pt x="814071" y="1271"/>
                </a:lnTo>
                <a:lnTo>
                  <a:pt x="826771" y="636"/>
                </a:lnTo>
                <a:lnTo>
                  <a:pt x="839471"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sp>
        <p:nvSpPr>
          <p:cNvPr id="29" name="KSO_Shape"/>
          <p:cNvSpPr/>
          <p:nvPr/>
        </p:nvSpPr>
        <p:spPr bwMode="auto">
          <a:xfrm>
            <a:off x="4376138" y="3508069"/>
            <a:ext cx="539933" cy="528234"/>
          </a:xfrm>
          <a:custGeom>
            <a:avLst/>
            <a:gdLst>
              <a:gd name="T0" fmla="*/ 1597279 w 2787650"/>
              <a:gd name="T1" fmla="*/ 1636046 h 2727325"/>
              <a:gd name="T2" fmla="*/ 1627294 w 2787650"/>
              <a:gd name="T3" fmla="*/ 2215059 h 2727325"/>
              <a:gd name="T4" fmla="*/ 1883633 w 2787650"/>
              <a:gd name="T5" fmla="*/ 2097942 h 2727325"/>
              <a:gd name="T6" fmla="*/ 2087561 w 2787650"/>
              <a:gd name="T7" fmla="*/ 1909413 h 2727325"/>
              <a:gd name="T8" fmla="*/ 2223831 w 2787650"/>
              <a:gd name="T9" fmla="*/ 1665024 h 2727325"/>
              <a:gd name="T10" fmla="*/ 529196 w 2787650"/>
              <a:gd name="T11" fmla="*/ 1544733 h 2727325"/>
              <a:gd name="T12" fmla="*/ 630842 w 2787650"/>
              <a:gd name="T13" fmla="*/ 1808483 h 2727325"/>
              <a:gd name="T14" fmla="*/ 807453 w 2787650"/>
              <a:gd name="T15" fmla="*/ 2023673 h 2727325"/>
              <a:gd name="T16" fmla="*/ 1042827 w 2787650"/>
              <a:gd name="T17" fmla="*/ 2173481 h 2727325"/>
              <a:gd name="T18" fmla="*/ 1292972 w 2787650"/>
              <a:gd name="T19" fmla="*/ 1687822 h 2727325"/>
              <a:gd name="T20" fmla="*/ 1095077 w 2787650"/>
              <a:gd name="T21" fmla="*/ 1525504 h 2727325"/>
              <a:gd name="T22" fmla="*/ 1297101 w 2787650"/>
              <a:gd name="T23" fmla="*/ 1184350 h 2727325"/>
              <a:gd name="T24" fmla="*/ 1199583 w 2787650"/>
              <a:gd name="T25" fmla="*/ 1302832 h 2727325"/>
              <a:gd name="T26" fmla="*/ 1214830 w 2787650"/>
              <a:gd name="T27" fmla="*/ 1460386 h 2727325"/>
              <a:gd name="T28" fmla="*/ 1333631 w 2787650"/>
              <a:gd name="T29" fmla="*/ 1557904 h 2727325"/>
              <a:gd name="T30" fmla="*/ 1491184 w 2787650"/>
              <a:gd name="T31" fmla="*/ 1542657 h 2727325"/>
              <a:gd name="T32" fmla="*/ 1588385 w 2787650"/>
              <a:gd name="T33" fmla="*/ 1424174 h 2727325"/>
              <a:gd name="T34" fmla="*/ 1572820 w 2787650"/>
              <a:gd name="T35" fmla="*/ 1266303 h 2727325"/>
              <a:gd name="T36" fmla="*/ 1454655 w 2787650"/>
              <a:gd name="T37" fmla="*/ 1168785 h 2727325"/>
              <a:gd name="T38" fmla="*/ 1570279 w 2787650"/>
              <a:gd name="T39" fmla="*/ 1073173 h 2727325"/>
              <a:gd name="T40" fmla="*/ 1723068 w 2787650"/>
              <a:gd name="T41" fmla="*/ 1278691 h 2727325"/>
              <a:gd name="T42" fmla="*/ 2197149 w 2787650"/>
              <a:gd name="T43" fmla="*/ 996602 h 2727325"/>
              <a:gd name="T44" fmla="*/ 2042138 w 2787650"/>
              <a:gd name="T45" fmla="*/ 764591 h 2727325"/>
              <a:gd name="T46" fmla="*/ 1823916 w 2787650"/>
              <a:gd name="T47" fmla="*/ 592566 h 2727325"/>
              <a:gd name="T48" fmla="*/ 1557095 w 2787650"/>
              <a:gd name="T49" fmla="*/ 496397 h 2727325"/>
              <a:gd name="T50" fmla="*/ 1042827 w 2787650"/>
              <a:gd name="T51" fmla="*/ 553527 h 2727325"/>
              <a:gd name="T52" fmla="*/ 807453 w 2787650"/>
              <a:gd name="T53" fmla="*/ 703652 h 2727325"/>
              <a:gd name="T54" fmla="*/ 630842 w 2787650"/>
              <a:gd name="T55" fmla="*/ 918842 h 2727325"/>
              <a:gd name="T56" fmla="*/ 529196 w 2787650"/>
              <a:gd name="T57" fmla="*/ 1182909 h 2727325"/>
              <a:gd name="T58" fmla="*/ 1153524 w 2787650"/>
              <a:gd name="T59" fmla="*/ 1123361 h 2727325"/>
              <a:gd name="T60" fmla="*/ 1107627 w 2787650"/>
              <a:gd name="T61" fmla="*/ 952 h 2727325"/>
              <a:gd name="T62" fmla="*/ 1311873 w 2787650"/>
              <a:gd name="T63" fmla="*/ 257403 h 2727325"/>
              <a:gd name="T64" fmla="*/ 1636823 w 2787650"/>
              <a:gd name="T65" fmla="*/ 28882 h 2727325"/>
              <a:gd name="T66" fmla="*/ 1947798 w 2787650"/>
              <a:gd name="T67" fmla="*/ 80617 h 2727325"/>
              <a:gd name="T68" fmla="*/ 1925880 w 2787650"/>
              <a:gd name="T69" fmla="*/ 390389 h 2727325"/>
              <a:gd name="T70" fmla="*/ 2357242 w 2787650"/>
              <a:gd name="T71" fmla="*/ 435775 h 2727325"/>
              <a:gd name="T72" fmla="*/ 2452853 w 2787650"/>
              <a:gd name="T73" fmla="*/ 451327 h 2727325"/>
              <a:gd name="T74" fmla="*/ 2580228 w 2787650"/>
              <a:gd name="T75" fmla="*/ 730630 h 2727325"/>
              <a:gd name="T76" fmla="*/ 2480805 w 2787650"/>
              <a:gd name="T77" fmla="*/ 1138158 h 2727325"/>
              <a:gd name="T78" fmla="*/ 2784474 w 2787650"/>
              <a:gd name="T79" fmla="*/ 1226709 h 2727325"/>
              <a:gd name="T80" fmla="*/ 2745403 w 2787650"/>
              <a:gd name="T81" fmla="*/ 1543146 h 2727325"/>
              <a:gd name="T82" fmla="*/ 2428712 w 2787650"/>
              <a:gd name="T83" fmla="*/ 1764684 h 2727325"/>
              <a:gd name="T84" fmla="*/ 2602781 w 2787650"/>
              <a:gd name="T85" fmla="*/ 2050334 h 2727325"/>
              <a:gd name="T86" fmla="*/ 2401712 w 2787650"/>
              <a:gd name="T87" fmla="*/ 2304245 h 2727325"/>
              <a:gd name="T88" fmla="*/ 2046585 w 2787650"/>
              <a:gd name="T89" fmla="*/ 2260446 h 2727325"/>
              <a:gd name="T90" fmla="*/ 1977656 w 2787650"/>
              <a:gd name="T91" fmla="*/ 2612113 h 2727325"/>
              <a:gd name="T92" fmla="*/ 1673670 w 2787650"/>
              <a:gd name="T93" fmla="*/ 2724786 h 2727325"/>
              <a:gd name="T94" fmla="*/ 1455448 w 2787650"/>
              <a:gd name="T95" fmla="*/ 2470875 h 2727325"/>
              <a:gd name="T96" fmla="*/ 1147015 w 2787650"/>
              <a:gd name="T97" fmla="*/ 2703521 h 2727325"/>
              <a:gd name="T98" fmla="*/ 834135 w 2787650"/>
              <a:gd name="T99" fmla="*/ 2642900 h 2727325"/>
              <a:gd name="T100" fmla="*/ 843982 w 2787650"/>
              <a:gd name="T101" fmla="*/ 2327097 h 2727325"/>
              <a:gd name="T102" fmla="*/ 424691 w 2787650"/>
              <a:gd name="T103" fmla="*/ 2295041 h 2727325"/>
              <a:gd name="T104" fmla="*/ 197575 w 2787650"/>
              <a:gd name="T105" fmla="*/ 2087786 h 2727325"/>
              <a:gd name="T106" fmla="*/ 213139 w 2787650"/>
              <a:gd name="T107" fmla="*/ 1992252 h 2727325"/>
              <a:gd name="T108" fmla="*/ 303033 w 2787650"/>
              <a:gd name="T109" fmla="*/ 1568855 h 2727325"/>
              <a:gd name="T110" fmla="*/ 1588 w 2787650"/>
              <a:gd name="T111" fmla="*/ 1493951 h 2727325"/>
              <a:gd name="T112" fmla="*/ 48282 w 2787650"/>
              <a:gd name="T113" fmla="*/ 1181640 h 2727325"/>
              <a:gd name="T114" fmla="*/ 366244 w 2787650"/>
              <a:gd name="T115" fmla="*/ 943598 h 2727325"/>
              <a:gd name="T116" fmla="*/ 185187 w 2787650"/>
              <a:gd name="T117" fmla="*/ 670326 h 2727325"/>
              <a:gd name="T118" fmla="*/ 392609 w 2787650"/>
              <a:gd name="T119" fmla="*/ 422762 h 2727325"/>
              <a:gd name="T120" fmla="*/ 757900 w 2787650"/>
              <a:gd name="T121" fmla="*/ 454501 h 2727325"/>
              <a:gd name="T122" fmla="*/ 812217 w 2787650"/>
              <a:gd name="T123" fmla="*/ 109499 h 2727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87650" h="2727325">
                <a:moveTo>
                  <a:pt x="1725430" y="1438200"/>
                </a:moveTo>
                <a:lnTo>
                  <a:pt x="1723068" y="1448633"/>
                </a:lnTo>
                <a:lnTo>
                  <a:pt x="1718621" y="1464515"/>
                </a:lnTo>
                <a:lnTo>
                  <a:pt x="1712903" y="1480398"/>
                </a:lnTo>
                <a:lnTo>
                  <a:pt x="1706868" y="1495963"/>
                </a:lnTo>
                <a:lnTo>
                  <a:pt x="1700197" y="1510892"/>
                </a:lnTo>
                <a:lnTo>
                  <a:pt x="1692574" y="1525504"/>
                </a:lnTo>
                <a:lnTo>
                  <a:pt x="1684632" y="1539480"/>
                </a:lnTo>
                <a:lnTo>
                  <a:pt x="1675738" y="1553457"/>
                </a:lnTo>
                <a:lnTo>
                  <a:pt x="1666209" y="1566798"/>
                </a:lnTo>
                <a:lnTo>
                  <a:pt x="1656044" y="1579504"/>
                </a:lnTo>
                <a:lnTo>
                  <a:pt x="1645562" y="1591892"/>
                </a:lnTo>
                <a:lnTo>
                  <a:pt x="1634126" y="1603963"/>
                </a:lnTo>
                <a:lnTo>
                  <a:pt x="1622691" y="1614763"/>
                </a:lnTo>
                <a:lnTo>
                  <a:pt x="1610303" y="1625881"/>
                </a:lnTo>
                <a:lnTo>
                  <a:pt x="1597279" y="1636046"/>
                </a:lnTo>
                <a:lnTo>
                  <a:pt x="1583938" y="1645257"/>
                </a:lnTo>
                <a:lnTo>
                  <a:pt x="1570279" y="1654152"/>
                </a:lnTo>
                <a:lnTo>
                  <a:pt x="1555985" y="1662410"/>
                </a:lnTo>
                <a:lnTo>
                  <a:pt x="1541373" y="1669716"/>
                </a:lnTo>
                <a:lnTo>
                  <a:pt x="1526126" y="1676705"/>
                </a:lnTo>
                <a:lnTo>
                  <a:pt x="1510879" y="1682740"/>
                </a:lnTo>
                <a:lnTo>
                  <a:pt x="1494996" y="1687822"/>
                </a:lnTo>
                <a:lnTo>
                  <a:pt x="1478796" y="1692905"/>
                </a:lnTo>
                <a:lnTo>
                  <a:pt x="1468641" y="1695248"/>
                </a:lnTo>
                <a:lnTo>
                  <a:pt x="1521201" y="2237276"/>
                </a:lnTo>
                <a:lnTo>
                  <a:pt x="1539306" y="2234102"/>
                </a:lnTo>
                <a:lnTo>
                  <a:pt x="1557095" y="2231246"/>
                </a:lnTo>
                <a:lnTo>
                  <a:pt x="1574883" y="2227437"/>
                </a:lnTo>
                <a:lnTo>
                  <a:pt x="1592671" y="2223629"/>
                </a:lnTo>
                <a:lnTo>
                  <a:pt x="1610141" y="2219502"/>
                </a:lnTo>
                <a:lnTo>
                  <a:pt x="1627294" y="2215059"/>
                </a:lnTo>
                <a:lnTo>
                  <a:pt x="1644765" y="2209981"/>
                </a:lnTo>
                <a:lnTo>
                  <a:pt x="1661600" y="2204903"/>
                </a:lnTo>
                <a:lnTo>
                  <a:pt x="1678435" y="2199190"/>
                </a:lnTo>
                <a:lnTo>
                  <a:pt x="1695588" y="2193159"/>
                </a:lnTo>
                <a:lnTo>
                  <a:pt x="1712105" y="2187129"/>
                </a:lnTo>
                <a:lnTo>
                  <a:pt x="1728623" y="2180464"/>
                </a:lnTo>
                <a:lnTo>
                  <a:pt x="1744823" y="2173481"/>
                </a:lnTo>
                <a:lnTo>
                  <a:pt x="1761022" y="2166498"/>
                </a:lnTo>
                <a:lnTo>
                  <a:pt x="1776905" y="2158881"/>
                </a:lnTo>
                <a:lnTo>
                  <a:pt x="1792469" y="2150946"/>
                </a:lnTo>
                <a:lnTo>
                  <a:pt x="1808352" y="2142694"/>
                </a:lnTo>
                <a:lnTo>
                  <a:pt x="1823916" y="2134442"/>
                </a:lnTo>
                <a:lnTo>
                  <a:pt x="1838845" y="2125873"/>
                </a:lnTo>
                <a:lnTo>
                  <a:pt x="1854092" y="2116668"/>
                </a:lnTo>
                <a:lnTo>
                  <a:pt x="1869022" y="2107464"/>
                </a:lnTo>
                <a:lnTo>
                  <a:pt x="1883633" y="2097942"/>
                </a:lnTo>
                <a:lnTo>
                  <a:pt x="1897927" y="2088103"/>
                </a:lnTo>
                <a:lnTo>
                  <a:pt x="1912221" y="2077947"/>
                </a:lnTo>
                <a:lnTo>
                  <a:pt x="1926198" y="2067473"/>
                </a:lnTo>
                <a:lnTo>
                  <a:pt x="1940174" y="2056999"/>
                </a:lnTo>
                <a:lnTo>
                  <a:pt x="1953833" y="2046208"/>
                </a:lnTo>
                <a:lnTo>
                  <a:pt x="1966856" y="2034782"/>
                </a:lnTo>
                <a:lnTo>
                  <a:pt x="1980197" y="2023673"/>
                </a:lnTo>
                <a:lnTo>
                  <a:pt x="1993221" y="2011613"/>
                </a:lnTo>
                <a:lnTo>
                  <a:pt x="2005609" y="1999869"/>
                </a:lnTo>
                <a:lnTo>
                  <a:pt x="2017997" y="1987491"/>
                </a:lnTo>
                <a:lnTo>
                  <a:pt x="2030385" y="1975113"/>
                </a:lnTo>
                <a:lnTo>
                  <a:pt x="2042138" y="1962735"/>
                </a:lnTo>
                <a:lnTo>
                  <a:pt x="2054209" y="1949404"/>
                </a:lnTo>
                <a:lnTo>
                  <a:pt x="2065644" y="1936391"/>
                </a:lnTo>
                <a:lnTo>
                  <a:pt x="2076761" y="1923061"/>
                </a:lnTo>
                <a:lnTo>
                  <a:pt x="2087561" y="1909413"/>
                </a:lnTo>
                <a:lnTo>
                  <a:pt x="2098361" y="1895765"/>
                </a:lnTo>
                <a:lnTo>
                  <a:pt x="2108843" y="1881800"/>
                </a:lnTo>
                <a:lnTo>
                  <a:pt x="2119008" y="1867518"/>
                </a:lnTo>
                <a:lnTo>
                  <a:pt x="2128855" y="1852918"/>
                </a:lnTo>
                <a:lnTo>
                  <a:pt x="2138067" y="1838635"/>
                </a:lnTo>
                <a:lnTo>
                  <a:pt x="2147596" y="1823401"/>
                </a:lnTo>
                <a:lnTo>
                  <a:pt x="2156490" y="1808483"/>
                </a:lnTo>
                <a:lnTo>
                  <a:pt x="2165384" y="1793249"/>
                </a:lnTo>
                <a:lnTo>
                  <a:pt x="2173643" y="1778014"/>
                </a:lnTo>
                <a:lnTo>
                  <a:pt x="2181902" y="1762145"/>
                </a:lnTo>
                <a:lnTo>
                  <a:pt x="2189843" y="1746275"/>
                </a:lnTo>
                <a:lnTo>
                  <a:pt x="2197149" y="1730406"/>
                </a:lnTo>
                <a:lnTo>
                  <a:pt x="2204454" y="1714219"/>
                </a:lnTo>
                <a:lnTo>
                  <a:pt x="2211125" y="1698032"/>
                </a:lnTo>
                <a:lnTo>
                  <a:pt x="2217478" y="1681528"/>
                </a:lnTo>
                <a:lnTo>
                  <a:pt x="2223831" y="1665024"/>
                </a:lnTo>
                <a:lnTo>
                  <a:pt x="2229866" y="1648202"/>
                </a:lnTo>
                <a:lnTo>
                  <a:pt x="2235584" y="1631380"/>
                </a:lnTo>
                <a:lnTo>
                  <a:pt x="2240666" y="1614241"/>
                </a:lnTo>
                <a:lnTo>
                  <a:pt x="2245748" y="1597102"/>
                </a:lnTo>
                <a:lnTo>
                  <a:pt x="2250195" y="1579646"/>
                </a:lnTo>
                <a:lnTo>
                  <a:pt x="2254325" y="1561872"/>
                </a:lnTo>
                <a:lnTo>
                  <a:pt x="2258136" y="1544733"/>
                </a:lnTo>
                <a:lnTo>
                  <a:pt x="2261630" y="1526642"/>
                </a:lnTo>
                <a:lnTo>
                  <a:pt x="2265125" y="1508868"/>
                </a:lnTo>
                <a:lnTo>
                  <a:pt x="2267666" y="1490777"/>
                </a:lnTo>
                <a:lnTo>
                  <a:pt x="1725430" y="1438200"/>
                </a:lnTo>
                <a:close/>
                <a:moveTo>
                  <a:pt x="1062655" y="1438185"/>
                </a:moveTo>
                <a:lnTo>
                  <a:pt x="519984" y="1490777"/>
                </a:lnTo>
                <a:lnTo>
                  <a:pt x="522843" y="1508868"/>
                </a:lnTo>
                <a:lnTo>
                  <a:pt x="526019" y="1526642"/>
                </a:lnTo>
                <a:lnTo>
                  <a:pt x="529196" y="1544733"/>
                </a:lnTo>
                <a:lnTo>
                  <a:pt x="533325" y="1561872"/>
                </a:lnTo>
                <a:lnTo>
                  <a:pt x="537455" y="1579646"/>
                </a:lnTo>
                <a:lnTo>
                  <a:pt x="541902" y="1597102"/>
                </a:lnTo>
                <a:lnTo>
                  <a:pt x="546984" y="1614241"/>
                </a:lnTo>
                <a:lnTo>
                  <a:pt x="552066" y="1631380"/>
                </a:lnTo>
                <a:lnTo>
                  <a:pt x="557784" y="1648202"/>
                </a:lnTo>
                <a:lnTo>
                  <a:pt x="563502" y="1665024"/>
                </a:lnTo>
                <a:lnTo>
                  <a:pt x="569854" y="1681528"/>
                </a:lnTo>
                <a:lnTo>
                  <a:pt x="576207" y="1698032"/>
                </a:lnTo>
                <a:lnTo>
                  <a:pt x="583195" y="1714219"/>
                </a:lnTo>
                <a:lnTo>
                  <a:pt x="590501" y="1730406"/>
                </a:lnTo>
                <a:lnTo>
                  <a:pt x="597807" y="1746275"/>
                </a:lnTo>
                <a:lnTo>
                  <a:pt x="605748" y="1762145"/>
                </a:lnTo>
                <a:lnTo>
                  <a:pt x="614007" y="1778014"/>
                </a:lnTo>
                <a:lnTo>
                  <a:pt x="622266" y="1793249"/>
                </a:lnTo>
                <a:lnTo>
                  <a:pt x="630842" y="1808483"/>
                </a:lnTo>
                <a:lnTo>
                  <a:pt x="640054" y="1823401"/>
                </a:lnTo>
                <a:lnTo>
                  <a:pt x="649266" y="1838635"/>
                </a:lnTo>
                <a:lnTo>
                  <a:pt x="658795" y="1852918"/>
                </a:lnTo>
                <a:lnTo>
                  <a:pt x="668642" y="1867518"/>
                </a:lnTo>
                <a:lnTo>
                  <a:pt x="678807" y="1881800"/>
                </a:lnTo>
                <a:lnTo>
                  <a:pt x="689289" y="1895765"/>
                </a:lnTo>
                <a:lnTo>
                  <a:pt x="699771" y="1909413"/>
                </a:lnTo>
                <a:lnTo>
                  <a:pt x="710571" y="1923061"/>
                </a:lnTo>
                <a:lnTo>
                  <a:pt x="722006" y="1936391"/>
                </a:lnTo>
                <a:lnTo>
                  <a:pt x="733441" y="1949404"/>
                </a:lnTo>
                <a:lnTo>
                  <a:pt x="745194" y="1962735"/>
                </a:lnTo>
                <a:lnTo>
                  <a:pt x="756947" y="1975113"/>
                </a:lnTo>
                <a:lnTo>
                  <a:pt x="769335" y="1987491"/>
                </a:lnTo>
                <a:lnTo>
                  <a:pt x="781723" y="1999869"/>
                </a:lnTo>
                <a:lnTo>
                  <a:pt x="794429" y="2011613"/>
                </a:lnTo>
                <a:lnTo>
                  <a:pt x="807453" y="2023673"/>
                </a:lnTo>
                <a:lnTo>
                  <a:pt x="820476" y="2034782"/>
                </a:lnTo>
                <a:lnTo>
                  <a:pt x="833817" y="2046208"/>
                </a:lnTo>
                <a:lnTo>
                  <a:pt x="847476" y="2056999"/>
                </a:lnTo>
                <a:lnTo>
                  <a:pt x="861135" y="2067473"/>
                </a:lnTo>
                <a:lnTo>
                  <a:pt x="875111" y="2077947"/>
                </a:lnTo>
                <a:lnTo>
                  <a:pt x="889405" y="2088103"/>
                </a:lnTo>
                <a:lnTo>
                  <a:pt x="903699" y="2097942"/>
                </a:lnTo>
                <a:lnTo>
                  <a:pt x="918628" y="2107464"/>
                </a:lnTo>
                <a:lnTo>
                  <a:pt x="933558" y="2116668"/>
                </a:lnTo>
                <a:lnTo>
                  <a:pt x="948487" y="2125873"/>
                </a:lnTo>
                <a:lnTo>
                  <a:pt x="963734" y="2134442"/>
                </a:lnTo>
                <a:lnTo>
                  <a:pt x="978981" y="2142694"/>
                </a:lnTo>
                <a:lnTo>
                  <a:pt x="994863" y="2150946"/>
                </a:lnTo>
                <a:lnTo>
                  <a:pt x="1010745" y="2158881"/>
                </a:lnTo>
                <a:lnTo>
                  <a:pt x="1026627" y="2166498"/>
                </a:lnTo>
                <a:lnTo>
                  <a:pt x="1042827" y="2173481"/>
                </a:lnTo>
                <a:lnTo>
                  <a:pt x="1059028" y="2180464"/>
                </a:lnTo>
                <a:lnTo>
                  <a:pt x="1075545" y="2187129"/>
                </a:lnTo>
                <a:lnTo>
                  <a:pt x="1092063" y="2193159"/>
                </a:lnTo>
                <a:lnTo>
                  <a:pt x="1108898" y="2199190"/>
                </a:lnTo>
                <a:lnTo>
                  <a:pt x="1126051" y="2204903"/>
                </a:lnTo>
                <a:lnTo>
                  <a:pt x="1142886" y="2209981"/>
                </a:lnTo>
                <a:lnTo>
                  <a:pt x="1160039" y="2215059"/>
                </a:lnTo>
                <a:lnTo>
                  <a:pt x="1177509" y="2219502"/>
                </a:lnTo>
                <a:lnTo>
                  <a:pt x="1195297" y="2223629"/>
                </a:lnTo>
                <a:lnTo>
                  <a:pt x="1212768" y="2227437"/>
                </a:lnTo>
                <a:lnTo>
                  <a:pt x="1230556" y="2231246"/>
                </a:lnTo>
                <a:lnTo>
                  <a:pt x="1248662" y="2234102"/>
                </a:lnTo>
                <a:lnTo>
                  <a:pt x="1266450" y="2237276"/>
                </a:lnTo>
                <a:lnTo>
                  <a:pt x="1319017" y="1695177"/>
                </a:lnTo>
                <a:lnTo>
                  <a:pt x="1309172" y="1692905"/>
                </a:lnTo>
                <a:lnTo>
                  <a:pt x="1292972" y="1687822"/>
                </a:lnTo>
                <a:lnTo>
                  <a:pt x="1277089" y="1682740"/>
                </a:lnTo>
                <a:lnTo>
                  <a:pt x="1261525" y="1676705"/>
                </a:lnTo>
                <a:lnTo>
                  <a:pt x="1246595" y="1669716"/>
                </a:lnTo>
                <a:lnTo>
                  <a:pt x="1232301" y="1662410"/>
                </a:lnTo>
                <a:lnTo>
                  <a:pt x="1218007" y="1654152"/>
                </a:lnTo>
                <a:lnTo>
                  <a:pt x="1204030" y="1645257"/>
                </a:lnTo>
                <a:lnTo>
                  <a:pt x="1190689" y="1636046"/>
                </a:lnTo>
                <a:lnTo>
                  <a:pt x="1177983" y="1625881"/>
                </a:lnTo>
                <a:lnTo>
                  <a:pt x="1165595" y="1615398"/>
                </a:lnTo>
                <a:lnTo>
                  <a:pt x="1153842" y="1603963"/>
                </a:lnTo>
                <a:lnTo>
                  <a:pt x="1142724" y="1591892"/>
                </a:lnTo>
                <a:lnTo>
                  <a:pt x="1131606" y="1579822"/>
                </a:lnTo>
                <a:lnTo>
                  <a:pt x="1122077" y="1567116"/>
                </a:lnTo>
                <a:lnTo>
                  <a:pt x="1112230" y="1553457"/>
                </a:lnTo>
                <a:lnTo>
                  <a:pt x="1103336" y="1540116"/>
                </a:lnTo>
                <a:lnTo>
                  <a:pt x="1095077" y="1525504"/>
                </a:lnTo>
                <a:lnTo>
                  <a:pt x="1087771" y="1510892"/>
                </a:lnTo>
                <a:lnTo>
                  <a:pt x="1080783" y="1495963"/>
                </a:lnTo>
                <a:lnTo>
                  <a:pt x="1074747" y="1480398"/>
                </a:lnTo>
                <a:lnTo>
                  <a:pt x="1069665" y="1464515"/>
                </a:lnTo>
                <a:lnTo>
                  <a:pt x="1065218" y="1448633"/>
                </a:lnTo>
                <a:lnTo>
                  <a:pt x="1062655" y="1438185"/>
                </a:lnTo>
                <a:close/>
                <a:moveTo>
                  <a:pt x="1383502" y="1159891"/>
                </a:moveTo>
                <a:lnTo>
                  <a:pt x="1373019" y="1160844"/>
                </a:lnTo>
                <a:lnTo>
                  <a:pt x="1362855" y="1162114"/>
                </a:lnTo>
                <a:lnTo>
                  <a:pt x="1353007" y="1164020"/>
                </a:lnTo>
                <a:lnTo>
                  <a:pt x="1342843" y="1166244"/>
                </a:lnTo>
                <a:lnTo>
                  <a:pt x="1333631" y="1168785"/>
                </a:lnTo>
                <a:lnTo>
                  <a:pt x="1324101" y="1172279"/>
                </a:lnTo>
                <a:lnTo>
                  <a:pt x="1314572" y="1175455"/>
                </a:lnTo>
                <a:lnTo>
                  <a:pt x="1305678" y="1179585"/>
                </a:lnTo>
                <a:lnTo>
                  <a:pt x="1297101" y="1184350"/>
                </a:lnTo>
                <a:lnTo>
                  <a:pt x="1288207" y="1189114"/>
                </a:lnTo>
                <a:lnTo>
                  <a:pt x="1279948" y="1194514"/>
                </a:lnTo>
                <a:lnTo>
                  <a:pt x="1272007" y="1199914"/>
                </a:lnTo>
                <a:lnTo>
                  <a:pt x="1264384" y="1206585"/>
                </a:lnTo>
                <a:lnTo>
                  <a:pt x="1257078" y="1212938"/>
                </a:lnTo>
                <a:lnTo>
                  <a:pt x="1249772" y="1219609"/>
                </a:lnTo>
                <a:lnTo>
                  <a:pt x="1243101" y="1226279"/>
                </a:lnTo>
                <a:lnTo>
                  <a:pt x="1236748" y="1233903"/>
                </a:lnTo>
                <a:lnTo>
                  <a:pt x="1230713" y="1241526"/>
                </a:lnTo>
                <a:lnTo>
                  <a:pt x="1224995" y="1249785"/>
                </a:lnTo>
                <a:lnTo>
                  <a:pt x="1219913" y="1258044"/>
                </a:lnTo>
                <a:lnTo>
                  <a:pt x="1214830" y="1266303"/>
                </a:lnTo>
                <a:lnTo>
                  <a:pt x="1210383" y="1275197"/>
                </a:lnTo>
                <a:lnTo>
                  <a:pt x="1206254" y="1284409"/>
                </a:lnTo>
                <a:lnTo>
                  <a:pt x="1202442" y="1293303"/>
                </a:lnTo>
                <a:lnTo>
                  <a:pt x="1199583" y="1302832"/>
                </a:lnTo>
                <a:lnTo>
                  <a:pt x="1196407" y="1312680"/>
                </a:lnTo>
                <a:lnTo>
                  <a:pt x="1194183" y="1322527"/>
                </a:lnTo>
                <a:lnTo>
                  <a:pt x="1192595" y="1332691"/>
                </a:lnTo>
                <a:lnTo>
                  <a:pt x="1191324" y="1342856"/>
                </a:lnTo>
                <a:lnTo>
                  <a:pt x="1190371" y="1353339"/>
                </a:lnTo>
                <a:lnTo>
                  <a:pt x="1190054" y="1363503"/>
                </a:lnTo>
                <a:lnTo>
                  <a:pt x="1190371" y="1373986"/>
                </a:lnTo>
                <a:lnTo>
                  <a:pt x="1191324" y="1384468"/>
                </a:lnTo>
                <a:lnTo>
                  <a:pt x="1192595" y="1394633"/>
                </a:lnTo>
                <a:lnTo>
                  <a:pt x="1194183" y="1404798"/>
                </a:lnTo>
                <a:lnTo>
                  <a:pt x="1196407" y="1414645"/>
                </a:lnTo>
                <a:lnTo>
                  <a:pt x="1199583" y="1424174"/>
                </a:lnTo>
                <a:lnTo>
                  <a:pt x="1202442" y="1433704"/>
                </a:lnTo>
                <a:lnTo>
                  <a:pt x="1206254" y="1442915"/>
                </a:lnTo>
                <a:lnTo>
                  <a:pt x="1210383" y="1451810"/>
                </a:lnTo>
                <a:lnTo>
                  <a:pt x="1214830" y="1460386"/>
                </a:lnTo>
                <a:lnTo>
                  <a:pt x="1219913" y="1469280"/>
                </a:lnTo>
                <a:lnTo>
                  <a:pt x="1224995" y="1477539"/>
                </a:lnTo>
                <a:lnTo>
                  <a:pt x="1230713" y="1485480"/>
                </a:lnTo>
                <a:lnTo>
                  <a:pt x="1236748" y="1493421"/>
                </a:lnTo>
                <a:lnTo>
                  <a:pt x="1243101" y="1500410"/>
                </a:lnTo>
                <a:lnTo>
                  <a:pt x="1249772" y="1507716"/>
                </a:lnTo>
                <a:lnTo>
                  <a:pt x="1257078" y="1514386"/>
                </a:lnTo>
                <a:lnTo>
                  <a:pt x="1264384" y="1520739"/>
                </a:lnTo>
                <a:lnTo>
                  <a:pt x="1272007" y="1526775"/>
                </a:lnTo>
                <a:lnTo>
                  <a:pt x="1279948" y="1532492"/>
                </a:lnTo>
                <a:lnTo>
                  <a:pt x="1288207" y="1537575"/>
                </a:lnTo>
                <a:lnTo>
                  <a:pt x="1297101" y="1542657"/>
                </a:lnTo>
                <a:lnTo>
                  <a:pt x="1305678" y="1547104"/>
                </a:lnTo>
                <a:lnTo>
                  <a:pt x="1314572" y="1551233"/>
                </a:lnTo>
                <a:lnTo>
                  <a:pt x="1323784" y="1555045"/>
                </a:lnTo>
                <a:lnTo>
                  <a:pt x="1333631" y="1557904"/>
                </a:lnTo>
                <a:lnTo>
                  <a:pt x="1342843" y="1561081"/>
                </a:lnTo>
                <a:lnTo>
                  <a:pt x="1352690" y="1563304"/>
                </a:lnTo>
                <a:lnTo>
                  <a:pt x="1362855" y="1564892"/>
                </a:lnTo>
                <a:lnTo>
                  <a:pt x="1373019" y="1566163"/>
                </a:lnTo>
                <a:lnTo>
                  <a:pt x="1383502" y="1567116"/>
                </a:lnTo>
                <a:lnTo>
                  <a:pt x="1393984" y="1567434"/>
                </a:lnTo>
                <a:lnTo>
                  <a:pt x="1404149" y="1567116"/>
                </a:lnTo>
                <a:lnTo>
                  <a:pt x="1414949" y="1566163"/>
                </a:lnTo>
                <a:lnTo>
                  <a:pt x="1425114" y="1564892"/>
                </a:lnTo>
                <a:lnTo>
                  <a:pt x="1435278" y="1563304"/>
                </a:lnTo>
                <a:lnTo>
                  <a:pt x="1444808" y="1561081"/>
                </a:lnTo>
                <a:lnTo>
                  <a:pt x="1454655" y="1557904"/>
                </a:lnTo>
                <a:lnTo>
                  <a:pt x="1464184" y="1555045"/>
                </a:lnTo>
                <a:lnTo>
                  <a:pt x="1473079" y="1551233"/>
                </a:lnTo>
                <a:lnTo>
                  <a:pt x="1482290" y="1547104"/>
                </a:lnTo>
                <a:lnTo>
                  <a:pt x="1491184" y="1542657"/>
                </a:lnTo>
                <a:lnTo>
                  <a:pt x="1499443" y="1537575"/>
                </a:lnTo>
                <a:lnTo>
                  <a:pt x="1507702" y="1532492"/>
                </a:lnTo>
                <a:lnTo>
                  <a:pt x="1515643" y="1526775"/>
                </a:lnTo>
                <a:lnTo>
                  <a:pt x="1523585" y="1520739"/>
                </a:lnTo>
                <a:lnTo>
                  <a:pt x="1531208" y="1514386"/>
                </a:lnTo>
                <a:lnTo>
                  <a:pt x="1537879" y="1507716"/>
                </a:lnTo>
                <a:lnTo>
                  <a:pt x="1544549" y="1500410"/>
                </a:lnTo>
                <a:lnTo>
                  <a:pt x="1551220" y="1493421"/>
                </a:lnTo>
                <a:lnTo>
                  <a:pt x="1557255" y="1485480"/>
                </a:lnTo>
                <a:lnTo>
                  <a:pt x="1562655" y="1477539"/>
                </a:lnTo>
                <a:lnTo>
                  <a:pt x="1568055" y="1469280"/>
                </a:lnTo>
                <a:lnTo>
                  <a:pt x="1572820" y="1460386"/>
                </a:lnTo>
                <a:lnTo>
                  <a:pt x="1577585" y="1451810"/>
                </a:lnTo>
                <a:lnTo>
                  <a:pt x="1581714" y="1442915"/>
                </a:lnTo>
                <a:lnTo>
                  <a:pt x="1585208" y="1433704"/>
                </a:lnTo>
                <a:lnTo>
                  <a:pt x="1588385" y="1424174"/>
                </a:lnTo>
                <a:lnTo>
                  <a:pt x="1591244" y="1414645"/>
                </a:lnTo>
                <a:lnTo>
                  <a:pt x="1593467" y="1404798"/>
                </a:lnTo>
                <a:lnTo>
                  <a:pt x="1595373" y="1394633"/>
                </a:lnTo>
                <a:lnTo>
                  <a:pt x="1596644" y="1384468"/>
                </a:lnTo>
                <a:lnTo>
                  <a:pt x="1597279" y="1373986"/>
                </a:lnTo>
                <a:lnTo>
                  <a:pt x="1597597" y="1363503"/>
                </a:lnTo>
                <a:lnTo>
                  <a:pt x="1597279" y="1353339"/>
                </a:lnTo>
                <a:lnTo>
                  <a:pt x="1596644" y="1342856"/>
                </a:lnTo>
                <a:lnTo>
                  <a:pt x="1595373" y="1332691"/>
                </a:lnTo>
                <a:lnTo>
                  <a:pt x="1593467" y="1322527"/>
                </a:lnTo>
                <a:lnTo>
                  <a:pt x="1591244" y="1312680"/>
                </a:lnTo>
                <a:lnTo>
                  <a:pt x="1588385" y="1302832"/>
                </a:lnTo>
                <a:lnTo>
                  <a:pt x="1585208" y="1293303"/>
                </a:lnTo>
                <a:lnTo>
                  <a:pt x="1581714" y="1284409"/>
                </a:lnTo>
                <a:lnTo>
                  <a:pt x="1577585" y="1275197"/>
                </a:lnTo>
                <a:lnTo>
                  <a:pt x="1572820" y="1266303"/>
                </a:lnTo>
                <a:lnTo>
                  <a:pt x="1568055" y="1258044"/>
                </a:lnTo>
                <a:lnTo>
                  <a:pt x="1562655" y="1249785"/>
                </a:lnTo>
                <a:lnTo>
                  <a:pt x="1557255" y="1241526"/>
                </a:lnTo>
                <a:lnTo>
                  <a:pt x="1551220" y="1233903"/>
                </a:lnTo>
                <a:lnTo>
                  <a:pt x="1544549" y="1226279"/>
                </a:lnTo>
                <a:lnTo>
                  <a:pt x="1537879" y="1219609"/>
                </a:lnTo>
                <a:lnTo>
                  <a:pt x="1531208" y="1212938"/>
                </a:lnTo>
                <a:lnTo>
                  <a:pt x="1523585" y="1206585"/>
                </a:lnTo>
                <a:lnTo>
                  <a:pt x="1515643" y="1199914"/>
                </a:lnTo>
                <a:lnTo>
                  <a:pt x="1507702" y="1194514"/>
                </a:lnTo>
                <a:lnTo>
                  <a:pt x="1499443" y="1189114"/>
                </a:lnTo>
                <a:lnTo>
                  <a:pt x="1491184" y="1184350"/>
                </a:lnTo>
                <a:lnTo>
                  <a:pt x="1482290" y="1179585"/>
                </a:lnTo>
                <a:lnTo>
                  <a:pt x="1473079" y="1175455"/>
                </a:lnTo>
                <a:lnTo>
                  <a:pt x="1464184" y="1172279"/>
                </a:lnTo>
                <a:lnTo>
                  <a:pt x="1454655" y="1168785"/>
                </a:lnTo>
                <a:lnTo>
                  <a:pt x="1444808" y="1166244"/>
                </a:lnTo>
                <a:lnTo>
                  <a:pt x="1435278" y="1164020"/>
                </a:lnTo>
                <a:lnTo>
                  <a:pt x="1425114" y="1162114"/>
                </a:lnTo>
                <a:lnTo>
                  <a:pt x="1414949" y="1160844"/>
                </a:lnTo>
                <a:lnTo>
                  <a:pt x="1404149" y="1159891"/>
                </a:lnTo>
                <a:lnTo>
                  <a:pt x="1393984" y="1159891"/>
                </a:lnTo>
                <a:lnTo>
                  <a:pt x="1383502" y="1159891"/>
                </a:lnTo>
                <a:close/>
                <a:moveTo>
                  <a:pt x="1521201" y="490366"/>
                </a:moveTo>
                <a:lnTo>
                  <a:pt x="1468588" y="1032381"/>
                </a:lnTo>
                <a:lnTo>
                  <a:pt x="1478796" y="1034737"/>
                </a:lnTo>
                <a:lnTo>
                  <a:pt x="1494996" y="1039184"/>
                </a:lnTo>
                <a:lnTo>
                  <a:pt x="1510879" y="1044584"/>
                </a:lnTo>
                <a:lnTo>
                  <a:pt x="1526126" y="1050620"/>
                </a:lnTo>
                <a:lnTo>
                  <a:pt x="1541373" y="1057290"/>
                </a:lnTo>
                <a:lnTo>
                  <a:pt x="1555985" y="1064914"/>
                </a:lnTo>
                <a:lnTo>
                  <a:pt x="1570279" y="1073173"/>
                </a:lnTo>
                <a:lnTo>
                  <a:pt x="1583938" y="1081749"/>
                </a:lnTo>
                <a:lnTo>
                  <a:pt x="1597279" y="1091596"/>
                </a:lnTo>
                <a:lnTo>
                  <a:pt x="1610303" y="1101443"/>
                </a:lnTo>
                <a:lnTo>
                  <a:pt x="1622691" y="1112243"/>
                </a:lnTo>
                <a:lnTo>
                  <a:pt x="1634126" y="1123679"/>
                </a:lnTo>
                <a:lnTo>
                  <a:pt x="1645562" y="1135432"/>
                </a:lnTo>
                <a:lnTo>
                  <a:pt x="1656044" y="1147820"/>
                </a:lnTo>
                <a:lnTo>
                  <a:pt x="1666209" y="1160526"/>
                </a:lnTo>
                <a:lnTo>
                  <a:pt x="1675738" y="1173549"/>
                </a:lnTo>
                <a:lnTo>
                  <a:pt x="1684632" y="1187526"/>
                </a:lnTo>
                <a:lnTo>
                  <a:pt x="1692574" y="1201503"/>
                </a:lnTo>
                <a:lnTo>
                  <a:pt x="1700197" y="1216114"/>
                </a:lnTo>
                <a:lnTo>
                  <a:pt x="1706868" y="1231361"/>
                </a:lnTo>
                <a:lnTo>
                  <a:pt x="1712903" y="1246609"/>
                </a:lnTo>
                <a:lnTo>
                  <a:pt x="1718621" y="1262491"/>
                </a:lnTo>
                <a:lnTo>
                  <a:pt x="1723068" y="1278691"/>
                </a:lnTo>
                <a:lnTo>
                  <a:pt x="1725403" y="1288811"/>
                </a:lnTo>
                <a:lnTo>
                  <a:pt x="2267666" y="1236231"/>
                </a:lnTo>
                <a:lnTo>
                  <a:pt x="2265125" y="1218140"/>
                </a:lnTo>
                <a:lnTo>
                  <a:pt x="2261630" y="1200683"/>
                </a:lnTo>
                <a:lnTo>
                  <a:pt x="2258136" y="1182909"/>
                </a:lnTo>
                <a:lnTo>
                  <a:pt x="2254325" y="1165136"/>
                </a:lnTo>
                <a:lnTo>
                  <a:pt x="2250195" y="1147362"/>
                </a:lnTo>
                <a:lnTo>
                  <a:pt x="2245748" y="1130223"/>
                </a:lnTo>
                <a:lnTo>
                  <a:pt x="2240666" y="1112766"/>
                </a:lnTo>
                <a:lnTo>
                  <a:pt x="2235584" y="1095945"/>
                </a:lnTo>
                <a:lnTo>
                  <a:pt x="2229866" y="1079123"/>
                </a:lnTo>
                <a:lnTo>
                  <a:pt x="2223831" y="1061984"/>
                </a:lnTo>
                <a:lnTo>
                  <a:pt x="2217478" y="1045480"/>
                </a:lnTo>
                <a:lnTo>
                  <a:pt x="2211125" y="1028976"/>
                </a:lnTo>
                <a:lnTo>
                  <a:pt x="2204454" y="1012789"/>
                </a:lnTo>
                <a:lnTo>
                  <a:pt x="2197149" y="996602"/>
                </a:lnTo>
                <a:lnTo>
                  <a:pt x="2189843" y="980732"/>
                </a:lnTo>
                <a:lnTo>
                  <a:pt x="2181902" y="965180"/>
                </a:lnTo>
                <a:lnTo>
                  <a:pt x="2173643" y="949311"/>
                </a:lnTo>
                <a:lnTo>
                  <a:pt x="2165384" y="933759"/>
                </a:lnTo>
                <a:lnTo>
                  <a:pt x="2156490" y="918842"/>
                </a:lnTo>
                <a:lnTo>
                  <a:pt x="2147596" y="903607"/>
                </a:lnTo>
                <a:lnTo>
                  <a:pt x="2138067" y="888690"/>
                </a:lnTo>
                <a:lnTo>
                  <a:pt x="2128855" y="874090"/>
                </a:lnTo>
                <a:lnTo>
                  <a:pt x="2119008" y="859807"/>
                </a:lnTo>
                <a:lnTo>
                  <a:pt x="2108843" y="845525"/>
                </a:lnTo>
                <a:lnTo>
                  <a:pt x="2098361" y="831560"/>
                </a:lnTo>
                <a:lnTo>
                  <a:pt x="2087561" y="817594"/>
                </a:lnTo>
                <a:lnTo>
                  <a:pt x="2076761" y="803947"/>
                </a:lnTo>
                <a:lnTo>
                  <a:pt x="2065644" y="790934"/>
                </a:lnTo>
                <a:lnTo>
                  <a:pt x="2054209" y="777603"/>
                </a:lnTo>
                <a:lnTo>
                  <a:pt x="2042138" y="764591"/>
                </a:lnTo>
                <a:lnTo>
                  <a:pt x="2030385" y="752212"/>
                </a:lnTo>
                <a:lnTo>
                  <a:pt x="2017997" y="739834"/>
                </a:lnTo>
                <a:lnTo>
                  <a:pt x="2005609" y="727456"/>
                </a:lnTo>
                <a:lnTo>
                  <a:pt x="1993221" y="715395"/>
                </a:lnTo>
                <a:lnTo>
                  <a:pt x="1980197" y="703652"/>
                </a:lnTo>
                <a:lnTo>
                  <a:pt x="1966856" y="692226"/>
                </a:lnTo>
                <a:lnTo>
                  <a:pt x="1953833" y="681117"/>
                </a:lnTo>
                <a:lnTo>
                  <a:pt x="1940174" y="670326"/>
                </a:lnTo>
                <a:lnTo>
                  <a:pt x="1926198" y="659535"/>
                </a:lnTo>
                <a:lnTo>
                  <a:pt x="1912221" y="649061"/>
                </a:lnTo>
                <a:lnTo>
                  <a:pt x="1897927" y="638904"/>
                </a:lnTo>
                <a:lnTo>
                  <a:pt x="1883633" y="629065"/>
                </a:lnTo>
                <a:lnTo>
                  <a:pt x="1869022" y="619861"/>
                </a:lnTo>
                <a:lnTo>
                  <a:pt x="1854092" y="610339"/>
                </a:lnTo>
                <a:lnTo>
                  <a:pt x="1838845" y="601452"/>
                </a:lnTo>
                <a:lnTo>
                  <a:pt x="1823916" y="592566"/>
                </a:lnTo>
                <a:lnTo>
                  <a:pt x="1808352" y="584313"/>
                </a:lnTo>
                <a:lnTo>
                  <a:pt x="1792469" y="576061"/>
                </a:lnTo>
                <a:lnTo>
                  <a:pt x="1776905" y="568127"/>
                </a:lnTo>
                <a:lnTo>
                  <a:pt x="1761022" y="560827"/>
                </a:lnTo>
                <a:lnTo>
                  <a:pt x="1744823" y="553527"/>
                </a:lnTo>
                <a:lnTo>
                  <a:pt x="1728623" y="546862"/>
                </a:lnTo>
                <a:lnTo>
                  <a:pt x="1712105" y="540514"/>
                </a:lnTo>
                <a:lnTo>
                  <a:pt x="1695588" y="534166"/>
                </a:lnTo>
                <a:lnTo>
                  <a:pt x="1678435" y="528136"/>
                </a:lnTo>
                <a:lnTo>
                  <a:pt x="1661600" y="522740"/>
                </a:lnTo>
                <a:lnTo>
                  <a:pt x="1644765" y="517344"/>
                </a:lnTo>
                <a:lnTo>
                  <a:pt x="1627294" y="512584"/>
                </a:lnTo>
                <a:lnTo>
                  <a:pt x="1610141" y="507823"/>
                </a:lnTo>
                <a:lnTo>
                  <a:pt x="1592671" y="503697"/>
                </a:lnTo>
                <a:lnTo>
                  <a:pt x="1574883" y="499888"/>
                </a:lnTo>
                <a:lnTo>
                  <a:pt x="1557095" y="496397"/>
                </a:lnTo>
                <a:lnTo>
                  <a:pt x="1539306" y="492905"/>
                </a:lnTo>
                <a:lnTo>
                  <a:pt x="1521201" y="490366"/>
                </a:lnTo>
                <a:close/>
                <a:moveTo>
                  <a:pt x="1266450" y="490366"/>
                </a:moveTo>
                <a:lnTo>
                  <a:pt x="1248344" y="492905"/>
                </a:lnTo>
                <a:lnTo>
                  <a:pt x="1230556" y="496397"/>
                </a:lnTo>
                <a:lnTo>
                  <a:pt x="1212768" y="499888"/>
                </a:lnTo>
                <a:lnTo>
                  <a:pt x="1195297" y="503697"/>
                </a:lnTo>
                <a:lnTo>
                  <a:pt x="1177509" y="507823"/>
                </a:lnTo>
                <a:lnTo>
                  <a:pt x="1160039" y="512584"/>
                </a:lnTo>
                <a:lnTo>
                  <a:pt x="1142886" y="517344"/>
                </a:lnTo>
                <a:lnTo>
                  <a:pt x="1126051" y="522740"/>
                </a:lnTo>
                <a:lnTo>
                  <a:pt x="1108898" y="528136"/>
                </a:lnTo>
                <a:lnTo>
                  <a:pt x="1092063" y="534166"/>
                </a:lnTo>
                <a:lnTo>
                  <a:pt x="1075545" y="540514"/>
                </a:lnTo>
                <a:lnTo>
                  <a:pt x="1059028" y="546862"/>
                </a:lnTo>
                <a:lnTo>
                  <a:pt x="1042827" y="553527"/>
                </a:lnTo>
                <a:lnTo>
                  <a:pt x="1026627" y="560827"/>
                </a:lnTo>
                <a:lnTo>
                  <a:pt x="1010745" y="568127"/>
                </a:lnTo>
                <a:lnTo>
                  <a:pt x="994863" y="576061"/>
                </a:lnTo>
                <a:lnTo>
                  <a:pt x="978981" y="584313"/>
                </a:lnTo>
                <a:lnTo>
                  <a:pt x="963734" y="592566"/>
                </a:lnTo>
                <a:lnTo>
                  <a:pt x="948487" y="601452"/>
                </a:lnTo>
                <a:lnTo>
                  <a:pt x="933558" y="610339"/>
                </a:lnTo>
                <a:lnTo>
                  <a:pt x="918946" y="619861"/>
                </a:lnTo>
                <a:lnTo>
                  <a:pt x="904334" y="629065"/>
                </a:lnTo>
                <a:lnTo>
                  <a:pt x="889405" y="638904"/>
                </a:lnTo>
                <a:lnTo>
                  <a:pt x="875429" y="649061"/>
                </a:lnTo>
                <a:lnTo>
                  <a:pt x="861135" y="659535"/>
                </a:lnTo>
                <a:lnTo>
                  <a:pt x="847794" y="670326"/>
                </a:lnTo>
                <a:lnTo>
                  <a:pt x="833817" y="681117"/>
                </a:lnTo>
                <a:lnTo>
                  <a:pt x="820476" y="692226"/>
                </a:lnTo>
                <a:lnTo>
                  <a:pt x="807453" y="703652"/>
                </a:lnTo>
                <a:lnTo>
                  <a:pt x="794747" y="715395"/>
                </a:lnTo>
                <a:lnTo>
                  <a:pt x="781723" y="727456"/>
                </a:lnTo>
                <a:lnTo>
                  <a:pt x="769335" y="739834"/>
                </a:lnTo>
                <a:lnTo>
                  <a:pt x="757265" y="752212"/>
                </a:lnTo>
                <a:lnTo>
                  <a:pt x="745194" y="764591"/>
                </a:lnTo>
                <a:lnTo>
                  <a:pt x="733759" y="777603"/>
                </a:lnTo>
                <a:lnTo>
                  <a:pt x="722006" y="790934"/>
                </a:lnTo>
                <a:lnTo>
                  <a:pt x="710571" y="803947"/>
                </a:lnTo>
                <a:lnTo>
                  <a:pt x="699771" y="817594"/>
                </a:lnTo>
                <a:lnTo>
                  <a:pt x="689289" y="831560"/>
                </a:lnTo>
                <a:lnTo>
                  <a:pt x="678807" y="845525"/>
                </a:lnTo>
                <a:lnTo>
                  <a:pt x="668960" y="859807"/>
                </a:lnTo>
                <a:lnTo>
                  <a:pt x="658795" y="874090"/>
                </a:lnTo>
                <a:lnTo>
                  <a:pt x="649266" y="888690"/>
                </a:lnTo>
                <a:lnTo>
                  <a:pt x="640054" y="903607"/>
                </a:lnTo>
                <a:lnTo>
                  <a:pt x="630842" y="918842"/>
                </a:lnTo>
                <a:lnTo>
                  <a:pt x="622266" y="933759"/>
                </a:lnTo>
                <a:lnTo>
                  <a:pt x="614007" y="949311"/>
                </a:lnTo>
                <a:lnTo>
                  <a:pt x="605748" y="965180"/>
                </a:lnTo>
                <a:lnTo>
                  <a:pt x="598125" y="980732"/>
                </a:lnTo>
                <a:lnTo>
                  <a:pt x="590501" y="996602"/>
                </a:lnTo>
                <a:lnTo>
                  <a:pt x="583513" y="1012789"/>
                </a:lnTo>
                <a:lnTo>
                  <a:pt x="576207" y="1028976"/>
                </a:lnTo>
                <a:lnTo>
                  <a:pt x="569854" y="1045480"/>
                </a:lnTo>
                <a:lnTo>
                  <a:pt x="563502" y="1061984"/>
                </a:lnTo>
                <a:lnTo>
                  <a:pt x="557784" y="1079123"/>
                </a:lnTo>
                <a:lnTo>
                  <a:pt x="552066" y="1095945"/>
                </a:lnTo>
                <a:lnTo>
                  <a:pt x="546984" y="1112766"/>
                </a:lnTo>
                <a:lnTo>
                  <a:pt x="541902" y="1130223"/>
                </a:lnTo>
                <a:lnTo>
                  <a:pt x="537455" y="1147362"/>
                </a:lnTo>
                <a:lnTo>
                  <a:pt x="533325" y="1165136"/>
                </a:lnTo>
                <a:lnTo>
                  <a:pt x="529196" y="1182909"/>
                </a:lnTo>
                <a:lnTo>
                  <a:pt x="526019" y="1200683"/>
                </a:lnTo>
                <a:lnTo>
                  <a:pt x="522843" y="1218140"/>
                </a:lnTo>
                <a:lnTo>
                  <a:pt x="519984" y="1236231"/>
                </a:lnTo>
                <a:lnTo>
                  <a:pt x="1062444" y="1288803"/>
                </a:lnTo>
                <a:lnTo>
                  <a:pt x="1064583" y="1278691"/>
                </a:lnTo>
                <a:lnTo>
                  <a:pt x="1069347" y="1262491"/>
                </a:lnTo>
                <a:lnTo>
                  <a:pt x="1074747" y="1246609"/>
                </a:lnTo>
                <a:lnTo>
                  <a:pt x="1080783" y="1231361"/>
                </a:lnTo>
                <a:lnTo>
                  <a:pt x="1087771" y="1216114"/>
                </a:lnTo>
                <a:lnTo>
                  <a:pt x="1095077" y="1201503"/>
                </a:lnTo>
                <a:lnTo>
                  <a:pt x="1103336" y="1187526"/>
                </a:lnTo>
                <a:lnTo>
                  <a:pt x="1112230" y="1173549"/>
                </a:lnTo>
                <a:lnTo>
                  <a:pt x="1121442" y="1160526"/>
                </a:lnTo>
                <a:lnTo>
                  <a:pt x="1131606" y="1147185"/>
                </a:lnTo>
                <a:lnTo>
                  <a:pt x="1142407" y="1135432"/>
                </a:lnTo>
                <a:lnTo>
                  <a:pt x="1153524" y="1123361"/>
                </a:lnTo>
                <a:lnTo>
                  <a:pt x="1165595" y="1112243"/>
                </a:lnTo>
                <a:lnTo>
                  <a:pt x="1177665" y="1101443"/>
                </a:lnTo>
                <a:lnTo>
                  <a:pt x="1190689" y="1091279"/>
                </a:lnTo>
                <a:lnTo>
                  <a:pt x="1204030" y="1081749"/>
                </a:lnTo>
                <a:lnTo>
                  <a:pt x="1218007" y="1073173"/>
                </a:lnTo>
                <a:lnTo>
                  <a:pt x="1231983" y="1064914"/>
                </a:lnTo>
                <a:lnTo>
                  <a:pt x="1246595" y="1057290"/>
                </a:lnTo>
                <a:lnTo>
                  <a:pt x="1261525" y="1050620"/>
                </a:lnTo>
                <a:lnTo>
                  <a:pt x="1277089" y="1044584"/>
                </a:lnTo>
                <a:lnTo>
                  <a:pt x="1292972" y="1039184"/>
                </a:lnTo>
                <a:lnTo>
                  <a:pt x="1309172" y="1034737"/>
                </a:lnTo>
                <a:lnTo>
                  <a:pt x="1319052" y="1032267"/>
                </a:lnTo>
                <a:lnTo>
                  <a:pt x="1266450" y="490366"/>
                </a:lnTo>
                <a:close/>
                <a:moveTo>
                  <a:pt x="1094286" y="0"/>
                </a:moveTo>
                <a:lnTo>
                  <a:pt x="1100957" y="0"/>
                </a:lnTo>
                <a:lnTo>
                  <a:pt x="1107627" y="952"/>
                </a:lnTo>
                <a:lnTo>
                  <a:pt x="1113980" y="2539"/>
                </a:lnTo>
                <a:lnTo>
                  <a:pt x="1120333" y="4761"/>
                </a:lnTo>
                <a:lnTo>
                  <a:pt x="1126368" y="7300"/>
                </a:lnTo>
                <a:lnTo>
                  <a:pt x="1132086" y="10791"/>
                </a:lnTo>
                <a:lnTo>
                  <a:pt x="1137168" y="14600"/>
                </a:lnTo>
                <a:lnTo>
                  <a:pt x="1142568" y="18726"/>
                </a:lnTo>
                <a:lnTo>
                  <a:pt x="1147015" y="23487"/>
                </a:lnTo>
                <a:lnTo>
                  <a:pt x="1151145" y="28882"/>
                </a:lnTo>
                <a:lnTo>
                  <a:pt x="1154956" y="34595"/>
                </a:lnTo>
                <a:lnTo>
                  <a:pt x="1157815" y="40943"/>
                </a:lnTo>
                <a:lnTo>
                  <a:pt x="1160674" y="47291"/>
                </a:lnTo>
                <a:lnTo>
                  <a:pt x="1231191" y="266290"/>
                </a:lnTo>
                <a:lnTo>
                  <a:pt x="1251203" y="263433"/>
                </a:lnTo>
                <a:lnTo>
                  <a:pt x="1271532" y="261211"/>
                </a:lnTo>
                <a:lnTo>
                  <a:pt x="1291544" y="258990"/>
                </a:lnTo>
                <a:lnTo>
                  <a:pt x="1311873" y="257403"/>
                </a:lnTo>
                <a:lnTo>
                  <a:pt x="1332202" y="256133"/>
                </a:lnTo>
                <a:lnTo>
                  <a:pt x="1352531" y="255181"/>
                </a:lnTo>
                <a:lnTo>
                  <a:pt x="1373178" y="254546"/>
                </a:lnTo>
                <a:lnTo>
                  <a:pt x="1393825" y="254546"/>
                </a:lnTo>
                <a:lnTo>
                  <a:pt x="1414154" y="254546"/>
                </a:lnTo>
                <a:lnTo>
                  <a:pt x="1435119" y="255181"/>
                </a:lnTo>
                <a:lnTo>
                  <a:pt x="1455448" y="256133"/>
                </a:lnTo>
                <a:lnTo>
                  <a:pt x="1475778" y="257403"/>
                </a:lnTo>
                <a:lnTo>
                  <a:pt x="1496107" y="258990"/>
                </a:lnTo>
                <a:lnTo>
                  <a:pt x="1515801" y="261211"/>
                </a:lnTo>
                <a:lnTo>
                  <a:pt x="1536130" y="263433"/>
                </a:lnTo>
                <a:lnTo>
                  <a:pt x="1556142" y="266290"/>
                </a:lnTo>
                <a:lnTo>
                  <a:pt x="1627294" y="47291"/>
                </a:lnTo>
                <a:lnTo>
                  <a:pt x="1629835" y="40626"/>
                </a:lnTo>
                <a:lnTo>
                  <a:pt x="1633012" y="34595"/>
                </a:lnTo>
                <a:lnTo>
                  <a:pt x="1636823" y="28882"/>
                </a:lnTo>
                <a:lnTo>
                  <a:pt x="1640953" y="23487"/>
                </a:lnTo>
                <a:lnTo>
                  <a:pt x="1645400" y="18726"/>
                </a:lnTo>
                <a:lnTo>
                  <a:pt x="1650164" y="14600"/>
                </a:lnTo>
                <a:lnTo>
                  <a:pt x="1655882" y="10474"/>
                </a:lnTo>
                <a:lnTo>
                  <a:pt x="1661600" y="7300"/>
                </a:lnTo>
                <a:lnTo>
                  <a:pt x="1667635" y="4761"/>
                </a:lnTo>
                <a:lnTo>
                  <a:pt x="1673670" y="2539"/>
                </a:lnTo>
                <a:lnTo>
                  <a:pt x="1680023" y="952"/>
                </a:lnTo>
                <a:lnTo>
                  <a:pt x="1686694" y="0"/>
                </a:lnTo>
                <a:lnTo>
                  <a:pt x="1693682" y="0"/>
                </a:lnTo>
                <a:lnTo>
                  <a:pt x="1700352" y="317"/>
                </a:lnTo>
                <a:lnTo>
                  <a:pt x="1707023" y="1270"/>
                </a:lnTo>
                <a:lnTo>
                  <a:pt x="1714011" y="2857"/>
                </a:lnTo>
                <a:lnTo>
                  <a:pt x="1934774" y="75221"/>
                </a:lnTo>
                <a:lnTo>
                  <a:pt x="1941762" y="77443"/>
                </a:lnTo>
                <a:lnTo>
                  <a:pt x="1947798" y="80617"/>
                </a:lnTo>
                <a:lnTo>
                  <a:pt x="1953833" y="84108"/>
                </a:lnTo>
                <a:lnTo>
                  <a:pt x="1958915" y="88234"/>
                </a:lnTo>
                <a:lnTo>
                  <a:pt x="1963997" y="93312"/>
                </a:lnTo>
                <a:lnTo>
                  <a:pt x="1968127" y="98073"/>
                </a:lnTo>
                <a:lnTo>
                  <a:pt x="1971621" y="103469"/>
                </a:lnTo>
                <a:lnTo>
                  <a:pt x="1975115" y="108864"/>
                </a:lnTo>
                <a:lnTo>
                  <a:pt x="1977656" y="114895"/>
                </a:lnTo>
                <a:lnTo>
                  <a:pt x="1980197" y="121243"/>
                </a:lnTo>
                <a:lnTo>
                  <a:pt x="1981468" y="127908"/>
                </a:lnTo>
                <a:lnTo>
                  <a:pt x="1982421" y="134573"/>
                </a:lnTo>
                <a:lnTo>
                  <a:pt x="1982738" y="141238"/>
                </a:lnTo>
                <a:lnTo>
                  <a:pt x="1981786" y="148221"/>
                </a:lnTo>
                <a:lnTo>
                  <a:pt x="1980833" y="154886"/>
                </a:lnTo>
                <a:lnTo>
                  <a:pt x="1979244" y="161551"/>
                </a:lnTo>
                <a:lnTo>
                  <a:pt x="1907774" y="380550"/>
                </a:lnTo>
                <a:lnTo>
                  <a:pt x="1925880" y="390389"/>
                </a:lnTo>
                <a:lnTo>
                  <a:pt x="1943986" y="400228"/>
                </a:lnTo>
                <a:lnTo>
                  <a:pt x="1961456" y="410702"/>
                </a:lnTo>
                <a:lnTo>
                  <a:pt x="1978927" y="421175"/>
                </a:lnTo>
                <a:lnTo>
                  <a:pt x="1996397" y="431967"/>
                </a:lnTo>
                <a:lnTo>
                  <a:pt x="2013232" y="443393"/>
                </a:lnTo>
                <a:lnTo>
                  <a:pt x="2029750" y="454501"/>
                </a:lnTo>
                <a:lnTo>
                  <a:pt x="2046585" y="466562"/>
                </a:lnTo>
                <a:lnTo>
                  <a:pt x="2062785" y="478623"/>
                </a:lnTo>
                <a:lnTo>
                  <a:pt x="2078985" y="491001"/>
                </a:lnTo>
                <a:lnTo>
                  <a:pt x="2094867" y="503697"/>
                </a:lnTo>
                <a:lnTo>
                  <a:pt x="2110432" y="516709"/>
                </a:lnTo>
                <a:lnTo>
                  <a:pt x="2125679" y="529723"/>
                </a:lnTo>
                <a:lnTo>
                  <a:pt x="2140925" y="543370"/>
                </a:lnTo>
                <a:lnTo>
                  <a:pt x="2155855" y="557335"/>
                </a:lnTo>
                <a:lnTo>
                  <a:pt x="2170466" y="571301"/>
                </a:lnTo>
                <a:lnTo>
                  <a:pt x="2357242" y="435775"/>
                </a:lnTo>
                <a:lnTo>
                  <a:pt x="2362959" y="431967"/>
                </a:lnTo>
                <a:lnTo>
                  <a:pt x="2369312" y="428793"/>
                </a:lnTo>
                <a:lnTo>
                  <a:pt x="2375347" y="426571"/>
                </a:lnTo>
                <a:lnTo>
                  <a:pt x="2382018" y="424667"/>
                </a:lnTo>
                <a:lnTo>
                  <a:pt x="2388371" y="423397"/>
                </a:lnTo>
                <a:lnTo>
                  <a:pt x="2395041" y="422762"/>
                </a:lnTo>
                <a:lnTo>
                  <a:pt x="2401712" y="422762"/>
                </a:lnTo>
                <a:lnTo>
                  <a:pt x="2408065" y="423397"/>
                </a:lnTo>
                <a:lnTo>
                  <a:pt x="2414418" y="424984"/>
                </a:lnTo>
                <a:lnTo>
                  <a:pt x="2420770" y="426888"/>
                </a:lnTo>
                <a:lnTo>
                  <a:pt x="2426806" y="429428"/>
                </a:lnTo>
                <a:lnTo>
                  <a:pt x="2432841" y="432601"/>
                </a:lnTo>
                <a:lnTo>
                  <a:pt x="2438559" y="436093"/>
                </a:lnTo>
                <a:lnTo>
                  <a:pt x="2443959" y="440854"/>
                </a:lnTo>
                <a:lnTo>
                  <a:pt x="2448406" y="445614"/>
                </a:lnTo>
                <a:lnTo>
                  <a:pt x="2452853" y="451327"/>
                </a:lnTo>
                <a:lnTo>
                  <a:pt x="2589757" y="638904"/>
                </a:lnTo>
                <a:lnTo>
                  <a:pt x="2593569" y="644935"/>
                </a:lnTo>
                <a:lnTo>
                  <a:pt x="2596746" y="650965"/>
                </a:lnTo>
                <a:lnTo>
                  <a:pt x="2599287" y="657313"/>
                </a:lnTo>
                <a:lnTo>
                  <a:pt x="2601193" y="663661"/>
                </a:lnTo>
                <a:lnTo>
                  <a:pt x="2602463" y="670326"/>
                </a:lnTo>
                <a:lnTo>
                  <a:pt x="2602781" y="676991"/>
                </a:lnTo>
                <a:lnTo>
                  <a:pt x="2602781" y="683656"/>
                </a:lnTo>
                <a:lnTo>
                  <a:pt x="2601828" y="690004"/>
                </a:lnTo>
                <a:lnTo>
                  <a:pt x="2600557" y="696352"/>
                </a:lnTo>
                <a:lnTo>
                  <a:pt x="2598652" y="703017"/>
                </a:lnTo>
                <a:lnTo>
                  <a:pt x="2596428" y="709047"/>
                </a:lnTo>
                <a:lnTo>
                  <a:pt x="2592934" y="715078"/>
                </a:lnTo>
                <a:lnTo>
                  <a:pt x="2589122" y="720473"/>
                </a:lnTo>
                <a:lnTo>
                  <a:pt x="2584993" y="725869"/>
                </a:lnTo>
                <a:lnTo>
                  <a:pt x="2580228" y="730630"/>
                </a:lnTo>
                <a:lnTo>
                  <a:pt x="2574828" y="734756"/>
                </a:lnTo>
                <a:lnTo>
                  <a:pt x="2388053" y="870281"/>
                </a:lnTo>
                <a:lnTo>
                  <a:pt x="2396629" y="888372"/>
                </a:lnTo>
                <a:lnTo>
                  <a:pt x="2405524" y="906781"/>
                </a:lnTo>
                <a:lnTo>
                  <a:pt x="2413465" y="925189"/>
                </a:lnTo>
                <a:lnTo>
                  <a:pt x="2421088" y="943598"/>
                </a:lnTo>
                <a:lnTo>
                  <a:pt x="2428712" y="962324"/>
                </a:lnTo>
                <a:lnTo>
                  <a:pt x="2436017" y="981367"/>
                </a:lnTo>
                <a:lnTo>
                  <a:pt x="2442688" y="1000411"/>
                </a:lnTo>
                <a:lnTo>
                  <a:pt x="2449041" y="1019454"/>
                </a:lnTo>
                <a:lnTo>
                  <a:pt x="2455394" y="1039132"/>
                </a:lnTo>
                <a:lnTo>
                  <a:pt x="2461111" y="1058810"/>
                </a:lnTo>
                <a:lnTo>
                  <a:pt x="2466829" y="1078171"/>
                </a:lnTo>
                <a:lnTo>
                  <a:pt x="2471594" y="1098167"/>
                </a:lnTo>
                <a:lnTo>
                  <a:pt x="2476676" y="1118162"/>
                </a:lnTo>
                <a:lnTo>
                  <a:pt x="2480805" y="1138158"/>
                </a:lnTo>
                <a:lnTo>
                  <a:pt x="2484935" y="1158470"/>
                </a:lnTo>
                <a:lnTo>
                  <a:pt x="2488746" y="1178783"/>
                </a:lnTo>
                <a:lnTo>
                  <a:pt x="2718721" y="1178783"/>
                </a:lnTo>
                <a:lnTo>
                  <a:pt x="2725709" y="1179101"/>
                </a:lnTo>
                <a:lnTo>
                  <a:pt x="2732698" y="1180370"/>
                </a:lnTo>
                <a:lnTo>
                  <a:pt x="2739368" y="1181640"/>
                </a:lnTo>
                <a:lnTo>
                  <a:pt x="2745403" y="1184496"/>
                </a:lnTo>
                <a:lnTo>
                  <a:pt x="2751439" y="1187035"/>
                </a:lnTo>
                <a:lnTo>
                  <a:pt x="2757156" y="1190527"/>
                </a:lnTo>
                <a:lnTo>
                  <a:pt x="2762239" y="1194653"/>
                </a:lnTo>
                <a:lnTo>
                  <a:pt x="2767321" y="1199096"/>
                </a:lnTo>
                <a:lnTo>
                  <a:pt x="2771768" y="1203857"/>
                </a:lnTo>
                <a:lnTo>
                  <a:pt x="2775897" y="1209253"/>
                </a:lnTo>
                <a:lnTo>
                  <a:pt x="2779391" y="1214966"/>
                </a:lnTo>
                <a:lnTo>
                  <a:pt x="2782250" y="1220361"/>
                </a:lnTo>
                <a:lnTo>
                  <a:pt x="2784474" y="1226709"/>
                </a:lnTo>
                <a:lnTo>
                  <a:pt x="2786062" y="1233692"/>
                </a:lnTo>
                <a:lnTo>
                  <a:pt x="2787015" y="1240357"/>
                </a:lnTo>
                <a:lnTo>
                  <a:pt x="2787650" y="1247022"/>
                </a:lnTo>
                <a:lnTo>
                  <a:pt x="2787650" y="1479986"/>
                </a:lnTo>
                <a:lnTo>
                  <a:pt x="2787015" y="1486651"/>
                </a:lnTo>
                <a:lnTo>
                  <a:pt x="2786380" y="1493951"/>
                </a:lnTo>
                <a:lnTo>
                  <a:pt x="2784474" y="1500299"/>
                </a:lnTo>
                <a:lnTo>
                  <a:pt x="2782250" y="1506646"/>
                </a:lnTo>
                <a:lnTo>
                  <a:pt x="2779391" y="1512677"/>
                </a:lnTo>
                <a:lnTo>
                  <a:pt x="2775897" y="1518390"/>
                </a:lnTo>
                <a:lnTo>
                  <a:pt x="2771768" y="1523785"/>
                </a:lnTo>
                <a:lnTo>
                  <a:pt x="2767639" y="1528546"/>
                </a:lnTo>
                <a:lnTo>
                  <a:pt x="2762556" y="1532672"/>
                </a:lnTo>
                <a:lnTo>
                  <a:pt x="2757156" y="1536798"/>
                </a:lnTo>
                <a:lnTo>
                  <a:pt x="2751439" y="1540290"/>
                </a:lnTo>
                <a:lnTo>
                  <a:pt x="2745403" y="1543146"/>
                </a:lnTo>
                <a:lnTo>
                  <a:pt x="2739368" y="1545368"/>
                </a:lnTo>
                <a:lnTo>
                  <a:pt x="2732698" y="1546955"/>
                </a:lnTo>
                <a:lnTo>
                  <a:pt x="2725709" y="1548224"/>
                </a:lnTo>
                <a:lnTo>
                  <a:pt x="2719039" y="1548542"/>
                </a:lnTo>
                <a:lnTo>
                  <a:pt x="2488746" y="1548542"/>
                </a:lnTo>
                <a:lnTo>
                  <a:pt x="2484935" y="1568855"/>
                </a:lnTo>
                <a:lnTo>
                  <a:pt x="2480805" y="1589168"/>
                </a:lnTo>
                <a:lnTo>
                  <a:pt x="2476676" y="1609163"/>
                </a:lnTo>
                <a:lnTo>
                  <a:pt x="2471594" y="1629476"/>
                </a:lnTo>
                <a:lnTo>
                  <a:pt x="2466829" y="1648837"/>
                </a:lnTo>
                <a:lnTo>
                  <a:pt x="2461111" y="1668832"/>
                </a:lnTo>
                <a:lnTo>
                  <a:pt x="2455394" y="1688510"/>
                </a:lnTo>
                <a:lnTo>
                  <a:pt x="2449041" y="1707554"/>
                </a:lnTo>
                <a:lnTo>
                  <a:pt x="2442688" y="1726914"/>
                </a:lnTo>
                <a:lnTo>
                  <a:pt x="2436017" y="1745958"/>
                </a:lnTo>
                <a:lnTo>
                  <a:pt x="2428712" y="1764684"/>
                </a:lnTo>
                <a:lnTo>
                  <a:pt x="2421088" y="1783410"/>
                </a:lnTo>
                <a:lnTo>
                  <a:pt x="2413465" y="1802453"/>
                </a:lnTo>
                <a:lnTo>
                  <a:pt x="2405524" y="1820862"/>
                </a:lnTo>
                <a:lnTo>
                  <a:pt x="2396629" y="1838953"/>
                </a:lnTo>
                <a:lnTo>
                  <a:pt x="2388053" y="1857044"/>
                </a:lnTo>
                <a:lnTo>
                  <a:pt x="2574828" y="1992252"/>
                </a:lnTo>
                <a:lnTo>
                  <a:pt x="2580228" y="1996378"/>
                </a:lnTo>
                <a:lnTo>
                  <a:pt x="2584993" y="2001456"/>
                </a:lnTo>
                <a:lnTo>
                  <a:pt x="2589122" y="2006534"/>
                </a:lnTo>
                <a:lnTo>
                  <a:pt x="2592934" y="2012247"/>
                </a:lnTo>
                <a:lnTo>
                  <a:pt x="2596428" y="2018278"/>
                </a:lnTo>
                <a:lnTo>
                  <a:pt x="2598652" y="2024308"/>
                </a:lnTo>
                <a:lnTo>
                  <a:pt x="2600557" y="2030656"/>
                </a:lnTo>
                <a:lnTo>
                  <a:pt x="2601828" y="2037004"/>
                </a:lnTo>
                <a:lnTo>
                  <a:pt x="2602781" y="2043352"/>
                </a:lnTo>
                <a:lnTo>
                  <a:pt x="2602781" y="2050334"/>
                </a:lnTo>
                <a:lnTo>
                  <a:pt x="2602463" y="2056682"/>
                </a:lnTo>
                <a:lnTo>
                  <a:pt x="2601193" y="2063347"/>
                </a:lnTo>
                <a:lnTo>
                  <a:pt x="2599287" y="2069695"/>
                </a:lnTo>
                <a:lnTo>
                  <a:pt x="2596746" y="2076360"/>
                </a:lnTo>
                <a:lnTo>
                  <a:pt x="2593569" y="2082073"/>
                </a:lnTo>
                <a:lnTo>
                  <a:pt x="2589757" y="2087786"/>
                </a:lnTo>
                <a:lnTo>
                  <a:pt x="2452853" y="2276315"/>
                </a:lnTo>
                <a:lnTo>
                  <a:pt x="2448406" y="2281711"/>
                </a:lnTo>
                <a:lnTo>
                  <a:pt x="2443959" y="2286472"/>
                </a:lnTo>
                <a:lnTo>
                  <a:pt x="2438559" y="2290915"/>
                </a:lnTo>
                <a:lnTo>
                  <a:pt x="2432841" y="2294406"/>
                </a:lnTo>
                <a:lnTo>
                  <a:pt x="2426806" y="2297898"/>
                </a:lnTo>
                <a:lnTo>
                  <a:pt x="2420770" y="2300437"/>
                </a:lnTo>
                <a:lnTo>
                  <a:pt x="2414418" y="2302341"/>
                </a:lnTo>
                <a:lnTo>
                  <a:pt x="2408065" y="2303293"/>
                </a:lnTo>
                <a:lnTo>
                  <a:pt x="2401712" y="2304245"/>
                </a:lnTo>
                <a:lnTo>
                  <a:pt x="2395041" y="2304563"/>
                </a:lnTo>
                <a:lnTo>
                  <a:pt x="2388371" y="2303611"/>
                </a:lnTo>
                <a:lnTo>
                  <a:pt x="2381700" y="2302658"/>
                </a:lnTo>
                <a:lnTo>
                  <a:pt x="2375347" y="2300754"/>
                </a:lnTo>
                <a:lnTo>
                  <a:pt x="2368994" y="2298532"/>
                </a:lnTo>
                <a:lnTo>
                  <a:pt x="2362959" y="2295041"/>
                </a:lnTo>
                <a:lnTo>
                  <a:pt x="2357242" y="2291232"/>
                </a:lnTo>
                <a:lnTo>
                  <a:pt x="2170466" y="2156025"/>
                </a:lnTo>
                <a:lnTo>
                  <a:pt x="2155855" y="2170307"/>
                </a:lnTo>
                <a:lnTo>
                  <a:pt x="2140925" y="2183638"/>
                </a:lnTo>
                <a:lnTo>
                  <a:pt x="2125679" y="2197285"/>
                </a:lnTo>
                <a:lnTo>
                  <a:pt x="2110432" y="2210616"/>
                </a:lnTo>
                <a:lnTo>
                  <a:pt x="2094867" y="2223629"/>
                </a:lnTo>
                <a:lnTo>
                  <a:pt x="2078985" y="2236007"/>
                </a:lnTo>
                <a:lnTo>
                  <a:pt x="2062785" y="2248385"/>
                </a:lnTo>
                <a:lnTo>
                  <a:pt x="2046585" y="2260446"/>
                </a:lnTo>
                <a:lnTo>
                  <a:pt x="2030068" y="2272506"/>
                </a:lnTo>
                <a:lnTo>
                  <a:pt x="2013232" y="2283932"/>
                </a:lnTo>
                <a:lnTo>
                  <a:pt x="1996397" y="2295041"/>
                </a:lnTo>
                <a:lnTo>
                  <a:pt x="1978927" y="2306150"/>
                </a:lnTo>
                <a:lnTo>
                  <a:pt x="1961456" y="2316624"/>
                </a:lnTo>
                <a:lnTo>
                  <a:pt x="1943986" y="2327097"/>
                </a:lnTo>
                <a:lnTo>
                  <a:pt x="1925880" y="2336936"/>
                </a:lnTo>
                <a:lnTo>
                  <a:pt x="1907774" y="2346776"/>
                </a:lnTo>
                <a:lnTo>
                  <a:pt x="1979244" y="2565457"/>
                </a:lnTo>
                <a:lnTo>
                  <a:pt x="1980833" y="2572439"/>
                </a:lnTo>
                <a:lnTo>
                  <a:pt x="1981786" y="2579422"/>
                </a:lnTo>
                <a:lnTo>
                  <a:pt x="1982738" y="2586404"/>
                </a:lnTo>
                <a:lnTo>
                  <a:pt x="1982421" y="2592752"/>
                </a:lnTo>
                <a:lnTo>
                  <a:pt x="1981468" y="2599417"/>
                </a:lnTo>
                <a:lnTo>
                  <a:pt x="1980197" y="2605765"/>
                </a:lnTo>
                <a:lnTo>
                  <a:pt x="1977656" y="2612113"/>
                </a:lnTo>
                <a:lnTo>
                  <a:pt x="1975115" y="2618143"/>
                </a:lnTo>
                <a:lnTo>
                  <a:pt x="1971621" y="2623856"/>
                </a:lnTo>
                <a:lnTo>
                  <a:pt x="1968127" y="2629252"/>
                </a:lnTo>
                <a:lnTo>
                  <a:pt x="1963997" y="2634013"/>
                </a:lnTo>
                <a:lnTo>
                  <a:pt x="1958915" y="2638774"/>
                </a:lnTo>
                <a:lnTo>
                  <a:pt x="1953833" y="2642900"/>
                </a:lnTo>
                <a:lnTo>
                  <a:pt x="1948115" y="2646391"/>
                </a:lnTo>
                <a:lnTo>
                  <a:pt x="1941762" y="2649565"/>
                </a:lnTo>
                <a:lnTo>
                  <a:pt x="1935409" y="2652104"/>
                </a:lnTo>
                <a:lnTo>
                  <a:pt x="1714011" y="2724151"/>
                </a:lnTo>
                <a:lnTo>
                  <a:pt x="1707023" y="2725738"/>
                </a:lnTo>
                <a:lnTo>
                  <a:pt x="1700352" y="2727008"/>
                </a:lnTo>
                <a:lnTo>
                  <a:pt x="1693682" y="2727325"/>
                </a:lnTo>
                <a:lnTo>
                  <a:pt x="1686694" y="2727325"/>
                </a:lnTo>
                <a:lnTo>
                  <a:pt x="1680023" y="2726056"/>
                </a:lnTo>
                <a:lnTo>
                  <a:pt x="1673670" y="2724786"/>
                </a:lnTo>
                <a:lnTo>
                  <a:pt x="1667635" y="2722564"/>
                </a:lnTo>
                <a:lnTo>
                  <a:pt x="1661600" y="2719708"/>
                </a:lnTo>
                <a:lnTo>
                  <a:pt x="1655564" y="2716851"/>
                </a:lnTo>
                <a:lnTo>
                  <a:pt x="1650164" y="2712725"/>
                </a:lnTo>
                <a:lnTo>
                  <a:pt x="1645400" y="2708599"/>
                </a:lnTo>
                <a:lnTo>
                  <a:pt x="1640953" y="2703521"/>
                </a:lnTo>
                <a:lnTo>
                  <a:pt x="1636823" y="2698443"/>
                </a:lnTo>
                <a:lnTo>
                  <a:pt x="1633012" y="2692730"/>
                </a:lnTo>
                <a:lnTo>
                  <a:pt x="1629835" y="2686382"/>
                </a:lnTo>
                <a:lnTo>
                  <a:pt x="1627294" y="2680034"/>
                </a:lnTo>
                <a:lnTo>
                  <a:pt x="1556142" y="2460718"/>
                </a:lnTo>
                <a:lnTo>
                  <a:pt x="1536130" y="2463575"/>
                </a:lnTo>
                <a:lnTo>
                  <a:pt x="1516436" y="2465796"/>
                </a:lnTo>
                <a:lnTo>
                  <a:pt x="1496107" y="2467701"/>
                </a:lnTo>
                <a:lnTo>
                  <a:pt x="1475778" y="2469605"/>
                </a:lnTo>
                <a:lnTo>
                  <a:pt x="1455448" y="2470875"/>
                </a:lnTo>
                <a:lnTo>
                  <a:pt x="1435119" y="2471827"/>
                </a:lnTo>
                <a:lnTo>
                  <a:pt x="1414154" y="2472144"/>
                </a:lnTo>
                <a:lnTo>
                  <a:pt x="1393825" y="2472779"/>
                </a:lnTo>
                <a:lnTo>
                  <a:pt x="1373178" y="2472144"/>
                </a:lnTo>
                <a:lnTo>
                  <a:pt x="1352531" y="2471827"/>
                </a:lnTo>
                <a:lnTo>
                  <a:pt x="1332202" y="2470875"/>
                </a:lnTo>
                <a:lnTo>
                  <a:pt x="1311873" y="2469605"/>
                </a:lnTo>
                <a:lnTo>
                  <a:pt x="1291544" y="2467701"/>
                </a:lnTo>
                <a:lnTo>
                  <a:pt x="1271532" y="2465796"/>
                </a:lnTo>
                <a:lnTo>
                  <a:pt x="1251203" y="2463575"/>
                </a:lnTo>
                <a:lnTo>
                  <a:pt x="1231191" y="2460718"/>
                </a:lnTo>
                <a:lnTo>
                  <a:pt x="1160674" y="2680034"/>
                </a:lnTo>
                <a:lnTo>
                  <a:pt x="1157815" y="2686699"/>
                </a:lnTo>
                <a:lnTo>
                  <a:pt x="1154956" y="2692730"/>
                </a:lnTo>
                <a:lnTo>
                  <a:pt x="1151145" y="2698443"/>
                </a:lnTo>
                <a:lnTo>
                  <a:pt x="1147015" y="2703521"/>
                </a:lnTo>
                <a:lnTo>
                  <a:pt x="1142568" y="2708599"/>
                </a:lnTo>
                <a:lnTo>
                  <a:pt x="1137168" y="2712725"/>
                </a:lnTo>
                <a:lnTo>
                  <a:pt x="1132086" y="2716851"/>
                </a:lnTo>
                <a:lnTo>
                  <a:pt x="1126368" y="2719708"/>
                </a:lnTo>
                <a:lnTo>
                  <a:pt x="1120333" y="2722564"/>
                </a:lnTo>
                <a:lnTo>
                  <a:pt x="1113980" y="2724786"/>
                </a:lnTo>
                <a:lnTo>
                  <a:pt x="1107627" y="2726056"/>
                </a:lnTo>
                <a:lnTo>
                  <a:pt x="1100639" y="2727325"/>
                </a:lnTo>
                <a:lnTo>
                  <a:pt x="1094286" y="2727325"/>
                </a:lnTo>
                <a:lnTo>
                  <a:pt x="1087616" y="2727008"/>
                </a:lnTo>
                <a:lnTo>
                  <a:pt x="1080628" y="2725738"/>
                </a:lnTo>
                <a:lnTo>
                  <a:pt x="1073639" y="2723834"/>
                </a:lnTo>
                <a:lnTo>
                  <a:pt x="852558" y="2652104"/>
                </a:lnTo>
                <a:lnTo>
                  <a:pt x="845888" y="2649565"/>
                </a:lnTo>
                <a:lnTo>
                  <a:pt x="839852" y="2646391"/>
                </a:lnTo>
                <a:lnTo>
                  <a:pt x="834135" y="2642900"/>
                </a:lnTo>
                <a:lnTo>
                  <a:pt x="829052" y="2638774"/>
                </a:lnTo>
                <a:lnTo>
                  <a:pt x="823970" y="2634013"/>
                </a:lnTo>
                <a:lnTo>
                  <a:pt x="819523" y="2629252"/>
                </a:lnTo>
                <a:lnTo>
                  <a:pt x="815711" y="2623856"/>
                </a:lnTo>
                <a:lnTo>
                  <a:pt x="812853" y="2618143"/>
                </a:lnTo>
                <a:lnTo>
                  <a:pt x="809676" y="2612113"/>
                </a:lnTo>
                <a:lnTo>
                  <a:pt x="807770" y="2605765"/>
                </a:lnTo>
                <a:lnTo>
                  <a:pt x="806182" y="2599417"/>
                </a:lnTo>
                <a:lnTo>
                  <a:pt x="805229" y="2592752"/>
                </a:lnTo>
                <a:lnTo>
                  <a:pt x="805229" y="2586404"/>
                </a:lnTo>
                <a:lnTo>
                  <a:pt x="805547" y="2579422"/>
                </a:lnTo>
                <a:lnTo>
                  <a:pt x="806817" y="2572439"/>
                </a:lnTo>
                <a:lnTo>
                  <a:pt x="808088" y="2565457"/>
                </a:lnTo>
                <a:lnTo>
                  <a:pt x="879876" y="2346776"/>
                </a:lnTo>
                <a:lnTo>
                  <a:pt x="861770" y="2336936"/>
                </a:lnTo>
                <a:lnTo>
                  <a:pt x="843982" y="2327097"/>
                </a:lnTo>
                <a:lnTo>
                  <a:pt x="826194" y="2316624"/>
                </a:lnTo>
                <a:lnTo>
                  <a:pt x="808723" y="2306150"/>
                </a:lnTo>
                <a:lnTo>
                  <a:pt x="791570" y="2295041"/>
                </a:lnTo>
                <a:lnTo>
                  <a:pt x="774418" y="2283932"/>
                </a:lnTo>
                <a:lnTo>
                  <a:pt x="757900" y="2272506"/>
                </a:lnTo>
                <a:lnTo>
                  <a:pt x="741065" y="2260446"/>
                </a:lnTo>
                <a:lnTo>
                  <a:pt x="724547" y="2248385"/>
                </a:lnTo>
                <a:lnTo>
                  <a:pt x="708665" y="2236007"/>
                </a:lnTo>
                <a:lnTo>
                  <a:pt x="692783" y="2223311"/>
                </a:lnTo>
                <a:lnTo>
                  <a:pt x="677218" y="2210616"/>
                </a:lnTo>
                <a:lnTo>
                  <a:pt x="661654" y="2197285"/>
                </a:lnTo>
                <a:lnTo>
                  <a:pt x="646724" y="2183638"/>
                </a:lnTo>
                <a:lnTo>
                  <a:pt x="631795" y="2169990"/>
                </a:lnTo>
                <a:lnTo>
                  <a:pt x="616866" y="2155707"/>
                </a:lnTo>
                <a:lnTo>
                  <a:pt x="430726" y="2291232"/>
                </a:lnTo>
                <a:lnTo>
                  <a:pt x="424691" y="2295041"/>
                </a:lnTo>
                <a:lnTo>
                  <a:pt x="418655" y="2298532"/>
                </a:lnTo>
                <a:lnTo>
                  <a:pt x="412303" y="2300754"/>
                </a:lnTo>
                <a:lnTo>
                  <a:pt x="405632" y="2302658"/>
                </a:lnTo>
                <a:lnTo>
                  <a:pt x="399279" y="2303611"/>
                </a:lnTo>
                <a:lnTo>
                  <a:pt x="392609" y="2304563"/>
                </a:lnTo>
                <a:lnTo>
                  <a:pt x="385938" y="2304563"/>
                </a:lnTo>
                <a:lnTo>
                  <a:pt x="379585" y="2303611"/>
                </a:lnTo>
                <a:lnTo>
                  <a:pt x="372915" y="2302341"/>
                </a:lnTo>
                <a:lnTo>
                  <a:pt x="366562" y="2300437"/>
                </a:lnTo>
                <a:lnTo>
                  <a:pt x="360527" y="2297898"/>
                </a:lnTo>
                <a:lnTo>
                  <a:pt x="354491" y="2294724"/>
                </a:lnTo>
                <a:lnTo>
                  <a:pt x="349409" y="2290915"/>
                </a:lnTo>
                <a:lnTo>
                  <a:pt x="344009" y="2286472"/>
                </a:lnTo>
                <a:lnTo>
                  <a:pt x="339244" y="2281711"/>
                </a:lnTo>
                <a:lnTo>
                  <a:pt x="334797" y="2276315"/>
                </a:lnTo>
                <a:lnTo>
                  <a:pt x="197575" y="2087786"/>
                </a:lnTo>
                <a:lnTo>
                  <a:pt x="193763" y="2082073"/>
                </a:lnTo>
                <a:lnTo>
                  <a:pt x="190904" y="2076360"/>
                </a:lnTo>
                <a:lnTo>
                  <a:pt x="188363" y="2069695"/>
                </a:lnTo>
                <a:lnTo>
                  <a:pt x="186457" y="2063347"/>
                </a:lnTo>
                <a:lnTo>
                  <a:pt x="185187" y="2056682"/>
                </a:lnTo>
                <a:lnTo>
                  <a:pt x="184869" y="2050334"/>
                </a:lnTo>
                <a:lnTo>
                  <a:pt x="184869" y="2043352"/>
                </a:lnTo>
                <a:lnTo>
                  <a:pt x="185504" y="2037004"/>
                </a:lnTo>
                <a:lnTo>
                  <a:pt x="187092" y="2030656"/>
                </a:lnTo>
                <a:lnTo>
                  <a:pt x="188998" y="2024308"/>
                </a:lnTo>
                <a:lnTo>
                  <a:pt x="191540" y="2018278"/>
                </a:lnTo>
                <a:lnTo>
                  <a:pt x="194716" y="2012247"/>
                </a:lnTo>
                <a:lnTo>
                  <a:pt x="198528" y="2006534"/>
                </a:lnTo>
                <a:lnTo>
                  <a:pt x="202657" y="2001456"/>
                </a:lnTo>
                <a:lnTo>
                  <a:pt x="207422" y="1996695"/>
                </a:lnTo>
                <a:lnTo>
                  <a:pt x="213139" y="1992252"/>
                </a:lnTo>
                <a:lnTo>
                  <a:pt x="399279" y="1857044"/>
                </a:lnTo>
                <a:lnTo>
                  <a:pt x="390703" y="1838953"/>
                </a:lnTo>
                <a:lnTo>
                  <a:pt x="382444" y="1820544"/>
                </a:lnTo>
                <a:lnTo>
                  <a:pt x="374185" y="1802453"/>
                </a:lnTo>
                <a:lnTo>
                  <a:pt x="366244" y="1783410"/>
                </a:lnTo>
                <a:lnTo>
                  <a:pt x="358621" y="1764684"/>
                </a:lnTo>
                <a:lnTo>
                  <a:pt x="351632" y="1745958"/>
                </a:lnTo>
                <a:lnTo>
                  <a:pt x="344962" y="1726914"/>
                </a:lnTo>
                <a:lnTo>
                  <a:pt x="338291" y="1707554"/>
                </a:lnTo>
                <a:lnTo>
                  <a:pt x="332256" y="1688510"/>
                </a:lnTo>
                <a:lnTo>
                  <a:pt x="326221" y="1668832"/>
                </a:lnTo>
                <a:lnTo>
                  <a:pt x="321139" y="1648837"/>
                </a:lnTo>
                <a:lnTo>
                  <a:pt x="315739" y="1629476"/>
                </a:lnTo>
                <a:lnTo>
                  <a:pt x="311292" y="1609163"/>
                </a:lnTo>
                <a:lnTo>
                  <a:pt x="306845" y="1589168"/>
                </a:lnTo>
                <a:lnTo>
                  <a:pt x="303033" y="1568855"/>
                </a:lnTo>
                <a:lnTo>
                  <a:pt x="299221" y="1548542"/>
                </a:lnTo>
                <a:lnTo>
                  <a:pt x="68929" y="1548542"/>
                </a:lnTo>
                <a:lnTo>
                  <a:pt x="61623" y="1548224"/>
                </a:lnTo>
                <a:lnTo>
                  <a:pt x="54952" y="1546955"/>
                </a:lnTo>
                <a:lnTo>
                  <a:pt x="48282" y="1545368"/>
                </a:lnTo>
                <a:lnTo>
                  <a:pt x="41929" y="1543146"/>
                </a:lnTo>
                <a:lnTo>
                  <a:pt x="36211" y="1540290"/>
                </a:lnTo>
                <a:lnTo>
                  <a:pt x="30494" y="1536798"/>
                </a:lnTo>
                <a:lnTo>
                  <a:pt x="24776" y="1532672"/>
                </a:lnTo>
                <a:lnTo>
                  <a:pt x="20329" y="1528546"/>
                </a:lnTo>
                <a:lnTo>
                  <a:pt x="15882" y="1523785"/>
                </a:lnTo>
                <a:lnTo>
                  <a:pt x="11753" y="1518390"/>
                </a:lnTo>
                <a:lnTo>
                  <a:pt x="8259" y="1512677"/>
                </a:lnTo>
                <a:lnTo>
                  <a:pt x="5400" y="1506646"/>
                </a:lnTo>
                <a:lnTo>
                  <a:pt x="2859" y="1500299"/>
                </a:lnTo>
                <a:lnTo>
                  <a:pt x="1588" y="1493951"/>
                </a:lnTo>
                <a:lnTo>
                  <a:pt x="317" y="1486651"/>
                </a:lnTo>
                <a:lnTo>
                  <a:pt x="0" y="1479986"/>
                </a:lnTo>
                <a:lnTo>
                  <a:pt x="0" y="1247022"/>
                </a:lnTo>
                <a:lnTo>
                  <a:pt x="317" y="1240357"/>
                </a:lnTo>
                <a:lnTo>
                  <a:pt x="1588" y="1233692"/>
                </a:lnTo>
                <a:lnTo>
                  <a:pt x="2859" y="1226709"/>
                </a:lnTo>
                <a:lnTo>
                  <a:pt x="5400" y="1220361"/>
                </a:lnTo>
                <a:lnTo>
                  <a:pt x="8259" y="1214966"/>
                </a:lnTo>
                <a:lnTo>
                  <a:pt x="11753" y="1209253"/>
                </a:lnTo>
                <a:lnTo>
                  <a:pt x="15882" y="1203857"/>
                </a:lnTo>
                <a:lnTo>
                  <a:pt x="20329" y="1199096"/>
                </a:lnTo>
                <a:lnTo>
                  <a:pt x="24776" y="1194653"/>
                </a:lnTo>
                <a:lnTo>
                  <a:pt x="30494" y="1190527"/>
                </a:lnTo>
                <a:lnTo>
                  <a:pt x="36211" y="1187035"/>
                </a:lnTo>
                <a:lnTo>
                  <a:pt x="41929" y="1184496"/>
                </a:lnTo>
                <a:lnTo>
                  <a:pt x="48282" y="1181640"/>
                </a:lnTo>
                <a:lnTo>
                  <a:pt x="54952" y="1180370"/>
                </a:lnTo>
                <a:lnTo>
                  <a:pt x="61623" y="1179101"/>
                </a:lnTo>
                <a:lnTo>
                  <a:pt x="68929" y="1178783"/>
                </a:lnTo>
                <a:lnTo>
                  <a:pt x="299221" y="1178783"/>
                </a:lnTo>
                <a:lnTo>
                  <a:pt x="303033" y="1158470"/>
                </a:lnTo>
                <a:lnTo>
                  <a:pt x="306845" y="1138158"/>
                </a:lnTo>
                <a:lnTo>
                  <a:pt x="311292" y="1118162"/>
                </a:lnTo>
                <a:lnTo>
                  <a:pt x="315739" y="1098167"/>
                </a:lnTo>
                <a:lnTo>
                  <a:pt x="321139" y="1078171"/>
                </a:lnTo>
                <a:lnTo>
                  <a:pt x="326221" y="1058493"/>
                </a:lnTo>
                <a:lnTo>
                  <a:pt x="332256" y="1038815"/>
                </a:lnTo>
                <a:lnTo>
                  <a:pt x="338291" y="1019454"/>
                </a:lnTo>
                <a:lnTo>
                  <a:pt x="344962" y="1000411"/>
                </a:lnTo>
                <a:lnTo>
                  <a:pt x="351632" y="981367"/>
                </a:lnTo>
                <a:lnTo>
                  <a:pt x="358621" y="962324"/>
                </a:lnTo>
                <a:lnTo>
                  <a:pt x="366244" y="943598"/>
                </a:lnTo>
                <a:lnTo>
                  <a:pt x="374185" y="924872"/>
                </a:lnTo>
                <a:lnTo>
                  <a:pt x="382444" y="906463"/>
                </a:lnTo>
                <a:lnTo>
                  <a:pt x="390703" y="888372"/>
                </a:lnTo>
                <a:lnTo>
                  <a:pt x="399279" y="870281"/>
                </a:lnTo>
                <a:lnTo>
                  <a:pt x="213139" y="734756"/>
                </a:lnTo>
                <a:lnTo>
                  <a:pt x="207422" y="730312"/>
                </a:lnTo>
                <a:lnTo>
                  <a:pt x="202657" y="725552"/>
                </a:lnTo>
                <a:lnTo>
                  <a:pt x="198528" y="720473"/>
                </a:lnTo>
                <a:lnTo>
                  <a:pt x="194716" y="715078"/>
                </a:lnTo>
                <a:lnTo>
                  <a:pt x="191540" y="709047"/>
                </a:lnTo>
                <a:lnTo>
                  <a:pt x="188998" y="703017"/>
                </a:lnTo>
                <a:lnTo>
                  <a:pt x="187092" y="696352"/>
                </a:lnTo>
                <a:lnTo>
                  <a:pt x="185504" y="690004"/>
                </a:lnTo>
                <a:lnTo>
                  <a:pt x="184869" y="683656"/>
                </a:lnTo>
                <a:lnTo>
                  <a:pt x="184869" y="676991"/>
                </a:lnTo>
                <a:lnTo>
                  <a:pt x="185187" y="670326"/>
                </a:lnTo>
                <a:lnTo>
                  <a:pt x="186457" y="663661"/>
                </a:lnTo>
                <a:lnTo>
                  <a:pt x="188363" y="657313"/>
                </a:lnTo>
                <a:lnTo>
                  <a:pt x="190904" y="650965"/>
                </a:lnTo>
                <a:lnTo>
                  <a:pt x="193763" y="644935"/>
                </a:lnTo>
                <a:lnTo>
                  <a:pt x="197575" y="638904"/>
                </a:lnTo>
                <a:lnTo>
                  <a:pt x="334797" y="451327"/>
                </a:lnTo>
                <a:lnTo>
                  <a:pt x="339244" y="445614"/>
                </a:lnTo>
                <a:lnTo>
                  <a:pt x="344009" y="440854"/>
                </a:lnTo>
                <a:lnTo>
                  <a:pt x="349409" y="436093"/>
                </a:lnTo>
                <a:lnTo>
                  <a:pt x="354491" y="432601"/>
                </a:lnTo>
                <a:lnTo>
                  <a:pt x="360527" y="429428"/>
                </a:lnTo>
                <a:lnTo>
                  <a:pt x="366562" y="426888"/>
                </a:lnTo>
                <a:lnTo>
                  <a:pt x="372915" y="424984"/>
                </a:lnTo>
                <a:lnTo>
                  <a:pt x="379585" y="423397"/>
                </a:lnTo>
                <a:lnTo>
                  <a:pt x="385938" y="422762"/>
                </a:lnTo>
                <a:lnTo>
                  <a:pt x="392609" y="422762"/>
                </a:lnTo>
                <a:lnTo>
                  <a:pt x="399279" y="423397"/>
                </a:lnTo>
                <a:lnTo>
                  <a:pt x="405632" y="424667"/>
                </a:lnTo>
                <a:lnTo>
                  <a:pt x="412303" y="426571"/>
                </a:lnTo>
                <a:lnTo>
                  <a:pt x="418655" y="428793"/>
                </a:lnTo>
                <a:lnTo>
                  <a:pt x="424691" y="431967"/>
                </a:lnTo>
                <a:lnTo>
                  <a:pt x="430726" y="435775"/>
                </a:lnTo>
                <a:lnTo>
                  <a:pt x="616866" y="571301"/>
                </a:lnTo>
                <a:lnTo>
                  <a:pt x="631795" y="557335"/>
                </a:lnTo>
                <a:lnTo>
                  <a:pt x="646724" y="543370"/>
                </a:lnTo>
                <a:lnTo>
                  <a:pt x="661654" y="529723"/>
                </a:lnTo>
                <a:lnTo>
                  <a:pt x="677218" y="516709"/>
                </a:lnTo>
                <a:lnTo>
                  <a:pt x="693101" y="503697"/>
                </a:lnTo>
                <a:lnTo>
                  <a:pt x="708665" y="491001"/>
                </a:lnTo>
                <a:lnTo>
                  <a:pt x="724547" y="478623"/>
                </a:lnTo>
                <a:lnTo>
                  <a:pt x="741065" y="466562"/>
                </a:lnTo>
                <a:lnTo>
                  <a:pt x="757900" y="454501"/>
                </a:lnTo>
                <a:lnTo>
                  <a:pt x="774418" y="443393"/>
                </a:lnTo>
                <a:lnTo>
                  <a:pt x="791570" y="431967"/>
                </a:lnTo>
                <a:lnTo>
                  <a:pt x="808723" y="421175"/>
                </a:lnTo>
                <a:lnTo>
                  <a:pt x="826194" y="410702"/>
                </a:lnTo>
                <a:lnTo>
                  <a:pt x="843982" y="400228"/>
                </a:lnTo>
                <a:lnTo>
                  <a:pt x="861770" y="390389"/>
                </a:lnTo>
                <a:lnTo>
                  <a:pt x="879876" y="380550"/>
                </a:lnTo>
                <a:lnTo>
                  <a:pt x="808088" y="161551"/>
                </a:lnTo>
                <a:lnTo>
                  <a:pt x="806182" y="154886"/>
                </a:lnTo>
                <a:lnTo>
                  <a:pt x="805547" y="147586"/>
                </a:lnTo>
                <a:lnTo>
                  <a:pt x="804911" y="140921"/>
                </a:lnTo>
                <a:lnTo>
                  <a:pt x="805229" y="134573"/>
                </a:lnTo>
                <a:lnTo>
                  <a:pt x="805864" y="127908"/>
                </a:lnTo>
                <a:lnTo>
                  <a:pt x="807770" y="121243"/>
                </a:lnTo>
                <a:lnTo>
                  <a:pt x="809676" y="114895"/>
                </a:lnTo>
                <a:lnTo>
                  <a:pt x="812217" y="109499"/>
                </a:lnTo>
                <a:lnTo>
                  <a:pt x="815711" y="103469"/>
                </a:lnTo>
                <a:lnTo>
                  <a:pt x="819523" y="98073"/>
                </a:lnTo>
                <a:lnTo>
                  <a:pt x="823970" y="93312"/>
                </a:lnTo>
                <a:lnTo>
                  <a:pt x="829052" y="88552"/>
                </a:lnTo>
                <a:lnTo>
                  <a:pt x="834135" y="84426"/>
                </a:lnTo>
                <a:lnTo>
                  <a:pt x="839852" y="80617"/>
                </a:lnTo>
                <a:lnTo>
                  <a:pt x="845888" y="77760"/>
                </a:lnTo>
                <a:lnTo>
                  <a:pt x="852558" y="75221"/>
                </a:lnTo>
                <a:lnTo>
                  <a:pt x="1073957" y="2857"/>
                </a:lnTo>
                <a:lnTo>
                  <a:pt x="1080628" y="1270"/>
                </a:lnTo>
                <a:lnTo>
                  <a:pt x="1087616" y="317"/>
                </a:lnTo>
                <a:lnTo>
                  <a:pt x="109428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accent1"/>
              </a:solidFill>
              <a:cs typeface="+mn-ea"/>
              <a:sym typeface="+mn-lt"/>
            </a:endParaRPr>
          </a:p>
        </p:txBody>
      </p:sp>
      <p:cxnSp>
        <p:nvCxnSpPr>
          <p:cNvPr id="30" name="直接连接符 29"/>
          <p:cNvCxnSpPr>
            <a:endCxn id="23" idx="1"/>
          </p:cNvCxnSpPr>
          <p:nvPr/>
        </p:nvCxnSpPr>
        <p:spPr>
          <a:xfrm>
            <a:off x="2371812" y="2038138"/>
            <a:ext cx="521876" cy="169175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endCxn id="23" idx="1"/>
          </p:cNvCxnSpPr>
          <p:nvPr/>
        </p:nvCxnSpPr>
        <p:spPr>
          <a:xfrm>
            <a:off x="2349212" y="2882445"/>
            <a:ext cx="544476" cy="847447"/>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stCxn id="18" idx="3"/>
            <a:endCxn id="23" idx="1"/>
          </p:cNvCxnSpPr>
          <p:nvPr/>
        </p:nvCxnSpPr>
        <p:spPr>
          <a:xfrm>
            <a:off x="2373332" y="3723684"/>
            <a:ext cx="520356" cy="620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23" idx="1"/>
          </p:cNvCxnSpPr>
          <p:nvPr/>
        </p:nvCxnSpPr>
        <p:spPr>
          <a:xfrm flipV="1">
            <a:off x="2349212" y="3729892"/>
            <a:ext cx="544476" cy="84116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a:endCxn id="23" idx="1"/>
          </p:cNvCxnSpPr>
          <p:nvPr/>
        </p:nvCxnSpPr>
        <p:spPr>
          <a:xfrm flipV="1">
            <a:off x="2349212" y="3729892"/>
            <a:ext cx="544476" cy="1685476"/>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endCxn id="25" idx="3"/>
          </p:cNvCxnSpPr>
          <p:nvPr/>
        </p:nvCxnSpPr>
        <p:spPr>
          <a:xfrm flipH="1">
            <a:off x="9121219" y="2038138"/>
            <a:ext cx="588518" cy="168923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25" idx="3"/>
          </p:cNvCxnSpPr>
          <p:nvPr/>
        </p:nvCxnSpPr>
        <p:spPr>
          <a:xfrm flipH="1">
            <a:off x="9121219" y="2882445"/>
            <a:ext cx="588518" cy="844923"/>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endCxn id="25" idx="3"/>
          </p:cNvCxnSpPr>
          <p:nvPr/>
        </p:nvCxnSpPr>
        <p:spPr>
          <a:xfrm flipH="1" flipV="1">
            <a:off x="9121219" y="3727368"/>
            <a:ext cx="588518" cy="159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a:endCxn id="25" idx="3"/>
          </p:cNvCxnSpPr>
          <p:nvPr/>
        </p:nvCxnSpPr>
        <p:spPr>
          <a:xfrm flipH="1" flipV="1">
            <a:off x="9121219" y="3727368"/>
            <a:ext cx="588518" cy="82110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a:endCxn id="25" idx="3"/>
          </p:cNvCxnSpPr>
          <p:nvPr/>
        </p:nvCxnSpPr>
        <p:spPr>
          <a:xfrm flipH="1" flipV="1">
            <a:off x="9121219" y="3727368"/>
            <a:ext cx="588518" cy="1665408"/>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782893" y="2687638"/>
            <a:ext cx="1719768" cy="369332"/>
          </a:xfrm>
          <a:prstGeom prst="rect">
            <a:avLst/>
          </a:prstGeom>
          <a:noFill/>
        </p:spPr>
        <p:txBody>
          <a:bodyPr wrap="square" rtlCol="0">
            <a:spAutoFit/>
          </a:bodyPr>
          <a:lstStyle/>
          <a:p>
            <a:r>
              <a:rPr lang="en-US" altLang="zh-CN" dirty="0" smtClean="0">
                <a:solidFill>
                  <a:schemeClr val="tx1">
                    <a:lumMod val="65000"/>
                    <a:lumOff val="35000"/>
                  </a:schemeClr>
                </a:solidFill>
                <a:cs typeface="+mn-ea"/>
                <a:sym typeface="+mn-lt"/>
              </a:rPr>
              <a:t>2.</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41" name="文本框 40"/>
          <p:cNvSpPr txBox="1"/>
          <p:nvPr/>
        </p:nvSpPr>
        <p:spPr>
          <a:xfrm>
            <a:off x="782893" y="3556760"/>
            <a:ext cx="1719768" cy="369332"/>
          </a:xfrm>
          <a:prstGeom prst="rect">
            <a:avLst/>
          </a:prstGeom>
          <a:noFill/>
        </p:spPr>
        <p:txBody>
          <a:bodyPr wrap="square" rtlCol="0">
            <a:spAutoFit/>
          </a:bodyPr>
          <a:lstStyle/>
          <a:p>
            <a:r>
              <a:rPr lang="en-US" altLang="zh-CN" dirty="0" smtClean="0">
                <a:solidFill>
                  <a:schemeClr val="tx1">
                    <a:lumMod val="65000"/>
                    <a:lumOff val="35000"/>
                  </a:schemeClr>
                </a:solidFill>
                <a:cs typeface="+mn-ea"/>
                <a:sym typeface="+mn-lt"/>
              </a:rPr>
              <a:t>3.</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42" name="文本框 41"/>
          <p:cNvSpPr txBox="1"/>
          <p:nvPr/>
        </p:nvSpPr>
        <p:spPr>
          <a:xfrm>
            <a:off x="782893" y="4355182"/>
            <a:ext cx="1719768" cy="369332"/>
          </a:xfrm>
          <a:prstGeom prst="rect">
            <a:avLst/>
          </a:prstGeom>
          <a:noFill/>
        </p:spPr>
        <p:txBody>
          <a:bodyPr wrap="square" rtlCol="0">
            <a:spAutoFit/>
          </a:bodyPr>
          <a:lstStyle/>
          <a:p>
            <a:r>
              <a:rPr lang="en-US" altLang="zh-CN" dirty="0" smtClean="0">
                <a:solidFill>
                  <a:schemeClr val="tx1">
                    <a:lumMod val="65000"/>
                    <a:lumOff val="35000"/>
                  </a:schemeClr>
                </a:solidFill>
                <a:cs typeface="+mn-ea"/>
                <a:sym typeface="+mn-lt"/>
              </a:rPr>
              <a:t>4.</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43" name="文本框 42"/>
          <p:cNvSpPr txBox="1"/>
          <p:nvPr/>
        </p:nvSpPr>
        <p:spPr>
          <a:xfrm>
            <a:off x="782893" y="5199490"/>
            <a:ext cx="1719768" cy="369332"/>
          </a:xfrm>
          <a:prstGeom prst="rect">
            <a:avLst/>
          </a:prstGeom>
          <a:noFill/>
        </p:spPr>
        <p:txBody>
          <a:bodyPr wrap="square" rtlCol="0">
            <a:spAutoFit/>
          </a:bodyPr>
          <a:lstStyle/>
          <a:p>
            <a:r>
              <a:rPr lang="en-US" altLang="zh-CN" dirty="0" smtClean="0">
                <a:solidFill>
                  <a:schemeClr val="tx1">
                    <a:lumMod val="65000"/>
                    <a:lumOff val="35000"/>
                  </a:schemeClr>
                </a:solidFill>
                <a:cs typeface="+mn-ea"/>
                <a:sym typeface="+mn-lt"/>
              </a:rPr>
              <a:t>5.</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44" name="文本框 43"/>
          <p:cNvSpPr txBox="1"/>
          <p:nvPr/>
        </p:nvSpPr>
        <p:spPr>
          <a:xfrm>
            <a:off x="9919906" y="1857555"/>
            <a:ext cx="1719768" cy="369332"/>
          </a:xfrm>
          <a:prstGeom prst="rect">
            <a:avLst/>
          </a:prstGeom>
          <a:noFill/>
          <a:ln>
            <a:noFill/>
          </a:ln>
        </p:spPr>
        <p:txBody>
          <a:bodyPr wrap="square" rtlCol="0">
            <a:spAutoFit/>
          </a:bodyPr>
          <a:lstStyle/>
          <a:p>
            <a:r>
              <a:rPr lang="en-US" altLang="zh-CN" dirty="0" smtClean="0">
                <a:solidFill>
                  <a:schemeClr val="tx1">
                    <a:lumMod val="65000"/>
                    <a:lumOff val="35000"/>
                  </a:schemeClr>
                </a:solidFill>
                <a:cs typeface="+mn-ea"/>
                <a:sym typeface="+mn-lt"/>
              </a:rPr>
              <a:t>1.</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45" name="圆角矩形 44"/>
          <p:cNvSpPr/>
          <p:nvPr/>
        </p:nvSpPr>
        <p:spPr>
          <a:xfrm>
            <a:off x="9709736" y="3505000"/>
            <a:ext cx="1701731" cy="43736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6" name="圆角矩形 45"/>
          <p:cNvSpPr/>
          <p:nvPr/>
        </p:nvSpPr>
        <p:spPr>
          <a:xfrm>
            <a:off x="9709736" y="4329782"/>
            <a:ext cx="1701731" cy="43736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7" name="圆角矩形 46"/>
          <p:cNvSpPr/>
          <p:nvPr/>
        </p:nvSpPr>
        <p:spPr>
          <a:xfrm>
            <a:off x="9709736" y="5174090"/>
            <a:ext cx="1701731" cy="43736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8" name="圆角矩形 47"/>
          <p:cNvSpPr/>
          <p:nvPr/>
        </p:nvSpPr>
        <p:spPr>
          <a:xfrm>
            <a:off x="9709736" y="2663761"/>
            <a:ext cx="1701731" cy="437367"/>
          </a:xfrm>
          <a:prstGeom prst="round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9" name="文本框 48"/>
          <p:cNvSpPr txBox="1"/>
          <p:nvPr/>
        </p:nvSpPr>
        <p:spPr>
          <a:xfrm>
            <a:off x="9919906" y="2700338"/>
            <a:ext cx="1719768" cy="369332"/>
          </a:xfrm>
          <a:prstGeom prst="rect">
            <a:avLst/>
          </a:prstGeom>
          <a:noFill/>
          <a:ln>
            <a:noFill/>
          </a:ln>
        </p:spPr>
        <p:txBody>
          <a:bodyPr wrap="square" rtlCol="0">
            <a:spAutoFit/>
          </a:bodyPr>
          <a:lstStyle/>
          <a:p>
            <a:r>
              <a:rPr lang="en-US" altLang="zh-CN" dirty="0" smtClean="0">
                <a:solidFill>
                  <a:schemeClr val="tx1">
                    <a:lumMod val="65000"/>
                    <a:lumOff val="35000"/>
                  </a:schemeClr>
                </a:solidFill>
                <a:cs typeface="+mn-ea"/>
                <a:sym typeface="+mn-lt"/>
              </a:rPr>
              <a:t>2.</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50" name="文本框 49"/>
          <p:cNvSpPr txBox="1"/>
          <p:nvPr/>
        </p:nvSpPr>
        <p:spPr>
          <a:xfrm>
            <a:off x="9919906" y="3569460"/>
            <a:ext cx="1719768" cy="369332"/>
          </a:xfrm>
          <a:prstGeom prst="rect">
            <a:avLst/>
          </a:prstGeom>
          <a:noFill/>
          <a:ln>
            <a:noFill/>
          </a:ln>
        </p:spPr>
        <p:txBody>
          <a:bodyPr wrap="square" rtlCol="0">
            <a:spAutoFit/>
          </a:bodyPr>
          <a:lstStyle/>
          <a:p>
            <a:r>
              <a:rPr lang="en-US" altLang="zh-CN" dirty="0" smtClean="0">
                <a:solidFill>
                  <a:schemeClr val="tx1">
                    <a:lumMod val="65000"/>
                    <a:lumOff val="35000"/>
                  </a:schemeClr>
                </a:solidFill>
                <a:cs typeface="+mn-ea"/>
                <a:sym typeface="+mn-lt"/>
              </a:rPr>
              <a:t>3.</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51" name="文本框 50"/>
          <p:cNvSpPr txBox="1"/>
          <p:nvPr/>
        </p:nvSpPr>
        <p:spPr>
          <a:xfrm>
            <a:off x="9919906" y="4367882"/>
            <a:ext cx="1719768" cy="369332"/>
          </a:xfrm>
          <a:prstGeom prst="rect">
            <a:avLst/>
          </a:prstGeom>
          <a:noFill/>
          <a:ln>
            <a:noFill/>
          </a:ln>
        </p:spPr>
        <p:txBody>
          <a:bodyPr wrap="square" rtlCol="0">
            <a:spAutoFit/>
          </a:bodyPr>
          <a:lstStyle/>
          <a:p>
            <a:r>
              <a:rPr lang="en-US" altLang="zh-CN" dirty="0" smtClean="0">
                <a:solidFill>
                  <a:schemeClr val="tx1">
                    <a:lumMod val="65000"/>
                    <a:lumOff val="35000"/>
                  </a:schemeClr>
                </a:solidFill>
                <a:cs typeface="+mn-ea"/>
                <a:sym typeface="+mn-lt"/>
              </a:rPr>
              <a:t>4.</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52" name="文本框 51"/>
          <p:cNvSpPr txBox="1"/>
          <p:nvPr/>
        </p:nvSpPr>
        <p:spPr>
          <a:xfrm>
            <a:off x="9919906" y="5212190"/>
            <a:ext cx="1719768" cy="369332"/>
          </a:xfrm>
          <a:prstGeom prst="rect">
            <a:avLst/>
          </a:prstGeom>
          <a:noFill/>
          <a:ln>
            <a:noFill/>
          </a:ln>
        </p:spPr>
        <p:txBody>
          <a:bodyPr wrap="square" rtlCol="0">
            <a:spAutoFit/>
          </a:bodyPr>
          <a:lstStyle/>
          <a:p>
            <a:r>
              <a:rPr lang="en-US" altLang="zh-CN" dirty="0" smtClean="0">
                <a:solidFill>
                  <a:schemeClr val="tx1">
                    <a:lumMod val="65000"/>
                    <a:lumOff val="35000"/>
                  </a:schemeClr>
                </a:solidFill>
                <a:cs typeface="+mn-ea"/>
                <a:sym typeface="+mn-lt"/>
              </a:rPr>
              <a:t>5.</a:t>
            </a:r>
            <a:r>
              <a:rPr lang="zh-CN" altLang="en-US" dirty="0" smtClean="0">
                <a:solidFill>
                  <a:schemeClr val="tx1">
                    <a:lumMod val="65000"/>
                    <a:lumOff val="35000"/>
                  </a:schemeClr>
                </a:solidFill>
                <a:cs typeface="+mn-ea"/>
                <a:sym typeface="+mn-lt"/>
              </a:rPr>
              <a:t>添加文字</a:t>
            </a:r>
            <a:endParaRPr lang="zh-CN" altLang="en-US" dirty="0">
              <a:solidFill>
                <a:schemeClr val="tx1">
                  <a:lumMod val="65000"/>
                  <a:lumOff val="35000"/>
                </a:schemeClr>
              </a:solidFill>
              <a:cs typeface="+mn-ea"/>
              <a:sym typeface="+mn-lt"/>
            </a:endParaRPr>
          </a:p>
        </p:txBody>
      </p:sp>
      <p:sp>
        <p:nvSpPr>
          <p:cNvPr id="53" name="文本框 52"/>
          <p:cNvSpPr txBox="1"/>
          <p:nvPr/>
        </p:nvSpPr>
        <p:spPr>
          <a:xfrm>
            <a:off x="5311975" y="3403567"/>
            <a:ext cx="1313180" cy="701040"/>
          </a:xfrm>
          <a:prstGeom prst="rect">
            <a:avLst/>
          </a:prstGeom>
          <a:noFill/>
        </p:spPr>
        <p:txBody>
          <a:bodyPr wrap="none" rtlCol="0">
            <a:spAutoFit/>
          </a:bodyPr>
          <a:lstStyle/>
          <a:p>
            <a:r>
              <a:rPr lang="en-US" altLang="zh-CN" sz="4000" dirty="0" smtClean="0">
                <a:solidFill>
                  <a:schemeClr val="bg1"/>
                </a:solidFill>
                <a:cs typeface="+mn-ea"/>
                <a:sym typeface="+mn-lt"/>
              </a:rPr>
              <a:t>2017</a:t>
            </a:r>
            <a:endParaRPr lang="zh-CN" altLang="en-US" sz="4000" dirty="0">
              <a:solidFill>
                <a:schemeClr val="bg1"/>
              </a:solidFill>
              <a:cs typeface="+mn-ea"/>
              <a:sym typeface="+mn-l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317114"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组织架构</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公司架构</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领导团队</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部门介绍</a:t>
            </a:r>
            <a:endParaRPr lang="zh-CN" altLang="en-US" sz="2800" dirty="0">
              <a:solidFill>
                <a:schemeClr val="bg1">
                  <a:lumMod val="65000"/>
                </a:schemeClr>
              </a:solidFill>
            </a:endParaRPr>
          </a:p>
        </p:txBody>
      </p:sp>
      <p:sp>
        <p:nvSpPr>
          <p:cNvPr id="8" name="文本框 7"/>
          <p:cNvSpPr txBox="1"/>
          <p:nvPr/>
        </p:nvSpPr>
        <p:spPr>
          <a:xfrm>
            <a:off x="9849172"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员工队伍</a:t>
            </a:r>
            <a:endParaRPr lang="zh-CN" altLang="en-US" sz="2800" dirty="0">
              <a:solidFill>
                <a:schemeClr val="bg1">
                  <a:lumMod val="65000"/>
                </a:schemeClr>
              </a:solidFill>
            </a:endParaRPr>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9768528"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512889"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图片 15"/>
          <p:cNvPicPr>
            <a:picLocks noChangeAspect="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Lst>
          </a:blip>
          <a:srcRect t="1612"/>
          <a:stretch>
            <a:fillRect/>
          </a:stretch>
        </p:blipFill>
        <p:spPr>
          <a:xfrm>
            <a:off x="1314783" y="1859227"/>
            <a:ext cx="3381375" cy="3598632"/>
          </a:xfrm>
          <a:prstGeom prst="rect">
            <a:avLst/>
          </a:prstGeom>
          <a:ln w="38100" cap="sq">
            <a:solidFill>
              <a:schemeClr val="accent1"/>
            </a:solidFill>
            <a:prstDash val="solid"/>
            <a:miter lim="800000"/>
            <a:headEnd/>
            <a:tailEnd/>
          </a:ln>
          <a:effectLst>
            <a:outerShdw blurRad="50800" dist="38100" dir="2700000" algn="tl" rotWithShape="0">
              <a:srgbClr val="000000">
                <a:alpha val="43000"/>
              </a:srgbClr>
            </a:outerShdw>
          </a:effectLst>
        </p:spPr>
      </p:pic>
      <p:sp>
        <p:nvSpPr>
          <p:cNvPr id="17" name="文本框 16"/>
          <p:cNvSpPr txBox="1"/>
          <p:nvPr/>
        </p:nvSpPr>
        <p:spPr>
          <a:xfrm>
            <a:off x="5506636" y="1983394"/>
            <a:ext cx="1097280" cy="678815"/>
          </a:xfrm>
          <a:prstGeom prst="rect">
            <a:avLst/>
          </a:prstGeom>
          <a:noFill/>
        </p:spPr>
        <p:txBody>
          <a:bodyPr wrap="none" rtlCol="0">
            <a:spAutoFit/>
          </a:bodyPr>
          <a:lstStyle/>
          <a:p>
            <a:r>
              <a:rPr lang="zh-CN" altLang="en-US" sz="3600" b="1" dirty="0" smtClean="0">
                <a:solidFill>
                  <a:schemeClr val="accent1"/>
                </a:solidFill>
              </a:rPr>
              <a:t>雷总</a:t>
            </a:r>
            <a:endParaRPr lang="zh-CN" altLang="en-US" sz="3600" b="1" dirty="0">
              <a:solidFill>
                <a:schemeClr val="accent1"/>
              </a:solidFill>
            </a:endParaRPr>
          </a:p>
        </p:txBody>
      </p:sp>
      <p:sp>
        <p:nvSpPr>
          <p:cNvPr id="18" name="文本框 17"/>
          <p:cNvSpPr txBox="1"/>
          <p:nvPr/>
        </p:nvSpPr>
        <p:spPr>
          <a:xfrm>
            <a:off x="6611331" y="2229752"/>
            <a:ext cx="877163" cy="369332"/>
          </a:xfrm>
          <a:prstGeom prst="rect">
            <a:avLst/>
          </a:prstGeom>
          <a:noFill/>
        </p:spPr>
        <p:txBody>
          <a:bodyPr wrap="none" rtlCol="0">
            <a:spAutoFit/>
          </a:bodyPr>
          <a:lstStyle/>
          <a:p>
            <a:r>
              <a:rPr lang="zh-CN" altLang="en-US" dirty="0" smtClean="0">
                <a:solidFill>
                  <a:schemeClr val="tx1">
                    <a:lumMod val="50000"/>
                    <a:lumOff val="50000"/>
                  </a:schemeClr>
                </a:solidFill>
              </a:rPr>
              <a:t>董事长</a:t>
            </a:r>
            <a:endParaRPr lang="zh-CN" altLang="en-US" dirty="0">
              <a:solidFill>
                <a:schemeClr val="tx1">
                  <a:lumMod val="50000"/>
                  <a:lumOff val="50000"/>
                </a:schemeClr>
              </a:solidFill>
            </a:endParaRPr>
          </a:p>
        </p:txBody>
      </p:sp>
      <p:cxnSp>
        <p:nvCxnSpPr>
          <p:cNvPr id="19" name="直接连接符 18"/>
          <p:cNvCxnSpPr/>
          <p:nvPr/>
        </p:nvCxnSpPr>
        <p:spPr>
          <a:xfrm flipH="1">
            <a:off x="6451716" y="1983394"/>
            <a:ext cx="381000" cy="64633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5542363" y="2761316"/>
            <a:ext cx="5391150" cy="2560320"/>
          </a:xfrm>
          <a:prstGeom prst="rect">
            <a:avLst/>
          </a:prstGeom>
          <a:noFill/>
        </p:spPr>
        <p:txBody>
          <a:bodyPr wrap="square" rtlCol="0">
            <a:spAutoFit/>
          </a:bodyPr>
          <a:lstStyle/>
          <a:p>
            <a:pPr>
              <a:lnSpc>
                <a:spcPct val="150000"/>
              </a:lnSpc>
            </a:pPr>
            <a:r>
              <a:rPr lang="zh-CN" altLang="en-US" dirty="0" smtClean="0">
                <a:solidFill>
                  <a:schemeClr val="tx1">
                    <a:lumMod val="50000"/>
                    <a:lumOff val="50000"/>
                  </a:schemeClr>
                </a:solidFill>
              </a:rPr>
              <a:t>雷总，</a:t>
            </a:r>
            <a:r>
              <a:rPr lang="en-US" altLang="zh-CN" dirty="0" smtClean="0">
                <a:solidFill>
                  <a:schemeClr val="tx1">
                    <a:lumMod val="50000"/>
                    <a:lumOff val="50000"/>
                  </a:schemeClr>
                </a:solidFill>
              </a:rPr>
              <a:t>1969</a:t>
            </a:r>
            <a:r>
              <a:rPr lang="zh-CN" altLang="en-US" dirty="0" smtClean="0">
                <a:solidFill>
                  <a:schemeClr val="tx1">
                    <a:lumMod val="50000"/>
                    <a:lumOff val="50000"/>
                  </a:schemeClr>
                </a:solidFill>
              </a:rPr>
              <a:t>年出生于湖北仙桃，小米科技创始人、董事长兼首席执行官；金山软件公司董事长；中国大陆著名天使投资人。</a:t>
            </a:r>
            <a:endParaRPr lang="zh-CN" altLang="en-US" dirty="0" smtClean="0">
              <a:solidFill>
                <a:schemeClr val="tx1">
                  <a:lumMod val="50000"/>
                  <a:lumOff val="50000"/>
                </a:schemeClr>
              </a:solidFill>
            </a:endParaRPr>
          </a:p>
          <a:p>
            <a:pPr>
              <a:lnSpc>
                <a:spcPct val="150000"/>
              </a:lnSpc>
            </a:pPr>
            <a:r>
              <a:rPr lang="en-US" altLang="zh-CN" dirty="0" smtClean="0">
                <a:solidFill>
                  <a:schemeClr val="tx1">
                    <a:lumMod val="50000"/>
                    <a:lumOff val="50000"/>
                  </a:schemeClr>
                </a:solidFill>
              </a:rPr>
              <a:t>2012</a:t>
            </a:r>
            <a:r>
              <a:rPr lang="zh-CN" altLang="en-US" dirty="0" smtClean="0">
                <a:solidFill>
                  <a:schemeClr val="tx1">
                    <a:lumMod val="50000"/>
                    <a:lumOff val="50000"/>
                  </a:schemeClr>
                </a:solidFill>
              </a:rPr>
              <a:t>年</a:t>
            </a:r>
            <a:r>
              <a:rPr lang="en-US" altLang="zh-CN" dirty="0" smtClean="0">
                <a:solidFill>
                  <a:schemeClr val="tx1">
                    <a:lumMod val="50000"/>
                    <a:lumOff val="50000"/>
                  </a:schemeClr>
                </a:solidFill>
              </a:rPr>
              <a:t>12</a:t>
            </a:r>
            <a:r>
              <a:rPr lang="zh-CN" altLang="en-US" dirty="0" smtClean="0">
                <a:solidFill>
                  <a:schemeClr val="tx1">
                    <a:lumMod val="50000"/>
                    <a:lumOff val="50000"/>
                  </a:schemeClr>
                </a:solidFill>
              </a:rPr>
              <a:t>月，荣获“中国经济年度人物新锐奖”。</a:t>
            </a:r>
            <a:endParaRPr lang="zh-CN" altLang="en-US" dirty="0" smtClean="0">
              <a:solidFill>
                <a:schemeClr val="tx1">
                  <a:lumMod val="50000"/>
                  <a:lumOff val="50000"/>
                </a:schemeClr>
              </a:solidFill>
            </a:endParaRPr>
          </a:p>
          <a:p>
            <a:pPr>
              <a:lnSpc>
                <a:spcPct val="150000"/>
              </a:lnSpc>
            </a:pPr>
            <a:r>
              <a:rPr lang="zh-CN" altLang="en-US" dirty="0" smtClean="0">
                <a:solidFill>
                  <a:schemeClr val="tx1">
                    <a:lumMod val="50000"/>
                    <a:lumOff val="50000"/>
                  </a:schemeClr>
                </a:solidFill>
                <a:sym typeface="+mn-ea"/>
              </a:rPr>
              <a:t>雷总</a:t>
            </a:r>
            <a:r>
              <a:rPr lang="zh-CN" altLang="en-US" dirty="0" smtClean="0">
                <a:solidFill>
                  <a:schemeClr val="tx1">
                    <a:lumMod val="50000"/>
                    <a:lumOff val="50000"/>
                  </a:schemeClr>
                </a:solidFill>
              </a:rPr>
              <a:t>曾任两届海淀区政协委员，</a:t>
            </a:r>
            <a:r>
              <a:rPr lang="en-US" altLang="zh-CN" dirty="0" smtClean="0">
                <a:solidFill>
                  <a:schemeClr val="tx1">
                    <a:lumMod val="50000"/>
                    <a:lumOff val="50000"/>
                  </a:schemeClr>
                </a:solidFill>
              </a:rPr>
              <a:t>2012</a:t>
            </a:r>
            <a:r>
              <a:rPr lang="zh-CN" altLang="en-US" dirty="0" smtClean="0">
                <a:solidFill>
                  <a:schemeClr val="tx1">
                    <a:lumMod val="50000"/>
                    <a:lumOff val="50000"/>
                  </a:schemeClr>
                </a:solidFill>
              </a:rPr>
              <a:t>年当选北京市人大代表，</a:t>
            </a:r>
            <a:r>
              <a:rPr lang="en-US" altLang="zh-CN" dirty="0" smtClean="0">
                <a:solidFill>
                  <a:schemeClr val="tx1">
                    <a:lumMod val="50000"/>
                    <a:lumOff val="50000"/>
                  </a:schemeClr>
                </a:solidFill>
              </a:rPr>
              <a:t>2013</a:t>
            </a:r>
            <a:r>
              <a:rPr lang="zh-CN" altLang="en-US" dirty="0" smtClean="0">
                <a:solidFill>
                  <a:schemeClr val="tx1">
                    <a:lumMod val="50000"/>
                    <a:lumOff val="50000"/>
                  </a:schemeClr>
                </a:solidFill>
              </a:rPr>
              <a:t>年</a:t>
            </a:r>
            <a:r>
              <a:rPr lang="en-US" altLang="zh-CN" dirty="0" smtClean="0">
                <a:solidFill>
                  <a:schemeClr val="tx1">
                    <a:lumMod val="50000"/>
                    <a:lumOff val="50000"/>
                  </a:schemeClr>
                </a:solidFill>
              </a:rPr>
              <a:t>2</a:t>
            </a:r>
            <a:r>
              <a:rPr lang="zh-CN" altLang="en-US" dirty="0" smtClean="0">
                <a:solidFill>
                  <a:schemeClr val="tx1">
                    <a:lumMod val="50000"/>
                    <a:lumOff val="50000"/>
                  </a:schemeClr>
                </a:solidFill>
              </a:rPr>
              <a:t>月当选全国人民代表大会代表。</a:t>
            </a:r>
            <a:endParaRPr lang="zh-CN" altLang="en-US" dirty="0">
              <a:solidFill>
                <a:schemeClr val="tx1">
                  <a:lumMod val="50000"/>
                  <a:lumOff val="50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019419"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组织架构</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公司架构</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领导团队</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部门介绍</a:t>
            </a:r>
            <a:endParaRPr lang="zh-CN" altLang="en-US" dirty="0"/>
          </a:p>
        </p:txBody>
      </p:sp>
      <p:sp>
        <p:nvSpPr>
          <p:cNvPr id="8" name="文本框 7"/>
          <p:cNvSpPr txBox="1"/>
          <p:nvPr/>
        </p:nvSpPr>
        <p:spPr>
          <a:xfrm>
            <a:off x="9806412" y="181436"/>
            <a:ext cx="1620957" cy="523220"/>
          </a:xfrm>
          <a:prstGeom prst="rect">
            <a:avLst/>
          </a:prstGeom>
          <a:noFill/>
          <a:ln>
            <a:noFill/>
          </a:ln>
        </p:spPr>
        <p:txBody>
          <a:bodyPr wrap="none" rtlCol="0">
            <a:spAutoFit/>
          </a:bodyPr>
          <a:lstStyle/>
          <a:p>
            <a:r>
              <a:rPr lang="zh-CN" altLang="en-US" sz="2800" dirty="0" smtClean="0">
                <a:solidFill>
                  <a:schemeClr val="bg1">
                    <a:lumMod val="65000"/>
                  </a:schemeClr>
                </a:solidFill>
              </a:rPr>
              <a:t>员工队伍</a:t>
            </a:r>
            <a:endParaRPr lang="zh-CN" altLang="en-US" sz="2800" dirty="0">
              <a:solidFill>
                <a:schemeClr val="bg1">
                  <a:lumMod val="65000"/>
                </a:schemeClr>
              </a:solidFill>
            </a:endParaRPr>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1512889"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3489960" y="1920533"/>
            <a:ext cx="5402580" cy="32074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4408" y="2000250"/>
            <a:ext cx="5213684" cy="3048000"/>
          </a:xfrm>
          <a:prstGeom prst="rect">
            <a:avLst/>
          </a:prstGeom>
        </p:spPr>
      </p:pic>
      <p:sp>
        <p:nvSpPr>
          <p:cNvPr id="19" name="椭圆 18"/>
          <p:cNvSpPr/>
          <p:nvPr/>
        </p:nvSpPr>
        <p:spPr>
          <a:xfrm>
            <a:off x="8293267" y="3019425"/>
            <a:ext cx="1009650" cy="1009650"/>
          </a:xfrm>
          <a:prstGeom prst="ellipse">
            <a:avLst/>
          </a:prstGeom>
          <a:solidFill>
            <a:schemeClr val="accent4"/>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3079583" y="3019425"/>
            <a:ext cx="1009650" cy="1009650"/>
          </a:xfrm>
          <a:prstGeom prst="ellipse">
            <a:avLst/>
          </a:prstGeom>
          <a:solidFill>
            <a:schemeClr val="accent2"/>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椭圆 20"/>
          <p:cNvSpPr/>
          <p:nvPr/>
        </p:nvSpPr>
        <p:spPr>
          <a:xfrm>
            <a:off x="5686425" y="1495425"/>
            <a:ext cx="1009650" cy="1009650"/>
          </a:xfrm>
          <a:prstGeom prst="ellipse">
            <a:avLst/>
          </a:prstGeom>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椭圆 21"/>
          <p:cNvSpPr/>
          <p:nvPr/>
        </p:nvSpPr>
        <p:spPr>
          <a:xfrm>
            <a:off x="5686425" y="4543425"/>
            <a:ext cx="1009650" cy="1009650"/>
          </a:xfrm>
          <a:prstGeom prst="ellipse">
            <a:avLst/>
          </a:prstGeom>
          <a:solidFill>
            <a:schemeClr val="accent3"/>
          </a:solid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KSO_Shape"/>
          <p:cNvSpPr/>
          <p:nvPr/>
        </p:nvSpPr>
        <p:spPr bwMode="auto">
          <a:xfrm>
            <a:off x="8597614" y="3351504"/>
            <a:ext cx="400957" cy="340813"/>
          </a:xfrm>
          <a:custGeom>
            <a:avLst/>
            <a:gdLst>
              <a:gd name="T0" fmla="*/ 751859 w 3897313"/>
              <a:gd name="T1" fmla="*/ 3070865 h 3311525"/>
              <a:gd name="T2" fmla="*/ 255585 w 3897313"/>
              <a:gd name="T3" fmla="*/ 3040088 h 3311525"/>
              <a:gd name="T4" fmla="*/ 743927 w 3897313"/>
              <a:gd name="T5" fmla="*/ 2593335 h 3311525"/>
              <a:gd name="T6" fmla="*/ 1413894 w 3897313"/>
              <a:gd name="T7" fmla="*/ 3077845 h 3311525"/>
              <a:gd name="T8" fmla="*/ 936625 w 3897313"/>
              <a:gd name="T9" fmla="*/ 3015560 h 3311525"/>
              <a:gd name="T10" fmla="*/ 2154553 w 3897313"/>
              <a:gd name="T11" fmla="*/ 3028286 h 3311525"/>
              <a:gd name="T12" fmla="*/ 1664757 w 3897313"/>
              <a:gd name="T13" fmla="*/ 3075622 h 3311525"/>
              <a:gd name="T14" fmla="*/ 1758006 w 3897313"/>
              <a:gd name="T15" fmla="*/ 2237553 h 3311525"/>
              <a:gd name="T16" fmla="*/ 2834647 w 3897313"/>
              <a:gd name="T17" fmla="*/ 3040063 h 3311525"/>
              <a:gd name="T18" fmla="*/ 2339302 w 3897313"/>
              <a:gd name="T19" fmla="*/ 3070861 h 3311525"/>
              <a:gd name="T20" fmla="*/ 2569533 w 3897313"/>
              <a:gd name="T21" fmla="*/ 1738630 h 3311525"/>
              <a:gd name="T22" fmla="*/ 3498851 w 3897313"/>
              <a:gd name="T23" fmla="*/ 3067687 h 3311525"/>
              <a:gd name="T24" fmla="*/ 2999741 w 3897313"/>
              <a:gd name="T25" fmla="*/ 3045465 h 3311525"/>
              <a:gd name="T26" fmla="*/ 3400426 w 3897313"/>
              <a:gd name="T27" fmla="*/ 924221 h 3311525"/>
              <a:gd name="T28" fmla="*/ 684213 w 3897313"/>
              <a:gd name="T29" fmla="*/ 392109 h 3311525"/>
              <a:gd name="T30" fmla="*/ 907734 w 3897313"/>
              <a:gd name="T31" fmla="*/ 594315 h 3311525"/>
              <a:gd name="T32" fmla="*/ 1026479 w 3897313"/>
              <a:gd name="T33" fmla="*/ 723193 h 3311525"/>
              <a:gd name="T34" fmla="*/ 975996 w 3897313"/>
              <a:gd name="T35" fmla="*/ 832073 h 3311525"/>
              <a:gd name="T36" fmla="*/ 863919 w 3897313"/>
              <a:gd name="T37" fmla="*/ 848262 h 3311525"/>
              <a:gd name="T38" fmla="*/ 730251 w 3897313"/>
              <a:gd name="T39" fmla="*/ 739382 h 3311525"/>
              <a:gd name="T40" fmla="*/ 539433 w 3897313"/>
              <a:gd name="T41" fmla="*/ 721606 h 3311525"/>
              <a:gd name="T42" fmla="*/ 414656 w 3897313"/>
              <a:gd name="T43" fmla="*/ 828264 h 3311525"/>
              <a:gd name="T44" fmla="*/ 476886 w 3897313"/>
              <a:gd name="T45" fmla="*/ 961586 h 3311525"/>
              <a:gd name="T46" fmla="*/ 899479 w 3897313"/>
              <a:gd name="T47" fmla="*/ 1159030 h 3311525"/>
              <a:gd name="T48" fmla="*/ 1054101 w 3897313"/>
              <a:gd name="T49" fmla="*/ 1345364 h 3311525"/>
              <a:gd name="T50" fmla="*/ 1035369 w 3897313"/>
              <a:gd name="T51" fmla="*/ 1555187 h 3311525"/>
              <a:gd name="T52" fmla="*/ 868999 w 3897313"/>
              <a:gd name="T53" fmla="*/ 1723110 h 3311525"/>
              <a:gd name="T54" fmla="*/ 679451 w 3897313"/>
              <a:gd name="T55" fmla="*/ 1888811 h 3311525"/>
              <a:gd name="T56" fmla="*/ 528003 w 3897313"/>
              <a:gd name="T57" fmla="*/ 1891033 h 3311525"/>
              <a:gd name="T58" fmla="*/ 367666 w 3897313"/>
              <a:gd name="T59" fmla="*/ 1718349 h 3311525"/>
              <a:gd name="T60" fmla="*/ 191136 w 3897313"/>
              <a:gd name="T61" fmla="*/ 1594867 h 3311525"/>
              <a:gd name="T62" fmla="*/ 180341 w 3897313"/>
              <a:gd name="T63" fmla="*/ 1485987 h 3311525"/>
              <a:gd name="T64" fmla="*/ 300038 w 3897313"/>
              <a:gd name="T65" fmla="*/ 1414247 h 3311525"/>
              <a:gd name="T66" fmla="*/ 369253 w 3897313"/>
              <a:gd name="T67" fmla="*/ 1467258 h 3311525"/>
              <a:gd name="T68" fmla="*/ 645478 w 3897313"/>
              <a:gd name="T69" fmla="*/ 1564393 h 3311525"/>
              <a:gd name="T70" fmla="*/ 785496 w 3897313"/>
              <a:gd name="T71" fmla="*/ 1520905 h 3311525"/>
              <a:gd name="T72" fmla="*/ 793434 w 3897313"/>
              <a:gd name="T73" fmla="*/ 1370123 h 3311525"/>
              <a:gd name="T74" fmla="*/ 334328 w 3897313"/>
              <a:gd name="T75" fmla="*/ 1127604 h 3311525"/>
              <a:gd name="T76" fmla="*/ 199073 w 3897313"/>
              <a:gd name="T77" fmla="*/ 972061 h 3311525"/>
              <a:gd name="T78" fmla="*/ 197803 w 3897313"/>
              <a:gd name="T79" fmla="*/ 758428 h 3311525"/>
              <a:gd name="T80" fmla="*/ 356553 w 3897313"/>
              <a:gd name="T81" fmla="*/ 575903 h 3311525"/>
              <a:gd name="T82" fmla="*/ 525781 w 3897313"/>
              <a:gd name="T83" fmla="*/ 384491 h 3311525"/>
              <a:gd name="T84" fmla="*/ 3649008 w 3897313"/>
              <a:gd name="T85" fmla="*/ 6033 h 3311525"/>
              <a:gd name="T86" fmla="*/ 3716323 w 3897313"/>
              <a:gd name="T87" fmla="*/ 71764 h 3311525"/>
              <a:gd name="T88" fmla="*/ 3884930 w 3897313"/>
              <a:gd name="T89" fmla="*/ 709702 h 3311525"/>
              <a:gd name="T90" fmla="*/ 3809358 w 3897313"/>
              <a:gd name="T91" fmla="*/ 766859 h 3311525"/>
              <a:gd name="T92" fmla="*/ 3717911 w 3897313"/>
              <a:gd name="T93" fmla="*/ 745584 h 3311525"/>
              <a:gd name="T94" fmla="*/ 3455952 w 3897313"/>
              <a:gd name="T95" fmla="*/ 648099 h 3311525"/>
              <a:gd name="T96" fmla="*/ 2896154 w 3897313"/>
              <a:gd name="T97" fmla="*/ 1275241 h 3311525"/>
              <a:gd name="T98" fmla="*/ 2256022 w 3897313"/>
              <a:gd name="T99" fmla="*/ 1779812 h 3311525"/>
              <a:gd name="T100" fmla="*/ 1575246 w 3897313"/>
              <a:gd name="T101" fmla="*/ 2148158 h 3311525"/>
              <a:gd name="T102" fmla="*/ 927493 w 3897313"/>
              <a:gd name="T103" fmla="*/ 2376787 h 3311525"/>
              <a:gd name="T104" fmla="*/ 113356 w 3897313"/>
              <a:gd name="T105" fmla="*/ 2517140 h 3311525"/>
              <a:gd name="T106" fmla="*/ 384206 w 3897313"/>
              <a:gd name="T107" fmla="*/ 2221192 h 3311525"/>
              <a:gd name="T108" fmla="*/ 1118644 w 3897313"/>
              <a:gd name="T109" fmla="*/ 2040830 h 3311525"/>
              <a:gd name="T110" fmla="*/ 2028673 w 3897313"/>
              <a:gd name="T111" fmla="*/ 1609610 h 3311525"/>
              <a:gd name="T112" fmla="*/ 2530999 w 3897313"/>
              <a:gd name="T113" fmla="*/ 1244757 h 3311525"/>
              <a:gd name="T114" fmla="*/ 3068570 w 3897313"/>
              <a:gd name="T115" fmla="*/ 708114 h 3311525"/>
              <a:gd name="T116" fmla="*/ 3069841 w 3897313"/>
              <a:gd name="T117" fmla="*/ 393750 h 3311525"/>
              <a:gd name="T118" fmla="*/ 2984744 w 3897313"/>
              <a:gd name="T119" fmla="*/ 355010 h 3311525"/>
              <a:gd name="T120" fmla="*/ 2960294 w 3897313"/>
              <a:gd name="T121" fmla="*/ 262288 h 3311525"/>
              <a:gd name="T122" fmla="*/ 3015226 w 3897313"/>
              <a:gd name="T123" fmla="*/ 186713 h 3311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97313" h="3311525">
                <a:moveTo>
                  <a:pt x="0" y="3178175"/>
                </a:moveTo>
                <a:lnTo>
                  <a:pt x="3803650" y="3178175"/>
                </a:lnTo>
                <a:lnTo>
                  <a:pt x="3803650" y="3311525"/>
                </a:lnTo>
                <a:lnTo>
                  <a:pt x="0" y="3311525"/>
                </a:lnTo>
                <a:lnTo>
                  <a:pt x="0" y="3178175"/>
                </a:lnTo>
                <a:close/>
                <a:moveTo>
                  <a:pt x="784225" y="2584450"/>
                </a:moveTo>
                <a:lnTo>
                  <a:pt x="784225" y="3015656"/>
                </a:lnTo>
                <a:lnTo>
                  <a:pt x="783908" y="3022002"/>
                </a:lnTo>
                <a:lnTo>
                  <a:pt x="782956" y="3028348"/>
                </a:lnTo>
                <a:lnTo>
                  <a:pt x="781369" y="3034059"/>
                </a:lnTo>
                <a:lnTo>
                  <a:pt x="779465" y="3040088"/>
                </a:lnTo>
                <a:lnTo>
                  <a:pt x="776610" y="3045482"/>
                </a:lnTo>
                <a:lnTo>
                  <a:pt x="773437" y="3050558"/>
                </a:lnTo>
                <a:lnTo>
                  <a:pt x="769946" y="3055318"/>
                </a:lnTo>
                <a:lnTo>
                  <a:pt x="766138" y="3059760"/>
                </a:lnTo>
                <a:lnTo>
                  <a:pt x="761696" y="3064202"/>
                </a:lnTo>
                <a:lnTo>
                  <a:pt x="756936" y="3067692"/>
                </a:lnTo>
                <a:lnTo>
                  <a:pt x="751859" y="3070865"/>
                </a:lnTo>
                <a:lnTo>
                  <a:pt x="746465" y="3073086"/>
                </a:lnTo>
                <a:lnTo>
                  <a:pt x="740436" y="3075625"/>
                </a:lnTo>
                <a:lnTo>
                  <a:pt x="734407" y="3077211"/>
                </a:lnTo>
                <a:lnTo>
                  <a:pt x="728696" y="3077846"/>
                </a:lnTo>
                <a:lnTo>
                  <a:pt x="722349" y="3078163"/>
                </a:lnTo>
                <a:lnTo>
                  <a:pt x="312701" y="3078163"/>
                </a:lnTo>
                <a:lnTo>
                  <a:pt x="306355" y="3077846"/>
                </a:lnTo>
                <a:lnTo>
                  <a:pt x="300643" y="3077211"/>
                </a:lnTo>
                <a:lnTo>
                  <a:pt x="294614" y="3075625"/>
                </a:lnTo>
                <a:lnTo>
                  <a:pt x="288585" y="3073086"/>
                </a:lnTo>
                <a:lnTo>
                  <a:pt x="283191" y="3070865"/>
                </a:lnTo>
                <a:lnTo>
                  <a:pt x="278114" y="3067692"/>
                </a:lnTo>
                <a:lnTo>
                  <a:pt x="273354" y="3064202"/>
                </a:lnTo>
                <a:lnTo>
                  <a:pt x="268912" y="3059760"/>
                </a:lnTo>
                <a:lnTo>
                  <a:pt x="265104" y="3055318"/>
                </a:lnTo>
                <a:lnTo>
                  <a:pt x="261614" y="3050558"/>
                </a:lnTo>
                <a:lnTo>
                  <a:pt x="258441" y="3045482"/>
                </a:lnTo>
                <a:lnTo>
                  <a:pt x="255585" y="3040088"/>
                </a:lnTo>
                <a:lnTo>
                  <a:pt x="253681" y="3034059"/>
                </a:lnTo>
                <a:lnTo>
                  <a:pt x="252094" y="3028348"/>
                </a:lnTo>
                <a:lnTo>
                  <a:pt x="251142" y="3022002"/>
                </a:lnTo>
                <a:lnTo>
                  <a:pt x="250825" y="3015656"/>
                </a:lnTo>
                <a:lnTo>
                  <a:pt x="250825" y="2675514"/>
                </a:lnTo>
                <a:lnTo>
                  <a:pt x="303181" y="2669486"/>
                </a:lnTo>
                <a:lnTo>
                  <a:pt x="359980" y="2662505"/>
                </a:lnTo>
                <a:lnTo>
                  <a:pt x="390125" y="2658380"/>
                </a:lnTo>
                <a:lnTo>
                  <a:pt x="421221" y="2653621"/>
                </a:lnTo>
                <a:lnTo>
                  <a:pt x="453587" y="2648861"/>
                </a:lnTo>
                <a:lnTo>
                  <a:pt x="486587" y="2643785"/>
                </a:lnTo>
                <a:lnTo>
                  <a:pt x="520540" y="2638073"/>
                </a:lnTo>
                <a:lnTo>
                  <a:pt x="555444" y="2631727"/>
                </a:lnTo>
                <a:lnTo>
                  <a:pt x="591300" y="2625381"/>
                </a:lnTo>
                <a:lnTo>
                  <a:pt x="628425" y="2618401"/>
                </a:lnTo>
                <a:lnTo>
                  <a:pt x="665868" y="2610469"/>
                </a:lnTo>
                <a:lnTo>
                  <a:pt x="704580" y="2602219"/>
                </a:lnTo>
                <a:lnTo>
                  <a:pt x="743927" y="2593335"/>
                </a:lnTo>
                <a:lnTo>
                  <a:pt x="784225" y="2584450"/>
                </a:lnTo>
                <a:close/>
                <a:moveTo>
                  <a:pt x="1470025" y="2365375"/>
                </a:moveTo>
                <a:lnTo>
                  <a:pt x="1470025" y="3015560"/>
                </a:lnTo>
                <a:lnTo>
                  <a:pt x="1469708" y="3021916"/>
                </a:lnTo>
                <a:lnTo>
                  <a:pt x="1468757" y="3028271"/>
                </a:lnTo>
                <a:lnTo>
                  <a:pt x="1467171" y="3033991"/>
                </a:lnTo>
                <a:lnTo>
                  <a:pt x="1464951" y="3040029"/>
                </a:lnTo>
                <a:lnTo>
                  <a:pt x="1462414" y="3045432"/>
                </a:lnTo>
                <a:lnTo>
                  <a:pt x="1459243" y="3050516"/>
                </a:lnTo>
                <a:lnTo>
                  <a:pt x="1455755" y="3055283"/>
                </a:lnTo>
                <a:lnTo>
                  <a:pt x="1451949" y="3059732"/>
                </a:lnTo>
                <a:lnTo>
                  <a:pt x="1447192" y="3064181"/>
                </a:lnTo>
                <a:lnTo>
                  <a:pt x="1442435" y="3067676"/>
                </a:lnTo>
                <a:lnTo>
                  <a:pt x="1437362" y="3070854"/>
                </a:lnTo>
                <a:lnTo>
                  <a:pt x="1431653" y="3073079"/>
                </a:lnTo>
                <a:lnTo>
                  <a:pt x="1426262" y="3075621"/>
                </a:lnTo>
                <a:lnTo>
                  <a:pt x="1420237" y="3077210"/>
                </a:lnTo>
                <a:lnTo>
                  <a:pt x="1413894" y="3077845"/>
                </a:lnTo>
                <a:lnTo>
                  <a:pt x="1407869" y="3078163"/>
                </a:lnTo>
                <a:lnTo>
                  <a:pt x="998781" y="3078163"/>
                </a:lnTo>
                <a:lnTo>
                  <a:pt x="992439" y="3077845"/>
                </a:lnTo>
                <a:lnTo>
                  <a:pt x="986096" y="3077210"/>
                </a:lnTo>
                <a:lnTo>
                  <a:pt x="980388" y="3075621"/>
                </a:lnTo>
                <a:lnTo>
                  <a:pt x="974680" y="3073079"/>
                </a:lnTo>
                <a:lnTo>
                  <a:pt x="969289" y="3070854"/>
                </a:lnTo>
                <a:lnTo>
                  <a:pt x="964215" y="3067676"/>
                </a:lnTo>
                <a:lnTo>
                  <a:pt x="959458" y="3064181"/>
                </a:lnTo>
                <a:lnTo>
                  <a:pt x="955018" y="3059732"/>
                </a:lnTo>
                <a:lnTo>
                  <a:pt x="950896" y="3055283"/>
                </a:lnTo>
                <a:lnTo>
                  <a:pt x="947090" y="3050516"/>
                </a:lnTo>
                <a:lnTo>
                  <a:pt x="943919" y="3045432"/>
                </a:lnTo>
                <a:lnTo>
                  <a:pt x="941699" y="3040029"/>
                </a:lnTo>
                <a:lnTo>
                  <a:pt x="939479" y="3033991"/>
                </a:lnTo>
                <a:lnTo>
                  <a:pt x="937894" y="3028271"/>
                </a:lnTo>
                <a:lnTo>
                  <a:pt x="936942" y="3021916"/>
                </a:lnTo>
                <a:lnTo>
                  <a:pt x="936625" y="3015560"/>
                </a:lnTo>
                <a:lnTo>
                  <a:pt x="936625" y="2545241"/>
                </a:lnTo>
                <a:lnTo>
                  <a:pt x="994024" y="2529034"/>
                </a:lnTo>
                <a:lnTo>
                  <a:pt x="1053326" y="2512191"/>
                </a:lnTo>
                <a:lnTo>
                  <a:pt x="1112628" y="2493442"/>
                </a:lnTo>
                <a:lnTo>
                  <a:pt x="1173833" y="2474375"/>
                </a:lnTo>
                <a:lnTo>
                  <a:pt x="1235672" y="2453401"/>
                </a:lnTo>
                <a:lnTo>
                  <a:pt x="1266750" y="2442597"/>
                </a:lnTo>
                <a:lnTo>
                  <a:pt x="1298145" y="2431156"/>
                </a:lnTo>
                <a:lnTo>
                  <a:pt x="1330174" y="2419716"/>
                </a:lnTo>
                <a:lnTo>
                  <a:pt x="1361886" y="2407958"/>
                </a:lnTo>
                <a:lnTo>
                  <a:pt x="1394233" y="2395565"/>
                </a:lnTo>
                <a:lnTo>
                  <a:pt x="1426579" y="2383171"/>
                </a:lnTo>
                <a:lnTo>
                  <a:pt x="1448144" y="2374273"/>
                </a:lnTo>
                <a:lnTo>
                  <a:pt x="1470025" y="2365375"/>
                </a:lnTo>
                <a:close/>
                <a:moveTo>
                  <a:pt x="2155826" y="2020888"/>
                </a:moveTo>
                <a:lnTo>
                  <a:pt x="2155826" y="3015578"/>
                </a:lnTo>
                <a:lnTo>
                  <a:pt x="2155190" y="3021932"/>
                </a:lnTo>
                <a:lnTo>
                  <a:pt x="2154553" y="3028286"/>
                </a:lnTo>
                <a:lnTo>
                  <a:pt x="2152962" y="3034004"/>
                </a:lnTo>
                <a:lnTo>
                  <a:pt x="2151052" y="3040040"/>
                </a:lnTo>
                <a:lnTo>
                  <a:pt x="2148188" y="3045441"/>
                </a:lnTo>
                <a:lnTo>
                  <a:pt x="2145006" y="3050524"/>
                </a:lnTo>
                <a:lnTo>
                  <a:pt x="2141505" y="3055289"/>
                </a:lnTo>
                <a:lnTo>
                  <a:pt x="2137367" y="3059737"/>
                </a:lnTo>
                <a:lnTo>
                  <a:pt x="2133230" y="3064185"/>
                </a:lnTo>
                <a:lnTo>
                  <a:pt x="2128456" y="3067679"/>
                </a:lnTo>
                <a:lnTo>
                  <a:pt x="2123364" y="3070856"/>
                </a:lnTo>
                <a:lnTo>
                  <a:pt x="2117636" y="3073080"/>
                </a:lnTo>
                <a:lnTo>
                  <a:pt x="2111907" y="3075622"/>
                </a:lnTo>
                <a:lnTo>
                  <a:pt x="2105860" y="3077210"/>
                </a:lnTo>
                <a:lnTo>
                  <a:pt x="2099813" y="3077845"/>
                </a:lnTo>
                <a:lnTo>
                  <a:pt x="2093766" y="3078163"/>
                </a:lnTo>
                <a:lnTo>
                  <a:pt x="1682898" y="3078163"/>
                </a:lnTo>
                <a:lnTo>
                  <a:pt x="1676533" y="3077845"/>
                </a:lnTo>
                <a:lnTo>
                  <a:pt x="1670486" y="3077210"/>
                </a:lnTo>
                <a:lnTo>
                  <a:pt x="1664757" y="3075622"/>
                </a:lnTo>
                <a:lnTo>
                  <a:pt x="1658711" y="3073080"/>
                </a:lnTo>
                <a:lnTo>
                  <a:pt x="1653300" y="3070856"/>
                </a:lnTo>
                <a:lnTo>
                  <a:pt x="1648208" y="3067679"/>
                </a:lnTo>
                <a:lnTo>
                  <a:pt x="1643434" y="3064185"/>
                </a:lnTo>
                <a:lnTo>
                  <a:pt x="1638979" y="3059737"/>
                </a:lnTo>
                <a:lnTo>
                  <a:pt x="1635160" y="3055289"/>
                </a:lnTo>
                <a:lnTo>
                  <a:pt x="1631341" y="3050524"/>
                </a:lnTo>
                <a:lnTo>
                  <a:pt x="1628158" y="3045441"/>
                </a:lnTo>
                <a:lnTo>
                  <a:pt x="1625612" y="3040040"/>
                </a:lnTo>
                <a:lnTo>
                  <a:pt x="1623702" y="3034004"/>
                </a:lnTo>
                <a:lnTo>
                  <a:pt x="1622111" y="3028286"/>
                </a:lnTo>
                <a:lnTo>
                  <a:pt x="1621156" y="3021932"/>
                </a:lnTo>
                <a:lnTo>
                  <a:pt x="1620838" y="3015578"/>
                </a:lnTo>
                <a:lnTo>
                  <a:pt x="1620838" y="2301092"/>
                </a:lnTo>
                <a:lnTo>
                  <a:pt x="1655210" y="2285842"/>
                </a:lnTo>
                <a:lnTo>
                  <a:pt x="1689581" y="2269958"/>
                </a:lnTo>
                <a:lnTo>
                  <a:pt x="1723953" y="2253756"/>
                </a:lnTo>
                <a:lnTo>
                  <a:pt x="1758006" y="2237553"/>
                </a:lnTo>
                <a:lnTo>
                  <a:pt x="1792060" y="2221033"/>
                </a:lnTo>
                <a:lnTo>
                  <a:pt x="1825477" y="2203878"/>
                </a:lnTo>
                <a:lnTo>
                  <a:pt x="1859530" y="2187041"/>
                </a:lnTo>
                <a:lnTo>
                  <a:pt x="1892629" y="2169568"/>
                </a:lnTo>
                <a:lnTo>
                  <a:pt x="1926364" y="2151777"/>
                </a:lnTo>
                <a:lnTo>
                  <a:pt x="1959462" y="2133668"/>
                </a:lnTo>
                <a:lnTo>
                  <a:pt x="1992879" y="2115560"/>
                </a:lnTo>
                <a:lnTo>
                  <a:pt x="2025660" y="2097452"/>
                </a:lnTo>
                <a:lnTo>
                  <a:pt x="2058440" y="2078390"/>
                </a:lnTo>
                <a:lnTo>
                  <a:pt x="2090902" y="2059647"/>
                </a:lnTo>
                <a:lnTo>
                  <a:pt x="2123682" y="2040267"/>
                </a:lnTo>
                <a:lnTo>
                  <a:pt x="2155826" y="2020888"/>
                </a:lnTo>
                <a:close/>
                <a:moveTo>
                  <a:pt x="2840038" y="1514475"/>
                </a:moveTo>
                <a:lnTo>
                  <a:pt x="2840038" y="3015616"/>
                </a:lnTo>
                <a:lnTo>
                  <a:pt x="2839404" y="3021966"/>
                </a:lnTo>
                <a:lnTo>
                  <a:pt x="2838770" y="3028316"/>
                </a:lnTo>
                <a:lnTo>
                  <a:pt x="2837184" y="3034031"/>
                </a:lnTo>
                <a:lnTo>
                  <a:pt x="2834647" y="3040063"/>
                </a:lnTo>
                <a:lnTo>
                  <a:pt x="2832427" y="3045461"/>
                </a:lnTo>
                <a:lnTo>
                  <a:pt x="2829256" y="3050541"/>
                </a:lnTo>
                <a:lnTo>
                  <a:pt x="2825768" y="3055303"/>
                </a:lnTo>
                <a:lnTo>
                  <a:pt x="2821328" y="3059748"/>
                </a:lnTo>
                <a:lnTo>
                  <a:pt x="2817205" y="3064193"/>
                </a:lnTo>
                <a:lnTo>
                  <a:pt x="2812449" y="3067686"/>
                </a:lnTo>
                <a:lnTo>
                  <a:pt x="2807057" y="3070861"/>
                </a:lnTo>
                <a:lnTo>
                  <a:pt x="2801666" y="3073083"/>
                </a:lnTo>
                <a:lnTo>
                  <a:pt x="2796275" y="3075623"/>
                </a:lnTo>
                <a:lnTo>
                  <a:pt x="2790250" y="3077211"/>
                </a:lnTo>
                <a:lnTo>
                  <a:pt x="2783908" y="3077846"/>
                </a:lnTo>
                <a:lnTo>
                  <a:pt x="2777565" y="3078163"/>
                </a:lnTo>
                <a:lnTo>
                  <a:pt x="2368794" y="3078163"/>
                </a:lnTo>
                <a:lnTo>
                  <a:pt x="2362452" y="3077846"/>
                </a:lnTo>
                <a:lnTo>
                  <a:pt x="2356109" y="3077211"/>
                </a:lnTo>
                <a:lnTo>
                  <a:pt x="2350084" y="3075623"/>
                </a:lnTo>
                <a:lnTo>
                  <a:pt x="2344693" y="3073083"/>
                </a:lnTo>
                <a:lnTo>
                  <a:pt x="2339302" y="3070861"/>
                </a:lnTo>
                <a:lnTo>
                  <a:pt x="2334228" y="3067686"/>
                </a:lnTo>
                <a:lnTo>
                  <a:pt x="2329471" y="3064193"/>
                </a:lnTo>
                <a:lnTo>
                  <a:pt x="2324714" y="3059748"/>
                </a:lnTo>
                <a:lnTo>
                  <a:pt x="2320592" y="3055303"/>
                </a:lnTo>
                <a:lnTo>
                  <a:pt x="2317103" y="3050541"/>
                </a:lnTo>
                <a:lnTo>
                  <a:pt x="2313932" y="3045461"/>
                </a:lnTo>
                <a:lnTo>
                  <a:pt x="2311712" y="3040063"/>
                </a:lnTo>
                <a:lnTo>
                  <a:pt x="2309175" y="3034031"/>
                </a:lnTo>
                <a:lnTo>
                  <a:pt x="2307590" y="3028316"/>
                </a:lnTo>
                <a:lnTo>
                  <a:pt x="2306955" y="3021966"/>
                </a:lnTo>
                <a:lnTo>
                  <a:pt x="2306638" y="3015616"/>
                </a:lnTo>
                <a:lnTo>
                  <a:pt x="2306638" y="1925320"/>
                </a:lnTo>
                <a:lnTo>
                  <a:pt x="2351035" y="1895158"/>
                </a:lnTo>
                <a:lnTo>
                  <a:pt x="2395433" y="1864995"/>
                </a:lnTo>
                <a:lnTo>
                  <a:pt x="2439513" y="1834198"/>
                </a:lnTo>
                <a:lnTo>
                  <a:pt x="2483275" y="1803083"/>
                </a:lnTo>
                <a:lnTo>
                  <a:pt x="2526721" y="1771015"/>
                </a:lnTo>
                <a:lnTo>
                  <a:pt x="2569533" y="1738630"/>
                </a:lnTo>
                <a:lnTo>
                  <a:pt x="2612344" y="1705610"/>
                </a:lnTo>
                <a:lnTo>
                  <a:pt x="2654204" y="1671955"/>
                </a:lnTo>
                <a:lnTo>
                  <a:pt x="2701139" y="1633855"/>
                </a:lnTo>
                <a:lnTo>
                  <a:pt x="2748073" y="1594803"/>
                </a:lnTo>
                <a:lnTo>
                  <a:pt x="2794055" y="1554798"/>
                </a:lnTo>
                <a:lnTo>
                  <a:pt x="2840038" y="1514475"/>
                </a:lnTo>
                <a:close/>
                <a:moveTo>
                  <a:pt x="3525838" y="762000"/>
                </a:moveTo>
                <a:lnTo>
                  <a:pt x="3525838" y="3015624"/>
                </a:lnTo>
                <a:lnTo>
                  <a:pt x="3525521" y="3021973"/>
                </a:lnTo>
                <a:lnTo>
                  <a:pt x="3524886" y="3028322"/>
                </a:lnTo>
                <a:lnTo>
                  <a:pt x="3523298" y="3034037"/>
                </a:lnTo>
                <a:lnTo>
                  <a:pt x="3521076" y="3040068"/>
                </a:lnTo>
                <a:lnTo>
                  <a:pt x="3518536" y="3045465"/>
                </a:lnTo>
                <a:lnTo>
                  <a:pt x="3515361" y="3050544"/>
                </a:lnTo>
                <a:lnTo>
                  <a:pt x="3511868" y="3055306"/>
                </a:lnTo>
                <a:lnTo>
                  <a:pt x="3507741" y="3059751"/>
                </a:lnTo>
                <a:lnTo>
                  <a:pt x="3503613" y="3064195"/>
                </a:lnTo>
                <a:lnTo>
                  <a:pt x="3498851" y="3067687"/>
                </a:lnTo>
                <a:lnTo>
                  <a:pt x="3493453" y="3070862"/>
                </a:lnTo>
                <a:lnTo>
                  <a:pt x="3488056" y="3073084"/>
                </a:lnTo>
                <a:lnTo>
                  <a:pt x="3482023" y="3075623"/>
                </a:lnTo>
                <a:lnTo>
                  <a:pt x="3476308" y="3077211"/>
                </a:lnTo>
                <a:lnTo>
                  <a:pt x="3470276" y="3077846"/>
                </a:lnTo>
                <a:lnTo>
                  <a:pt x="3463926" y="3078163"/>
                </a:lnTo>
                <a:lnTo>
                  <a:pt x="3054351" y="3078163"/>
                </a:lnTo>
                <a:lnTo>
                  <a:pt x="3048001" y="3077846"/>
                </a:lnTo>
                <a:lnTo>
                  <a:pt x="3041968" y="3077211"/>
                </a:lnTo>
                <a:lnTo>
                  <a:pt x="3035936" y="3075623"/>
                </a:lnTo>
                <a:lnTo>
                  <a:pt x="3030221" y="3073084"/>
                </a:lnTo>
                <a:lnTo>
                  <a:pt x="3024506" y="3070862"/>
                </a:lnTo>
                <a:lnTo>
                  <a:pt x="3019426" y="3067687"/>
                </a:lnTo>
                <a:lnTo>
                  <a:pt x="3014663" y="3064195"/>
                </a:lnTo>
                <a:lnTo>
                  <a:pt x="3010536" y="3059751"/>
                </a:lnTo>
                <a:lnTo>
                  <a:pt x="3006408" y="3055306"/>
                </a:lnTo>
                <a:lnTo>
                  <a:pt x="3002916" y="3050544"/>
                </a:lnTo>
                <a:lnTo>
                  <a:pt x="2999741" y="3045465"/>
                </a:lnTo>
                <a:lnTo>
                  <a:pt x="2997201" y="3040068"/>
                </a:lnTo>
                <a:lnTo>
                  <a:pt x="2994978" y="3034037"/>
                </a:lnTo>
                <a:lnTo>
                  <a:pt x="2993391" y="3028322"/>
                </a:lnTo>
                <a:lnTo>
                  <a:pt x="2992756" y="3021973"/>
                </a:lnTo>
                <a:lnTo>
                  <a:pt x="2992438" y="3015624"/>
                </a:lnTo>
                <a:lnTo>
                  <a:pt x="2992438" y="1374374"/>
                </a:lnTo>
                <a:lnTo>
                  <a:pt x="3028316" y="1338819"/>
                </a:lnTo>
                <a:lnTo>
                  <a:pt x="3063558" y="1303264"/>
                </a:lnTo>
                <a:lnTo>
                  <a:pt x="3098801" y="1267391"/>
                </a:lnTo>
                <a:lnTo>
                  <a:pt x="3133408" y="1230884"/>
                </a:lnTo>
                <a:lnTo>
                  <a:pt x="3168333" y="1194059"/>
                </a:lnTo>
                <a:lnTo>
                  <a:pt x="3201988" y="1156599"/>
                </a:lnTo>
                <a:lnTo>
                  <a:pt x="3235961" y="1119139"/>
                </a:lnTo>
                <a:lnTo>
                  <a:pt x="3269616" y="1081044"/>
                </a:lnTo>
                <a:lnTo>
                  <a:pt x="3302636" y="1042314"/>
                </a:lnTo>
                <a:lnTo>
                  <a:pt x="3335973" y="1003585"/>
                </a:lnTo>
                <a:lnTo>
                  <a:pt x="3368041" y="964220"/>
                </a:lnTo>
                <a:lnTo>
                  <a:pt x="3400426" y="924221"/>
                </a:lnTo>
                <a:lnTo>
                  <a:pt x="3432493" y="884221"/>
                </a:lnTo>
                <a:lnTo>
                  <a:pt x="3463926" y="843904"/>
                </a:lnTo>
                <a:lnTo>
                  <a:pt x="3495041" y="802952"/>
                </a:lnTo>
                <a:lnTo>
                  <a:pt x="3525838" y="762000"/>
                </a:lnTo>
                <a:close/>
                <a:moveTo>
                  <a:pt x="549911" y="373063"/>
                </a:moveTo>
                <a:lnTo>
                  <a:pt x="655638" y="373063"/>
                </a:lnTo>
                <a:lnTo>
                  <a:pt x="658813" y="373381"/>
                </a:lnTo>
                <a:lnTo>
                  <a:pt x="661988" y="373698"/>
                </a:lnTo>
                <a:lnTo>
                  <a:pt x="664846" y="374650"/>
                </a:lnTo>
                <a:lnTo>
                  <a:pt x="667386" y="375920"/>
                </a:lnTo>
                <a:lnTo>
                  <a:pt x="670243" y="376872"/>
                </a:lnTo>
                <a:lnTo>
                  <a:pt x="673101" y="378460"/>
                </a:lnTo>
                <a:lnTo>
                  <a:pt x="675323" y="380047"/>
                </a:lnTo>
                <a:lnTo>
                  <a:pt x="677228" y="382269"/>
                </a:lnTo>
                <a:lnTo>
                  <a:pt x="679451" y="384491"/>
                </a:lnTo>
                <a:lnTo>
                  <a:pt x="681356" y="386713"/>
                </a:lnTo>
                <a:lnTo>
                  <a:pt x="682943" y="389252"/>
                </a:lnTo>
                <a:lnTo>
                  <a:pt x="684213" y="392109"/>
                </a:lnTo>
                <a:lnTo>
                  <a:pt x="684848" y="394649"/>
                </a:lnTo>
                <a:lnTo>
                  <a:pt x="685483" y="397823"/>
                </a:lnTo>
                <a:lnTo>
                  <a:pt x="686436" y="400680"/>
                </a:lnTo>
                <a:lnTo>
                  <a:pt x="686436" y="403854"/>
                </a:lnTo>
                <a:lnTo>
                  <a:pt x="686436" y="515908"/>
                </a:lnTo>
                <a:lnTo>
                  <a:pt x="708026" y="518448"/>
                </a:lnTo>
                <a:lnTo>
                  <a:pt x="729933" y="522257"/>
                </a:lnTo>
                <a:lnTo>
                  <a:pt x="751206" y="526384"/>
                </a:lnTo>
                <a:lnTo>
                  <a:pt x="761366" y="528923"/>
                </a:lnTo>
                <a:lnTo>
                  <a:pt x="772161" y="531463"/>
                </a:lnTo>
                <a:lnTo>
                  <a:pt x="788036" y="536859"/>
                </a:lnTo>
                <a:lnTo>
                  <a:pt x="804864" y="542573"/>
                </a:lnTo>
                <a:lnTo>
                  <a:pt x="821691" y="548922"/>
                </a:lnTo>
                <a:lnTo>
                  <a:pt x="839154" y="556857"/>
                </a:lnTo>
                <a:lnTo>
                  <a:pt x="856299" y="565111"/>
                </a:lnTo>
                <a:lnTo>
                  <a:pt x="873761" y="574316"/>
                </a:lnTo>
                <a:lnTo>
                  <a:pt x="890589" y="584157"/>
                </a:lnTo>
                <a:lnTo>
                  <a:pt x="907734" y="594315"/>
                </a:lnTo>
                <a:lnTo>
                  <a:pt x="924244" y="605425"/>
                </a:lnTo>
                <a:lnTo>
                  <a:pt x="940119" y="617170"/>
                </a:lnTo>
                <a:lnTo>
                  <a:pt x="955359" y="629550"/>
                </a:lnTo>
                <a:lnTo>
                  <a:pt x="962661" y="635581"/>
                </a:lnTo>
                <a:lnTo>
                  <a:pt x="969646" y="641930"/>
                </a:lnTo>
                <a:lnTo>
                  <a:pt x="976314" y="648596"/>
                </a:lnTo>
                <a:lnTo>
                  <a:pt x="982981" y="655579"/>
                </a:lnTo>
                <a:lnTo>
                  <a:pt x="989331" y="662246"/>
                </a:lnTo>
                <a:lnTo>
                  <a:pt x="995364" y="668912"/>
                </a:lnTo>
                <a:lnTo>
                  <a:pt x="1001079" y="675895"/>
                </a:lnTo>
                <a:lnTo>
                  <a:pt x="1006794" y="683196"/>
                </a:lnTo>
                <a:lnTo>
                  <a:pt x="1011556" y="690180"/>
                </a:lnTo>
                <a:lnTo>
                  <a:pt x="1016001" y="697163"/>
                </a:lnTo>
                <a:lnTo>
                  <a:pt x="1019176" y="702242"/>
                </a:lnTo>
                <a:lnTo>
                  <a:pt x="1021716" y="707639"/>
                </a:lnTo>
                <a:lnTo>
                  <a:pt x="1023621" y="712718"/>
                </a:lnTo>
                <a:lnTo>
                  <a:pt x="1025209" y="717797"/>
                </a:lnTo>
                <a:lnTo>
                  <a:pt x="1026479" y="723193"/>
                </a:lnTo>
                <a:lnTo>
                  <a:pt x="1027114" y="728907"/>
                </a:lnTo>
                <a:lnTo>
                  <a:pt x="1028066" y="734621"/>
                </a:lnTo>
                <a:lnTo>
                  <a:pt x="1028066" y="740334"/>
                </a:lnTo>
                <a:lnTo>
                  <a:pt x="1027749" y="746048"/>
                </a:lnTo>
                <a:lnTo>
                  <a:pt x="1026796" y="752079"/>
                </a:lnTo>
                <a:lnTo>
                  <a:pt x="1025526" y="758111"/>
                </a:lnTo>
                <a:lnTo>
                  <a:pt x="1023939" y="763824"/>
                </a:lnTo>
                <a:lnTo>
                  <a:pt x="1022034" y="769856"/>
                </a:lnTo>
                <a:lnTo>
                  <a:pt x="1019811" y="775887"/>
                </a:lnTo>
                <a:lnTo>
                  <a:pt x="1017271" y="781601"/>
                </a:lnTo>
                <a:lnTo>
                  <a:pt x="1014096" y="787632"/>
                </a:lnTo>
                <a:lnTo>
                  <a:pt x="1010286" y="794616"/>
                </a:lnTo>
                <a:lnTo>
                  <a:pt x="1005524" y="800964"/>
                </a:lnTo>
                <a:lnTo>
                  <a:pt x="1000444" y="807630"/>
                </a:lnTo>
                <a:lnTo>
                  <a:pt x="994729" y="813979"/>
                </a:lnTo>
                <a:lnTo>
                  <a:pt x="989014" y="820328"/>
                </a:lnTo>
                <a:lnTo>
                  <a:pt x="982664" y="826359"/>
                </a:lnTo>
                <a:lnTo>
                  <a:pt x="975996" y="832073"/>
                </a:lnTo>
                <a:lnTo>
                  <a:pt x="969329" y="837152"/>
                </a:lnTo>
                <a:lnTo>
                  <a:pt x="961709" y="841913"/>
                </a:lnTo>
                <a:lnTo>
                  <a:pt x="954089" y="846675"/>
                </a:lnTo>
                <a:lnTo>
                  <a:pt x="946469" y="850167"/>
                </a:lnTo>
                <a:lnTo>
                  <a:pt x="938214" y="853976"/>
                </a:lnTo>
                <a:lnTo>
                  <a:pt x="930276" y="856198"/>
                </a:lnTo>
                <a:lnTo>
                  <a:pt x="922021" y="858102"/>
                </a:lnTo>
                <a:lnTo>
                  <a:pt x="913131" y="859690"/>
                </a:lnTo>
                <a:lnTo>
                  <a:pt x="904876" y="860007"/>
                </a:lnTo>
                <a:lnTo>
                  <a:pt x="899796" y="859690"/>
                </a:lnTo>
                <a:lnTo>
                  <a:pt x="894716" y="859372"/>
                </a:lnTo>
                <a:lnTo>
                  <a:pt x="889954" y="858420"/>
                </a:lnTo>
                <a:lnTo>
                  <a:pt x="885191" y="857785"/>
                </a:lnTo>
                <a:lnTo>
                  <a:pt x="880746" y="856198"/>
                </a:lnTo>
                <a:lnTo>
                  <a:pt x="876619" y="854611"/>
                </a:lnTo>
                <a:lnTo>
                  <a:pt x="872174" y="852706"/>
                </a:lnTo>
                <a:lnTo>
                  <a:pt x="867729" y="850801"/>
                </a:lnTo>
                <a:lnTo>
                  <a:pt x="863919" y="848262"/>
                </a:lnTo>
                <a:lnTo>
                  <a:pt x="860109" y="845405"/>
                </a:lnTo>
                <a:lnTo>
                  <a:pt x="856299" y="842548"/>
                </a:lnTo>
                <a:lnTo>
                  <a:pt x="852806" y="839374"/>
                </a:lnTo>
                <a:lnTo>
                  <a:pt x="849314" y="835565"/>
                </a:lnTo>
                <a:lnTo>
                  <a:pt x="846139" y="832073"/>
                </a:lnTo>
                <a:lnTo>
                  <a:pt x="843281" y="828264"/>
                </a:lnTo>
                <a:lnTo>
                  <a:pt x="840106" y="823820"/>
                </a:lnTo>
                <a:lnTo>
                  <a:pt x="834709" y="816519"/>
                </a:lnTo>
                <a:lnTo>
                  <a:pt x="831534" y="812392"/>
                </a:lnTo>
                <a:lnTo>
                  <a:pt x="825184" y="806361"/>
                </a:lnTo>
                <a:lnTo>
                  <a:pt x="819469" y="800647"/>
                </a:lnTo>
                <a:lnTo>
                  <a:pt x="807086" y="790172"/>
                </a:lnTo>
                <a:lnTo>
                  <a:pt x="793751" y="780014"/>
                </a:lnTo>
                <a:lnTo>
                  <a:pt x="779781" y="769856"/>
                </a:lnTo>
                <a:lnTo>
                  <a:pt x="765176" y="760015"/>
                </a:lnTo>
                <a:lnTo>
                  <a:pt x="750571" y="750810"/>
                </a:lnTo>
                <a:lnTo>
                  <a:pt x="736918" y="742874"/>
                </a:lnTo>
                <a:lnTo>
                  <a:pt x="730251" y="739382"/>
                </a:lnTo>
                <a:lnTo>
                  <a:pt x="723901" y="736208"/>
                </a:lnTo>
                <a:lnTo>
                  <a:pt x="717551" y="733668"/>
                </a:lnTo>
                <a:lnTo>
                  <a:pt x="711518" y="731446"/>
                </a:lnTo>
                <a:lnTo>
                  <a:pt x="698501" y="727320"/>
                </a:lnTo>
                <a:lnTo>
                  <a:pt x="685483" y="723828"/>
                </a:lnTo>
                <a:lnTo>
                  <a:pt x="672148" y="720653"/>
                </a:lnTo>
                <a:lnTo>
                  <a:pt x="658813" y="718114"/>
                </a:lnTo>
                <a:lnTo>
                  <a:pt x="645796" y="716209"/>
                </a:lnTo>
                <a:lnTo>
                  <a:pt x="632461" y="714622"/>
                </a:lnTo>
                <a:lnTo>
                  <a:pt x="619443" y="713670"/>
                </a:lnTo>
                <a:lnTo>
                  <a:pt x="606426" y="713352"/>
                </a:lnTo>
                <a:lnTo>
                  <a:pt x="597536" y="713352"/>
                </a:lnTo>
                <a:lnTo>
                  <a:pt x="588646" y="713670"/>
                </a:lnTo>
                <a:lnTo>
                  <a:pt x="579438" y="714622"/>
                </a:lnTo>
                <a:lnTo>
                  <a:pt x="569596" y="715892"/>
                </a:lnTo>
                <a:lnTo>
                  <a:pt x="559753" y="717479"/>
                </a:lnTo>
                <a:lnTo>
                  <a:pt x="549593" y="719066"/>
                </a:lnTo>
                <a:lnTo>
                  <a:pt x="539433" y="721606"/>
                </a:lnTo>
                <a:lnTo>
                  <a:pt x="528638" y="724463"/>
                </a:lnTo>
                <a:lnTo>
                  <a:pt x="518161" y="727954"/>
                </a:lnTo>
                <a:lnTo>
                  <a:pt x="507366" y="732081"/>
                </a:lnTo>
                <a:lnTo>
                  <a:pt x="496571" y="736843"/>
                </a:lnTo>
                <a:lnTo>
                  <a:pt x="486093" y="742239"/>
                </a:lnTo>
                <a:lnTo>
                  <a:pt x="474981" y="748588"/>
                </a:lnTo>
                <a:lnTo>
                  <a:pt x="464821" y="755254"/>
                </a:lnTo>
                <a:lnTo>
                  <a:pt x="454026" y="763190"/>
                </a:lnTo>
                <a:lnTo>
                  <a:pt x="443866" y="771760"/>
                </a:lnTo>
                <a:lnTo>
                  <a:pt x="440691" y="774935"/>
                </a:lnTo>
                <a:lnTo>
                  <a:pt x="437516" y="778109"/>
                </a:lnTo>
                <a:lnTo>
                  <a:pt x="434658" y="781283"/>
                </a:lnTo>
                <a:lnTo>
                  <a:pt x="432118" y="784775"/>
                </a:lnTo>
                <a:lnTo>
                  <a:pt x="427356" y="792711"/>
                </a:lnTo>
                <a:lnTo>
                  <a:pt x="422911" y="800647"/>
                </a:lnTo>
                <a:lnTo>
                  <a:pt x="419418" y="809535"/>
                </a:lnTo>
                <a:lnTo>
                  <a:pt x="416561" y="818741"/>
                </a:lnTo>
                <a:lnTo>
                  <a:pt x="414656" y="828264"/>
                </a:lnTo>
                <a:lnTo>
                  <a:pt x="413068" y="837787"/>
                </a:lnTo>
                <a:lnTo>
                  <a:pt x="412751" y="847627"/>
                </a:lnTo>
                <a:lnTo>
                  <a:pt x="412751" y="857785"/>
                </a:lnTo>
                <a:lnTo>
                  <a:pt x="413386" y="867625"/>
                </a:lnTo>
                <a:lnTo>
                  <a:pt x="414973" y="877466"/>
                </a:lnTo>
                <a:lnTo>
                  <a:pt x="417513" y="887306"/>
                </a:lnTo>
                <a:lnTo>
                  <a:pt x="420688" y="896829"/>
                </a:lnTo>
                <a:lnTo>
                  <a:pt x="424498" y="906035"/>
                </a:lnTo>
                <a:lnTo>
                  <a:pt x="429261" y="914606"/>
                </a:lnTo>
                <a:lnTo>
                  <a:pt x="434023" y="921272"/>
                </a:lnTo>
                <a:lnTo>
                  <a:pt x="438468" y="927620"/>
                </a:lnTo>
                <a:lnTo>
                  <a:pt x="443231" y="933652"/>
                </a:lnTo>
                <a:lnTo>
                  <a:pt x="448311" y="939048"/>
                </a:lnTo>
                <a:lnTo>
                  <a:pt x="453391" y="944127"/>
                </a:lnTo>
                <a:lnTo>
                  <a:pt x="458788" y="948571"/>
                </a:lnTo>
                <a:lnTo>
                  <a:pt x="464821" y="953333"/>
                </a:lnTo>
                <a:lnTo>
                  <a:pt x="470536" y="957142"/>
                </a:lnTo>
                <a:lnTo>
                  <a:pt x="476886" y="961586"/>
                </a:lnTo>
                <a:lnTo>
                  <a:pt x="483236" y="965078"/>
                </a:lnTo>
                <a:lnTo>
                  <a:pt x="497523" y="972696"/>
                </a:lnTo>
                <a:lnTo>
                  <a:pt x="512763" y="979997"/>
                </a:lnTo>
                <a:lnTo>
                  <a:pt x="529591" y="987933"/>
                </a:lnTo>
                <a:lnTo>
                  <a:pt x="538163" y="991742"/>
                </a:lnTo>
                <a:lnTo>
                  <a:pt x="592138" y="1015232"/>
                </a:lnTo>
                <a:lnTo>
                  <a:pt x="629286" y="1031421"/>
                </a:lnTo>
                <a:lnTo>
                  <a:pt x="664211" y="1047610"/>
                </a:lnTo>
                <a:lnTo>
                  <a:pt x="686436" y="1056181"/>
                </a:lnTo>
                <a:lnTo>
                  <a:pt x="738188" y="1077767"/>
                </a:lnTo>
                <a:lnTo>
                  <a:pt x="764858" y="1089829"/>
                </a:lnTo>
                <a:lnTo>
                  <a:pt x="792164" y="1101892"/>
                </a:lnTo>
                <a:lnTo>
                  <a:pt x="819786" y="1114906"/>
                </a:lnTo>
                <a:lnTo>
                  <a:pt x="846456" y="1129191"/>
                </a:lnTo>
                <a:lnTo>
                  <a:pt x="860109" y="1136175"/>
                </a:lnTo>
                <a:lnTo>
                  <a:pt x="873444" y="1143793"/>
                </a:lnTo>
                <a:lnTo>
                  <a:pt x="886461" y="1151094"/>
                </a:lnTo>
                <a:lnTo>
                  <a:pt x="899479" y="1159030"/>
                </a:lnTo>
                <a:lnTo>
                  <a:pt x="912179" y="1166966"/>
                </a:lnTo>
                <a:lnTo>
                  <a:pt x="924244" y="1175536"/>
                </a:lnTo>
                <a:lnTo>
                  <a:pt x="935991" y="1183790"/>
                </a:lnTo>
                <a:lnTo>
                  <a:pt x="948056" y="1192995"/>
                </a:lnTo>
                <a:lnTo>
                  <a:pt x="958851" y="1202201"/>
                </a:lnTo>
                <a:lnTo>
                  <a:pt x="969646" y="1211406"/>
                </a:lnTo>
                <a:lnTo>
                  <a:pt x="980124" y="1220929"/>
                </a:lnTo>
                <a:lnTo>
                  <a:pt x="989966" y="1231405"/>
                </a:lnTo>
                <a:lnTo>
                  <a:pt x="999174" y="1241563"/>
                </a:lnTo>
                <a:lnTo>
                  <a:pt x="1008381" y="1251721"/>
                </a:lnTo>
                <a:lnTo>
                  <a:pt x="1016001" y="1262831"/>
                </a:lnTo>
                <a:lnTo>
                  <a:pt x="1023621" y="1273941"/>
                </a:lnTo>
                <a:lnTo>
                  <a:pt x="1030606" y="1285369"/>
                </a:lnTo>
                <a:lnTo>
                  <a:pt x="1036639" y="1297114"/>
                </a:lnTo>
                <a:lnTo>
                  <a:pt x="1042036" y="1309494"/>
                </a:lnTo>
                <a:lnTo>
                  <a:pt x="1046799" y="1321873"/>
                </a:lnTo>
                <a:lnTo>
                  <a:pt x="1050609" y="1333936"/>
                </a:lnTo>
                <a:lnTo>
                  <a:pt x="1054101" y="1345364"/>
                </a:lnTo>
                <a:lnTo>
                  <a:pt x="1056641" y="1357109"/>
                </a:lnTo>
                <a:lnTo>
                  <a:pt x="1058864" y="1368854"/>
                </a:lnTo>
                <a:lnTo>
                  <a:pt x="1060769" y="1380599"/>
                </a:lnTo>
                <a:lnTo>
                  <a:pt x="1062356" y="1392661"/>
                </a:lnTo>
                <a:lnTo>
                  <a:pt x="1062991" y="1404406"/>
                </a:lnTo>
                <a:lnTo>
                  <a:pt x="1063626" y="1416151"/>
                </a:lnTo>
                <a:lnTo>
                  <a:pt x="1063626" y="1428214"/>
                </a:lnTo>
                <a:lnTo>
                  <a:pt x="1062991" y="1439959"/>
                </a:lnTo>
                <a:lnTo>
                  <a:pt x="1062356" y="1451704"/>
                </a:lnTo>
                <a:lnTo>
                  <a:pt x="1061086" y="1463449"/>
                </a:lnTo>
                <a:lnTo>
                  <a:pt x="1059181" y="1475511"/>
                </a:lnTo>
                <a:lnTo>
                  <a:pt x="1057276" y="1487257"/>
                </a:lnTo>
                <a:lnTo>
                  <a:pt x="1054419" y="1498684"/>
                </a:lnTo>
                <a:lnTo>
                  <a:pt x="1051561" y="1510112"/>
                </a:lnTo>
                <a:lnTo>
                  <a:pt x="1048069" y="1521539"/>
                </a:lnTo>
                <a:lnTo>
                  <a:pt x="1044259" y="1532967"/>
                </a:lnTo>
                <a:lnTo>
                  <a:pt x="1039814" y="1544077"/>
                </a:lnTo>
                <a:lnTo>
                  <a:pt x="1035369" y="1555187"/>
                </a:lnTo>
                <a:lnTo>
                  <a:pt x="1030289" y="1565980"/>
                </a:lnTo>
                <a:lnTo>
                  <a:pt x="1024891" y="1576773"/>
                </a:lnTo>
                <a:lnTo>
                  <a:pt x="1018859" y="1587248"/>
                </a:lnTo>
                <a:lnTo>
                  <a:pt x="1012509" y="1598041"/>
                </a:lnTo>
                <a:lnTo>
                  <a:pt x="1005841" y="1608199"/>
                </a:lnTo>
                <a:lnTo>
                  <a:pt x="998856" y="1618039"/>
                </a:lnTo>
                <a:lnTo>
                  <a:pt x="991236" y="1627880"/>
                </a:lnTo>
                <a:lnTo>
                  <a:pt x="983299" y="1637403"/>
                </a:lnTo>
                <a:lnTo>
                  <a:pt x="975044" y="1646926"/>
                </a:lnTo>
                <a:lnTo>
                  <a:pt x="966789" y="1656131"/>
                </a:lnTo>
                <a:lnTo>
                  <a:pt x="957899" y="1665020"/>
                </a:lnTo>
                <a:lnTo>
                  <a:pt x="948374" y="1673908"/>
                </a:lnTo>
                <a:lnTo>
                  <a:pt x="936944" y="1682796"/>
                </a:lnTo>
                <a:lnTo>
                  <a:pt x="925196" y="1692001"/>
                </a:lnTo>
                <a:lnTo>
                  <a:pt x="912179" y="1700572"/>
                </a:lnTo>
                <a:lnTo>
                  <a:pt x="898209" y="1708508"/>
                </a:lnTo>
                <a:lnTo>
                  <a:pt x="883921" y="1716444"/>
                </a:lnTo>
                <a:lnTo>
                  <a:pt x="868999" y="1723110"/>
                </a:lnTo>
                <a:lnTo>
                  <a:pt x="853124" y="1729776"/>
                </a:lnTo>
                <a:lnTo>
                  <a:pt x="836614" y="1736125"/>
                </a:lnTo>
                <a:lnTo>
                  <a:pt x="819786" y="1741521"/>
                </a:lnTo>
                <a:lnTo>
                  <a:pt x="802324" y="1746283"/>
                </a:lnTo>
                <a:lnTo>
                  <a:pt x="784226" y="1751044"/>
                </a:lnTo>
                <a:lnTo>
                  <a:pt x="765811" y="1755171"/>
                </a:lnTo>
                <a:lnTo>
                  <a:pt x="746443" y="1758663"/>
                </a:lnTo>
                <a:lnTo>
                  <a:pt x="727076" y="1761202"/>
                </a:lnTo>
                <a:lnTo>
                  <a:pt x="707073" y="1763742"/>
                </a:lnTo>
                <a:lnTo>
                  <a:pt x="686436" y="1765329"/>
                </a:lnTo>
                <a:lnTo>
                  <a:pt x="686436" y="1869447"/>
                </a:lnTo>
                <a:lnTo>
                  <a:pt x="686436" y="1872621"/>
                </a:lnTo>
                <a:lnTo>
                  <a:pt x="685483" y="1875161"/>
                </a:lnTo>
                <a:lnTo>
                  <a:pt x="684848" y="1878335"/>
                </a:lnTo>
                <a:lnTo>
                  <a:pt x="684213" y="1881192"/>
                </a:lnTo>
                <a:lnTo>
                  <a:pt x="682943" y="1884049"/>
                </a:lnTo>
                <a:lnTo>
                  <a:pt x="681356" y="1886271"/>
                </a:lnTo>
                <a:lnTo>
                  <a:pt x="679451" y="1888811"/>
                </a:lnTo>
                <a:lnTo>
                  <a:pt x="677228" y="1891033"/>
                </a:lnTo>
                <a:lnTo>
                  <a:pt x="675323" y="1892937"/>
                </a:lnTo>
                <a:lnTo>
                  <a:pt x="673101" y="1894524"/>
                </a:lnTo>
                <a:lnTo>
                  <a:pt x="670243" y="1896112"/>
                </a:lnTo>
                <a:lnTo>
                  <a:pt x="667386" y="1897381"/>
                </a:lnTo>
                <a:lnTo>
                  <a:pt x="664846" y="1898651"/>
                </a:lnTo>
                <a:lnTo>
                  <a:pt x="661988" y="1899286"/>
                </a:lnTo>
                <a:lnTo>
                  <a:pt x="658813" y="1899921"/>
                </a:lnTo>
                <a:lnTo>
                  <a:pt x="655638" y="1900238"/>
                </a:lnTo>
                <a:lnTo>
                  <a:pt x="549911" y="1900238"/>
                </a:lnTo>
                <a:lnTo>
                  <a:pt x="546736" y="1899921"/>
                </a:lnTo>
                <a:lnTo>
                  <a:pt x="543561" y="1899286"/>
                </a:lnTo>
                <a:lnTo>
                  <a:pt x="540386" y="1898651"/>
                </a:lnTo>
                <a:lnTo>
                  <a:pt x="537846" y="1897381"/>
                </a:lnTo>
                <a:lnTo>
                  <a:pt x="534988" y="1896112"/>
                </a:lnTo>
                <a:lnTo>
                  <a:pt x="532766" y="1894524"/>
                </a:lnTo>
                <a:lnTo>
                  <a:pt x="530226" y="1892937"/>
                </a:lnTo>
                <a:lnTo>
                  <a:pt x="528003" y="1891033"/>
                </a:lnTo>
                <a:lnTo>
                  <a:pt x="525781" y="1888811"/>
                </a:lnTo>
                <a:lnTo>
                  <a:pt x="524193" y="1886271"/>
                </a:lnTo>
                <a:lnTo>
                  <a:pt x="522606" y="1884049"/>
                </a:lnTo>
                <a:lnTo>
                  <a:pt x="521653" y="1881192"/>
                </a:lnTo>
                <a:lnTo>
                  <a:pt x="520383" y="1878335"/>
                </a:lnTo>
                <a:lnTo>
                  <a:pt x="519748" y="1875161"/>
                </a:lnTo>
                <a:lnTo>
                  <a:pt x="519113" y="1872621"/>
                </a:lnTo>
                <a:lnTo>
                  <a:pt x="518796" y="1869447"/>
                </a:lnTo>
                <a:lnTo>
                  <a:pt x="518796" y="1757710"/>
                </a:lnTo>
                <a:lnTo>
                  <a:pt x="493078" y="1753584"/>
                </a:lnTo>
                <a:lnTo>
                  <a:pt x="467678" y="1748187"/>
                </a:lnTo>
                <a:lnTo>
                  <a:pt x="441961" y="1742156"/>
                </a:lnTo>
                <a:lnTo>
                  <a:pt x="429261" y="1738982"/>
                </a:lnTo>
                <a:lnTo>
                  <a:pt x="416561" y="1734855"/>
                </a:lnTo>
                <a:lnTo>
                  <a:pt x="404178" y="1731363"/>
                </a:lnTo>
                <a:lnTo>
                  <a:pt x="391796" y="1726919"/>
                </a:lnTo>
                <a:lnTo>
                  <a:pt x="379731" y="1722793"/>
                </a:lnTo>
                <a:lnTo>
                  <a:pt x="367666" y="1718349"/>
                </a:lnTo>
                <a:lnTo>
                  <a:pt x="355601" y="1713270"/>
                </a:lnTo>
                <a:lnTo>
                  <a:pt x="344171" y="1708508"/>
                </a:lnTo>
                <a:lnTo>
                  <a:pt x="332106" y="1703112"/>
                </a:lnTo>
                <a:lnTo>
                  <a:pt x="321311" y="1697398"/>
                </a:lnTo>
                <a:lnTo>
                  <a:pt x="309881" y="1692001"/>
                </a:lnTo>
                <a:lnTo>
                  <a:pt x="299086" y="1685970"/>
                </a:lnTo>
                <a:lnTo>
                  <a:pt x="288608" y="1679622"/>
                </a:lnTo>
                <a:lnTo>
                  <a:pt x="277813" y="1673273"/>
                </a:lnTo>
                <a:lnTo>
                  <a:pt x="267971" y="1666607"/>
                </a:lnTo>
                <a:lnTo>
                  <a:pt x="258128" y="1659623"/>
                </a:lnTo>
                <a:lnTo>
                  <a:pt x="248286" y="1652322"/>
                </a:lnTo>
                <a:lnTo>
                  <a:pt x="239078" y="1645021"/>
                </a:lnTo>
                <a:lnTo>
                  <a:pt x="230188" y="1637085"/>
                </a:lnTo>
                <a:lnTo>
                  <a:pt x="221933" y="1629150"/>
                </a:lnTo>
                <a:lnTo>
                  <a:pt x="213678" y="1620896"/>
                </a:lnTo>
                <a:lnTo>
                  <a:pt x="205741" y="1612643"/>
                </a:lnTo>
                <a:lnTo>
                  <a:pt x="198121" y="1604072"/>
                </a:lnTo>
                <a:lnTo>
                  <a:pt x="191136" y="1594867"/>
                </a:lnTo>
                <a:lnTo>
                  <a:pt x="184468" y="1585979"/>
                </a:lnTo>
                <a:lnTo>
                  <a:pt x="178436" y="1575821"/>
                </a:lnTo>
                <a:lnTo>
                  <a:pt x="175261" y="1571377"/>
                </a:lnTo>
                <a:lnTo>
                  <a:pt x="173038" y="1565980"/>
                </a:lnTo>
                <a:lnTo>
                  <a:pt x="170816" y="1560901"/>
                </a:lnTo>
                <a:lnTo>
                  <a:pt x="169228" y="1555505"/>
                </a:lnTo>
                <a:lnTo>
                  <a:pt x="168276" y="1550426"/>
                </a:lnTo>
                <a:lnTo>
                  <a:pt x="167323" y="1544395"/>
                </a:lnTo>
                <a:lnTo>
                  <a:pt x="167006" y="1538998"/>
                </a:lnTo>
                <a:lnTo>
                  <a:pt x="166688" y="1533284"/>
                </a:lnTo>
                <a:lnTo>
                  <a:pt x="167006" y="1527571"/>
                </a:lnTo>
                <a:lnTo>
                  <a:pt x="167641" y="1521539"/>
                </a:lnTo>
                <a:lnTo>
                  <a:pt x="168911" y="1515508"/>
                </a:lnTo>
                <a:lnTo>
                  <a:pt x="170498" y="1509794"/>
                </a:lnTo>
                <a:lnTo>
                  <a:pt x="172403" y="1503763"/>
                </a:lnTo>
                <a:lnTo>
                  <a:pt x="174943" y="1497732"/>
                </a:lnTo>
                <a:lnTo>
                  <a:pt x="177483" y="1492018"/>
                </a:lnTo>
                <a:lnTo>
                  <a:pt x="180341" y="1485987"/>
                </a:lnTo>
                <a:lnTo>
                  <a:pt x="184786" y="1479321"/>
                </a:lnTo>
                <a:lnTo>
                  <a:pt x="189231" y="1472655"/>
                </a:lnTo>
                <a:lnTo>
                  <a:pt x="194311" y="1465988"/>
                </a:lnTo>
                <a:lnTo>
                  <a:pt x="199708" y="1459640"/>
                </a:lnTo>
                <a:lnTo>
                  <a:pt x="205741" y="1453291"/>
                </a:lnTo>
                <a:lnTo>
                  <a:pt x="212091" y="1447260"/>
                </a:lnTo>
                <a:lnTo>
                  <a:pt x="218758" y="1441546"/>
                </a:lnTo>
                <a:lnTo>
                  <a:pt x="225743" y="1436467"/>
                </a:lnTo>
                <a:lnTo>
                  <a:pt x="232728" y="1431071"/>
                </a:lnTo>
                <a:lnTo>
                  <a:pt x="240348" y="1426944"/>
                </a:lnTo>
                <a:lnTo>
                  <a:pt x="248286" y="1422817"/>
                </a:lnTo>
                <a:lnTo>
                  <a:pt x="256541" y="1419643"/>
                </a:lnTo>
                <a:lnTo>
                  <a:pt x="264796" y="1417104"/>
                </a:lnTo>
                <a:lnTo>
                  <a:pt x="273051" y="1415199"/>
                </a:lnTo>
                <a:lnTo>
                  <a:pt x="281306" y="1413929"/>
                </a:lnTo>
                <a:lnTo>
                  <a:pt x="290196" y="1413612"/>
                </a:lnTo>
                <a:lnTo>
                  <a:pt x="294641" y="1413612"/>
                </a:lnTo>
                <a:lnTo>
                  <a:pt x="300038" y="1414247"/>
                </a:lnTo>
                <a:lnTo>
                  <a:pt x="304483" y="1414564"/>
                </a:lnTo>
                <a:lnTo>
                  <a:pt x="309246" y="1415834"/>
                </a:lnTo>
                <a:lnTo>
                  <a:pt x="313691" y="1417104"/>
                </a:lnTo>
                <a:lnTo>
                  <a:pt x="318136" y="1419008"/>
                </a:lnTo>
                <a:lnTo>
                  <a:pt x="322263" y="1420595"/>
                </a:lnTo>
                <a:lnTo>
                  <a:pt x="326708" y="1422817"/>
                </a:lnTo>
                <a:lnTo>
                  <a:pt x="330518" y="1425357"/>
                </a:lnTo>
                <a:lnTo>
                  <a:pt x="334646" y="1428214"/>
                </a:lnTo>
                <a:lnTo>
                  <a:pt x="338138" y="1430753"/>
                </a:lnTo>
                <a:lnTo>
                  <a:pt x="341631" y="1434245"/>
                </a:lnTo>
                <a:lnTo>
                  <a:pt x="345123" y="1437419"/>
                </a:lnTo>
                <a:lnTo>
                  <a:pt x="348298" y="1441546"/>
                </a:lnTo>
                <a:lnTo>
                  <a:pt x="351473" y="1445355"/>
                </a:lnTo>
                <a:lnTo>
                  <a:pt x="354331" y="1449799"/>
                </a:lnTo>
                <a:lnTo>
                  <a:pt x="359411" y="1457100"/>
                </a:lnTo>
                <a:lnTo>
                  <a:pt x="360998" y="1459322"/>
                </a:lnTo>
                <a:lnTo>
                  <a:pt x="363538" y="1461227"/>
                </a:lnTo>
                <a:lnTo>
                  <a:pt x="369253" y="1467258"/>
                </a:lnTo>
                <a:lnTo>
                  <a:pt x="375286" y="1472972"/>
                </a:lnTo>
                <a:lnTo>
                  <a:pt x="386716" y="1482178"/>
                </a:lnTo>
                <a:lnTo>
                  <a:pt x="399733" y="1491701"/>
                </a:lnTo>
                <a:lnTo>
                  <a:pt x="413068" y="1500589"/>
                </a:lnTo>
                <a:lnTo>
                  <a:pt x="427356" y="1509794"/>
                </a:lnTo>
                <a:lnTo>
                  <a:pt x="441643" y="1517730"/>
                </a:lnTo>
                <a:lnTo>
                  <a:pt x="455296" y="1524714"/>
                </a:lnTo>
                <a:lnTo>
                  <a:pt x="468631" y="1531062"/>
                </a:lnTo>
                <a:lnTo>
                  <a:pt x="481331" y="1535824"/>
                </a:lnTo>
                <a:lnTo>
                  <a:pt x="501333" y="1542173"/>
                </a:lnTo>
                <a:lnTo>
                  <a:pt x="522288" y="1547886"/>
                </a:lnTo>
                <a:lnTo>
                  <a:pt x="543243" y="1552648"/>
                </a:lnTo>
                <a:lnTo>
                  <a:pt x="564198" y="1557092"/>
                </a:lnTo>
                <a:lnTo>
                  <a:pt x="585153" y="1560266"/>
                </a:lnTo>
                <a:lnTo>
                  <a:pt x="605473" y="1562488"/>
                </a:lnTo>
                <a:lnTo>
                  <a:pt x="625793" y="1564076"/>
                </a:lnTo>
                <a:lnTo>
                  <a:pt x="635636" y="1564393"/>
                </a:lnTo>
                <a:lnTo>
                  <a:pt x="645478" y="1564393"/>
                </a:lnTo>
                <a:lnTo>
                  <a:pt x="655638" y="1564076"/>
                </a:lnTo>
                <a:lnTo>
                  <a:pt x="665798" y="1563758"/>
                </a:lnTo>
                <a:lnTo>
                  <a:pt x="676276" y="1562806"/>
                </a:lnTo>
                <a:lnTo>
                  <a:pt x="685483" y="1562171"/>
                </a:lnTo>
                <a:lnTo>
                  <a:pt x="695008" y="1560584"/>
                </a:lnTo>
                <a:lnTo>
                  <a:pt x="704533" y="1558997"/>
                </a:lnTo>
                <a:lnTo>
                  <a:pt x="713106" y="1557092"/>
                </a:lnTo>
                <a:lnTo>
                  <a:pt x="721996" y="1555187"/>
                </a:lnTo>
                <a:lnTo>
                  <a:pt x="729933" y="1552331"/>
                </a:lnTo>
                <a:lnTo>
                  <a:pt x="737553" y="1549474"/>
                </a:lnTo>
                <a:lnTo>
                  <a:pt x="745491" y="1546299"/>
                </a:lnTo>
                <a:lnTo>
                  <a:pt x="752793" y="1543125"/>
                </a:lnTo>
                <a:lnTo>
                  <a:pt x="759778" y="1539633"/>
                </a:lnTo>
                <a:lnTo>
                  <a:pt x="766128" y="1535824"/>
                </a:lnTo>
                <a:lnTo>
                  <a:pt x="772478" y="1531380"/>
                </a:lnTo>
                <a:lnTo>
                  <a:pt x="778193" y="1526936"/>
                </a:lnTo>
                <a:lnTo>
                  <a:pt x="782003" y="1523761"/>
                </a:lnTo>
                <a:lnTo>
                  <a:pt x="785496" y="1520905"/>
                </a:lnTo>
                <a:lnTo>
                  <a:pt x="791846" y="1513604"/>
                </a:lnTo>
                <a:lnTo>
                  <a:pt x="797244" y="1506303"/>
                </a:lnTo>
                <a:lnTo>
                  <a:pt x="802324" y="1497732"/>
                </a:lnTo>
                <a:lnTo>
                  <a:pt x="806769" y="1489161"/>
                </a:lnTo>
                <a:lnTo>
                  <a:pt x="810261" y="1480273"/>
                </a:lnTo>
                <a:lnTo>
                  <a:pt x="813119" y="1471067"/>
                </a:lnTo>
                <a:lnTo>
                  <a:pt x="815024" y="1461227"/>
                </a:lnTo>
                <a:lnTo>
                  <a:pt x="816294" y="1451704"/>
                </a:lnTo>
                <a:lnTo>
                  <a:pt x="816929" y="1441863"/>
                </a:lnTo>
                <a:lnTo>
                  <a:pt x="816611" y="1432023"/>
                </a:lnTo>
                <a:lnTo>
                  <a:pt x="815659" y="1422183"/>
                </a:lnTo>
                <a:lnTo>
                  <a:pt x="813754" y="1412660"/>
                </a:lnTo>
                <a:lnTo>
                  <a:pt x="811214" y="1403137"/>
                </a:lnTo>
                <a:lnTo>
                  <a:pt x="807404" y="1393614"/>
                </a:lnTo>
                <a:lnTo>
                  <a:pt x="803276" y="1385043"/>
                </a:lnTo>
                <a:lnTo>
                  <a:pt x="800419" y="1379964"/>
                </a:lnTo>
                <a:lnTo>
                  <a:pt x="796926" y="1374885"/>
                </a:lnTo>
                <a:lnTo>
                  <a:pt x="793434" y="1370123"/>
                </a:lnTo>
                <a:lnTo>
                  <a:pt x="788989" y="1365044"/>
                </a:lnTo>
                <a:lnTo>
                  <a:pt x="784544" y="1359966"/>
                </a:lnTo>
                <a:lnTo>
                  <a:pt x="779463" y="1355204"/>
                </a:lnTo>
                <a:lnTo>
                  <a:pt x="774383" y="1350443"/>
                </a:lnTo>
                <a:lnTo>
                  <a:pt x="768986" y="1345364"/>
                </a:lnTo>
                <a:lnTo>
                  <a:pt x="762953" y="1340602"/>
                </a:lnTo>
                <a:lnTo>
                  <a:pt x="756603" y="1336158"/>
                </a:lnTo>
                <a:lnTo>
                  <a:pt x="750253" y="1331396"/>
                </a:lnTo>
                <a:lnTo>
                  <a:pt x="743586" y="1326952"/>
                </a:lnTo>
                <a:lnTo>
                  <a:pt x="736601" y="1322826"/>
                </a:lnTo>
                <a:lnTo>
                  <a:pt x="729298" y="1318382"/>
                </a:lnTo>
                <a:lnTo>
                  <a:pt x="721996" y="1314572"/>
                </a:lnTo>
                <a:lnTo>
                  <a:pt x="714058" y="1311081"/>
                </a:lnTo>
                <a:lnTo>
                  <a:pt x="667068" y="1288543"/>
                </a:lnTo>
                <a:lnTo>
                  <a:pt x="480696" y="1199344"/>
                </a:lnTo>
                <a:lnTo>
                  <a:pt x="389891" y="1155538"/>
                </a:lnTo>
                <a:lnTo>
                  <a:pt x="356236" y="1139031"/>
                </a:lnTo>
                <a:lnTo>
                  <a:pt x="334328" y="1127604"/>
                </a:lnTo>
                <a:lnTo>
                  <a:pt x="324486" y="1122525"/>
                </a:lnTo>
                <a:lnTo>
                  <a:pt x="314961" y="1116494"/>
                </a:lnTo>
                <a:lnTo>
                  <a:pt x="305436" y="1110145"/>
                </a:lnTo>
                <a:lnTo>
                  <a:pt x="296228" y="1103479"/>
                </a:lnTo>
                <a:lnTo>
                  <a:pt x="287338" y="1096495"/>
                </a:lnTo>
                <a:lnTo>
                  <a:pt x="278766" y="1088877"/>
                </a:lnTo>
                <a:lnTo>
                  <a:pt x="270193" y="1080941"/>
                </a:lnTo>
                <a:lnTo>
                  <a:pt x="262573" y="1072688"/>
                </a:lnTo>
                <a:lnTo>
                  <a:pt x="254636" y="1064117"/>
                </a:lnTo>
                <a:lnTo>
                  <a:pt x="247016" y="1054911"/>
                </a:lnTo>
                <a:lnTo>
                  <a:pt x="240031" y="1046023"/>
                </a:lnTo>
                <a:lnTo>
                  <a:pt x="232728" y="1036500"/>
                </a:lnTo>
                <a:lnTo>
                  <a:pt x="226061" y="1026660"/>
                </a:lnTo>
                <a:lnTo>
                  <a:pt x="220346" y="1016185"/>
                </a:lnTo>
                <a:lnTo>
                  <a:pt x="214313" y="1005709"/>
                </a:lnTo>
                <a:lnTo>
                  <a:pt x="208916" y="994916"/>
                </a:lnTo>
                <a:lnTo>
                  <a:pt x="203518" y="983489"/>
                </a:lnTo>
                <a:lnTo>
                  <a:pt x="199073" y="972061"/>
                </a:lnTo>
                <a:lnTo>
                  <a:pt x="194628" y="960634"/>
                </a:lnTo>
                <a:lnTo>
                  <a:pt x="191136" y="948889"/>
                </a:lnTo>
                <a:lnTo>
                  <a:pt x="187643" y="937461"/>
                </a:lnTo>
                <a:lnTo>
                  <a:pt x="185103" y="925716"/>
                </a:lnTo>
                <a:lnTo>
                  <a:pt x="182881" y="913336"/>
                </a:lnTo>
                <a:lnTo>
                  <a:pt x="181293" y="901591"/>
                </a:lnTo>
                <a:lnTo>
                  <a:pt x="179706" y="889846"/>
                </a:lnTo>
                <a:lnTo>
                  <a:pt x="179071" y="877466"/>
                </a:lnTo>
                <a:lnTo>
                  <a:pt x="178753" y="865721"/>
                </a:lnTo>
                <a:lnTo>
                  <a:pt x="178753" y="853341"/>
                </a:lnTo>
                <a:lnTo>
                  <a:pt x="179706" y="841278"/>
                </a:lnTo>
                <a:lnTo>
                  <a:pt x="180658" y="829533"/>
                </a:lnTo>
                <a:lnTo>
                  <a:pt x="182246" y="817471"/>
                </a:lnTo>
                <a:lnTo>
                  <a:pt x="184468" y="805408"/>
                </a:lnTo>
                <a:lnTo>
                  <a:pt x="187008" y="793346"/>
                </a:lnTo>
                <a:lnTo>
                  <a:pt x="190183" y="781601"/>
                </a:lnTo>
                <a:lnTo>
                  <a:pt x="193676" y="770173"/>
                </a:lnTo>
                <a:lnTo>
                  <a:pt x="197803" y="758428"/>
                </a:lnTo>
                <a:lnTo>
                  <a:pt x="202248" y="747000"/>
                </a:lnTo>
                <a:lnTo>
                  <a:pt x="206693" y="735890"/>
                </a:lnTo>
                <a:lnTo>
                  <a:pt x="212091" y="724463"/>
                </a:lnTo>
                <a:lnTo>
                  <a:pt x="217806" y="713352"/>
                </a:lnTo>
                <a:lnTo>
                  <a:pt x="224156" y="702877"/>
                </a:lnTo>
                <a:lnTo>
                  <a:pt x="230823" y="692084"/>
                </a:lnTo>
                <a:lnTo>
                  <a:pt x="238126" y="681609"/>
                </a:lnTo>
                <a:lnTo>
                  <a:pt x="245428" y="671134"/>
                </a:lnTo>
                <a:lnTo>
                  <a:pt x="253366" y="661293"/>
                </a:lnTo>
                <a:lnTo>
                  <a:pt x="261621" y="651453"/>
                </a:lnTo>
                <a:lnTo>
                  <a:pt x="270193" y="641930"/>
                </a:lnTo>
                <a:lnTo>
                  <a:pt x="279718" y="632724"/>
                </a:lnTo>
                <a:lnTo>
                  <a:pt x="291148" y="621931"/>
                </a:lnTo>
                <a:lnTo>
                  <a:pt x="303531" y="612091"/>
                </a:lnTo>
                <a:lnTo>
                  <a:pt x="316231" y="602250"/>
                </a:lnTo>
                <a:lnTo>
                  <a:pt x="329248" y="592727"/>
                </a:lnTo>
                <a:lnTo>
                  <a:pt x="342583" y="584157"/>
                </a:lnTo>
                <a:lnTo>
                  <a:pt x="356553" y="575903"/>
                </a:lnTo>
                <a:lnTo>
                  <a:pt x="371158" y="567968"/>
                </a:lnTo>
                <a:lnTo>
                  <a:pt x="386398" y="560349"/>
                </a:lnTo>
                <a:lnTo>
                  <a:pt x="401638" y="553683"/>
                </a:lnTo>
                <a:lnTo>
                  <a:pt x="417513" y="547017"/>
                </a:lnTo>
                <a:lnTo>
                  <a:pt x="433071" y="540986"/>
                </a:lnTo>
                <a:lnTo>
                  <a:pt x="449898" y="535907"/>
                </a:lnTo>
                <a:lnTo>
                  <a:pt x="466726" y="530828"/>
                </a:lnTo>
                <a:lnTo>
                  <a:pt x="483553" y="526384"/>
                </a:lnTo>
                <a:lnTo>
                  <a:pt x="501016" y="522892"/>
                </a:lnTo>
                <a:lnTo>
                  <a:pt x="518796" y="519718"/>
                </a:lnTo>
                <a:lnTo>
                  <a:pt x="518796" y="403854"/>
                </a:lnTo>
                <a:lnTo>
                  <a:pt x="519113" y="400680"/>
                </a:lnTo>
                <a:lnTo>
                  <a:pt x="519748" y="397823"/>
                </a:lnTo>
                <a:lnTo>
                  <a:pt x="520383" y="394649"/>
                </a:lnTo>
                <a:lnTo>
                  <a:pt x="521653" y="392109"/>
                </a:lnTo>
                <a:lnTo>
                  <a:pt x="522606" y="389252"/>
                </a:lnTo>
                <a:lnTo>
                  <a:pt x="524193" y="386713"/>
                </a:lnTo>
                <a:lnTo>
                  <a:pt x="525781" y="384491"/>
                </a:lnTo>
                <a:lnTo>
                  <a:pt x="528003" y="382269"/>
                </a:lnTo>
                <a:lnTo>
                  <a:pt x="530226" y="380047"/>
                </a:lnTo>
                <a:lnTo>
                  <a:pt x="532766" y="378460"/>
                </a:lnTo>
                <a:lnTo>
                  <a:pt x="534988" y="376872"/>
                </a:lnTo>
                <a:lnTo>
                  <a:pt x="537846" y="375920"/>
                </a:lnTo>
                <a:lnTo>
                  <a:pt x="540386" y="374650"/>
                </a:lnTo>
                <a:lnTo>
                  <a:pt x="543561" y="373698"/>
                </a:lnTo>
                <a:lnTo>
                  <a:pt x="546736" y="373381"/>
                </a:lnTo>
                <a:lnTo>
                  <a:pt x="549911" y="373063"/>
                </a:lnTo>
                <a:close/>
                <a:moveTo>
                  <a:pt x="3606459" y="0"/>
                </a:moveTo>
                <a:lnTo>
                  <a:pt x="3612175" y="0"/>
                </a:lnTo>
                <a:lnTo>
                  <a:pt x="3617573" y="0"/>
                </a:lnTo>
                <a:lnTo>
                  <a:pt x="3622653" y="317"/>
                </a:lnTo>
                <a:lnTo>
                  <a:pt x="3628369" y="1270"/>
                </a:lnTo>
                <a:lnTo>
                  <a:pt x="3633449" y="1905"/>
                </a:lnTo>
                <a:lnTo>
                  <a:pt x="3638847" y="3175"/>
                </a:lnTo>
                <a:lnTo>
                  <a:pt x="3643927" y="4445"/>
                </a:lnTo>
                <a:lnTo>
                  <a:pt x="3649008" y="6033"/>
                </a:lnTo>
                <a:lnTo>
                  <a:pt x="3653771" y="7938"/>
                </a:lnTo>
                <a:lnTo>
                  <a:pt x="3658851" y="10161"/>
                </a:lnTo>
                <a:lnTo>
                  <a:pt x="3663614" y="12384"/>
                </a:lnTo>
                <a:lnTo>
                  <a:pt x="3668059" y="14924"/>
                </a:lnTo>
                <a:lnTo>
                  <a:pt x="3672822" y="17782"/>
                </a:lnTo>
                <a:lnTo>
                  <a:pt x="3677268" y="20640"/>
                </a:lnTo>
                <a:lnTo>
                  <a:pt x="3681395" y="24133"/>
                </a:lnTo>
                <a:lnTo>
                  <a:pt x="3685523" y="27308"/>
                </a:lnTo>
                <a:lnTo>
                  <a:pt x="3689334" y="30801"/>
                </a:lnTo>
                <a:lnTo>
                  <a:pt x="3693461" y="34612"/>
                </a:lnTo>
                <a:lnTo>
                  <a:pt x="3696954" y="38740"/>
                </a:lnTo>
                <a:lnTo>
                  <a:pt x="3700130" y="43185"/>
                </a:lnTo>
                <a:lnTo>
                  <a:pt x="3703622" y="47313"/>
                </a:lnTo>
                <a:lnTo>
                  <a:pt x="3706480" y="51759"/>
                </a:lnTo>
                <a:lnTo>
                  <a:pt x="3709020" y="56522"/>
                </a:lnTo>
                <a:lnTo>
                  <a:pt x="3711878" y="61603"/>
                </a:lnTo>
                <a:lnTo>
                  <a:pt x="3714101" y="66683"/>
                </a:lnTo>
                <a:lnTo>
                  <a:pt x="3716323" y="71764"/>
                </a:lnTo>
                <a:lnTo>
                  <a:pt x="3718228" y="77480"/>
                </a:lnTo>
                <a:lnTo>
                  <a:pt x="3892233" y="625236"/>
                </a:lnTo>
                <a:lnTo>
                  <a:pt x="3893820" y="630952"/>
                </a:lnTo>
                <a:lnTo>
                  <a:pt x="3894773" y="636350"/>
                </a:lnTo>
                <a:lnTo>
                  <a:pt x="3896043" y="642066"/>
                </a:lnTo>
                <a:lnTo>
                  <a:pt x="3896361" y="647464"/>
                </a:lnTo>
                <a:lnTo>
                  <a:pt x="3897313" y="652862"/>
                </a:lnTo>
                <a:lnTo>
                  <a:pt x="3897313" y="658261"/>
                </a:lnTo>
                <a:lnTo>
                  <a:pt x="3897313" y="663659"/>
                </a:lnTo>
                <a:lnTo>
                  <a:pt x="3896996" y="669057"/>
                </a:lnTo>
                <a:lnTo>
                  <a:pt x="3896043" y="674138"/>
                </a:lnTo>
                <a:lnTo>
                  <a:pt x="3895408" y="679853"/>
                </a:lnTo>
                <a:lnTo>
                  <a:pt x="3894138" y="684934"/>
                </a:lnTo>
                <a:lnTo>
                  <a:pt x="3892868" y="690015"/>
                </a:lnTo>
                <a:lnTo>
                  <a:pt x="3890963" y="695095"/>
                </a:lnTo>
                <a:lnTo>
                  <a:pt x="3889375" y="699858"/>
                </a:lnTo>
                <a:lnTo>
                  <a:pt x="3886835" y="704939"/>
                </a:lnTo>
                <a:lnTo>
                  <a:pt x="3884930" y="709702"/>
                </a:lnTo>
                <a:lnTo>
                  <a:pt x="3882389" y="714465"/>
                </a:lnTo>
                <a:lnTo>
                  <a:pt x="3879532" y="718911"/>
                </a:lnTo>
                <a:lnTo>
                  <a:pt x="3876356" y="723356"/>
                </a:lnTo>
                <a:lnTo>
                  <a:pt x="3873181" y="727484"/>
                </a:lnTo>
                <a:lnTo>
                  <a:pt x="3870006" y="731930"/>
                </a:lnTo>
                <a:lnTo>
                  <a:pt x="3866513" y="735423"/>
                </a:lnTo>
                <a:lnTo>
                  <a:pt x="3862385" y="739233"/>
                </a:lnTo>
                <a:lnTo>
                  <a:pt x="3858575" y="743044"/>
                </a:lnTo>
                <a:lnTo>
                  <a:pt x="3854130" y="746537"/>
                </a:lnTo>
                <a:lnTo>
                  <a:pt x="3850002" y="749712"/>
                </a:lnTo>
                <a:lnTo>
                  <a:pt x="3845239" y="752888"/>
                </a:lnTo>
                <a:lnTo>
                  <a:pt x="3840476" y="755428"/>
                </a:lnTo>
                <a:lnTo>
                  <a:pt x="3835713" y="757968"/>
                </a:lnTo>
                <a:lnTo>
                  <a:pt x="3830633" y="760191"/>
                </a:lnTo>
                <a:lnTo>
                  <a:pt x="3825552" y="762414"/>
                </a:lnTo>
                <a:lnTo>
                  <a:pt x="3819837" y="764319"/>
                </a:lnTo>
                <a:lnTo>
                  <a:pt x="3814439" y="765907"/>
                </a:lnTo>
                <a:lnTo>
                  <a:pt x="3809358" y="766859"/>
                </a:lnTo>
                <a:lnTo>
                  <a:pt x="3803643" y="768129"/>
                </a:lnTo>
                <a:lnTo>
                  <a:pt x="3798245" y="769082"/>
                </a:lnTo>
                <a:lnTo>
                  <a:pt x="3792847" y="769400"/>
                </a:lnTo>
                <a:lnTo>
                  <a:pt x="3787132" y="769400"/>
                </a:lnTo>
                <a:lnTo>
                  <a:pt x="3781734" y="769400"/>
                </a:lnTo>
                <a:lnTo>
                  <a:pt x="3776653" y="769082"/>
                </a:lnTo>
                <a:lnTo>
                  <a:pt x="3770938" y="768447"/>
                </a:lnTo>
                <a:lnTo>
                  <a:pt x="3765857" y="767494"/>
                </a:lnTo>
                <a:lnTo>
                  <a:pt x="3760777" y="766224"/>
                </a:lnTo>
                <a:lnTo>
                  <a:pt x="3755379" y="764954"/>
                </a:lnTo>
                <a:lnTo>
                  <a:pt x="3750616" y="763366"/>
                </a:lnTo>
                <a:lnTo>
                  <a:pt x="3745536" y="761461"/>
                </a:lnTo>
                <a:lnTo>
                  <a:pt x="3740773" y="759556"/>
                </a:lnTo>
                <a:lnTo>
                  <a:pt x="3736010" y="757016"/>
                </a:lnTo>
                <a:lnTo>
                  <a:pt x="3731247" y="754475"/>
                </a:lnTo>
                <a:lnTo>
                  <a:pt x="3726484" y="751617"/>
                </a:lnTo>
                <a:lnTo>
                  <a:pt x="3722039" y="748760"/>
                </a:lnTo>
                <a:lnTo>
                  <a:pt x="3717911" y="745584"/>
                </a:lnTo>
                <a:lnTo>
                  <a:pt x="3713783" y="742091"/>
                </a:lnTo>
                <a:lnTo>
                  <a:pt x="3709973" y="738598"/>
                </a:lnTo>
                <a:lnTo>
                  <a:pt x="3705845" y="734788"/>
                </a:lnTo>
                <a:lnTo>
                  <a:pt x="3702352" y="730660"/>
                </a:lnTo>
                <a:lnTo>
                  <a:pt x="3699177" y="726214"/>
                </a:lnTo>
                <a:lnTo>
                  <a:pt x="3696002" y="722086"/>
                </a:lnTo>
                <a:lnTo>
                  <a:pt x="3692826" y="717641"/>
                </a:lnTo>
                <a:lnTo>
                  <a:pt x="3690286" y="712878"/>
                </a:lnTo>
                <a:lnTo>
                  <a:pt x="3687428" y="707797"/>
                </a:lnTo>
                <a:lnTo>
                  <a:pt x="3684888" y="703034"/>
                </a:lnTo>
                <a:lnTo>
                  <a:pt x="3682983" y="697636"/>
                </a:lnTo>
                <a:lnTo>
                  <a:pt x="3681078" y="692555"/>
                </a:lnTo>
                <a:lnTo>
                  <a:pt x="3602332" y="443604"/>
                </a:lnTo>
                <a:lnTo>
                  <a:pt x="3573437" y="485836"/>
                </a:lnTo>
                <a:lnTo>
                  <a:pt x="3544224" y="527117"/>
                </a:lnTo>
                <a:lnTo>
                  <a:pt x="3515012" y="568079"/>
                </a:lnTo>
                <a:lnTo>
                  <a:pt x="3485482" y="608407"/>
                </a:lnTo>
                <a:lnTo>
                  <a:pt x="3455952" y="648099"/>
                </a:lnTo>
                <a:lnTo>
                  <a:pt x="3425787" y="687792"/>
                </a:lnTo>
                <a:lnTo>
                  <a:pt x="3395940" y="726214"/>
                </a:lnTo>
                <a:lnTo>
                  <a:pt x="3365775" y="764637"/>
                </a:lnTo>
                <a:lnTo>
                  <a:pt x="3335610" y="802424"/>
                </a:lnTo>
                <a:lnTo>
                  <a:pt x="3304810" y="839576"/>
                </a:lnTo>
                <a:lnTo>
                  <a:pt x="3274327" y="875776"/>
                </a:lnTo>
                <a:lnTo>
                  <a:pt x="3243527" y="912293"/>
                </a:lnTo>
                <a:lnTo>
                  <a:pt x="3212410" y="947540"/>
                </a:lnTo>
                <a:lnTo>
                  <a:pt x="3181292" y="982786"/>
                </a:lnTo>
                <a:lnTo>
                  <a:pt x="3150175" y="1017081"/>
                </a:lnTo>
                <a:lnTo>
                  <a:pt x="3119057" y="1051058"/>
                </a:lnTo>
                <a:lnTo>
                  <a:pt x="3087304" y="1084717"/>
                </a:lnTo>
                <a:lnTo>
                  <a:pt x="3055869" y="1117741"/>
                </a:lnTo>
                <a:lnTo>
                  <a:pt x="3023799" y="1150130"/>
                </a:lnTo>
                <a:lnTo>
                  <a:pt x="2992364" y="1181884"/>
                </a:lnTo>
                <a:lnTo>
                  <a:pt x="2960294" y="1213638"/>
                </a:lnTo>
                <a:lnTo>
                  <a:pt x="2928541" y="1244439"/>
                </a:lnTo>
                <a:lnTo>
                  <a:pt x="2896154" y="1275241"/>
                </a:lnTo>
                <a:lnTo>
                  <a:pt x="2864084" y="1305090"/>
                </a:lnTo>
                <a:lnTo>
                  <a:pt x="2831696" y="1334303"/>
                </a:lnTo>
                <a:lnTo>
                  <a:pt x="2799626" y="1363517"/>
                </a:lnTo>
                <a:lnTo>
                  <a:pt x="2767238" y="1391778"/>
                </a:lnTo>
                <a:lnTo>
                  <a:pt x="2734851" y="1420039"/>
                </a:lnTo>
                <a:lnTo>
                  <a:pt x="2702145" y="1447665"/>
                </a:lnTo>
                <a:lnTo>
                  <a:pt x="2669758" y="1474656"/>
                </a:lnTo>
                <a:lnTo>
                  <a:pt x="2637053" y="1501647"/>
                </a:lnTo>
                <a:lnTo>
                  <a:pt x="2604665" y="1527685"/>
                </a:lnTo>
                <a:lnTo>
                  <a:pt x="2565609" y="1558169"/>
                </a:lnTo>
                <a:lnTo>
                  <a:pt x="2526871" y="1588018"/>
                </a:lnTo>
                <a:lnTo>
                  <a:pt x="2488451" y="1617231"/>
                </a:lnTo>
                <a:lnTo>
                  <a:pt x="2449712" y="1645492"/>
                </a:lnTo>
                <a:lnTo>
                  <a:pt x="2410974" y="1673753"/>
                </a:lnTo>
                <a:lnTo>
                  <a:pt x="2372236" y="1701379"/>
                </a:lnTo>
                <a:lnTo>
                  <a:pt x="2333180" y="1727735"/>
                </a:lnTo>
                <a:lnTo>
                  <a:pt x="2294760" y="1754091"/>
                </a:lnTo>
                <a:lnTo>
                  <a:pt x="2256022" y="1779812"/>
                </a:lnTo>
                <a:lnTo>
                  <a:pt x="2217283" y="1804580"/>
                </a:lnTo>
                <a:lnTo>
                  <a:pt x="2178545" y="1829031"/>
                </a:lnTo>
                <a:lnTo>
                  <a:pt x="2140442" y="1853164"/>
                </a:lnTo>
                <a:lnTo>
                  <a:pt x="2101704" y="1876344"/>
                </a:lnTo>
                <a:lnTo>
                  <a:pt x="2063601" y="1899207"/>
                </a:lnTo>
                <a:lnTo>
                  <a:pt x="2025180" y="1921435"/>
                </a:lnTo>
                <a:lnTo>
                  <a:pt x="1987077" y="1943027"/>
                </a:lnTo>
                <a:lnTo>
                  <a:pt x="1948656" y="1964303"/>
                </a:lnTo>
                <a:lnTo>
                  <a:pt x="1910871" y="1984943"/>
                </a:lnTo>
                <a:lnTo>
                  <a:pt x="1873085" y="2004948"/>
                </a:lnTo>
                <a:lnTo>
                  <a:pt x="1834982" y="2024635"/>
                </a:lnTo>
                <a:lnTo>
                  <a:pt x="1797197" y="2043688"/>
                </a:lnTo>
                <a:lnTo>
                  <a:pt x="1759729" y="2062105"/>
                </a:lnTo>
                <a:lnTo>
                  <a:pt x="1722578" y="2080522"/>
                </a:lnTo>
                <a:lnTo>
                  <a:pt x="1685745" y="2097987"/>
                </a:lnTo>
                <a:lnTo>
                  <a:pt x="1648594" y="2115134"/>
                </a:lnTo>
                <a:lnTo>
                  <a:pt x="1611444" y="2131964"/>
                </a:lnTo>
                <a:lnTo>
                  <a:pt x="1575246" y="2148158"/>
                </a:lnTo>
                <a:lnTo>
                  <a:pt x="1538413" y="2164035"/>
                </a:lnTo>
                <a:lnTo>
                  <a:pt x="1502533" y="2179277"/>
                </a:lnTo>
                <a:lnTo>
                  <a:pt x="1466335" y="2193884"/>
                </a:lnTo>
                <a:lnTo>
                  <a:pt x="1430772" y="2208491"/>
                </a:lnTo>
                <a:lnTo>
                  <a:pt x="1395209" y="2222463"/>
                </a:lnTo>
                <a:lnTo>
                  <a:pt x="1359646" y="2236117"/>
                </a:lnTo>
                <a:lnTo>
                  <a:pt x="1324718" y="2249136"/>
                </a:lnTo>
                <a:lnTo>
                  <a:pt x="1290108" y="2261837"/>
                </a:lnTo>
                <a:lnTo>
                  <a:pt x="1255815" y="2274539"/>
                </a:lnTo>
                <a:lnTo>
                  <a:pt x="1221205" y="2286288"/>
                </a:lnTo>
                <a:lnTo>
                  <a:pt x="1187547" y="2297720"/>
                </a:lnTo>
                <a:lnTo>
                  <a:pt x="1153889" y="2308833"/>
                </a:lnTo>
                <a:lnTo>
                  <a:pt x="1120231" y="2319947"/>
                </a:lnTo>
                <a:lnTo>
                  <a:pt x="1087526" y="2330109"/>
                </a:lnTo>
                <a:lnTo>
                  <a:pt x="1054821" y="2339952"/>
                </a:lnTo>
                <a:lnTo>
                  <a:pt x="1022433" y="2349796"/>
                </a:lnTo>
                <a:lnTo>
                  <a:pt x="990681" y="2359322"/>
                </a:lnTo>
                <a:lnTo>
                  <a:pt x="927493" y="2376787"/>
                </a:lnTo>
                <a:lnTo>
                  <a:pt x="865893" y="2393299"/>
                </a:lnTo>
                <a:lnTo>
                  <a:pt x="805881" y="2408223"/>
                </a:lnTo>
                <a:lnTo>
                  <a:pt x="747773" y="2422195"/>
                </a:lnTo>
                <a:lnTo>
                  <a:pt x="691254" y="2434579"/>
                </a:lnTo>
                <a:lnTo>
                  <a:pt x="636322" y="2446011"/>
                </a:lnTo>
                <a:lnTo>
                  <a:pt x="583295" y="2456490"/>
                </a:lnTo>
                <a:lnTo>
                  <a:pt x="531856" y="2465698"/>
                </a:lnTo>
                <a:lnTo>
                  <a:pt x="482639" y="2474272"/>
                </a:lnTo>
                <a:lnTo>
                  <a:pt x="435645" y="2481893"/>
                </a:lnTo>
                <a:lnTo>
                  <a:pt x="390239" y="2488561"/>
                </a:lnTo>
                <a:lnTo>
                  <a:pt x="347691" y="2494277"/>
                </a:lnTo>
                <a:lnTo>
                  <a:pt x="306730" y="2499357"/>
                </a:lnTo>
                <a:lnTo>
                  <a:pt x="268309" y="2503803"/>
                </a:lnTo>
                <a:lnTo>
                  <a:pt x="232429" y="2507613"/>
                </a:lnTo>
                <a:lnTo>
                  <a:pt x="199088" y="2510789"/>
                </a:lnTo>
                <a:lnTo>
                  <a:pt x="167653" y="2513647"/>
                </a:lnTo>
                <a:lnTo>
                  <a:pt x="139393" y="2515552"/>
                </a:lnTo>
                <a:lnTo>
                  <a:pt x="113356" y="2517140"/>
                </a:lnTo>
                <a:lnTo>
                  <a:pt x="90494" y="2518410"/>
                </a:lnTo>
                <a:lnTo>
                  <a:pt x="52709" y="2519998"/>
                </a:lnTo>
                <a:lnTo>
                  <a:pt x="26672" y="2520633"/>
                </a:lnTo>
                <a:lnTo>
                  <a:pt x="12701" y="2520950"/>
                </a:lnTo>
                <a:lnTo>
                  <a:pt x="11113" y="2520950"/>
                </a:lnTo>
                <a:lnTo>
                  <a:pt x="12383" y="2255487"/>
                </a:lnTo>
                <a:lnTo>
                  <a:pt x="12701" y="2255487"/>
                </a:lnTo>
                <a:lnTo>
                  <a:pt x="31752" y="2255169"/>
                </a:lnTo>
                <a:lnTo>
                  <a:pt x="51121" y="2254217"/>
                </a:lnTo>
                <a:lnTo>
                  <a:pt x="77158" y="2253264"/>
                </a:lnTo>
                <a:lnTo>
                  <a:pt x="108911" y="2251676"/>
                </a:lnTo>
                <a:lnTo>
                  <a:pt x="147014" y="2248818"/>
                </a:lnTo>
                <a:lnTo>
                  <a:pt x="190198" y="2245008"/>
                </a:lnTo>
                <a:lnTo>
                  <a:pt x="239732" y="2240245"/>
                </a:lnTo>
                <a:lnTo>
                  <a:pt x="293711" y="2233576"/>
                </a:lnTo>
                <a:lnTo>
                  <a:pt x="322924" y="2229766"/>
                </a:lnTo>
                <a:lnTo>
                  <a:pt x="353089" y="2225638"/>
                </a:lnTo>
                <a:lnTo>
                  <a:pt x="384206" y="2221192"/>
                </a:lnTo>
                <a:lnTo>
                  <a:pt x="417229" y="2216112"/>
                </a:lnTo>
                <a:lnTo>
                  <a:pt x="450569" y="2210714"/>
                </a:lnTo>
                <a:lnTo>
                  <a:pt x="485814" y="2204680"/>
                </a:lnTo>
                <a:lnTo>
                  <a:pt x="521060" y="2198012"/>
                </a:lnTo>
                <a:lnTo>
                  <a:pt x="558210" y="2190709"/>
                </a:lnTo>
                <a:lnTo>
                  <a:pt x="596313" y="2183405"/>
                </a:lnTo>
                <a:lnTo>
                  <a:pt x="635052" y="2175149"/>
                </a:lnTo>
                <a:lnTo>
                  <a:pt x="675060" y="2166258"/>
                </a:lnTo>
                <a:lnTo>
                  <a:pt x="715703" y="2157049"/>
                </a:lnTo>
                <a:lnTo>
                  <a:pt x="757617" y="2146570"/>
                </a:lnTo>
                <a:lnTo>
                  <a:pt x="799530" y="2136092"/>
                </a:lnTo>
                <a:lnTo>
                  <a:pt x="843031" y="2124660"/>
                </a:lnTo>
                <a:lnTo>
                  <a:pt x="887167" y="2112276"/>
                </a:lnTo>
                <a:lnTo>
                  <a:pt x="932256" y="2099575"/>
                </a:lnTo>
                <a:lnTo>
                  <a:pt x="977980" y="2086238"/>
                </a:lnTo>
                <a:lnTo>
                  <a:pt x="1024021" y="2071631"/>
                </a:lnTo>
                <a:lnTo>
                  <a:pt x="1071015" y="2056707"/>
                </a:lnTo>
                <a:lnTo>
                  <a:pt x="1118644" y="2040830"/>
                </a:lnTo>
                <a:lnTo>
                  <a:pt x="1167225" y="2024000"/>
                </a:lnTo>
                <a:lnTo>
                  <a:pt x="1216124" y="2006535"/>
                </a:lnTo>
                <a:lnTo>
                  <a:pt x="1265658" y="1988118"/>
                </a:lnTo>
                <a:lnTo>
                  <a:pt x="1315510" y="1968748"/>
                </a:lnTo>
                <a:lnTo>
                  <a:pt x="1365996" y="1948108"/>
                </a:lnTo>
                <a:lnTo>
                  <a:pt x="1417118" y="1927150"/>
                </a:lnTo>
                <a:lnTo>
                  <a:pt x="1468557" y="1904923"/>
                </a:lnTo>
                <a:lnTo>
                  <a:pt x="1520314" y="1882060"/>
                </a:lnTo>
                <a:lnTo>
                  <a:pt x="1572706" y="1857927"/>
                </a:lnTo>
                <a:lnTo>
                  <a:pt x="1625098" y="1832523"/>
                </a:lnTo>
                <a:lnTo>
                  <a:pt x="1678124" y="1806485"/>
                </a:lnTo>
                <a:lnTo>
                  <a:pt x="1731786" y="1779494"/>
                </a:lnTo>
                <a:lnTo>
                  <a:pt x="1785131" y="1750916"/>
                </a:lnTo>
                <a:lnTo>
                  <a:pt x="1839110" y="1721702"/>
                </a:lnTo>
                <a:lnTo>
                  <a:pt x="1893089" y="1690901"/>
                </a:lnTo>
                <a:lnTo>
                  <a:pt x="1947069" y="1659464"/>
                </a:lnTo>
                <a:lnTo>
                  <a:pt x="2001683" y="1626758"/>
                </a:lnTo>
                <a:lnTo>
                  <a:pt x="2028673" y="1609610"/>
                </a:lnTo>
                <a:lnTo>
                  <a:pt x="2055980" y="1592781"/>
                </a:lnTo>
                <a:lnTo>
                  <a:pt x="2083605" y="1575316"/>
                </a:lnTo>
                <a:lnTo>
                  <a:pt x="2110912" y="1557534"/>
                </a:lnTo>
                <a:lnTo>
                  <a:pt x="2137902" y="1539434"/>
                </a:lnTo>
                <a:lnTo>
                  <a:pt x="2165209" y="1521017"/>
                </a:lnTo>
                <a:lnTo>
                  <a:pt x="2192834" y="1502282"/>
                </a:lnTo>
                <a:lnTo>
                  <a:pt x="2220141" y="1483547"/>
                </a:lnTo>
                <a:lnTo>
                  <a:pt x="2247766" y="1464177"/>
                </a:lnTo>
                <a:lnTo>
                  <a:pt x="2274756" y="1444490"/>
                </a:lnTo>
                <a:lnTo>
                  <a:pt x="2302380" y="1424802"/>
                </a:lnTo>
                <a:lnTo>
                  <a:pt x="2329688" y="1404162"/>
                </a:lnTo>
                <a:lnTo>
                  <a:pt x="2356995" y="1383522"/>
                </a:lnTo>
                <a:lnTo>
                  <a:pt x="2384620" y="1362882"/>
                </a:lnTo>
                <a:lnTo>
                  <a:pt x="2411927" y="1341289"/>
                </a:lnTo>
                <a:lnTo>
                  <a:pt x="2438916" y="1320014"/>
                </a:lnTo>
                <a:lnTo>
                  <a:pt x="2469716" y="1295246"/>
                </a:lnTo>
                <a:lnTo>
                  <a:pt x="2500517" y="1270478"/>
                </a:lnTo>
                <a:lnTo>
                  <a:pt x="2530999" y="1244757"/>
                </a:lnTo>
                <a:lnTo>
                  <a:pt x="2561164" y="1219036"/>
                </a:lnTo>
                <a:lnTo>
                  <a:pt x="2591646" y="1192680"/>
                </a:lnTo>
                <a:lnTo>
                  <a:pt x="2622129" y="1166007"/>
                </a:lnTo>
                <a:lnTo>
                  <a:pt x="2652294" y="1138699"/>
                </a:lnTo>
                <a:lnTo>
                  <a:pt x="2682776" y="1111073"/>
                </a:lnTo>
                <a:lnTo>
                  <a:pt x="2713259" y="1083129"/>
                </a:lnTo>
                <a:lnTo>
                  <a:pt x="2743106" y="1054233"/>
                </a:lnTo>
                <a:lnTo>
                  <a:pt x="2772954" y="1025337"/>
                </a:lnTo>
                <a:lnTo>
                  <a:pt x="2803119" y="995806"/>
                </a:lnTo>
                <a:lnTo>
                  <a:pt x="2832966" y="965957"/>
                </a:lnTo>
                <a:lnTo>
                  <a:pt x="2862496" y="935155"/>
                </a:lnTo>
                <a:lnTo>
                  <a:pt x="2892661" y="904354"/>
                </a:lnTo>
                <a:lnTo>
                  <a:pt x="2922191" y="872600"/>
                </a:lnTo>
                <a:lnTo>
                  <a:pt x="2951721" y="840846"/>
                </a:lnTo>
                <a:lnTo>
                  <a:pt x="2980933" y="808457"/>
                </a:lnTo>
                <a:lnTo>
                  <a:pt x="3010146" y="775750"/>
                </a:lnTo>
                <a:lnTo>
                  <a:pt x="3039358" y="742091"/>
                </a:lnTo>
                <a:lnTo>
                  <a:pt x="3068570" y="708114"/>
                </a:lnTo>
                <a:lnTo>
                  <a:pt x="3097465" y="673820"/>
                </a:lnTo>
                <a:lnTo>
                  <a:pt x="3126043" y="639208"/>
                </a:lnTo>
                <a:lnTo>
                  <a:pt x="3154620" y="603644"/>
                </a:lnTo>
                <a:lnTo>
                  <a:pt x="3182880" y="567762"/>
                </a:lnTo>
                <a:lnTo>
                  <a:pt x="3211457" y="530927"/>
                </a:lnTo>
                <a:lnTo>
                  <a:pt x="3239717" y="494092"/>
                </a:lnTo>
                <a:lnTo>
                  <a:pt x="3267659" y="456623"/>
                </a:lnTo>
                <a:lnTo>
                  <a:pt x="3295284" y="418518"/>
                </a:lnTo>
                <a:lnTo>
                  <a:pt x="3322909" y="380096"/>
                </a:lnTo>
                <a:lnTo>
                  <a:pt x="3350533" y="341038"/>
                </a:lnTo>
                <a:lnTo>
                  <a:pt x="3377841" y="301028"/>
                </a:lnTo>
                <a:lnTo>
                  <a:pt x="3102546" y="388669"/>
                </a:lnTo>
                <a:lnTo>
                  <a:pt x="3097465" y="390257"/>
                </a:lnTo>
                <a:lnTo>
                  <a:pt x="3091750" y="391527"/>
                </a:lnTo>
                <a:lnTo>
                  <a:pt x="3086352" y="392480"/>
                </a:lnTo>
                <a:lnTo>
                  <a:pt x="3080636" y="393115"/>
                </a:lnTo>
                <a:lnTo>
                  <a:pt x="3075238" y="393750"/>
                </a:lnTo>
                <a:lnTo>
                  <a:pt x="3069841" y="393750"/>
                </a:lnTo>
                <a:lnTo>
                  <a:pt x="3064125" y="393750"/>
                </a:lnTo>
                <a:lnTo>
                  <a:pt x="3059045" y="393432"/>
                </a:lnTo>
                <a:lnTo>
                  <a:pt x="3053647" y="392480"/>
                </a:lnTo>
                <a:lnTo>
                  <a:pt x="3048249" y="391844"/>
                </a:lnTo>
                <a:lnTo>
                  <a:pt x="3043168" y="390574"/>
                </a:lnTo>
                <a:lnTo>
                  <a:pt x="3038088" y="389304"/>
                </a:lnTo>
                <a:lnTo>
                  <a:pt x="3033008" y="387399"/>
                </a:lnTo>
                <a:lnTo>
                  <a:pt x="3027927" y="385811"/>
                </a:lnTo>
                <a:lnTo>
                  <a:pt x="3023164" y="383588"/>
                </a:lnTo>
                <a:lnTo>
                  <a:pt x="3018401" y="381048"/>
                </a:lnTo>
                <a:lnTo>
                  <a:pt x="3013638" y="378825"/>
                </a:lnTo>
                <a:lnTo>
                  <a:pt x="3008876" y="375967"/>
                </a:lnTo>
                <a:lnTo>
                  <a:pt x="3004748" y="372792"/>
                </a:lnTo>
                <a:lnTo>
                  <a:pt x="3000302" y="369616"/>
                </a:lnTo>
                <a:lnTo>
                  <a:pt x="2996492" y="366441"/>
                </a:lnTo>
                <a:lnTo>
                  <a:pt x="2992364" y="362948"/>
                </a:lnTo>
                <a:lnTo>
                  <a:pt x="2988554" y="359138"/>
                </a:lnTo>
                <a:lnTo>
                  <a:pt x="2984744" y="355010"/>
                </a:lnTo>
                <a:lnTo>
                  <a:pt x="2981886" y="350882"/>
                </a:lnTo>
                <a:lnTo>
                  <a:pt x="2978711" y="346436"/>
                </a:lnTo>
                <a:lnTo>
                  <a:pt x="2975535" y="341673"/>
                </a:lnTo>
                <a:lnTo>
                  <a:pt x="2972678" y="336910"/>
                </a:lnTo>
                <a:lnTo>
                  <a:pt x="2969820" y="332147"/>
                </a:lnTo>
                <a:lnTo>
                  <a:pt x="2967597" y="327066"/>
                </a:lnTo>
                <a:lnTo>
                  <a:pt x="2965692" y="321985"/>
                </a:lnTo>
                <a:lnTo>
                  <a:pt x="2963469" y="316587"/>
                </a:lnTo>
                <a:lnTo>
                  <a:pt x="2961882" y="310872"/>
                </a:lnTo>
                <a:lnTo>
                  <a:pt x="2960929" y="305791"/>
                </a:lnTo>
                <a:lnTo>
                  <a:pt x="2959977" y="300393"/>
                </a:lnTo>
                <a:lnTo>
                  <a:pt x="2959341" y="294677"/>
                </a:lnTo>
                <a:lnTo>
                  <a:pt x="2958706" y="289279"/>
                </a:lnTo>
                <a:lnTo>
                  <a:pt x="2958389" y="283563"/>
                </a:lnTo>
                <a:lnTo>
                  <a:pt x="2958389" y="278165"/>
                </a:lnTo>
                <a:lnTo>
                  <a:pt x="2958706" y="273084"/>
                </a:lnTo>
                <a:lnTo>
                  <a:pt x="2959659" y="267369"/>
                </a:lnTo>
                <a:lnTo>
                  <a:pt x="2960294" y="262288"/>
                </a:lnTo>
                <a:lnTo>
                  <a:pt x="2961564" y="257207"/>
                </a:lnTo>
                <a:lnTo>
                  <a:pt x="2963152" y="251809"/>
                </a:lnTo>
                <a:lnTo>
                  <a:pt x="2964739" y="247046"/>
                </a:lnTo>
                <a:lnTo>
                  <a:pt x="2966327" y="241965"/>
                </a:lnTo>
                <a:lnTo>
                  <a:pt x="2968867" y="237202"/>
                </a:lnTo>
                <a:lnTo>
                  <a:pt x="2971090" y="232439"/>
                </a:lnTo>
                <a:lnTo>
                  <a:pt x="2973313" y="227676"/>
                </a:lnTo>
                <a:lnTo>
                  <a:pt x="2976170" y="222913"/>
                </a:lnTo>
                <a:lnTo>
                  <a:pt x="2979346" y="218467"/>
                </a:lnTo>
                <a:lnTo>
                  <a:pt x="2982521" y="214339"/>
                </a:lnTo>
                <a:lnTo>
                  <a:pt x="2986014" y="210211"/>
                </a:lnTo>
                <a:lnTo>
                  <a:pt x="2989506" y="206401"/>
                </a:lnTo>
                <a:lnTo>
                  <a:pt x="2993317" y="202273"/>
                </a:lnTo>
                <a:lnTo>
                  <a:pt x="2997127" y="198780"/>
                </a:lnTo>
                <a:lnTo>
                  <a:pt x="3001572" y="195605"/>
                </a:lnTo>
                <a:lnTo>
                  <a:pt x="3005700" y="192429"/>
                </a:lnTo>
                <a:lnTo>
                  <a:pt x="3010463" y="189254"/>
                </a:lnTo>
                <a:lnTo>
                  <a:pt x="3015226" y="186713"/>
                </a:lnTo>
                <a:lnTo>
                  <a:pt x="3019989" y="183856"/>
                </a:lnTo>
                <a:lnTo>
                  <a:pt x="3025069" y="181633"/>
                </a:lnTo>
                <a:lnTo>
                  <a:pt x="3030150" y="179410"/>
                </a:lnTo>
                <a:lnTo>
                  <a:pt x="3035865" y="177505"/>
                </a:lnTo>
                <a:lnTo>
                  <a:pt x="3579470" y="5081"/>
                </a:lnTo>
                <a:lnTo>
                  <a:pt x="3584868" y="3493"/>
                </a:lnTo>
                <a:lnTo>
                  <a:pt x="3590266" y="2540"/>
                </a:lnTo>
                <a:lnTo>
                  <a:pt x="3595981" y="1270"/>
                </a:lnTo>
                <a:lnTo>
                  <a:pt x="3601061" y="317"/>
                </a:lnTo>
                <a:lnTo>
                  <a:pt x="360645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24" name="KSO_Shape"/>
          <p:cNvSpPr/>
          <p:nvPr/>
        </p:nvSpPr>
        <p:spPr bwMode="auto">
          <a:xfrm>
            <a:off x="5990770" y="4848827"/>
            <a:ext cx="400957" cy="358857"/>
          </a:xfrm>
          <a:custGeom>
            <a:avLst/>
            <a:gdLst>
              <a:gd name="T0" fmla="*/ 1480360 w 1992313"/>
              <a:gd name="T1" fmla="*/ 1334906 h 1782762"/>
              <a:gd name="T2" fmla="*/ 777324 w 1992313"/>
              <a:gd name="T3" fmla="*/ 842810 h 1782762"/>
              <a:gd name="T4" fmla="*/ 755742 w 1992313"/>
              <a:gd name="T5" fmla="*/ 902270 h 1782762"/>
              <a:gd name="T6" fmla="*/ 812160 w 1992313"/>
              <a:gd name="T7" fmla="*/ 945068 h 1782762"/>
              <a:gd name="T8" fmla="*/ 870093 w 1992313"/>
              <a:gd name="T9" fmla="*/ 974229 h 1782762"/>
              <a:gd name="T10" fmla="*/ 849647 w 1992313"/>
              <a:gd name="T11" fmla="*/ 997711 h 1782762"/>
              <a:gd name="T12" fmla="*/ 766722 w 1992313"/>
              <a:gd name="T13" fmla="*/ 1032554 h 1782762"/>
              <a:gd name="T14" fmla="*/ 880696 w 1992313"/>
              <a:gd name="T15" fmla="*/ 1031039 h 1782762"/>
              <a:gd name="T16" fmla="*/ 929162 w 1992313"/>
              <a:gd name="T17" fmla="*/ 978775 h 1782762"/>
              <a:gd name="T18" fmla="*/ 902657 w 1992313"/>
              <a:gd name="T19" fmla="*/ 923858 h 1782762"/>
              <a:gd name="T20" fmla="*/ 817461 w 1992313"/>
              <a:gd name="T21" fmla="*/ 890909 h 1782762"/>
              <a:gd name="T22" fmla="*/ 821247 w 1992313"/>
              <a:gd name="T23" fmla="*/ 866291 h 1782762"/>
              <a:gd name="T24" fmla="*/ 892055 w 1992313"/>
              <a:gd name="T25" fmla="*/ 865155 h 1782762"/>
              <a:gd name="T26" fmla="*/ 840937 w 1992313"/>
              <a:gd name="T27" fmla="*/ 756080 h 1782762"/>
              <a:gd name="T28" fmla="*/ 936735 w 1992313"/>
              <a:gd name="T29" fmla="*/ 784106 h 1782762"/>
              <a:gd name="T30" fmla="*/ 1000348 w 1992313"/>
              <a:gd name="T31" fmla="*/ 859852 h 1782762"/>
              <a:gd name="T32" fmla="*/ 1012086 w 1992313"/>
              <a:gd name="T33" fmla="*/ 962489 h 1782762"/>
              <a:gd name="T34" fmla="*/ 966649 w 1992313"/>
              <a:gd name="T35" fmla="*/ 1050355 h 1782762"/>
              <a:gd name="T36" fmla="*/ 880317 w 1992313"/>
              <a:gd name="T37" fmla="*/ 1099590 h 1782762"/>
              <a:gd name="T38" fmla="*/ 778839 w 1992313"/>
              <a:gd name="T39" fmla="*/ 1090879 h 1782762"/>
              <a:gd name="T40" fmla="*/ 701973 w 1992313"/>
              <a:gd name="T41" fmla="*/ 1029146 h 1782762"/>
              <a:gd name="T42" fmla="*/ 670924 w 1992313"/>
              <a:gd name="T43" fmla="*/ 931811 h 1782762"/>
              <a:gd name="T44" fmla="*/ 698944 w 1992313"/>
              <a:gd name="T45" fmla="*/ 834856 h 1782762"/>
              <a:gd name="T46" fmla="*/ 773538 w 1992313"/>
              <a:gd name="T47" fmla="*/ 770472 h 1782762"/>
              <a:gd name="T48" fmla="*/ 302826 w 1992313"/>
              <a:gd name="T49" fmla="*/ 770123 h 1782762"/>
              <a:gd name="T50" fmla="*/ 250079 w 1992313"/>
              <a:gd name="T51" fmla="*/ 823262 h 1782762"/>
              <a:gd name="T52" fmla="*/ 1360063 w 1992313"/>
              <a:gd name="T53" fmla="*/ 1373621 h 1782762"/>
              <a:gd name="T54" fmla="*/ 255391 w 1992313"/>
              <a:gd name="T55" fmla="*/ 739379 h 1782762"/>
              <a:gd name="T56" fmla="*/ 179495 w 1992313"/>
              <a:gd name="T57" fmla="*/ 791379 h 1782762"/>
              <a:gd name="T58" fmla="*/ 260704 w 1992313"/>
              <a:gd name="T59" fmla="*/ 770883 h 1782762"/>
              <a:gd name="T60" fmla="*/ 1259501 w 1992313"/>
              <a:gd name="T61" fmla="*/ 693073 h 1782762"/>
              <a:gd name="T62" fmla="*/ 1323254 w 1992313"/>
              <a:gd name="T63" fmla="*/ 734065 h 1782762"/>
              <a:gd name="T64" fmla="*/ 1313767 w 1992313"/>
              <a:gd name="T65" fmla="*/ 708635 h 1782762"/>
              <a:gd name="T66" fmla="*/ 1671823 w 1992313"/>
              <a:gd name="T67" fmla="*/ 580731 h 1782762"/>
              <a:gd name="T68" fmla="*/ 1300152 w 1992313"/>
              <a:gd name="T69" fmla="*/ 459757 h 1782762"/>
              <a:gd name="T70" fmla="*/ 1369186 w 1992313"/>
              <a:gd name="T71" fmla="*/ 490264 h 1782762"/>
              <a:gd name="T72" fmla="*/ 1365773 w 1992313"/>
              <a:gd name="T73" fmla="*/ 546702 h 1782762"/>
              <a:gd name="T74" fmla="*/ 1289153 w 1992313"/>
              <a:gd name="T75" fmla="*/ 495603 h 1782762"/>
              <a:gd name="T76" fmla="*/ 1610522 w 1992313"/>
              <a:gd name="T77" fmla="*/ 522352 h 1782762"/>
              <a:gd name="T78" fmla="*/ 1661372 w 1992313"/>
              <a:gd name="T79" fmla="*/ 590467 h 1782762"/>
              <a:gd name="T80" fmla="*/ 1645813 w 1992313"/>
              <a:gd name="T81" fmla="*/ 666905 h 1782762"/>
              <a:gd name="T82" fmla="*/ 1583198 w 1992313"/>
              <a:gd name="T83" fmla="*/ 580628 h 1782762"/>
              <a:gd name="T84" fmla="*/ 1418883 w 1992313"/>
              <a:gd name="T85" fmla="*/ 352230 h 1782762"/>
              <a:gd name="T86" fmla="*/ 1657577 w 1992313"/>
              <a:gd name="T87" fmla="*/ 661570 h 1782762"/>
              <a:gd name="T88" fmla="*/ 1835935 w 1992313"/>
              <a:gd name="T89" fmla="*/ 1529999 h 1782762"/>
              <a:gd name="T90" fmla="*/ 201126 w 1992313"/>
              <a:gd name="T91" fmla="*/ 1596801 h 1782762"/>
              <a:gd name="T92" fmla="*/ 69825 w 1992313"/>
              <a:gd name="T93" fmla="*/ 1517094 h 1782762"/>
              <a:gd name="T94" fmla="*/ 3036 w 1992313"/>
              <a:gd name="T95" fmla="*/ 1378176 h 1782762"/>
              <a:gd name="T96" fmla="*/ 20492 w 1992313"/>
              <a:gd name="T97" fmla="*/ 674854 h 1782762"/>
              <a:gd name="T98" fmla="*/ 120295 w 1992313"/>
              <a:gd name="T99" fmla="*/ 684723 h 1782762"/>
              <a:gd name="T100" fmla="*/ 1387766 w 1992313"/>
              <a:gd name="T101" fmla="*/ 593629 h 1782762"/>
              <a:gd name="T102" fmla="*/ 1405601 w 1992313"/>
              <a:gd name="T103" fmla="*/ 464200 h 1782762"/>
              <a:gd name="T104" fmla="*/ 1320597 w 1992313"/>
              <a:gd name="T105" fmla="*/ 449397 h 1782762"/>
              <a:gd name="T106" fmla="*/ 188223 w 1992313"/>
              <a:gd name="T107" fmla="*/ 615263 h 1782762"/>
              <a:gd name="T108" fmla="*/ 909738 w 1992313"/>
              <a:gd name="T109" fmla="*/ 11766 h 1782762"/>
              <a:gd name="T110" fmla="*/ 926430 w 1992313"/>
              <a:gd name="T111" fmla="*/ 97167 h 1782762"/>
              <a:gd name="T112" fmla="*/ 825138 w 1992313"/>
              <a:gd name="T113" fmla="*/ 69839 h 1782762"/>
              <a:gd name="T114" fmla="*/ 721189 w 1992313"/>
              <a:gd name="T115" fmla="*/ 101342 h 1782762"/>
              <a:gd name="T116" fmla="*/ 7588 w 1992313"/>
              <a:gd name="T117" fmla="*/ 631206 h 1782762"/>
              <a:gd name="T118" fmla="*/ 37938 w 1992313"/>
              <a:gd name="T119" fmla="*/ 538214 h 1782762"/>
              <a:gd name="T120" fmla="*/ 729915 w 1992313"/>
              <a:gd name="T121" fmla="*/ 18219 h 178276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992313" h="1782762">
                <a:moveTo>
                  <a:pt x="1548210" y="1637903"/>
                </a:moveTo>
                <a:lnTo>
                  <a:pt x="1548210" y="1743472"/>
                </a:lnTo>
                <a:lnTo>
                  <a:pt x="1945879" y="1743472"/>
                </a:lnTo>
                <a:lnTo>
                  <a:pt x="1945879" y="1637903"/>
                </a:lnTo>
                <a:lnTo>
                  <a:pt x="1548210" y="1637903"/>
                </a:lnTo>
                <a:close/>
                <a:moveTo>
                  <a:pt x="1476772" y="1456531"/>
                </a:moveTo>
                <a:lnTo>
                  <a:pt x="1476772" y="1558528"/>
                </a:lnTo>
                <a:lnTo>
                  <a:pt x="1876426" y="1558528"/>
                </a:lnTo>
                <a:lnTo>
                  <a:pt x="1876426" y="1456531"/>
                </a:lnTo>
                <a:lnTo>
                  <a:pt x="1476772" y="1456531"/>
                </a:lnTo>
                <a:close/>
                <a:moveTo>
                  <a:pt x="1548210" y="1291828"/>
                </a:moveTo>
                <a:lnTo>
                  <a:pt x="1548210" y="1395809"/>
                </a:lnTo>
                <a:lnTo>
                  <a:pt x="1948657" y="1395809"/>
                </a:lnTo>
                <a:lnTo>
                  <a:pt x="1948657" y="1291828"/>
                </a:lnTo>
                <a:lnTo>
                  <a:pt x="1548210" y="1291828"/>
                </a:lnTo>
                <a:close/>
                <a:moveTo>
                  <a:pt x="890173" y="826612"/>
                </a:moveTo>
                <a:lnTo>
                  <a:pt x="850176" y="829384"/>
                </a:lnTo>
                <a:lnTo>
                  <a:pt x="852948" y="863441"/>
                </a:lnTo>
                <a:lnTo>
                  <a:pt x="845028" y="865421"/>
                </a:lnTo>
                <a:lnTo>
                  <a:pt x="837504" y="867797"/>
                </a:lnTo>
                <a:lnTo>
                  <a:pt x="830376" y="870965"/>
                </a:lnTo>
                <a:lnTo>
                  <a:pt x="824040" y="873737"/>
                </a:lnTo>
                <a:lnTo>
                  <a:pt x="818496" y="877698"/>
                </a:lnTo>
                <a:lnTo>
                  <a:pt x="812952" y="881262"/>
                </a:lnTo>
                <a:lnTo>
                  <a:pt x="808200" y="885222"/>
                </a:lnTo>
                <a:lnTo>
                  <a:pt x="803448" y="889182"/>
                </a:lnTo>
                <a:lnTo>
                  <a:pt x="799884" y="893934"/>
                </a:lnTo>
                <a:lnTo>
                  <a:pt x="796320" y="899082"/>
                </a:lnTo>
                <a:lnTo>
                  <a:pt x="793944" y="904230"/>
                </a:lnTo>
                <a:lnTo>
                  <a:pt x="791568" y="908982"/>
                </a:lnTo>
                <a:lnTo>
                  <a:pt x="789984" y="914527"/>
                </a:lnTo>
                <a:lnTo>
                  <a:pt x="788796" y="920071"/>
                </a:lnTo>
                <a:lnTo>
                  <a:pt x="788400" y="926011"/>
                </a:lnTo>
                <a:lnTo>
                  <a:pt x="788400" y="931555"/>
                </a:lnTo>
                <a:lnTo>
                  <a:pt x="789192" y="937891"/>
                </a:lnTo>
                <a:lnTo>
                  <a:pt x="790380" y="943435"/>
                </a:lnTo>
                <a:lnTo>
                  <a:pt x="792756" y="948979"/>
                </a:lnTo>
                <a:lnTo>
                  <a:pt x="795132" y="954524"/>
                </a:lnTo>
                <a:lnTo>
                  <a:pt x="798696" y="959276"/>
                </a:lnTo>
                <a:lnTo>
                  <a:pt x="802260" y="963236"/>
                </a:lnTo>
                <a:lnTo>
                  <a:pt x="806616" y="967592"/>
                </a:lnTo>
                <a:lnTo>
                  <a:pt x="811368" y="971552"/>
                </a:lnTo>
                <a:lnTo>
                  <a:pt x="816516" y="974720"/>
                </a:lnTo>
                <a:lnTo>
                  <a:pt x="822456" y="978284"/>
                </a:lnTo>
                <a:lnTo>
                  <a:pt x="828396" y="981056"/>
                </a:lnTo>
                <a:lnTo>
                  <a:pt x="835128" y="983432"/>
                </a:lnTo>
                <a:lnTo>
                  <a:pt x="842256" y="986205"/>
                </a:lnTo>
                <a:lnTo>
                  <a:pt x="849384" y="988185"/>
                </a:lnTo>
                <a:lnTo>
                  <a:pt x="865620" y="992541"/>
                </a:lnTo>
                <a:lnTo>
                  <a:pt x="876312" y="995313"/>
                </a:lnTo>
                <a:lnTo>
                  <a:pt x="885025" y="998085"/>
                </a:lnTo>
                <a:lnTo>
                  <a:pt x="892945" y="1000857"/>
                </a:lnTo>
                <a:lnTo>
                  <a:pt x="899281" y="1004025"/>
                </a:lnTo>
                <a:lnTo>
                  <a:pt x="901657" y="1006005"/>
                </a:lnTo>
                <a:lnTo>
                  <a:pt x="903637" y="1007589"/>
                </a:lnTo>
                <a:lnTo>
                  <a:pt x="906013" y="1009569"/>
                </a:lnTo>
                <a:lnTo>
                  <a:pt x="907597" y="1011945"/>
                </a:lnTo>
                <a:lnTo>
                  <a:pt x="908785" y="1013925"/>
                </a:lnTo>
                <a:lnTo>
                  <a:pt x="909577" y="1015905"/>
                </a:lnTo>
                <a:lnTo>
                  <a:pt x="909973" y="1018677"/>
                </a:lnTo>
                <a:lnTo>
                  <a:pt x="910369" y="1021053"/>
                </a:lnTo>
                <a:lnTo>
                  <a:pt x="910369" y="1023430"/>
                </a:lnTo>
                <a:lnTo>
                  <a:pt x="909973" y="1026202"/>
                </a:lnTo>
                <a:lnTo>
                  <a:pt x="909181" y="1028182"/>
                </a:lnTo>
                <a:lnTo>
                  <a:pt x="908389" y="1030558"/>
                </a:lnTo>
                <a:lnTo>
                  <a:pt x="906805" y="1032934"/>
                </a:lnTo>
                <a:lnTo>
                  <a:pt x="904825" y="1034518"/>
                </a:lnTo>
                <a:lnTo>
                  <a:pt x="902845" y="1036498"/>
                </a:lnTo>
                <a:lnTo>
                  <a:pt x="900865" y="1037686"/>
                </a:lnTo>
                <a:lnTo>
                  <a:pt x="898093" y="1039666"/>
                </a:lnTo>
                <a:lnTo>
                  <a:pt x="895321" y="1040854"/>
                </a:lnTo>
                <a:lnTo>
                  <a:pt x="888589" y="1043230"/>
                </a:lnTo>
                <a:lnTo>
                  <a:pt x="881460" y="1044418"/>
                </a:lnTo>
                <a:lnTo>
                  <a:pt x="873144" y="1045606"/>
                </a:lnTo>
                <a:lnTo>
                  <a:pt x="863244" y="1046002"/>
                </a:lnTo>
                <a:lnTo>
                  <a:pt x="853740" y="1045606"/>
                </a:lnTo>
                <a:lnTo>
                  <a:pt x="844236" y="1044418"/>
                </a:lnTo>
                <a:lnTo>
                  <a:pt x="835524" y="1043230"/>
                </a:lnTo>
                <a:lnTo>
                  <a:pt x="827208" y="1041250"/>
                </a:lnTo>
                <a:lnTo>
                  <a:pt x="819288" y="1039270"/>
                </a:lnTo>
                <a:lnTo>
                  <a:pt x="811764" y="1036894"/>
                </a:lnTo>
                <a:lnTo>
                  <a:pt x="805032" y="1034122"/>
                </a:lnTo>
                <a:lnTo>
                  <a:pt x="795528" y="1076891"/>
                </a:lnTo>
                <a:lnTo>
                  <a:pt x="801864" y="1079663"/>
                </a:lnTo>
                <a:lnTo>
                  <a:pt x="808992" y="1081643"/>
                </a:lnTo>
                <a:lnTo>
                  <a:pt x="817308" y="1083623"/>
                </a:lnTo>
                <a:lnTo>
                  <a:pt x="826020" y="1085207"/>
                </a:lnTo>
                <a:lnTo>
                  <a:pt x="835128" y="1086791"/>
                </a:lnTo>
                <a:lnTo>
                  <a:pt x="845424" y="1087583"/>
                </a:lnTo>
                <a:lnTo>
                  <a:pt x="854928" y="1087979"/>
                </a:lnTo>
                <a:lnTo>
                  <a:pt x="864828" y="1087979"/>
                </a:lnTo>
                <a:lnTo>
                  <a:pt x="867600" y="1122036"/>
                </a:lnTo>
                <a:lnTo>
                  <a:pt x="907201" y="1119660"/>
                </a:lnTo>
                <a:lnTo>
                  <a:pt x="904429" y="1082831"/>
                </a:lnTo>
                <a:lnTo>
                  <a:pt x="913141" y="1080851"/>
                </a:lnTo>
                <a:lnTo>
                  <a:pt x="921061" y="1078079"/>
                </a:lnTo>
                <a:lnTo>
                  <a:pt x="928189" y="1075307"/>
                </a:lnTo>
                <a:lnTo>
                  <a:pt x="934921" y="1071743"/>
                </a:lnTo>
                <a:lnTo>
                  <a:pt x="941257" y="1068179"/>
                </a:lnTo>
                <a:lnTo>
                  <a:pt x="947197" y="1064219"/>
                </a:lnTo>
                <a:lnTo>
                  <a:pt x="951949" y="1060259"/>
                </a:lnTo>
                <a:lnTo>
                  <a:pt x="956701" y="1055506"/>
                </a:lnTo>
                <a:lnTo>
                  <a:pt x="960661" y="1050358"/>
                </a:lnTo>
                <a:lnTo>
                  <a:pt x="963829" y="1045606"/>
                </a:lnTo>
                <a:lnTo>
                  <a:pt x="966997" y="1040458"/>
                </a:lnTo>
                <a:lnTo>
                  <a:pt x="969373" y="1034914"/>
                </a:lnTo>
                <a:lnTo>
                  <a:pt x="970957" y="1029370"/>
                </a:lnTo>
                <a:lnTo>
                  <a:pt x="971749" y="1023430"/>
                </a:lnTo>
                <a:lnTo>
                  <a:pt x="972541" y="1017489"/>
                </a:lnTo>
                <a:lnTo>
                  <a:pt x="972145" y="1011945"/>
                </a:lnTo>
                <a:lnTo>
                  <a:pt x="971749" y="1006005"/>
                </a:lnTo>
                <a:lnTo>
                  <a:pt x="970561" y="1000461"/>
                </a:lnTo>
                <a:lnTo>
                  <a:pt x="969373" y="994917"/>
                </a:lnTo>
                <a:lnTo>
                  <a:pt x="967393" y="989769"/>
                </a:lnTo>
                <a:lnTo>
                  <a:pt x="964621" y="985412"/>
                </a:lnTo>
                <a:lnTo>
                  <a:pt x="961849" y="981056"/>
                </a:lnTo>
                <a:lnTo>
                  <a:pt x="957889" y="976700"/>
                </a:lnTo>
                <a:lnTo>
                  <a:pt x="954325" y="973136"/>
                </a:lnTo>
                <a:lnTo>
                  <a:pt x="949573" y="969176"/>
                </a:lnTo>
                <a:lnTo>
                  <a:pt x="944029" y="966008"/>
                </a:lnTo>
                <a:lnTo>
                  <a:pt x="938485" y="962444"/>
                </a:lnTo>
                <a:lnTo>
                  <a:pt x="932149" y="959672"/>
                </a:lnTo>
                <a:lnTo>
                  <a:pt x="925021" y="956504"/>
                </a:lnTo>
                <a:lnTo>
                  <a:pt x="917497" y="954128"/>
                </a:lnTo>
                <a:lnTo>
                  <a:pt x="909181" y="951752"/>
                </a:lnTo>
                <a:lnTo>
                  <a:pt x="900469" y="948979"/>
                </a:lnTo>
                <a:lnTo>
                  <a:pt x="888193" y="945811"/>
                </a:lnTo>
                <a:lnTo>
                  <a:pt x="877896" y="942643"/>
                </a:lnTo>
                <a:lnTo>
                  <a:pt x="869184" y="939475"/>
                </a:lnTo>
                <a:lnTo>
                  <a:pt x="862452" y="936307"/>
                </a:lnTo>
                <a:lnTo>
                  <a:pt x="856908" y="933139"/>
                </a:lnTo>
                <a:lnTo>
                  <a:pt x="854928" y="931555"/>
                </a:lnTo>
                <a:lnTo>
                  <a:pt x="853344" y="929179"/>
                </a:lnTo>
                <a:lnTo>
                  <a:pt x="852156" y="927595"/>
                </a:lnTo>
                <a:lnTo>
                  <a:pt x="850572" y="925615"/>
                </a:lnTo>
                <a:lnTo>
                  <a:pt x="850176" y="924031"/>
                </a:lnTo>
                <a:lnTo>
                  <a:pt x="849780" y="921259"/>
                </a:lnTo>
                <a:lnTo>
                  <a:pt x="850176" y="917695"/>
                </a:lnTo>
                <a:lnTo>
                  <a:pt x="850968" y="914131"/>
                </a:lnTo>
                <a:lnTo>
                  <a:pt x="852156" y="912150"/>
                </a:lnTo>
                <a:lnTo>
                  <a:pt x="853344" y="910566"/>
                </a:lnTo>
                <a:lnTo>
                  <a:pt x="854928" y="908586"/>
                </a:lnTo>
                <a:lnTo>
                  <a:pt x="856512" y="907002"/>
                </a:lnTo>
                <a:lnTo>
                  <a:pt x="858888" y="905814"/>
                </a:lnTo>
                <a:lnTo>
                  <a:pt x="861264" y="904626"/>
                </a:lnTo>
                <a:lnTo>
                  <a:pt x="863640" y="903438"/>
                </a:lnTo>
                <a:lnTo>
                  <a:pt x="867204" y="901854"/>
                </a:lnTo>
                <a:lnTo>
                  <a:pt x="870372" y="901062"/>
                </a:lnTo>
                <a:lnTo>
                  <a:pt x="874332" y="900270"/>
                </a:lnTo>
                <a:lnTo>
                  <a:pt x="883441" y="899082"/>
                </a:lnTo>
                <a:lnTo>
                  <a:pt x="894133" y="899082"/>
                </a:lnTo>
                <a:lnTo>
                  <a:pt x="903241" y="899082"/>
                </a:lnTo>
                <a:lnTo>
                  <a:pt x="911953" y="900270"/>
                </a:lnTo>
                <a:lnTo>
                  <a:pt x="919873" y="901458"/>
                </a:lnTo>
                <a:lnTo>
                  <a:pt x="927001" y="902646"/>
                </a:lnTo>
                <a:lnTo>
                  <a:pt x="932941" y="904626"/>
                </a:lnTo>
                <a:lnTo>
                  <a:pt x="942445" y="907398"/>
                </a:lnTo>
                <a:lnTo>
                  <a:pt x="951553" y="866213"/>
                </a:lnTo>
                <a:lnTo>
                  <a:pt x="946405" y="864629"/>
                </a:lnTo>
                <a:lnTo>
                  <a:pt x="940465" y="863045"/>
                </a:lnTo>
                <a:lnTo>
                  <a:pt x="934129" y="861461"/>
                </a:lnTo>
                <a:lnTo>
                  <a:pt x="927001" y="860273"/>
                </a:lnTo>
                <a:lnTo>
                  <a:pt x="919477" y="859085"/>
                </a:lnTo>
                <a:lnTo>
                  <a:pt x="910765" y="858689"/>
                </a:lnTo>
                <a:lnTo>
                  <a:pt x="902053" y="858293"/>
                </a:lnTo>
                <a:lnTo>
                  <a:pt x="892549" y="858293"/>
                </a:lnTo>
                <a:lnTo>
                  <a:pt x="890173" y="826612"/>
                </a:lnTo>
                <a:close/>
                <a:moveTo>
                  <a:pt x="879480" y="790575"/>
                </a:moveTo>
                <a:lnTo>
                  <a:pt x="888589" y="790575"/>
                </a:lnTo>
                <a:lnTo>
                  <a:pt x="897301" y="790971"/>
                </a:lnTo>
                <a:lnTo>
                  <a:pt x="906409" y="792159"/>
                </a:lnTo>
                <a:lnTo>
                  <a:pt x="915121" y="793347"/>
                </a:lnTo>
                <a:lnTo>
                  <a:pt x="923833" y="795723"/>
                </a:lnTo>
                <a:lnTo>
                  <a:pt x="932149" y="797703"/>
                </a:lnTo>
                <a:lnTo>
                  <a:pt x="940861" y="800475"/>
                </a:lnTo>
                <a:lnTo>
                  <a:pt x="949177" y="803643"/>
                </a:lnTo>
                <a:lnTo>
                  <a:pt x="957097" y="806812"/>
                </a:lnTo>
                <a:lnTo>
                  <a:pt x="964621" y="811168"/>
                </a:lnTo>
                <a:lnTo>
                  <a:pt x="972145" y="815524"/>
                </a:lnTo>
                <a:lnTo>
                  <a:pt x="979669" y="819880"/>
                </a:lnTo>
                <a:lnTo>
                  <a:pt x="987193" y="824632"/>
                </a:lnTo>
                <a:lnTo>
                  <a:pt x="993925" y="830176"/>
                </a:lnTo>
                <a:lnTo>
                  <a:pt x="1000658" y="835324"/>
                </a:lnTo>
                <a:lnTo>
                  <a:pt x="1006598" y="841265"/>
                </a:lnTo>
                <a:lnTo>
                  <a:pt x="1012538" y="847601"/>
                </a:lnTo>
                <a:lnTo>
                  <a:pt x="1018478" y="854333"/>
                </a:lnTo>
                <a:lnTo>
                  <a:pt x="1024022" y="861065"/>
                </a:lnTo>
                <a:lnTo>
                  <a:pt x="1029170" y="868193"/>
                </a:lnTo>
                <a:lnTo>
                  <a:pt x="1034318" y="875321"/>
                </a:lnTo>
                <a:lnTo>
                  <a:pt x="1038674" y="883242"/>
                </a:lnTo>
                <a:lnTo>
                  <a:pt x="1042634" y="890766"/>
                </a:lnTo>
                <a:lnTo>
                  <a:pt x="1046198" y="899082"/>
                </a:lnTo>
                <a:lnTo>
                  <a:pt x="1049762" y="907002"/>
                </a:lnTo>
                <a:lnTo>
                  <a:pt x="1052534" y="915319"/>
                </a:lnTo>
                <a:lnTo>
                  <a:pt x="1055306" y="924427"/>
                </a:lnTo>
                <a:lnTo>
                  <a:pt x="1057682" y="933139"/>
                </a:lnTo>
                <a:lnTo>
                  <a:pt x="1059266" y="941851"/>
                </a:lnTo>
                <a:lnTo>
                  <a:pt x="1060454" y="951356"/>
                </a:lnTo>
                <a:lnTo>
                  <a:pt x="1061642" y="960464"/>
                </a:lnTo>
                <a:lnTo>
                  <a:pt x="1062038" y="969572"/>
                </a:lnTo>
                <a:lnTo>
                  <a:pt x="1061642" y="979076"/>
                </a:lnTo>
                <a:lnTo>
                  <a:pt x="1060850" y="988185"/>
                </a:lnTo>
                <a:lnTo>
                  <a:pt x="1060058" y="997293"/>
                </a:lnTo>
                <a:lnTo>
                  <a:pt x="1058474" y="1006401"/>
                </a:lnTo>
                <a:lnTo>
                  <a:pt x="1056890" y="1015113"/>
                </a:lnTo>
                <a:lnTo>
                  <a:pt x="1054514" y="1023430"/>
                </a:lnTo>
                <a:lnTo>
                  <a:pt x="1051742" y="1032142"/>
                </a:lnTo>
                <a:lnTo>
                  <a:pt x="1048970" y="1040458"/>
                </a:lnTo>
                <a:lnTo>
                  <a:pt x="1045406" y="1048378"/>
                </a:lnTo>
                <a:lnTo>
                  <a:pt x="1041446" y="1056298"/>
                </a:lnTo>
                <a:lnTo>
                  <a:pt x="1037090" y="1063823"/>
                </a:lnTo>
                <a:lnTo>
                  <a:pt x="1032734" y="1071347"/>
                </a:lnTo>
                <a:lnTo>
                  <a:pt x="1027982" y="1078475"/>
                </a:lnTo>
                <a:lnTo>
                  <a:pt x="1022834" y="1085207"/>
                </a:lnTo>
                <a:lnTo>
                  <a:pt x="1016894" y="1091939"/>
                </a:lnTo>
                <a:lnTo>
                  <a:pt x="1010954" y="1098276"/>
                </a:lnTo>
                <a:lnTo>
                  <a:pt x="1005014" y="1104612"/>
                </a:lnTo>
                <a:lnTo>
                  <a:pt x="998677" y="1110552"/>
                </a:lnTo>
                <a:lnTo>
                  <a:pt x="991945" y="1116096"/>
                </a:lnTo>
                <a:lnTo>
                  <a:pt x="984817" y="1121244"/>
                </a:lnTo>
                <a:lnTo>
                  <a:pt x="977689" y="1126392"/>
                </a:lnTo>
                <a:lnTo>
                  <a:pt x="970165" y="1130352"/>
                </a:lnTo>
                <a:lnTo>
                  <a:pt x="962641" y="1134709"/>
                </a:lnTo>
                <a:lnTo>
                  <a:pt x="954721" y="1138273"/>
                </a:lnTo>
                <a:lnTo>
                  <a:pt x="946405" y="1141837"/>
                </a:lnTo>
                <a:lnTo>
                  <a:pt x="937693" y="1145005"/>
                </a:lnTo>
                <a:lnTo>
                  <a:pt x="929377" y="1147777"/>
                </a:lnTo>
                <a:lnTo>
                  <a:pt x="920665" y="1149757"/>
                </a:lnTo>
                <a:lnTo>
                  <a:pt x="911557" y="1151341"/>
                </a:lnTo>
                <a:lnTo>
                  <a:pt x="902845" y="1152529"/>
                </a:lnTo>
                <a:lnTo>
                  <a:pt x="893737" y="1153717"/>
                </a:lnTo>
                <a:lnTo>
                  <a:pt x="884233" y="1154113"/>
                </a:lnTo>
                <a:lnTo>
                  <a:pt x="875124" y="1154113"/>
                </a:lnTo>
                <a:lnTo>
                  <a:pt x="866016" y="1153321"/>
                </a:lnTo>
                <a:lnTo>
                  <a:pt x="856908" y="1152133"/>
                </a:lnTo>
                <a:lnTo>
                  <a:pt x="848196" y="1150549"/>
                </a:lnTo>
                <a:lnTo>
                  <a:pt x="839484" y="1148965"/>
                </a:lnTo>
                <a:lnTo>
                  <a:pt x="830772" y="1146589"/>
                </a:lnTo>
                <a:lnTo>
                  <a:pt x="822456" y="1143817"/>
                </a:lnTo>
                <a:lnTo>
                  <a:pt x="814536" y="1140649"/>
                </a:lnTo>
                <a:lnTo>
                  <a:pt x="806616" y="1137085"/>
                </a:lnTo>
                <a:lnTo>
                  <a:pt x="798696" y="1133521"/>
                </a:lnTo>
                <a:lnTo>
                  <a:pt x="791172" y="1129164"/>
                </a:lnTo>
                <a:lnTo>
                  <a:pt x="783648" y="1124412"/>
                </a:lnTo>
                <a:lnTo>
                  <a:pt x="776520" y="1119660"/>
                </a:lnTo>
                <a:lnTo>
                  <a:pt x="769392" y="1114512"/>
                </a:lnTo>
                <a:lnTo>
                  <a:pt x="762660" y="1108572"/>
                </a:lnTo>
                <a:lnTo>
                  <a:pt x="756323" y="1102632"/>
                </a:lnTo>
                <a:lnTo>
                  <a:pt x="750779" y="1096296"/>
                </a:lnTo>
                <a:lnTo>
                  <a:pt x="744839" y="1089959"/>
                </a:lnTo>
                <a:lnTo>
                  <a:pt x="739295" y="1083227"/>
                </a:lnTo>
                <a:lnTo>
                  <a:pt x="734147" y="1076099"/>
                </a:lnTo>
                <a:lnTo>
                  <a:pt x="728999" y="1068971"/>
                </a:lnTo>
                <a:lnTo>
                  <a:pt x="725039" y="1061447"/>
                </a:lnTo>
                <a:lnTo>
                  <a:pt x="720683" y="1053526"/>
                </a:lnTo>
                <a:lnTo>
                  <a:pt x="717119" y="1045606"/>
                </a:lnTo>
                <a:lnTo>
                  <a:pt x="713555" y="1036894"/>
                </a:lnTo>
                <a:lnTo>
                  <a:pt x="710783" y="1028578"/>
                </a:lnTo>
                <a:lnTo>
                  <a:pt x="708011" y="1020261"/>
                </a:lnTo>
                <a:lnTo>
                  <a:pt x="706031" y="1011549"/>
                </a:lnTo>
                <a:lnTo>
                  <a:pt x="704447" y="1002045"/>
                </a:lnTo>
                <a:lnTo>
                  <a:pt x="703259" y="993333"/>
                </a:lnTo>
                <a:lnTo>
                  <a:pt x="702071" y="983432"/>
                </a:lnTo>
                <a:lnTo>
                  <a:pt x="701675" y="974324"/>
                </a:lnTo>
                <a:lnTo>
                  <a:pt x="701675" y="965216"/>
                </a:lnTo>
                <a:lnTo>
                  <a:pt x="702071" y="955712"/>
                </a:lnTo>
                <a:lnTo>
                  <a:pt x="703655" y="946999"/>
                </a:lnTo>
                <a:lnTo>
                  <a:pt x="704843" y="938287"/>
                </a:lnTo>
                <a:lnTo>
                  <a:pt x="706427" y="929179"/>
                </a:lnTo>
                <a:lnTo>
                  <a:pt x="708803" y="920863"/>
                </a:lnTo>
                <a:lnTo>
                  <a:pt x="711575" y="912150"/>
                </a:lnTo>
                <a:lnTo>
                  <a:pt x="714743" y="904230"/>
                </a:lnTo>
                <a:lnTo>
                  <a:pt x="718307" y="895914"/>
                </a:lnTo>
                <a:lnTo>
                  <a:pt x="721871" y="887994"/>
                </a:lnTo>
                <a:lnTo>
                  <a:pt x="726227" y="880470"/>
                </a:lnTo>
                <a:lnTo>
                  <a:pt x="730979" y="872945"/>
                </a:lnTo>
                <a:lnTo>
                  <a:pt x="735335" y="865817"/>
                </a:lnTo>
                <a:lnTo>
                  <a:pt x="740879" y="858689"/>
                </a:lnTo>
                <a:lnTo>
                  <a:pt x="746423" y="851957"/>
                </a:lnTo>
                <a:lnTo>
                  <a:pt x="752363" y="845621"/>
                </a:lnTo>
                <a:lnTo>
                  <a:pt x="758303" y="839680"/>
                </a:lnTo>
                <a:lnTo>
                  <a:pt x="765036" y="833740"/>
                </a:lnTo>
                <a:lnTo>
                  <a:pt x="771768" y="828196"/>
                </a:lnTo>
                <a:lnTo>
                  <a:pt x="778500" y="823048"/>
                </a:lnTo>
                <a:lnTo>
                  <a:pt x="786024" y="818296"/>
                </a:lnTo>
                <a:lnTo>
                  <a:pt x="793152" y="813544"/>
                </a:lnTo>
                <a:lnTo>
                  <a:pt x="801072" y="809584"/>
                </a:lnTo>
                <a:lnTo>
                  <a:pt x="808992" y="805624"/>
                </a:lnTo>
                <a:lnTo>
                  <a:pt x="816912" y="802455"/>
                </a:lnTo>
                <a:lnTo>
                  <a:pt x="825624" y="799287"/>
                </a:lnTo>
                <a:lnTo>
                  <a:pt x="833940" y="796911"/>
                </a:lnTo>
                <a:lnTo>
                  <a:pt x="842652" y="794535"/>
                </a:lnTo>
                <a:lnTo>
                  <a:pt x="851760" y="792951"/>
                </a:lnTo>
                <a:lnTo>
                  <a:pt x="860868" y="791763"/>
                </a:lnTo>
                <a:lnTo>
                  <a:pt x="869976" y="790971"/>
                </a:lnTo>
                <a:lnTo>
                  <a:pt x="879480" y="790575"/>
                </a:lnTo>
                <a:close/>
                <a:moveTo>
                  <a:pt x="1278335" y="731440"/>
                </a:moveTo>
                <a:lnTo>
                  <a:pt x="322263" y="793353"/>
                </a:lnTo>
                <a:lnTo>
                  <a:pt x="319484" y="799306"/>
                </a:lnTo>
                <a:lnTo>
                  <a:pt x="316706" y="805259"/>
                </a:lnTo>
                <a:lnTo>
                  <a:pt x="313134" y="810815"/>
                </a:lnTo>
                <a:lnTo>
                  <a:pt x="309959" y="816372"/>
                </a:lnTo>
                <a:lnTo>
                  <a:pt x="305991" y="821531"/>
                </a:lnTo>
                <a:lnTo>
                  <a:pt x="301625" y="826690"/>
                </a:lnTo>
                <a:lnTo>
                  <a:pt x="297656" y="831850"/>
                </a:lnTo>
                <a:lnTo>
                  <a:pt x="292894" y="836612"/>
                </a:lnTo>
                <a:lnTo>
                  <a:pt x="288131" y="840978"/>
                </a:lnTo>
                <a:lnTo>
                  <a:pt x="283369" y="845343"/>
                </a:lnTo>
                <a:lnTo>
                  <a:pt x="278209" y="849312"/>
                </a:lnTo>
                <a:lnTo>
                  <a:pt x="272653" y="853678"/>
                </a:lnTo>
                <a:lnTo>
                  <a:pt x="267097" y="857647"/>
                </a:lnTo>
                <a:lnTo>
                  <a:pt x="261541" y="860822"/>
                </a:lnTo>
                <a:lnTo>
                  <a:pt x="255984" y="864393"/>
                </a:lnTo>
                <a:lnTo>
                  <a:pt x="249634" y="867172"/>
                </a:lnTo>
                <a:lnTo>
                  <a:pt x="667941" y="1135856"/>
                </a:lnTo>
                <a:lnTo>
                  <a:pt x="108744" y="1606550"/>
                </a:lnTo>
                <a:lnTo>
                  <a:pt x="129778" y="1631950"/>
                </a:lnTo>
                <a:lnTo>
                  <a:pt x="697310" y="1154509"/>
                </a:lnTo>
                <a:lnTo>
                  <a:pt x="820738" y="1233487"/>
                </a:lnTo>
                <a:lnTo>
                  <a:pt x="841772" y="1247775"/>
                </a:lnTo>
                <a:lnTo>
                  <a:pt x="949325" y="1240631"/>
                </a:lnTo>
                <a:lnTo>
                  <a:pt x="973932" y="1223565"/>
                </a:lnTo>
                <a:lnTo>
                  <a:pt x="1085453" y="1148556"/>
                </a:lnTo>
                <a:lnTo>
                  <a:pt x="1422400" y="1436290"/>
                </a:lnTo>
                <a:lnTo>
                  <a:pt x="1422400" y="1416843"/>
                </a:lnTo>
                <a:lnTo>
                  <a:pt x="1450578" y="1416843"/>
                </a:lnTo>
                <a:lnTo>
                  <a:pt x="1114028" y="1129506"/>
                </a:lnTo>
                <a:lnTo>
                  <a:pt x="1379141" y="951706"/>
                </a:lnTo>
                <a:lnTo>
                  <a:pt x="1369219" y="798512"/>
                </a:lnTo>
                <a:lnTo>
                  <a:pt x="1278335" y="731440"/>
                </a:lnTo>
                <a:close/>
                <a:moveTo>
                  <a:pt x="1317625" y="673100"/>
                </a:moveTo>
                <a:lnTo>
                  <a:pt x="275034" y="740568"/>
                </a:lnTo>
                <a:lnTo>
                  <a:pt x="274241" y="749300"/>
                </a:lnTo>
                <a:lnTo>
                  <a:pt x="272653" y="757634"/>
                </a:lnTo>
                <a:lnTo>
                  <a:pt x="270669" y="765175"/>
                </a:lnTo>
                <a:lnTo>
                  <a:pt x="267097" y="773112"/>
                </a:lnTo>
                <a:lnTo>
                  <a:pt x="263525" y="780256"/>
                </a:lnTo>
                <a:lnTo>
                  <a:pt x="259159" y="787400"/>
                </a:lnTo>
                <a:lnTo>
                  <a:pt x="254000" y="793750"/>
                </a:lnTo>
                <a:lnTo>
                  <a:pt x="248841" y="799703"/>
                </a:lnTo>
                <a:lnTo>
                  <a:pt x="242491" y="805656"/>
                </a:lnTo>
                <a:lnTo>
                  <a:pt x="236141" y="810815"/>
                </a:lnTo>
                <a:lnTo>
                  <a:pt x="228997" y="814784"/>
                </a:lnTo>
                <a:lnTo>
                  <a:pt x="221456" y="819150"/>
                </a:lnTo>
                <a:lnTo>
                  <a:pt x="213122" y="821928"/>
                </a:lnTo>
                <a:lnTo>
                  <a:pt x="204788" y="824706"/>
                </a:lnTo>
                <a:lnTo>
                  <a:pt x="196453" y="826293"/>
                </a:lnTo>
                <a:lnTo>
                  <a:pt x="187722" y="827484"/>
                </a:lnTo>
                <a:lnTo>
                  <a:pt x="215503" y="845343"/>
                </a:lnTo>
                <a:lnTo>
                  <a:pt x="222647" y="842565"/>
                </a:lnTo>
                <a:lnTo>
                  <a:pt x="228600" y="840184"/>
                </a:lnTo>
                <a:lnTo>
                  <a:pt x="234156" y="837803"/>
                </a:lnTo>
                <a:lnTo>
                  <a:pt x="239713" y="834628"/>
                </a:lnTo>
                <a:lnTo>
                  <a:pt x="245269" y="831453"/>
                </a:lnTo>
                <a:lnTo>
                  <a:pt x="250428" y="827484"/>
                </a:lnTo>
                <a:lnTo>
                  <a:pt x="255588" y="823912"/>
                </a:lnTo>
                <a:lnTo>
                  <a:pt x="259953" y="819943"/>
                </a:lnTo>
                <a:lnTo>
                  <a:pt x="264716" y="815181"/>
                </a:lnTo>
                <a:lnTo>
                  <a:pt x="269081" y="810815"/>
                </a:lnTo>
                <a:lnTo>
                  <a:pt x="272653" y="806053"/>
                </a:lnTo>
                <a:lnTo>
                  <a:pt x="276622" y="800893"/>
                </a:lnTo>
                <a:lnTo>
                  <a:pt x="280194" y="796131"/>
                </a:lnTo>
                <a:lnTo>
                  <a:pt x="283369" y="790575"/>
                </a:lnTo>
                <a:lnTo>
                  <a:pt x="286147" y="785018"/>
                </a:lnTo>
                <a:lnTo>
                  <a:pt x="288528" y="779065"/>
                </a:lnTo>
                <a:lnTo>
                  <a:pt x="291306" y="773112"/>
                </a:lnTo>
                <a:lnTo>
                  <a:pt x="294878" y="762000"/>
                </a:lnTo>
                <a:lnTo>
                  <a:pt x="1301354" y="696912"/>
                </a:lnTo>
                <a:lnTo>
                  <a:pt x="1306513" y="707231"/>
                </a:lnTo>
                <a:lnTo>
                  <a:pt x="1309688" y="713184"/>
                </a:lnTo>
                <a:lnTo>
                  <a:pt x="1313657" y="719137"/>
                </a:lnTo>
                <a:lnTo>
                  <a:pt x="1317228" y="724693"/>
                </a:lnTo>
                <a:lnTo>
                  <a:pt x="1321594" y="729853"/>
                </a:lnTo>
                <a:lnTo>
                  <a:pt x="1326357" y="735012"/>
                </a:lnTo>
                <a:lnTo>
                  <a:pt x="1330722" y="739378"/>
                </a:lnTo>
                <a:lnTo>
                  <a:pt x="1335882" y="744140"/>
                </a:lnTo>
                <a:lnTo>
                  <a:pt x="1341438" y="748506"/>
                </a:lnTo>
                <a:lnTo>
                  <a:pt x="1346994" y="752078"/>
                </a:lnTo>
                <a:lnTo>
                  <a:pt x="1352947" y="755650"/>
                </a:lnTo>
                <a:lnTo>
                  <a:pt x="1358504" y="758428"/>
                </a:lnTo>
                <a:lnTo>
                  <a:pt x="1364457" y="761206"/>
                </a:lnTo>
                <a:lnTo>
                  <a:pt x="1370807" y="763984"/>
                </a:lnTo>
                <a:lnTo>
                  <a:pt x="1377554" y="765968"/>
                </a:lnTo>
                <a:lnTo>
                  <a:pt x="1383904" y="767556"/>
                </a:lnTo>
                <a:lnTo>
                  <a:pt x="1390650" y="769143"/>
                </a:lnTo>
                <a:lnTo>
                  <a:pt x="1404938" y="771128"/>
                </a:lnTo>
                <a:lnTo>
                  <a:pt x="1415257" y="927497"/>
                </a:lnTo>
                <a:lnTo>
                  <a:pt x="1436291" y="913606"/>
                </a:lnTo>
                <a:lnTo>
                  <a:pt x="1425178" y="746522"/>
                </a:lnTo>
                <a:lnTo>
                  <a:pt x="1421210" y="747315"/>
                </a:lnTo>
                <a:lnTo>
                  <a:pt x="1416844" y="747712"/>
                </a:lnTo>
                <a:lnTo>
                  <a:pt x="1407716" y="747712"/>
                </a:lnTo>
                <a:lnTo>
                  <a:pt x="1398588" y="747315"/>
                </a:lnTo>
                <a:lnTo>
                  <a:pt x="1390254" y="746125"/>
                </a:lnTo>
                <a:lnTo>
                  <a:pt x="1381919" y="743743"/>
                </a:lnTo>
                <a:lnTo>
                  <a:pt x="1373982" y="740965"/>
                </a:lnTo>
                <a:lnTo>
                  <a:pt x="1366441" y="737393"/>
                </a:lnTo>
                <a:lnTo>
                  <a:pt x="1359297" y="733425"/>
                </a:lnTo>
                <a:lnTo>
                  <a:pt x="1352550" y="728662"/>
                </a:lnTo>
                <a:lnTo>
                  <a:pt x="1346200" y="723503"/>
                </a:lnTo>
                <a:lnTo>
                  <a:pt x="1340247" y="717550"/>
                </a:lnTo>
                <a:lnTo>
                  <a:pt x="1334691" y="711200"/>
                </a:lnTo>
                <a:lnTo>
                  <a:pt x="1329928" y="704453"/>
                </a:lnTo>
                <a:lnTo>
                  <a:pt x="1325960" y="696912"/>
                </a:lnTo>
                <a:lnTo>
                  <a:pt x="1322388" y="689372"/>
                </a:lnTo>
                <a:lnTo>
                  <a:pt x="1320007" y="681434"/>
                </a:lnTo>
                <a:lnTo>
                  <a:pt x="1317625" y="673100"/>
                </a:lnTo>
                <a:close/>
                <a:moveTo>
                  <a:pt x="1748449" y="607226"/>
                </a:moveTo>
                <a:lnTo>
                  <a:pt x="1749425" y="611106"/>
                </a:lnTo>
                <a:lnTo>
                  <a:pt x="1749425" y="614362"/>
                </a:lnTo>
                <a:lnTo>
                  <a:pt x="1748449" y="607226"/>
                </a:lnTo>
                <a:close/>
                <a:moveTo>
                  <a:pt x="1746250" y="598487"/>
                </a:moveTo>
                <a:lnTo>
                  <a:pt x="1748367" y="606628"/>
                </a:lnTo>
                <a:lnTo>
                  <a:pt x="1748449" y="607226"/>
                </a:lnTo>
                <a:lnTo>
                  <a:pt x="1746250" y="598487"/>
                </a:lnTo>
                <a:close/>
                <a:moveTo>
                  <a:pt x="1339511" y="455612"/>
                </a:moveTo>
                <a:lnTo>
                  <a:pt x="1346255" y="465182"/>
                </a:lnTo>
                <a:lnTo>
                  <a:pt x="1350222" y="470764"/>
                </a:lnTo>
                <a:lnTo>
                  <a:pt x="1354586" y="475549"/>
                </a:lnTo>
                <a:lnTo>
                  <a:pt x="1359743" y="480733"/>
                </a:lnTo>
                <a:lnTo>
                  <a:pt x="1364503" y="485518"/>
                </a:lnTo>
                <a:lnTo>
                  <a:pt x="1369660" y="489505"/>
                </a:lnTo>
                <a:lnTo>
                  <a:pt x="1375214" y="493492"/>
                </a:lnTo>
                <a:lnTo>
                  <a:pt x="1381164" y="496682"/>
                </a:lnTo>
                <a:lnTo>
                  <a:pt x="1387115" y="500271"/>
                </a:lnTo>
                <a:lnTo>
                  <a:pt x="1393065" y="503062"/>
                </a:lnTo>
                <a:lnTo>
                  <a:pt x="1399016" y="505853"/>
                </a:lnTo>
                <a:lnTo>
                  <a:pt x="1405363" y="507847"/>
                </a:lnTo>
                <a:lnTo>
                  <a:pt x="1412106" y="509442"/>
                </a:lnTo>
                <a:lnTo>
                  <a:pt x="1418454" y="510638"/>
                </a:lnTo>
                <a:lnTo>
                  <a:pt x="1425197" y="512233"/>
                </a:lnTo>
                <a:lnTo>
                  <a:pt x="1431941" y="512632"/>
                </a:lnTo>
                <a:lnTo>
                  <a:pt x="1439082" y="513031"/>
                </a:lnTo>
                <a:lnTo>
                  <a:pt x="1453759" y="513031"/>
                </a:lnTo>
                <a:lnTo>
                  <a:pt x="1468437" y="578424"/>
                </a:lnTo>
                <a:lnTo>
                  <a:pt x="1464470" y="576829"/>
                </a:lnTo>
                <a:lnTo>
                  <a:pt x="1460503" y="575234"/>
                </a:lnTo>
                <a:lnTo>
                  <a:pt x="1456536" y="574038"/>
                </a:lnTo>
                <a:lnTo>
                  <a:pt x="1452173" y="572842"/>
                </a:lnTo>
                <a:lnTo>
                  <a:pt x="1448206" y="571645"/>
                </a:lnTo>
                <a:lnTo>
                  <a:pt x="1443445" y="571247"/>
                </a:lnTo>
                <a:lnTo>
                  <a:pt x="1439082" y="570848"/>
                </a:lnTo>
                <a:lnTo>
                  <a:pt x="1434718" y="571247"/>
                </a:lnTo>
                <a:lnTo>
                  <a:pt x="1428371" y="571645"/>
                </a:lnTo>
                <a:lnTo>
                  <a:pt x="1422420" y="545727"/>
                </a:lnTo>
                <a:lnTo>
                  <a:pt x="1415280" y="544531"/>
                </a:lnTo>
                <a:lnTo>
                  <a:pt x="1407743" y="543335"/>
                </a:lnTo>
                <a:lnTo>
                  <a:pt x="1400602" y="541740"/>
                </a:lnTo>
                <a:lnTo>
                  <a:pt x="1393462" y="540145"/>
                </a:lnTo>
                <a:lnTo>
                  <a:pt x="1386718" y="537354"/>
                </a:lnTo>
                <a:lnTo>
                  <a:pt x="1379974" y="534961"/>
                </a:lnTo>
                <a:lnTo>
                  <a:pt x="1373230" y="532569"/>
                </a:lnTo>
                <a:lnTo>
                  <a:pt x="1366487" y="528980"/>
                </a:lnTo>
                <a:lnTo>
                  <a:pt x="1360536" y="525790"/>
                </a:lnTo>
                <a:lnTo>
                  <a:pt x="1354189" y="521803"/>
                </a:lnTo>
                <a:lnTo>
                  <a:pt x="1348239" y="518214"/>
                </a:lnTo>
                <a:lnTo>
                  <a:pt x="1342288" y="513429"/>
                </a:lnTo>
                <a:lnTo>
                  <a:pt x="1336735" y="509043"/>
                </a:lnTo>
                <a:lnTo>
                  <a:pt x="1331974" y="503860"/>
                </a:lnTo>
                <a:lnTo>
                  <a:pt x="1326817" y="499075"/>
                </a:lnTo>
                <a:lnTo>
                  <a:pt x="1322057" y="493891"/>
                </a:lnTo>
                <a:lnTo>
                  <a:pt x="805561" y="611918"/>
                </a:lnTo>
                <a:lnTo>
                  <a:pt x="598487" y="625475"/>
                </a:lnTo>
                <a:lnTo>
                  <a:pt x="1339511" y="455612"/>
                </a:lnTo>
                <a:close/>
                <a:moveTo>
                  <a:pt x="1546225" y="442912"/>
                </a:moveTo>
                <a:lnTo>
                  <a:pt x="1655762" y="525609"/>
                </a:lnTo>
                <a:lnTo>
                  <a:pt x="1674416" y="539062"/>
                </a:lnTo>
                <a:lnTo>
                  <a:pt x="1684338" y="546184"/>
                </a:lnTo>
                <a:lnTo>
                  <a:pt x="1693466" y="553702"/>
                </a:lnTo>
                <a:lnTo>
                  <a:pt x="1702594" y="561615"/>
                </a:lnTo>
                <a:lnTo>
                  <a:pt x="1711325" y="569924"/>
                </a:lnTo>
                <a:lnTo>
                  <a:pt x="1715294" y="574672"/>
                </a:lnTo>
                <a:lnTo>
                  <a:pt x="1719262" y="579421"/>
                </a:lnTo>
                <a:lnTo>
                  <a:pt x="1722438" y="583773"/>
                </a:lnTo>
                <a:lnTo>
                  <a:pt x="1726009" y="588917"/>
                </a:lnTo>
                <a:lnTo>
                  <a:pt x="1728788" y="594456"/>
                </a:lnTo>
                <a:lnTo>
                  <a:pt x="1731962" y="599996"/>
                </a:lnTo>
                <a:lnTo>
                  <a:pt x="1733947" y="605140"/>
                </a:lnTo>
                <a:lnTo>
                  <a:pt x="1735931" y="611075"/>
                </a:lnTo>
                <a:lnTo>
                  <a:pt x="1737519" y="617406"/>
                </a:lnTo>
                <a:lnTo>
                  <a:pt x="1739106" y="623736"/>
                </a:lnTo>
                <a:lnTo>
                  <a:pt x="1739900" y="630463"/>
                </a:lnTo>
                <a:lnTo>
                  <a:pt x="1739900" y="637585"/>
                </a:lnTo>
                <a:lnTo>
                  <a:pt x="1739900" y="644707"/>
                </a:lnTo>
                <a:lnTo>
                  <a:pt x="1739106" y="652225"/>
                </a:lnTo>
                <a:lnTo>
                  <a:pt x="1737519" y="660534"/>
                </a:lnTo>
                <a:lnTo>
                  <a:pt x="1735931" y="668844"/>
                </a:lnTo>
                <a:lnTo>
                  <a:pt x="1733550" y="677153"/>
                </a:lnTo>
                <a:lnTo>
                  <a:pt x="1730375" y="685858"/>
                </a:lnTo>
                <a:lnTo>
                  <a:pt x="1726803" y="695354"/>
                </a:lnTo>
                <a:lnTo>
                  <a:pt x="1722438" y="704850"/>
                </a:lnTo>
                <a:lnTo>
                  <a:pt x="1721247" y="697332"/>
                </a:lnTo>
                <a:lnTo>
                  <a:pt x="1719262" y="689814"/>
                </a:lnTo>
                <a:lnTo>
                  <a:pt x="1716088" y="682297"/>
                </a:lnTo>
                <a:lnTo>
                  <a:pt x="1712912" y="674383"/>
                </a:lnTo>
                <a:lnTo>
                  <a:pt x="1708150" y="666865"/>
                </a:lnTo>
                <a:lnTo>
                  <a:pt x="1702991" y="658556"/>
                </a:lnTo>
                <a:lnTo>
                  <a:pt x="1697831" y="651038"/>
                </a:lnTo>
                <a:lnTo>
                  <a:pt x="1691481" y="643125"/>
                </a:lnTo>
                <a:lnTo>
                  <a:pt x="1685131" y="635607"/>
                </a:lnTo>
                <a:lnTo>
                  <a:pt x="1678384" y="628089"/>
                </a:lnTo>
                <a:lnTo>
                  <a:pt x="1670844" y="620967"/>
                </a:lnTo>
                <a:lnTo>
                  <a:pt x="1663700" y="613844"/>
                </a:lnTo>
                <a:lnTo>
                  <a:pt x="1655762" y="607118"/>
                </a:lnTo>
                <a:lnTo>
                  <a:pt x="1648222" y="600787"/>
                </a:lnTo>
                <a:lnTo>
                  <a:pt x="1632744" y="588521"/>
                </a:lnTo>
                <a:lnTo>
                  <a:pt x="1569244" y="541831"/>
                </a:lnTo>
                <a:lnTo>
                  <a:pt x="1546225" y="442912"/>
                </a:lnTo>
                <a:close/>
                <a:moveTo>
                  <a:pt x="1465263" y="354012"/>
                </a:moveTo>
                <a:lnTo>
                  <a:pt x="1469232" y="354409"/>
                </a:lnTo>
                <a:lnTo>
                  <a:pt x="1472407" y="355203"/>
                </a:lnTo>
                <a:lnTo>
                  <a:pt x="1475582" y="357187"/>
                </a:lnTo>
                <a:lnTo>
                  <a:pt x="1478360" y="359172"/>
                </a:lnTo>
                <a:lnTo>
                  <a:pt x="1480741" y="361553"/>
                </a:lnTo>
                <a:lnTo>
                  <a:pt x="1482725" y="364728"/>
                </a:lnTo>
                <a:lnTo>
                  <a:pt x="1483916" y="368300"/>
                </a:lnTo>
                <a:lnTo>
                  <a:pt x="1585516" y="813197"/>
                </a:lnTo>
                <a:lnTo>
                  <a:pt x="1625600" y="786606"/>
                </a:lnTo>
                <a:lnTo>
                  <a:pt x="1682750" y="747712"/>
                </a:lnTo>
                <a:lnTo>
                  <a:pt x="1690291" y="742553"/>
                </a:lnTo>
                <a:lnTo>
                  <a:pt x="1697038" y="736600"/>
                </a:lnTo>
                <a:lnTo>
                  <a:pt x="1703388" y="730647"/>
                </a:lnTo>
                <a:lnTo>
                  <a:pt x="1709341" y="724297"/>
                </a:lnTo>
                <a:lnTo>
                  <a:pt x="1715294" y="718343"/>
                </a:lnTo>
                <a:lnTo>
                  <a:pt x="1720454" y="711993"/>
                </a:lnTo>
                <a:lnTo>
                  <a:pt x="1725216" y="705247"/>
                </a:lnTo>
                <a:lnTo>
                  <a:pt x="1729185" y="698500"/>
                </a:lnTo>
                <a:lnTo>
                  <a:pt x="1733550" y="691753"/>
                </a:lnTo>
                <a:lnTo>
                  <a:pt x="1736725" y="685006"/>
                </a:lnTo>
                <a:lnTo>
                  <a:pt x="1739900" y="678259"/>
                </a:lnTo>
                <a:lnTo>
                  <a:pt x="1742282" y="671115"/>
                </a:lnTo>
                <a:lnTo>
                  <a:pt x="1744663" y="664368"/>
                </a:lnTo>
                <a:lnTo>
                  <a:pt x="1746647" y="657225"/>
                </a:lnTo>
                <a:lnTo>
                  <a:pt x="1747838" y="650081"/>
                </a:lnTo>
                <a:lnTo>
                  <a:pt x="1749029" y="642937"/>
                </a:lnTo>
                <a:lnTo>
                  <a:pt x="1752997" y="1247378"/>
                </a:lnTo>
                <a:lnTo>
                  <a:pt x="1992313" y="1247378"/>
                </a:lnTo>
                <a:lnTo>
                  <a:pt x="1992313" y="1430337"/>
                </a:lnTo>
                <a:lnTo>
                  <a:pt x="1920082" y="1430337"/>
                </a:lnTo>
                <a:lnTo>
                  <a:pt x="1920082" y="1599803"/>
                </a:lnTo>
                <a:lnTo>
                  <a:pt x="1992313" y="1599803"/>
                </a:lnTo>
                <a:lnTo>
                  <a:pt x="1992313" y="1782762"/>
                </a:lnTo>
                <a:lnTo>
                  <a:pt x="1494235" y="1782762"/>
                </a:lnTo>
                <a:lnTo>
                  <a:pt x="1494235" y="1677590"/>
                </a:lnTo>
                <a:lnTo>
                  <a:pt x="1483916" y="1677987"/>
                </a:lnTo>
                <a:lnTo>
                  <a:pt x="1473597" y="1678384"/>
                </a:lnTo>
                <a:lnTo>
                  <a:pt x="280194" y="1678384"/>
                </a:lnTo>
                <a:lnTo>
                  <a:pt x="265906" y="1677987"/>
                </a:lnTo>
                <a:lnTo>
                  <a:pt x="251619" y="1677193"/>
                </a:lnTo>
                <a:lnTo>
                  <a:pt x="237728" y="1675209"/>
                </a:lnTo>
                <a:lnTo>
                  <a:pt x="223838" y="1672828"/>
                </a:lnTo>
                <a:lnTo>
                  <a:pt x="210344" y="1669653"/>
                </a:lnTo>
                <a:lnTo>
                  <a:pt x="196850" y="1665684"/>
                </a:lnTo>
                <a:lnTo>
                  <a:pt x="183753" y="1661318"/>
                </a:lnTo>
                <a:lnTo>
                  <a:pt x="171053" y="1656556"/>
                </a:lnTo>
                <a:lnTo>
                  <a:pt x="158750" y="1651000"/>
                </a:lnTo>
                <a:lnTo>
                  <a:pt x="146447" y="1644650"/>
                </a:lnTo>
                <a:lnTo>
                  <a:pt x="134938" y="1637903"/>
                </a:lnTo>
                <a:lnTo>
                  <a:pt x="123428" y="1630759"/>
                </a:lnTo>
                <a:lnTo>
                  <a:pt x="112316" y="1622822"/>
                </a:lnTo>
                <a:lnTo>
                  <a:pt x="101997" y="1614090"/>
                </a:lnTo>
                <a:lnTo>
                  <a:pt x="91678" y="1605756"/>
                </a:lnTo>
                <a:lnTo>
                  <a:pt x="82153" y="1596628"/>
                </a:lnTo>
                <a:lnTo>
                  <a:pt x="73025" y="1586309"/>
                </a:lnTo>
                <a:lnTo>
                  <a:pt x="63897" y="1576387"/>
                </a:lnTo>
                <a:lnTo>
                  <a:pt x="55563" y="1565672"/>
                </a:lnTo>
                <a:lnTo>
                  <a:pt x="48022" y="1554956"/>
                </a:lnTo>
                <a:lnTo>
                  <a:pt x="40481" y="1543447"/>
                </a:lnTo>
                <a:lnTo>
                  <a:pt x="33734" y="1531540"/>
                </a:lnTo>
                <a:lnTo>
                  <a:pt x="27781" y="1519634"/>
                </a:lnTo>
                <a:lnTo>
                  <a:pt x="21828" y="1507331"/>
                </a:lnTo>
                <a:lnTo>
                  <a:pt x="16669" y="1494631"/>
                </a:lnTo>
                <a:lnTo>
                  <a:pt x="12700" y="1481534"/>
                </a:lnTo>
                <a:lnTo>
                  <a:pt x="8731" y="1468437"/>
                </a:lnTo>
                <a:lnTo>
                  <a:pt x="5953" y="1454547"/>
                </a:lnTo>
                <a:lnTo>
                  <a:pt x="3175" y="1441053"/>
                </a:lnTo>
                <a:lnTo>
                  <a:pt x="1588" y="1426765"/>
                </a:lnTo>
                <a:lnTo>
                  <a:pt x="397" y="1412875"/>
                </a:lnTo>
                <a:lnTo>
                  <a:pt x="0" y="1397793"/>
                </a:lnTo>
                <a:lnTo>
                  <a:pt x="0" y="658018"/>
                </a:lnTo>
                <a:lnTo>
                  <a:pt x="1588" y="663972"/>
                </a:lnTo>
                <a:lnTo>
                  <a:pt x="3572" y="670322"/>
                </a:lnTo>
                <a:lnTo>
                  <a:pt x="5953" y="676275"/>
                </a:lnTo>
                <a:lnTo>
                  <a:pt x="8334" y="682228"/>
                </a:lnTo>
                <a:lnTo>
                  <a:pt x="11509" y="688578"/>
                </a:lnTo>
                <a:lnTo>
                  <a:pt x="14288" y="694531"/>
                </a:lnTo>
                <a:lnTo>
                  <a:pt x="17463" y="699690"/>
                </a:lnTo>
                <a:lnTo>
                  <a:pt x="21431" y="705643"/>
                </a:lnTo>
                <a:lnTo>
                  <a:pt x="25797" y="711200"/>
                </a:lnTo>
                <a:lnTo>
                  <a:pt x="30163" y="717153"/>
                </a:lnTo>
                <a:lnTo>
                  <a:pt x="34925" y="722312"/>
                </a:lnTo>
                <a:lnTo>
                  <a:pt x="40084" y="727472"/>
                </a:lnTo>
                <a:lnTo>
                  <a:pt x="45641" y="732631"/>
                </a:lnTo>
                <a:lnTo>
                  <a:pt x="50800" y="738187"/>
                </a:lnTo>
                <a:lnTo>
                  <a:pt x="56753" y="742950"/>
                </a:lnTo>
                <a:lnTo>
                  <a:pt x="63103" y="747712"/>
                </a:lnTo>
                <a:lnTo>
                  <a:pt x="83344" y="760809"/>
                </a:lnTo>
                <a:lnTo>
                  <a:pt x="130572" y="790972"/>
                </a:lnTo>
                <a:lnTo>
                  <a:pt x="125809" y="719137"/>
                </a:lnTo>
                <a:lnTo>
                  <a:pt x="125809" y="715962"/>
                </a:lnTo>
                <a:lnTo>
                  <a:pt x="127000" y="711993"/>
                </a:lnTo>
                <a:lnTo>
                  <a:pt x="128588" y="709215"/>
                </a:lnTo>
                <a:lnTo>
                  <a:pt x="130175" y="706040"/>
                </a:lnTo>
                <a:lnTo>
                  <a:pt x="132953" y="703659"/>
                </a:lnTo>
                <a:lnTo>
                  <a:pt x="136128" y="702072"/>
                </a:lnTo>
                <a:lnTo>
                  <a:pt x="139303" y="700484"/>
                </a:lnTo>
                <a:lnTo>
                  <a:pt x="142875" y="699690"/>
                </a:lnTo>
                <a:lnTo>
                  <a:pt x="1437878" y="615950"/>
                </a:lnTo>
                <a:lnTo>
                  <a:pt x="1441847" y="615950"/>
                </a:lnTo>
                <a:lnTo>
                  <a:pt x="1445022" y="616743"/>
                </a:lnTo>
                <a:lnTo>
                  <a:pt x="1448594" y="618331"/>
                </a:lnTo>
                <a:lnTo>
                  <a:pt x="1451372" y="620712"/>
                </a:lnTo>
                <a:lnTo>
                  <a:pt x="1453357" y="623093"/>
                </a:lnTo>
                <a:lnTo>
                  <a:pt x="1455738" y="625872"/>
                </a:lnTo>
                <a:lnTo>
                  <a:pt x="1456928" y="629443"/>
                </a:lnTo>
                <a:lnTo>
                  <a:pt x="1457722" y="633412"/>
                </a:lnTo>
                <a:lnTo>
                  <a:pt x="1473994" y="887809"/>
                </a:lnTo>
                <a:lnTo>
                  <a:pt x="1517254" y="859234"/>
                </a:lnTo>
                <a:lnTo>
                  <a:pt x="1511300" y="764381"/>
                </a:lnTo>
                <a:lnTo>
                  <a:pt x="1530747" y="850106"/>
                </a:lnTo>
                <a:lnTo>
                  <a:pt x="1550194" y="837009"/>
                </a:lnTo>
                <a:lnTo>
                  <a:pt x="1500585" y="620315"/>
                </a:lnTo>
                <a:lnTo>
                  <a:pt x="1499791" y="616743"/>
                </a:lnTo>
                <a:lnTo>
                  <a:pt x="1470025" y="485378"/>
                </a:lnTo>
                <a:lnTo>
                  <a:pt x="1465660" y="486965"/>
                </a:lnTo>
                <a:lnTo>
                  <a:pt x="1461691" y="488156"/>
                </a:lnTo>
                <a:lnTo>
                  <a:pt x="1452563" y="489743"/>
                </a:lnTo>
                <a:lnTo>
                  <a:pt x="1443832" y="490537"/>
                </a:lnTo>
                <a:lnTo>
                  <a:pt x="1435497" y="490140"/>
                </a:lnTo>
                <a:lnTo>
                  <a:pt x="1426369" y="489743"/>
                </a:lnTo>
                <a:lnTo>
                  <a:pt x="1418432" y="488156"/>
                </a:lnTo>
                <a:lnTo>
                  <a:pt x="1410097" y="486172"/>
                </a:lnTo>
                <a:lnTo>
                  <a:pt x="1402557" y="482997"/>
                </a:lnTo>
                <a:lnTo>
                  <a:pt x="1395016" y="479425"/>
                </a:lnTo>
                <a:lnTo>
                  <a:pt x="1387872" y="475059"/>
                </a:lnTo>
                <a:lnTo>
                  <a:pt x="1381125" y="469900"/>
                </a:lnTo>
                <a:lnTo>
                  <a:pt x="1375172" y="465137"/>
                </a:lnTo>
                <a:lnTo>
                  <a:pt x="1369219" y="458787"/>
                </a:lnTo>
                <a:lnTo>
                  <a:pt x="1364060" y="452437"/>
                </a:lnTo>
                <a:lnTo>
                  <a:pt x="1359694" y="445690"/>
                </a:lnTo>
                <a:lnTo>
                  <a:pt x="1355725" y="438150"/>
                </a:lnTo>
                <a:lnTo>
                  <a:pt x="1352550" y="430212"/>
                </a:lnTo>
                <a:lnTo>
                  <a:pt x="457597" y="634603"/>
                </a:lnTo>
                <a:lnTo>
                  <a:pt x="184944" y="652065"/>
                </a:lnTo>
                <a:lnTo>
                  <a:pt x="186928" y="649287"/>
                </a:lnTo>
                <a:lnTo>
                  <a:pt x="189706" y="646906"/>
                </a:lnTo>
                <a:lnTo>
                  <a:pt x="192881" y="644525"/>
                </a:lnTo>
                <a:lnTo>
                  <a:pt x="196850" y="643334"/>
                </a:lnTo>
                <a:lnTo>
                  <a:pt x="1461691" y="354409"/>
                </a:lnTo>
                <a:lnTo>
                  <a:pt x="1465263" y="354012"/>
                </a:lnTo>
                <a:close/>
                <a:moveTo>
                  <a:pt x="856609" y="0"/>
                </a:moveTo>
                <a:lnTo>
                  <a:pt x="867718" y="0"/>
                </a:lnTo>
                <a:lnTo>
                  <a:pt x="878034" y="0"/>
                </a:lnTo>
                <a:lnTo>
                  <a:pt x="888747" y="794"/>
                </a:lnTo>
                <a:lnTo>
                  <a:pt x="899856" y="1587"/>
                </a:lnTo>
                <a:lnTo>
                  <a:pt x="910172" y="2778"/>
                </a:lnTo>
                <a:lnTo>
                  <a:pt x="920884" y="4762"/>
                </a:lnTo>
                <a:lnTo>
                  <a:pt x="930803" y="6747"/>
                </a:lnTo>
                <a:lnTo>
                  <a:pt x="941516" y="9128"/>
                </a:lnTo>
                <a:lnTo>
                  <a:pt x="951435" y="12303"/>
                </a:lnTo>
                <a:lnTo>
                  <a:pt x="961751" y="15478"/>
                </a:lnTo>
                <a:lnTo>
                  <a:pt x="971273" y="19050"/>
                </a:lnTo>
                <a:lnTo>
                  <a:pt x="981192" y="23019"/>
                </a:lnTo>
                <a:lnTo>
                  <a:pt x="990318" y="27384"/>
                </a:lnTo>
                <a:lnTo>
                  <a:pt x="999443" y="32544"/>
                </a:lnTo>
                <a:lnTo>
                  <a:pt x="1008569" y="37703"/>
                </a:lnTo>
                <a:lnTo>
                  <a:pt x="1016901" y="42862"/>
                </a:lnTo>
                <a:lnTo>
                  <a:pt x="1025233" y="48816"/>
                </a:lnTo>
                <a:lnTo>
                  <a:pt x="1390650" y="324247"/>
                </a:lnTo>
                <a:lnTo>
                  <a:pt x="1300982" y="344884"/>
                </a:lnTo>
                <a:lnTo>
                  <a:pt x="976828" y="107553"/>
                </a:lnTo>
                <a:lnTo>
                  <a:pt x="968892" y="101600"/>
                </a:lnTo>
                <a:lnTo>
                  <a:pt x="960560" y="96044"/>
                </a:lnTo>
                <a:lnTo>
                  <a:pt x="951832" y="91678"/>
                </a:lnTo>
                <a:lnTo>
                  <a:pt x="943103" y="87312"/>
                </a:lnTo>
                <a:lnTo>
                  <a:pt x="934771" y="83741"/>
                </a:lnTo>
                <a:lnTo>
                  <a:pt x="925646" y="80962"/>
                </a:lnTo>
                <a:lnTo>
                  <a:pt x="916917" y="78581"/>
                </a:lnTo>
                <a:lnTo>
                  <a:pt x="908188" y="76200"/>
                </a:lnTo>
                <a:lnTo>
                  <a:pt x="899459" y="74612"/>
                </a:lnTo>
                <a:lnTo>
                  <a:pt x="890334" y="73422"/>
                </a:lnTo>
                <a:lnTo>
                  <a:pt x="881208" y="73025"/>
                </a:lnTo>
                <a:lnTo>
                  <a:pt x="872479" y="73025"/>
                </a:lnTo>
                <a:lnTo>
                  <a:pt x="862957" y="73025"/>
                </a:lnTo>
                <a:lnTo>
                  <a:pt x="853832" y="73819"/>
                </a:lnTo>
                <a:lnTo>
                  <a:pt x="845103" y="74612"/>
                </a:lnTo>
                <a:lnTo>
                  <a:pt x="835581" y="76200"/>
                </a:lnTo>
                <a:lnTo>
                  <a:pt x="826455" y="78581"/>
                </a:lnTo>
                <a:lnTo>
                  <a:pt x="817330" y="80566"/>
                </a:lnTo>
                <a:lnTo>
                  <a:pt x="808204" y="82947"/>
                </a:lnTo>
                <a:lnTo>
                  <a:pt x="799079" y="86122"/>
                </a:lnTo>
                <a:lnTo>
                  <a:pt x="789953" y="89297"/>
                </a:lnTo>
                <a:lnTo>
                  <a:pt x="780828" y="93266"/>
                </a:lnTo>
                <a:lnTo>
                  <a:pt x="772099" y="96837"/>
                </a:lnTo>
                <a:lnTo>
                  <a:pt x="762973" y="101203"/>
                </a:lnTo>
                <a:lnTo>
                  <a:pt x="754244" y="105966"/>
                </a:lnTo>
                <a:lnTo>
                  <a:pt x="745516" y="110331"/>
                </a:lnTo>
                <a:lnTo>
                  <a:pt x="728058" y="120650"/>
                </a:lnTo>
                <a:lnTo>
                  <a:pt x="710998" y="132159"/>
                </a:lnTo>
                <a:lnTo>
                  <a:pt x="694334" y="143669"/>
                </a:lnTo>
                <a:lnTo>
                  <a:pt x="121807" y="584201"/>
                </a:lnTo>
                <a:lnTo>
                  <a:pt x="105539" y="595710"/>
                </a:lnTo>
                <a:lnTo>
                  <a:pt x="88479" y="607616"/>
                </a:lnTo>
                <a:lnTo>
                  <a:pt x="70228" y="619522"/>
                </a:lnTo>
                <a:lnTo>
                  <a:pt x="53167" y="630238"/>
                </a:lnTo>
                <a:lnTo>
                  <a:pt x="22616" y="649288"/>
                </a:lnTo>
                <a:lnTo>
                  <a:pt x="12300" y="656829"/>
                </a:lnTo>
                <a:lnTo>
                  <a:pt x="7936" y="660004"/>
                </a:lnTo>
                <a:lnTo>
                  <a:pt x="5556" y="661988"/>
                </a:lnTo>
                <a:lnTo>
                  <a:pt x="4762" y="653654"/>
                </a:lnTo>
                <a:lnTo>
                  <a:pt x="5556" y="644129"/>
                </a:lnTo>
                <a:lnTo>
                  <a:pt x="6746" y="635398"/>
                </a:lnTo>
                <a:lnTo>
                  <a:pt x="8333" y="626269"/>
                </a:lnTo>
                <a:lnTo>
                  <a:pt x="11110" y="616744"/>
                </a:lnTo>
                <a:lnTo>
                  <a:pt x="14284" y="607616"/>
                </a:lnTo>
                <a:lnTo>
                  <a:pt x="17855" y="598091"/>
                </a:lnTo>
                <a:lnTo>
                  <a:pt x="22616" y="589360"/>
                </a:lnTo>
                <a:lnTo>
                  <a:pt x="27774" y="580629"/>
                </a:lnTo>
                <a:lnTo>
                  <a:pt x="33726" y="571897"/>
                </a:lnTo>
                <a:lnTo>
                  <a:pt x="39677" y="562769"/>
                </a:lnTo>
                <a:lnTo>
                  <a:pt x="46422" y="554832"/>
                </a:lnTo>
                <a:lnTo>
                  <a:pt x="53564" y="546894"/>
                </a:lnTo>
                <a:lnTo>
                  <a:pt x="61499" y="538957"/>
                </a:lnTo>
                <a:lnTo>
                  <a:pt x="69434" y="531813"/>
                </a:lnTo>
                <a:lnTo>
                  <a:pt x="78163" y="525066"/>
                </a:lnTo>
                <a:lnTo>
                  <a:pt x="709807" y="48816"/>
                </a:lnTo>
                <a:lnTo>
                  <a:pt x="718139" y="42862"/>
                </a:lnTo>
                <a:lnTo>
                  <a:pt x="726471" y="37703"/>
                </a:lnTo>
                <a:lnTo>
                  <a:pt x="735200" y="32544"/>
                </a:lnTo>
                <a:lnTo>
                  <a:pt x="744722" y="27384"/>
                </a:lnTo>
                <a:lnTo>
                  <a:pt x="753848" y="23019"/>
                </a:lnTo>
                <a:lnTo>
                  <a:pt x="763370" y="19050"/>
                </a:lnTo>
                <a:lnTo>
                  <a:pt x="773686" y="15478"/>
                </a:lnTo>
                <a:lnTo>
                  <a:pt x="783208" y="12303"/>
                </a:lnTo>
                <a:lnTo>
                  <a:pt x="793524" y="9128"/>
                </a:lnTo>
                <a:lnTo>
                  <a:pt x="803840" y="6747"/>
                </a:lnTo>
                <a:lnTo>
                  <a:pt x="814156" y="4762"/>
                </a:lnTo>
                <a:lnTo>
                  <a:pt x="824868" y="2778"/>
                </a:lnTo>
                <a:lnTo>
                  <a:pt x="835184" y="1587"/>
                </a:lnTo>
                <a:lnTo>
                  <a:pt x="846293" y="794"/>
                </a:lnTo>
                <a:lnTo>
                  <a:pt x="85660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25" name="KSO_Shape"/>
          <p:cNvSpPr/>
          <p:nvPr/>
        </p:nvSpPr>
        <p:spPr bwMode="auto">
          <a:xfrm>
            <a:off x="3383929" y="3351504"/>
            <a:ext cx="400957" cy="345491"/>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26" name="KSO_Shape"/>
          <p:cNvSpPr/>
          <p:nvPr/>
        </p:nvSpPr>
        <p:spPr bwMode="auto">
          <a:xfrm>
            <a:off x="6026523" y="1799771"/>
            <a:ext cx="329453" cy="400957"/>
          </a:xfrm>
          <a:custGeom>
            <a:avLst/>
            <a:gdLst>
              <a:gd name="T0" fmla="*/ 1333607 w 1536700"/>
              <a:gd name="T1" fmla="*/ 1604728 h 1868487"/>
              <a:gd name="T2" fmla="*/ 1345254 w 1536700"/>
              <a:gd name="T3" fmla="*/ 1560027 h 1868487"/>
              <a:gd name="T4" fmla="*/ 1287014 w 1536700"/>
              <a:gd name="T5" fmla="*/ 1509820 h 1868487"/>
              <a:gd name="T6" fmla="*/ 1140765 w 1536700"/>
              <a:gd name="T7" fmla="*/ 1194970 h 1868487"/>
              <a:gd name="T8" fmla="*/ 1130088 w 1536700"/>
              <a:gd name="T9" fmla="*/ 1237079 h 1868487"/>
              <a:gd name="T10" fmla="*/ 1194800 w 1536700"/>
              <a:gd name="T11" fmla="*/ 1282104 h 1868487"/>
              <a:gd name="T12" fmla="*/ 1351727 w 1536700"/>
              <a:gd name="T13" fmla="*/ 1022645 h 1868487"/>
              <a:gd name="T14" fmla="*/ 1487621 w 1536700"/>
              <a:gd name="T15" fmla="*/ 1103948 h 1868487"/>
              <a:gd name="T16" fmla="*/ 1335548 w 1536700"/>
              <a:gd name="T17" fmla="*/ 1257486 h 1868487"/>
              <a:gd name="T18" fmla="*/ 1285397 w 1536700"/>
              <a:gd name="T19" fmla="*/ 1185253 h 1868487"/>
              <a:gd name="T20" fmla="*/ 1436822 w 1536700"/>
              <a:gd name="T21" fmla="*/ 1352394 h 1868487"/>
              <a:gd name="T22" fmla="*/ 1549098 w 1536700"/>
              <a:gd name="T23" fmla="*/ 1456049 h 1868487"/>
              <a:gd name="T24" fmla="*/ 1563011 w 1536700"/>
              <a:gd name="T25" fmla="*/ 1589180 h 1868487"/>
              <a:gd name="T26" fmla="*/ 1495710 w 1536700"/>
              <a:gd name="T27" fmla="*/ 1721338 h 1868487"/>
              <a:gd name="T28" fmla="*/ 1317752 w 1536700"/>
              <a:gd name="T29" fmla="*/ 1797459 h 1868487"/>
              <a:gd name="T30" fmla="*/ 1077024 w 1536700"/>
              <a:gd name="T31" fmla="*/ 1783207 h 1868487"/>
              <a:gd name="T32" fmla="*/ 933687 w 1536700"/>
              <a:gd name="T33" fmla="*/ 1677610 h 1868487"/>
              <a:gd name="T34" fmla="*/ 1116498 w 1536700"/>
              <a:gd name="T35" fmla="*/ 1531846 h 1868487"/>
              <a:gd name="T36" fmla="*/ 1138500 w 1536700"/>
              <a:gd name="T37" fmla="*/ 1605699 h 1868487"/>
              <a:gd name="T38" fmla="*/ 1203859 w 1536700"/>
              <a:gd name="T39" fmla="*/ 1633880 h 1868487"/>
              <a:gd name="T40" fmla="*/ 1017166 w 1536700"/>
              <a:gd name="T41" fmla="*/ 1418798 h 1868487"/>
              <a:gd name="T42" fmla="*/ 937894 w 1536700"/>
              <a:gd name="T43" fmla="*/ 1342677 h 1868487"/>
              <a:gd name="T44" fmla="*/ 922363 w 1536700"/>
              <a:gd name="T45" fmla="*/ 1227038 h 1868487"/>
              <a:gd name="T46" fmla="*/ 952454 w 1536700"/>
              <a:gd name="T47" fmla="*/ 1135369 h 1868487"/>
              <a:gd name="T48" fmla="*/ 1079936 w 1536700"/>
              <a:gd name="T49" fmla="*/ 1034306 h 1868487"/>
              <a:gd name="T50" fmla="*/ 403116 w 1536700"/>
              <a:gd name="T51" fmla="*/ 697035 h 1868487"/>
              <a:gd name="T52" fmla="*/ 548492 w 1536700"/>
              <a:gd name="T53" fmla="*/ 869146 h 1868487"/>
              <a:gd name="T54" fmla="*/ 531999 w 1536700"/>
              <a:gd name="T55" fmla="*/ 802786 h 1868487"/>
              <a:gd name="T56" fmla="*/ 656186 w 1536700"/>
              <a:gd name="T57" fmla="*/ 829330 h 1868487"/>
              <a:gd name="T58" fmla="*/ 759352 w 1536700"/>
              <a:gd name="T59" fmla="*/ 793399 h 1868487"/>
              <a:gd name="T60" fmla="*/ 719897 w 1536700"/>
              <a:gd name="T61" fmla="*/ 884360 h 1868487"/>
              <a:gd name="T62" fmla="*/ 923966 w 1536700"/>
              <a:gd name="T63" fmla="*/ 721223 h 1868487"/>
              <a:gd name="T64" fmla="*/ 1064647 w 1536700"/>
              <a:gd name="T65" fmla="*/ 850750 h 1868487"/>
              <a:gd name="T66" fmla="*/ 1089547 w 1536700"/>
              <a:gd name="T67" fmla="*/ 969435 h 1868487"/>
              <a:gd name="T68" fmla="*/ 937547 w 1536700"/>
              <a:gd name="T69" fmla="*/ 1059372 h 1868487"/>
              <a:gd name="T70" fmla="*/ 862842 w 1536700"/>
              <a:gd name="T71" fmla="*/ 1226304 h 1868487"/>
              <a:gd name="T72" fmla="*/ 880628 w 1536700"/>
              <a:gd name="T73" fmla="*/ 1360239 h 1868487"/>
              <a:gd name="T74" fmla="*/ 942075 w 1536700"/>
              <a:gd name="T75" fmla="*/ 1440146 h 1868487"/>
              <a:gd name="T76" fmla="*/ 841817 w 1536700"/>
              <a:gd name="T77" fmla="*/ 1607193 h 1868487"/>
              <a:gd name="T78" fmla="*/ 35898 w 1536700"/>
              <a:gd name="T79" fmla="*/ 1223467 h 1868487"/>
              <a:gd name="T80" fmla="*/ 99286 w 1536700"/>
              <a:gd name="T81" fmla="*/ 1017193 h 1868487"/>
              <a:gd name="T82" fmla="*/ 204715 w 1536700"/>
              <a:gd name="T83" fmla="*/ 843950 h 1868487"/>
              <a:gd name="T84" fmla="*/ 358978 w 1536700"/>
              <a:gd name="T85" fmla="*/ 717337 h 1868487"/>
              <a:gd name="T86" fmla="*/ 747494 w 1536700"/>
              <a:gd name="T87" fmla="*/ 18775 h 1868487"/>
              <a:gd name="T88" fmla="*/ 867088 w 1536700"/>
              <a:gd name="T89" fmla="*/ 91608 h 1868487"/>
              <a:gd name="T90" fmla="*/ 911372 w 1536700"/>
              <a:gd name="T91" fmla="*/ 173829 h 1868487"/>
              <a:gd name="T92" fmla="*/ 914928 w 1536700"/>
              <a:gd name="T93" fmla="*/ 280651 h 1868487"/>
              <a:gd name="T94" fmla="*/ 945957 w 1536700"/>
              <a:gd name="T95" fmla="*/ 336653 h 1868487"/>
              <a:gd name="T96" fmla="*/ 929472 w 1536700"/>
              <a:gd name="T97" fmla="*/ 415960 h 1868487"/>
              <a:gd name="T98" fmla="*/ 896826 w 1536700"/>
              <a:gd name="T99" fmla="*/ 504331 h 1868487"/>
              <a:gd name="T100" fmla="*/ 819897 w 1536700"/>
              <a:gd name="T101" fmla="*/ 651616 h 1868487"/>
              <a:gd name="T102" fmla="*/ 688989 w 1536700"/>
              <a:gd name="T103" fmla="*/ 741931 h 1868487"/>
              <a:gd name="T104" fmla="*/ 609151 w 1536700"/>
              <a:gd name="T105" fmla="*/ 743549 h 1868487"/>
              <a:gd name="T106" fmla="*/ 481152 w 1536700"/>
              <a:gd name="T107" fmla="*/ 661975 h 1868487"/>
              <a:gd name="T108" fmla="*/ 398728 w 1536700"/>
              <a:gd name="T109" fmla="*/ 515985 h 1868487"/>
              <a:gd name="T110" fmla="*/ 365436 w 1536700"/>
              <a:gd name="T111" fmla="*/ 419521 h 1868487"/>
              <a:gd name="T112" fmla="*/ 346042 w 1536700"/>
              <a:gd name="T113" fmla="*/ 346040 h 1868487"/>
              <a:gd name="T114" fmla="*/ 373840 w 1536700"/>
              <a:gd name="T115" fmla="*/ 281946 h 1868487"/>
              <a:gd name="T116" fmla="*/ 379011 w 1536700"/>
              <a:gd name="T117" fmla="*/ 181598 h 1868487"/>
              <a:gd name="T118" fmla="*/ 420384 w 1536700"/>
              <a:gd name="T119" fmla="*/ 96787 h 1868487"/>
              <a:gd name="T120" fmla="*/ 532222 w 1536700"/>
              <a:gd name="T121" fmla="*/ 22983 h 186848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536700" h="1868487">
                <a:moveTo>
                  <a:pt x="1235566" y="1471349"/>
                </a:moveTo>
                <a:lnTo>
                  <a:pt x="1235566" y="1602564"/>
                </a:lnTo>
                <a:lnTo>
                  <a:pt x="1244460" y="1601610"/>
                </a:lnTo>
                <a:lnTo>
                  <a:pt x="1253354" y="1600340"/>
                </a:lnTo>
                <a:lnTo>
                  <a:pt x="1261613" y="1598751"/>
                </a:lnTo>
                <a:lnTo>
                  <a:pt x="1269554" y="1596527"/>
                </a:lnTo>
                <a:lnTo>
                  <a:pt x="1277178" y="1594303"/>
                </a:lnTo>
                <a:lnTo>
                  <a:pt x="1284166" y="1591444"/>
                </a:lnTo>
                <a:lnTo>
                  <a:pt x="1290519" y="1588267"/>
                </a:lnTo>
                <a:lnTo>
                  <a:pt x="1296873" y="1584454"/>
                </a:lnTo>
                <a:lnTo>
                  <a:pt x="1302273" y="1580642"/>
                </a:lnTo>
                <a:lnTo>
                  <a:pt x="1307355" y="1576194"/>
                </a:lnTo>
                <a:lnTo>
                  <a:pt x="1309261" y="1573970"/>
                </a:lnTo>
                <a:lnTo>
                  <a:pt x="1311485" y="1571110"/>
                </a:lnTo>
                <a:lnTo>
                  <a:pt x="1313390" y="1568569"/>
                </a:lnTo>
                <a:lnTo>
                  <a:pt x="1314979" y="1565709"/>
                </a:lnTo>
                <a:lnTo>
                  <a:pt x="1316249" y="1563168"/>
                </a:lnTo>
                <a:lnTo>
                  <a:pt x="1317838" y="1560308"/>
                </a:lnTo>
                <a:lnTo>
                  <a:pt x="1319108" y="1556813"/>
                </a:lnTo>
                <a:lnTo>
                  <a:pt x="1319744" y="1553954"/>
                </a:lnTo>
                <a:lnTo>
                  <a:pt x="1320696" y="1550459"/>
                </a:lnTo>
                <a:lnTo>
                  <a:pt x="1321014" y="1546647"/>
                </a:lnTo>
                <a:lnTo>
                  <a:pt x="1321332" y="1543469"/>
                </a:lnTo>
                <a:lnTo>
                  <a:pt x="1321332" y="1539339"/>
                </a:lnTo>
                <a:lnTo>
                  <a:pt x="1321014" y="1532985"/>
                </a:lnTo>
                <a:lnTo>
                  <a:pt x="1320696" y="1530126"/>
                </a:lnTo>
                <a:lnTo>
                  <a:pt x="1320061" y="1526949"/>
                </a:lnTo>
                <a:lnTo>
                  <a:pt x="1319426" y="1524089"/>
                </a:lnTo>
                <a:lnTo>
                  <a:pt x="1318473" y="1521547"/>
                </a:lnTo>
                <a:lnTo>
                  <a:pt x="1315614" y="1516146"/>
                </a:lnTo>
                <a:lnTo>
                  <a:pt x="1312438" y="1511381"/>
                </a:lnTo>
                <a:lnTo>
                  <a:pt x="1308626" y="1506615"/>
                </a:lnTo>
                <a:lnTo>
                  <a:pt x="1303861" y="1502485"/>
                </a:lnTo>
                <a:lnTo>
                  <a:pt x="1298778" y="1498355"/>
                </a:lnTo>
                <a:lnTo>
                  <a:pt x="1293061" y="1494542"/>
                </a:lnTo>
                <a:lnTo>
                  <a:pt x="1286708" y="1491047"/>
                </a:lnTo>
                <a:lnTo>
                  <a:pt x="1279402" y="1487552"/>
                </a:lnTo>
                <a:lnTo>
                  <a:pt x="1272096" y="1484375"/>
                </a:lnTo>
                <a:lnTo>
                  <a:pt x="1263519" y="1480881"/>
                </a:lnTo>
                <a:lnTo>
                  <a:pt x="1254942" y="1478021"/>
                </a:lnTo>
                <a:lnTo>
                  <a:pt x="1235566" y="1471349"/>
                </a:lnTo>
                <a:close/>
                <a:moveTo>
                  <a:pt x="1174894" y="1155863"/>
                </a:moveTo>
                <a:lnTo>
                  <a:pt x="1167906" y="1156181"/>
                </a:lnTo>
                <a:lnTo>
                  <a:pt x="1161235" y="1156816"/>
                </a:lnTo>
                <a:lnTo>
                  <a:pt x="1154564" y="1157451"/>
                </a:lnTo>
                <a:lnTo>
                  <a:pt x="1148211" y="1158404"/>
                </a:lnTo>
                <a:lnTo>
                  <a:pt x="1142176" y="1159993"/>
                </a:lnTo>
                <a:lnTo>
                  <a:pt x="1136776" y="1161899"/>
                </a:lnTo>
                <a:lnTo>
                  <a:pt x="1131376" y="1164123"/>
                </a:lnTo>
                <a:lnTo>
                  <a:pt x="1126293" y="1166665"/>
                </a:lnTo>
                <a:lnTo>
                  <a:pt x="1121846" y="1170160"/>
                </a:lnTo>
                <a:lnTo>
                  <a:pt x="1119940" y="1172066"/>
                </a:lnTo>
                <a:lnTo>
                  <a:pt x="1118034" y="1174290"/>
                </a:lnTo>
                <a:lnTo>
                  <a:pt x="1116128" y="1176196"/>
                </a:lnTo>
                <a:lnTo>
                  <a:pt x="1114540" y="1178420"/>
                </a:lnTo>
                <a:lnTo>
                  <a:pt x="1113269" y="1180962"/>
                </a:lnTo>
                <a:lnTo>
                  <a:pt x="1111999" y="1183504"/>
                </a:lnTo>
                <a:lnTo>
                  <a:pt x="1111046" y="1186681"/>
                </a:lnTo>
                <a:lnTo>
                  <a:pt x="1110093" y="1189540"/>
                </a:lnTo>
                <a:lnTo>
                  <a:pt x="1109458" y="1192399"/>
                </a:lnTo>
                <a:lnTo>
                  <a:pt x="1108822" y="1195894"/>
                </a:lnTo>
                <a:lnTo>
                  <a:pt x="1108505" y="1199707"/>
                </a:lnTo>
                <a:lnTo>
                  <a:pt x="1108505" y="1203202"/>
                </a:lnTo>
                <a:lnTo>
                  <a:pt x="1108822" y="1208603"/>
                </a:lnTo>
                <a:lnTo>
                  <a:pt x="1109458" y="1213368"/>
                </a:lnTo>
                <a:lnTo>
                  <a:pt x="1111363" y="1218134"/>
                </a:lnTo>
                <a:lnTo>
                  <a:pt x="1113269" y="1222582"/>
                </a:lnTo>
                <a:lnTo>
                  <a:pt x="1115493" y="1227030"/>
                </a:lnTo>
                <a:lnTo>
                  <a:pt x="1118987" y="1230842"/>
                </a:lnTo>
                <a:lnTo>
                  <a:pt x="1122481" y="1234655"/>
                </a:lnTo>
                <a:lnTo>
                  <a:pt x="1126928" y="1238468"/>
                </a:lnTo>
                <a:lnTo>
                  <a:pt x="1132011" y="1241645"/>
                </a:lnTo>
                <a:lnTo>
                  <a:pt x="1137411" y="1245139"/>
                </a:lnTo>
                <a:lnTo>
                  <a:pt x="1143446" y="1247681"/>
                </a:lnTo>
                <a:lnTo>
                  <a:pt x="1150117" y="1250858"/>
                </a:lnTo>
                <a:lnTo>
                  <a:pt x="1157105" y="1253082"/>
                </a:lnTo>
                <a:lnTo>
                  <a:pt x="1164729" y="1255306"/>
                </a:lnTo>
                <a:lnTo>
                  <a:pt x="1172988" y="1257530"/>
                </a:lnTo>
                <a:lnTo>
                  <a:pt x="1181882" y="1259436"/>
                </a:lnTo>
                <a:lnTo>
                  <a:pt x="1181882" y="1155863"/>
                </a:lnTo>
                <a:lnTo>
                  <a:pt x="1174894" y="1155863"/>
                </a:lnTo>
                <a:close/>
                <a:moveTo>
                  <a:pt x="1181882" y="909637"/>
                </a:moveTo>
                <a:lnTo>
                  <a:pt x="1235566" y="909637"/>
                </a:lnTo>
                <a:lnTo>
                  <a:pt x="1235566" y="992242"/>
                </a:lnTo>
                <a:lnTo>
                  <a:pt x="1249225" y="992560"/>
                </a:lnTo>
                <a:lnTo>
                  <a:pt x="1262566" y="993513"/>
                </a:lnTo>
                <a:lnTo>
                  <a:pt x="1275907" y="994466"/>
                </a:lnTo>
                <a:lnTo>
                  <a:pt x="1288931" y="995737"/>
                </a:lnTo>
                <a:lnTo>
                  <a:pt x="1301955" y="997643"/>
                </a:lnTo>
                <a:lnTo>
                  <a:pt x="1314661" y="1000185"/>
                </a:lnTo>
                <a:lnTo>
                  <a:pt x="1327050" y="1003044"/>
                </a:lnTo>
                <a:lnTo>
                  <a:pt x="1339438" y="1006539"/>
                </a:lnTo>
                <a:lnTo>
                  <a:pt x="1351509" y="1010034"/>
                </a:lnTo>
                <a:lnTo>
                  <a:pt x="1363262" y="1014482"/>
                </a:lnTo>
                <a:lnTo>
                  <a:pt x="1374380" y="1019247"/>
                </a:lnTo>
                <a:lnTo>
                  <a:pt x="1385498" y="1024013"/>
                </a:lnTo>
                <a:lnTo>
                  <a:pt x="1396615" y="1029732"/>
                </a:lnTo>
                <a:lnTo>
                  <a:pt x="1406780" y="1035768"/>
                </a:lnTo>
                <a:lnTo>
                  <a:pt x="1416945" y="1042440"/>
                </a:lnTo>
                <a:lnTo>
                  <a:pt x="1426157" y="1049430"/>
                </a:lnTo>
                <a:lnTo>
                  <a:pt x="1435687" y="1057055"/>
                </a:lnTo>
                <a:lnTo>
                  <a:pt x="1444263" y="1065315"/>
                </a:lnTo>
                <a:lnTo>
                  <a:pt x="1452840" y="1073894"/>
                </a:lnTo>
                <a:lnTo>
                  <a:pt x="1460464" y="1082789"/>
                </a:lnTo>
                <a:lnTo>
                  <a:pt x="1467770" y="1092638"/>
                </a:lnTo>
                <a:lnTo>
                  <a:pt x="1474440" y="1102805"/>
                </a:lnTo>
                <a:lnTo>
                  <a:pt x="1480793" y="1113290"/>
                </a:lnTo>
                <a:lnTo>
                  <a:pt x="1486511" y="1124727"/>
                </a:lnTo>
                <a:lnTo>
                  <a:pt x="1491594" y="1136482"/>
                </a:lnTo>
                <a:lnTo>
                  <a:pt x="1495723" y="1148555"/>
                </a:lnTo>
                <a:lnTo>
                  <a:pt x="1499853" y="1161582"/>
                </a:lnTo>
                <a:lnTo>
                  <a:pt x="1502711" y="1174608"/>
                </a:lnTo>
                <a:lnTo>
                  <a:pt x="1505570" y="1188587"/>
                </a:lnTo>
                <a:lnTo>
                  <a:pt x="1507159" y="1202884"/>
                </a:lnTo>
                <a:lnTo>
                  <a:pt x="1508111" y="1217816"/>
                </a:lnTo>
                <a:lnTo>
                  <a:pt x="1508747" y="1233384"/>
                </a:lnTo>
                <a:lnTo>
                  <a:pt x="1311167" y="1233384"/>
                </a:lnTo>
                <a:lnTo>
                  <a:pt x="1309896" y="1223853"/>
                </a:lnTo>
                <a:lnTo>
                  <a:pt x="1308626" y="1215275"/>
                </a:lnTo>
                <a:lnTo>
                  <a:pt x="1306720" y="1207332"/>
                </a:lnTo>
                <a:lnTo>
                  <a:pt x="1304814" y="1200342"/>
                </a:lnTo>
                <a:lnTo>
                  <a:pt x="1301955" y="1193988"/>
                </a:lnTo>
                <a:lnTo>
                  <a:pt x="1299096" y="1188269"/>
                </a:lnTo>
                <a:lnTo>
                  <a:pt x="1295284" y="1183186"/>
                </a:lnTo>
                <a:lnTo>
                  <a:pt x="1291472" y="1178738"/>
                </a:lnTo>
                <a:lnTo>
                  <a:pt x="1286708" y="1174925"/>
                </a:lnTo>
                <a:lnTo>
                  <a:pt x="1281308" y="1171113"/>
                </a:lnTo>
                <a:lnTo>
                  <a:pt x="1275590" y="1168254"/>
                </a:lnTo>
                <a:lnTo>
                  <a:pt x="1268919" y="1165076"/>
                </a:lnTo>
                <a:lnTo>
                  <a:pt x="1261931" y="1162535"/>
                </a:lnTo>
                <a:lnTo>
                  <a:pt x="1253989" y="1159993"/>
                </a:lnTo>
                <a:lnTo>
                  <a:pt x="1245095" y="1158087"/>
                </a:lnTo>
                <a:lnTo>
                  <a:pt x="1235566" y="1155863"/>
                </a:lnTo>
                <a:lnTo>
                  <a:pt x="1235566" y="1271827"/>
                </a:lnTo>
                <a:lnTo>
                  <a:pt x="1260342" y="1277228"/>
                </a:lnTo>
                <a:lnTo>
                  <a:pt x="1283213" y="1282629"/>
                </a:lnTo>
                <a:lnTo>
                  <a:pt x="1305131" y="1288348"/>
                </a:lnTo>
                <a:lnTo>
                  <a:pt x="1325461" y="1294385"/>
                </a:lnTo>
                <a:lnTo>
                  <a:pt x="1344838" y="1300421"/>
                </a:lnTo>
                <a:lnTo>
                  <a:pt x="1362944" y="1306775"/>
                </a:lnTo>
                <a:lnTo>
                  <a:pt x="1379780" y="1313129"/>
                </a:lnTo>
                <a:lnTo>
                  <a:pt x="1395662" y="1319801"/>
                </a:lnTo>
                <a:lnTo>
                  <a:pt x="1410592" y="1326473"/>
                </a:lnTo>
                <a:lnTo>
                  <a:pt x="1424251" y="1333145"/>
                </a:lnTo>
                <a:lnTo>
                  <a:pt x="1436957" y="1340135"/>
                </a:lnTo>
                <a:lnTo>
                  <a:pt x="1448710" y="1347442"/>
                </a:lnTo>
                <a:lnTo>
                  <a:pt x="1459511" y="1354750"/>
                </a:lnTo>
                <a:lnTo>
                  <a:pt x="1469358" y="1362375"/>
                </a:lnTo>
                <a:lnTo>
                  <a:pt x="1478570" y="1370000"/>
                </a:lnTo>
                <a:lnTo>
                  <a:pt x="1486511" y="1377625"/>
                </a:lnTo>
                <a:lnTo>
                  <a:pt x="1494135" y="1385567"/>
                </a:lnTo>
                <a:lnTo>
                  <a:pt x="1500805" y="1393828"/>
                </a:lnTo>
                <a:lnTo>
                  <a:pt x="1506841" y="1402088"/>
                </a:lnTo>
                <a:lnTo>
                  <a:pt x="1512241" y="1410667"/>
                </a:lnTo>
                <a:lnTo>
                  <a:pt x="1517006" y="1419562"/>
                </a:lnTo>
                <a:lnTo>
                  <a:pt x="1520818" y="1428141"/>
                </a:lnTo>
                <a:lnTo>
                  <a:pt x="1524312" y="1437036"/>
                </a:lnTo>
                <a:lnTo>
                  <a:pt x="1527171" y="1446568"/>
                </a:lnTo>
                <a:lnTo>
                  <a:pt x="1530030" y="1455781"/>
                </a:lnTo>
                <a:lnTo>
                  <a:pt x="1531935" y="1465630"/>
                </a:lnTo>
                <a:lnTo>
                  <a:pt x="1533524" y="1475162"/>
                </a:lnTo>
                <a:lnTo>
                  <a:pt x="1534477" y="1485328"/>
                </a:lnTo>
                <a:lnTo>
                  <a:pt x="1535430" y="1495177"/>
                </a:lnTo>
                <a:lnTo>
                  <a:pt x="1536383" y="1505662"/>
                </a:lnTo>
                <a:lnTo>
                  <a:pt x="1536700" y="1516464"/>
                </a:lnTo>
                <a:lnTo>
                  <a:pt x="1536700" y="1526949"/>
                </a:lnTo>
                <a:lnTo>
                  <a:pt x="1536383" y="1537751"/>
                </a:lnTo>
                <a:lnTo>
                  <a:pt x="1535430" y="1548235"/>
                </a:lnTo>
                <a:lnTo>
                  <a:pt x="1534477" y="1558720"/>
                </a:lnTo>
                <a:lnTo>
                  <a:pt x="1532571" y="1569522"/>
                </a:lnTo>
                <a:lnTo>
                  <a:pt x="1530665" y="1580324"/>
                </a:lnTo>
                <a:lnTo>
                  <a:pt x="1527488" y="1590491"/>
                </a:lnTo>
                <a:lnTo>
                  <a:pt x="1524312" y="1601293"/>
                </a:lnTo>
                <a:lnTo>
                  <a:pt x="1520500" y="1611777"/>
                </a:lnTo>
                <a:lnTo>
                  <a:pt x="1515735" y="1621944"/>
                </a:lnTo>
                <a:lnTo>
                  <a:pt x="1510970" y="1632111"/>
                </a:lnTo>
                <a:lnTo>
                  <a:pt x="1505570" y="1641960"/>
                </a:lnTo>
                <a:lnTo>
                  <a:pt x="1499217" y="1651809"/>
                </a:lnTo>
                <a:lnTo>
                  <a:pt x="1492547" y="1661340"/>
                </a:lnTo>
                <a:lnTo>
                  <a:pt x="1485240" y="1670871"/>
                </a:lnTo>
                <a:lnTo>
                  <a:pt x="1476982" y="1679767"/>
                </a:lnTo>
                <a:lnTo>
                  <a:pt x="1468405" y="1688345"/>
                </a:lnTo>
                <a:lnTo>
                  <a:pt x="1459193" y="1696924"/>
                </a:lnTo>
                <a:lnTo>
                  <a:pt x="1449028" y="1704866"/>
                </a:lnTo>
                <a:lnTo>
                  <a:pt x="1438546" y="1712491"/>
                </a:lnTo>
                <a:lnTo>
                  <a:pt x="1427428" y="1719799"/>
                </a:lnTo>
                <a:lnTo>
                  <a:pt x="1415357" y="1726788"/>
                </a:lnTo>
                <a:lnTo>
                  <a:pt x="1402651" y="1733143"/>
                </a:lnTo>
                <a:lnTo>
                  <a:pt x="1389309" y="1738861"/>
                </a:lnTo>
                <a:lnTo>
                  <a:pt x="1375333" y="1744580"/>
                </a:lnTo>
                <a:lnTo>
                  <a:pt x="1360403" y="1749346"/>
                </a:lnTo>
                <a:lnTo>
                  <a:pt x="1344838" y="1753794"/>
                </a:lnTo>
                <a:lnTo>
                  <a:pt x="1328638" y="1757289"/>
                </a:lnTo>
                <a:lnTo>
                  <a:pt x="1311802" y="1760466"/>
                </a:lnTo>
                <a:lnTo>
                  <a:pt x="1293696" y="1763007"/>
                </a:lnTo>
                <a:lnTo>
                  <a:pt x="1275272" y="1764596"/>
                </a:lnTo>
                <a:lnTo>
                  <a:pt x="1255895" y="1765549"/>
                </a:lnTo>
                <a:lnTo>
                  <a:pt x="1235566" y="1765867"/>
                </a:lnTo>
                <a:lnTo>
                  <a:pt x="1235566" y="1868487"/>
                </a:lnTo>
                <a:lnTo>
                  <a:pt x="1181882" y="1868487"/>
                </a:lnTo>
                <a:lnTo>
                  <a:pt x="1181882" y="1765867"/>
                </a:lnTo>
                <a:lnTo>
                  <a:pt x="1161553" y="1765549"/>
                </a:lnTo>
                <a:lnTo>
                  <a:pt x="1142493" y="1764596"/>
                </a:lnTo>
                <a:lnTo>
                  <a:pt x="1124070" y="1762690"/>
                </a:lnTo>
                <a:lnTo>
                  <a:pt x="1106281" y="1760466"/>
                </a:lnTo>
                <a:lnTo>
                  <a:pt x="1089128" y="1756971"/>
                </a:lnTo>
                <a:lnTo>
                  <a:pt x="1072927" y="1753476"/>
                </a:lnTo>
                <a:lnTo>
                  <a:pt x="1057362" y="1749028"/>
                </a:lnTo>
                <a:lnTo>
                  <a:pt x="1042750" y="1743945"/>
                </a:lnTo>
                <a:lnTo>
                  <a:pt x="1028456" y="1738226"/>
                </a:lnTo>
                <a:lnTo>
                  <a:pt x="1015115" y="1732189"/>
                </a:lnTo>
                <a:lnTo>
                  <a:pt x="1002409" y="1725518"/>
                </a:lnTo>
                <a:lnTo>
                  <a:pt x="990338" y="1718210"/>
                </a:lnTo>
                <a:lnTo>
                  <a:pt x="978902" y="1710585"/>
                </a:lnTo>
                <a:lnTo>
                  <a:pt x="967784" y="1702642"/>
                </a:lnTo>
                <a:lnTo>
                  <a:pt x="957937" y="1693746"/>
                </a:lnTo>
                <a:lnTo>
                  <a:pt x="948408" y="1685168"/>
                </a:lnTo>
                <a:lnTo>
                  <a:pt x="939513" y="1675319"/>
                </a:lnTo>
                <a:lnTo>
                  <a:pt x="931572" y="1665788"/>
                </a:lnTo>
                <a:lnTo>
                  <a:pt x="923631" y="1655621"/>
                </a:lnTo>
                <a:lnTo>
                  <a:pt x="916642" y="1645455"/>
                </a:lnTo>
                <a:lnTo>
                  <a:pt x="909972" y="1634652"/>
                </a:lnTo>
                <a:lnTo>
                  <a:pt x="904254" y="1623532"/>
                </a:lnTo>
                <a:lnTo>
                  <a:pt x="899171" y="1612413"/>
                </a:lnTo>
                <a:lnTo>
                  <a:pt x="894407" y="1600657"/>
                </a:lnTo>
                <a:lnTo>
                  <a:pt x="889960" y="1588902"/>
                </a:lnTo>
                <a:lnTo>
                  <a:pt x="886465" y="1576829"/>
                </a:lnTo>
                <a:lnTo>
                  <a:pt x="882971" y="1564756"/>
                </a:lnTo>
                <a:lnTo>
                  <a:pt x="880748" y="1552365"/>
                </a:lnTo>
                <a:lnTo>
                  <a:pt x="878206" y="1539975"/>
                </a:lnTo>
                <a:lnTo>
                  <a:pt x="876618" y="1527902"/>
                </a:lnTo>
                <a:lnTo>
                  <a:pt x="875665" y="1515193"/>
                </a:lnTo>
                <a:lnTo>
                  <a:pt x="874712" y="1502485"/>
                </a:lnTo>
                <a:lnTo>
                  <a:pt x="1096116" y="1502485"/>
                </a:lnTo>
                <a:lnTo>
                  <a:pt x="1096116" y="1509474"/>
                </a:lnTo>
                <a:lnTo>
                  <a:pt x="1096434" y="1516782"/>
                </a:lnTo>
                <a:lnTo>
                  <a:pt x="1097069" y="1524725"/>
                </a:lnTo>
                <a:lnTo>
                  <a:pt x="1098657" y="1532350"/>
                </a:lnTo>
                <a:lnTo>
                  <a:pt x="1100246" y="1540292"/>
                </a:lnTo>
                <a:lnTo>
                  <a:pt x="1102787" y="1548553"/>
                </a:lnTo>
                <a:lnTo>
                  <a:pt x="1104057" y="1552365"/>
                </a:lnTo>
                <a:lnTo>
                  <a:pt x="1105963" y="1556496"/>
                </a:lnTo>
                <a:lnTo>
                  <a:pt x="1107869" y="1560308"/>
                </a:lnTo>
                <a:lnTo>
                  <a:pt x="1109775" y="1564121"/>
                </a:lnTo>
                <a:lnTo>
                  <a:pt x="1112316" y="1567933"/>
                </a:lnTo>
                <a:lnTo>
                  <a:pt x="1114858" y="1571110"/>
                </a:lnTo>
                <a:lnTo>
                  <a:pt x="1117716" y="1574923"/>
                </a:lnTo>
                <a:lnTo>
                  <a:pt x="1120575" y="1578100"/>
                </a:lnTo>
                <a:lnTo>
                  <a:pt x="1124070" y="1581277"/>
                </a:lnTo>
                <a:lnTo>
                  <a:pt x="1127564" y="1584136"/>
                </a:lnTo>
                <a:lnTo>
                  <a:pt x="1131693" y="1587314"/>
                </a:lnTo>
                <a:lnTo>
                  <a:pt x="1135505" y="1589855"/>
                </a:lnTo>
                <a:lnTo>
                  <a:pt x="1140270" y="1592397"/>
                </a:lnTo>
                <a:lnTo>
                  <a:pt x="1145352" y="1594621"/>
                </a:lnTo>
                <a:lnTo>
                  <a:pt x="1150435" y="1596527"/>
                </a:lnTo>
                <a:lnTo>
                  <a:pt x="1156152" y="1598116"/>
                </a:lnTo>
                <a:lnTo>
                  <a:pt x="1161553" y="1600022"/>
                </a:lnTo>
                <a:lnTo>
                  <a:pt x="1167906" y="1600975"/>
                </a:lnTo>
                <a:lnTo>
                  <a:pt x="1174576" y="1601928"/>
                </a:lnTo>
                <a:lnTo>
                  <a:pt x="1181882" y="1602564"/>
                </a:lnTo>
                <a:lnTo>
                  <a:pt x="1181882" y="1457052"/>
                </a:lnTo>
                <a:lnTo>
                  <a:pt x="1160600" y="1451016"/>
                </a:lnTo>
                <a:lnTo>
                  <a:pt x="1138999" y="1445297"/>
                </a:lnTo>
                <a:lnTo>
                  <a:pt x="1116446" y="1438625"/>
                </a:lnTo>
                <a:lnTo>
                  <a:pt x="1105010" y="1435130"/>
                </a:lnTo>
                <a:lnTo>
                  <a:pt x="1092940" y="1431318"/>
                </a:lnTo>
                <a:lnTo>
                  <a:pt x="1071975" y="1423375"/>
                </a:lnTo>
                <a:lnTo>
                  <a:pt x="1051962" y="1416068"/>
                </a:lnTo>
                <a:lnTo>
                  <a:pt x="1033221" y="1408443"/>
                </a:lnTo>
                <a:lnTo>
                  <a:pt x="1024327" y="1404312"/>
                </a:lnTo>
                <a:lnTo>
                  <a:pt x="1015432" y="1400500"/>
                </a:lnTo>
                <a:lnTo>
                  <a:pt x="1006856" y="1396052"/>
                </a:lnTo>
                <a:lnTo>
                  <a:pt x="998597" y="1391604"/>
                </a:lnTo>
                <a:lnTo>
                  <a:pt x="990655" y="1387474"/>
                </a:lnTo>
                <a:lnTo>
                  <a:pt x="983349" y="1382708"/>
                </a:lnTo>
                <a:lnTo>
                  <a:pt x="976043" y="1377625"/>
                </a:lnTo>
                <a:lnTo>
                  <a:pt x="968737" y="1372541"/>
                </a:lnTo>
                <a:lnTo>
                  <a:pt x="962067" y="1367776"/>
                </a:lnTo>
                <a:lnTo>
                  <a:pt x="955396" y="1362375"/>
                </a:lnTo>
                <a:lnTo>
                  <a:pt x="949361" y="1356656"/>
                </a:lnTo>
                <a:lnTo>
                  <a:pt x="943961" y="1350619"/>
                </a:lnTo>
                <a:lnTo>
                  <a:pt x="938560" y="1344583"/>
                </a:lnTo>
                <a:lnTo>
                  <a:pt x="933478" y="1337911"/>
                </a:lnTo>
                <a:lnTo>
                  <a:pt x="928713" y="1331239"/>
                </a:lnTo>
                <a:lnTo>
                  <a:pt x="924901" y="1324249"/>
                </a:lnTo>
                <a:lnTo>
                  <a:pt x="920772" y="1316942"/>
                </a:lnTo>
                <a:lnTo>
                  <a:pt x="917278" y="1309317"/>
                </a:lnTo>
                <a:lnTo>
                  <a:pt x="914101" y="1301056"/>
                </a:lnTo>
                <a:lnTo>
                  <a:pt x="911560" y="1292796"/>
                </a:lnTo>
                <a:lnTo>
                  <a:pt x="909019" y="1284218"/>
                </a:lnTo>
                <a:lnTo>
                  <a:pt x="907113" y="1275004"/>
                </a:lnTo>
                <a:lnTo>
                  <a:pt x="905842" y="1265473"/>
                </a:lnTo>
                <a:lnTo>
                  <a:pt x="904889" y="1255624"/>
                </a:lnTo>
                <a:lnTo>
                  <a:pt x="903936" y="1245457"/>
                </a:lnTo>
                <a:lnTo>
                  <a:pt x="903619" y="1234337"/>
                </a:lnTo>
                <a:lnTo>
                  <a:pt x="903619" y="1226712"/>
                </a:lnTo>
                <a:lnTo>
                  <a:pt x="903936" y="1218769"/>
                </a:lnTo>
                <a:lnTo>
                  <a:pt x="904889" y="1211144"/>
                </a:lnTo>
                <a:lnTo>
                  <a:pt x="905525" y="1203519"/>
                </a:lnTo>
                <a:lnTo>
                  <a:pt x="906478" y="1196530"/>
                </a:lnTo>
                <a:lnTo>
                  <a:pt x="907430" y="1189222"/>
                </a:lnTo>
                <a:lnTo>
                  <a:pt x="908701" y="1182233"/>
                </a:lnTo>
                <a:lnTo>
                  <a:pt x="910289" y="1175243"/>
                </a:lnTo>
                <a:lnTo>
                  <a:pt x="912195" y="1168571"/>
                </a:lnTo>
                <a:lnTo>
                  <a:pt x="914101" y="1161899"/>
                </a:lnTo>
                <a:lnTo>
                  <a:pt x="916007" y="1155545"/>
                </a:lnTo>
                <a:lnTo>
                  <a:pt x="918548" y="1149191"/>
                </a:lnTo>
                <a:lnTo>
                  <a:pt x="920772" y="1142837"/>
                </a:lnTo>
                <a:lnTo>
                  <a:pt x="923313" y="1136800"/>
                </a:lnTo>
                <a:lnTo>
                  <a:pt x="926172" y="1130764"/>
                </a:lnTo>
                <a:lnTo>
                  <a:pt x="929031" y="1125045"/>
                </a:lnTo>
                <a:lnTo>
                  <a:pt x="935066" y="1113607"/>
                </a:lnTo>
                <a:lnTo>
                  <a:pt x="942055" y="1103123"/>
                </a:lnTo>
                <a:lnTo>
                  <a:pt x="949361" y="1092956"/>
                </a:lnTo>
                <a:lnTo>
                  <a:pt x="957620" y="1083425"/>
                </a:lnTo>
                <a:lnTo>
                  <a:pt x="966196" y="1074211"/>
                </a:lnTo>
                <a:lnTo>
                  <a:pt x="975090" y="1065633"/>
                </a:lnTo>
                <a:lnTo>
                  <a:pt x="984620" y="1057690"/>
                </a:lnTo>
                <a:lnTo>
                  <a:pt x="994150" y="1049748"/>
                </a:lnTo>
                <a:lnTo>
                  <a:pt x="1004632" y="1042440"/>
                </a:lnTo>
                <a:lnTo>
                  <a:pt x="1015115" y="1036086"/>
                </a:lnTo>
                <a:lnTo>
                  <a:pt x="1025915" y="1029732"/>
                </a:lnTo>
                <a:lnTo>
                  <a:pt x="1037033" y="1024013"/>
                </a:lnTo>
                <a:lnTo>
                  <a:pt x="1048468" y="1019247"/>
                </a:lnTo>
                <a:lnTo>
                  <a:pt x="1060221" y="1014482"/>
                </a:lnTo>
                <a:lnTo>
                  <a:pt x="1071657" y="1010034"/>
                </a:lnTo>
                <a:lnTo>
                  <a:pt x="1083728" y="1006539"/>
                </a:lnTo>
                <a:lnTo>
                  <a:pt x="1095798" y="1003044"/>
                </a:lnTo>
                <a:lnTo>
                  <a:pt x="1108187" y="1000185"/>
                </a:lnTo>
                <a:lnTo>
                  <a:pt x="1120575" y="997643"/>
                </a:lnTo>
                <a:lnTo>
                  <a:pt x="1132964" y="995737"/>
                </a:lnTo>
                <a:lnTo>
                  <a:pt x="1145035" y="994466"/>
                </a:lnTo>
                <a:lnTo>
                  <a:pt x="1157423" y="993513"/>
                </a:lnTo>
                <a:lnTo>
                  <a:pt x="1169811" y="992560"/>
                </a:lnTo>
                <a:lnTo>
                  <a:pt x="1181882" y="992242"/>
                </a:lnTo>
                <a:lnTo>
                  <a:pt x="1181882" y="909637"/>
                </a:lnTo>
                <a:close/>
                <a:moveTo>
                  <a:pt x="394970" y="682625"/>
                </a:moveTo>
                <a:lnTo>
                  <a:pt x="395757" y="683675"/>
                </a:lnTo>
                <a:lnTo>
                  <a:pt x="559588" y="1049525"/>
                </a:lnTo>
                <a:lnTo>
                  <a:pt x="603624" y="895761"/>
                </a:lnTo>
                <a:lnTo>
                  <a:pt x="599439" y="894715"/>
                </a:lnTo>
                <a:lnTo>
                  <a:pt x="591184" y="892492"/>
                </a:lnTo>
                <a:lnTo>
                  <a:pt x="583564" y="889635"/>
                </a:lnTo>
                <a:lnTo>
                  <a:pt x="576579" y="886142"/>
                </a:lnTo>
                <a:lnTo>
                  <a:pt x="569912" y="882015"/>
                </a:lnTo>
                <a:lnTo>
                  <a:pt x="563562" y="877887"/>
                </a:lnTo>
                <a:lnTo>
                  <a:pt x="557529" y="873125"/>
                </a:lnTo>
                <a:lnTo>
                  <a:pt x="552132" y="868362"/>
                </a:lnTo>
                <a:lnTo>
                  <a:pt x="547052" y="863282"/>
                </a:lnTo>
                <a:lnTo>
                  <a:pt x="542607" y="858202"/>
                </a:lnTo>
                <a:lnTo>
                  <a:pt x="538479" y="852487"/>
                </a:lnTo>
                <a:lnTo>
                  <a:pt x="534352" y="847090"/>
                </a:lnTo>
                <a:lnTo>
                  <a:pt x="531177" y="841375"/>
                </a:lnTo>
                <a:lnTo>
                  <a:pt x="527684" y="835660"/>
                </a:lnTo>
                <a:lnTo>
                  <a:pt x="525144" y="829944"/>
                </a:lnTo>
                <a:lnTo>
                  <a:pt x="522287" y="824229"/>
                </a:lnTo>
                <a:lnTo>
                  <a:pt x="520064" y="819149"/>
                </a:lnTo>
                <a:lnTo>
                  <a:pt x="516254" y="808672"/>
                </a:lnTo>
                <a:lnTo>
                  <a:pt x="513714" y="799782"/>
                </a:lnTo>
                <a:lnTo>
                  <a:pt x="511809" y="791527"/>
                </a:lnTo>
                <a:lnTo>
                  <a:pt x="510222" y="785494"/>
                </a:lnTo>
                <a:lnTo>
                  <a:pt x="509587" y="780414"/>
                </a:lnTo>
                <a:lnTo>
                  <a:pt x="515302" y="783589"/>
                </a:lnTo>
                <a:lnTo>
                  <a:pt x="522287" y="787399"/>
                </a:lnTo>
                <a:lnTo>
                  <a:pt x="531812" y="791527"/>
                </a:lnTo>
                <a:lnTo>
                  <a:pt x="542924" y="796289"/>
                </a:lnTo>
                <a:lnTo>
                  <a:pt x="556577" y="801052"/>
                </a:lnTo>
                <a:lnTo>
                  <a:pt x="563879" y="803274"/>
                </a:lnTo>
                <a:lnTo>
                  <a:pt x="571499" y="805497"/>
                </a:lnTo>
                <a:lnTo>
                  <a:pt x="579437" y="807719"/>
                </a:lnTo>
                <a:lnTo>
                  <a:pt x="587692" y="809307"/>
                </a:lnTo>
                <a:lnTo>
                  <a:pt x="596899" y="810894"/>
                </a:lnTo>
                <a:lnTo>
                  <a:pt x="605789" y="811847"/>
                </a:lnTo>
                <a:lnTo>
                  <a:pt x="614997" y="813117"/>
                </a:lnTo>
                <a:lnTo>
                  <a:pt x="624522" y="813752"/>
                </a:lnTo>
                <a:lnTo>
                  <a:pt x="634365" y="813752"/>
                </a:lnTo>
                <a:lnTo>
                  <a:pt x="644207" y="813434"/>
                </a:lnTo>
                <a:lnTo>
                  <a:pt x="654367" y="812482"/>
                </a:lnTo>
                <a:lnTo>
                  <a:pt x="664210" y="810894"/>
                </a:lnTo>
                <a:lnTo>
                  <a:pt x="674687" y="808989"/>
                </a:lnTo>
                <a:lnTo>
                  <a:pt x="684530" y="806132"/>
                </a:lnTo>
                <a:lnTo>
                  <a:pt x="695007" y="802639"/>
                </a:lnTo>
                <a:lnTo>
                  <a:pt x="705485" y="798194"/>
                </a:lnTo>
                <a:lnTo>
                  <a:pt x="715645" y="793432"/>
                </a:lnTo>
                <a:lnTo>
                  <a:pt x="725805" y="787717"/>
                </a:lnTo>
                <a:lnTo>
                  <a:pt x="731202" y="784224"/>
                </a:lnTo>
                <a:lnTo>
                  <a:pt x="735965" y="781049"/>
                </a:lnTo>
                <a:lnTo>
                  <a:pt x="741045" y="777239"/>
                </a:lnTo>
                <a:lnTo>
                  <a:pt x="746125" y="773112"/>
                </a:lnTo>
                <a:lnTo>
                  <a:pt x="745490" y="778192"/>
                </a:lnTo>
                <a:lnTo>
                  <a:pt x="744537" y="784224"/>
                </a:lnTo>
                <a:lnTo>
                  <a:pt x="743267" y="792162"/>
                </a:lnTo>
                <a:lnTo>
                  <a:pt x="740727" y="801369"/>
                </a:lnTo>
                <a:lnTo>
                  <a:pt x="737870" y="811529"/>
                </a:lnTo>
                <a:lnTo>
                  <a:pt x="733742" y="822642"/>
                </a:lnTo>
                <a:lnTo>
                  <a:pt x="731520" y="828357"/>
                </a:lnTo>
                <a:lnTo>
                  <a:pt x="728980" y="834389"/>
                </a:lnTo>
                <a:lnTo>
                  <a:pt x="726122" y="840105"/>
                </a:lnTo>
                <a:lnTo>
                  <a:pt x="722630" y="845820"/>
                </a:lnTo>
                <a:lnTo>
                  <a:pt x="719455" y="851535"/>
                </a:lnTo>
                <a:lnTo>
                  <a:pt x="715327" y="856932"/>
                </a:lnTo>
                <a:lnTo>
                  <a:pt x="711200" y="862330"/>
                </a:lnTo>
                <a:lnTo>
                  <a:pt x="706755" y="867410"/>
                </a:lnTo>
                <a:lnTo>
                  <a:pt x="701675" y="872490"/>
                </a:lnTo>
                <a:lnTo>
                  <a:pt x="696277" y="877252"/>
                </a:lnTo>
                <a:lnTo>
                  <a:pt x="690245" y="881380"/>
                </a:lnTo>
                <a:lnTo>
                  <a:pt x="684212" y="885507"/>
                </a:lnTo>
                <a:lnTo>
                  <a:pt x="677545" y="888682"/>
                </a:lnTo>
                <a:lnTo>
                  <a:pt x="670560" y="891857"/>
                </a:lnTo>
                <a:lnTo>
                  <a:pt x="665453" y="893560"/>
                </a:lnTo>
                <a:lnTo>
                  <a:pt x="689003" y="1042327"/>
                </a:lnTo>
                <a:lnTo>
                  <a:pt x="869161" y="687669"/>
                </a:lnTo>
                <a:lnTo>
                  <a:pt x="870268" y="686119"/>
                </a:lnTo>
                <a:lnTo>
                  <a:pt x="882968" y="693106"/>
                </a:lnTo>
                <a:lnTo>
                  <a:pt x="895033" y="700094"/>
                </a:lnTo>
                <a:lnTo>
                  <a:pt x="907098" y="707399"/>
                </a:lnTo>
                <a:lnTo>
                  <a:pt x="919163" y="715339"/>
                </a:lnTo>
                <a:lnTo>
                  <a:pt x="930593" y="723597"/>
                </a:lnTo>
                <a:lnTo>
                  <a:pt x="942023" y="732173"/>
                </a:lnTo>
                <a:lnTo>
                  <a:pt x="953136" y="740748"/>
                </a:lnTo>
                <a:lnTo>
                  <a:pt x="964248" y="750277"/>
                </a:lnTo>
                <a:lnTo>
                  <a:pt x="975361" y="759488"/>
                </a:lnTo>
                <a:lnTo>
                  <a:pt x="985838" y="769651"/>
                </a:lnTo>
                <a:lnTo>
                  <a:pt x="996316" y="779497"/>
                </a:lnTo>
                <a:lnTo>
                  <a:pt x="1006158" y="789978"/>
                </a:lnTo>
                <a:lnTo>
                  <a:pt x="1016318" y="800777"/>
                </a:lnTo>
                <a:lnTo>
                  <a:pt x="1026161" y="811576"/>
                </a:lnTo>
                <a:lnTo>
                  <a:pt x="1036003" y="823010"/>
                </a:lnTo>
                <a:lnTo>
                  <a:pt x="1045211" y="834444"/>
                </a:lnTo>
                <a:lnTo>
                  <a:pt x="1054736" y="846196"/>
                </a:lnTo>
                <a:lnTo>
                  <a:pt x="1063626" y="858583"/>
                </a:lnTo>
                <a:lnTo>
                  <a:pt x="1072516" y="870335"/>
                </a:lnTo>
                <a:lnTo>
                  <a:pt x="1081088" y="883039"/>
                </a:lnTo>
                <a:lnTo>
                  <a:pt x="1089343" y="895744"/>
                </a:lnTo>
                <a:lnTo>
                  <a:pt x="1097916" y="908766"/>
                </a:lnTo>
                <a:lnTo>
                  <a:pt x="1105853" y="922105"/>
                </a:lnTo>
                <a:lnTo>
                  <a:pt x="1113791" y="935763"/>
                </a:lnTo>
                <a:lnTo>
                  <a:pt x="1116310" y="940278"/>
                </a:lnTo>
                <a:lnTo>
                  <a:pt x="1109662" y="941335"/>
                </a:lnTo>
                <a:lnTo>
                  <a:pt x="1096327" y="944190"/>
                </a:lnTo>
                <a:lnTo>
                  <a:pt x="1082992" y="947046"/>
                </a:lnTo>
                <a:lnTo>
                  <a:pt x="1069657" y="950854"/>
                </a:lnTo>
                <a:lnTo>
                  <a:pt x="1056640" y="954979"/>
                </a:lnTo>
                <a:lnTo>
                  <a:pt x="1043622" y="959421"/>
                </a:lnTo>
                <a:lnTo>
                  <a:pt x="1030922" y="964498"/>
                </a:lnTo>
                <a:lnTo>
                  <a:pt x="1018540" y="969893"/>
                </a:lnTo>
                <a:lnTo>
                  <a:pt x="1006157" y="975604"/>
                </a:lnTo>
                <a:lnTo>
                  <a:pt x="994092" y="981951"/>
                </a:lnTo>
                <a:lnTo>
                  <a:pt x="982980" y="988932"/>
                </a:lnTo>
                <a:lnTo>
                  <a:pt x="971550" y="996230"/>
                </a:lnTo>
                <a:lnTo>
                  <a:pt x="960437" y="1003845"/>
                </a:lnTo>
                <a:lnTo>
                  <a:pt x="949960" y="1011778"/>
                </a:lnTo>
                <a:lnTo>
                  <a:pt x="939482" y="1020663"/>
                </a:lnTo>
                <a:lnTo>
                  <a:pt x="929640" y="1029547"/>
                </a:lnTo>
                <a:lnTo>
                  <a:pt x="920432" y="1039067"/>
                </a:lnTo>
                <a:lnTo>
                  <a:pt x="911542" y="1048904"/>
                </a:lnTo>
                <a:lnTo>
                  <a:pt x="902970" y="1059375"/>
                </a:lnTo>
                <a:lnTo>
                  <a:pt x="895032" y="1070163"/>
                </a:lnTo>
                <a:lnTo>
                  <a:pt x="887412" y="1081587"/>
                </a:lnTo>
                <a:lnTo>
                  <a:pt x="880745" y="1093327"/>
                </a:lnTo>
                <a:lnTo>
                  <a:pt x="874395" y="1105385"/>
                </a:lnTo>
                <a:lnTo>
                  <a:pt x="868362" y="1118078"/>
                </a:lnTo>
                <a:lnTo>
                  <a:pt x="863282" y="1131087"/>
                </a:lnTo>
                <a:lnTo>
                  <a:pt x="858520" y="1144732"/>
                </a:lnTo>
                <a:lnTo>
                  <a:pt x="854710" y="1158376"/>
                </a:lnTo>
                <a:lnTo>
                  <a:pt x="851535" y="1172655"/>
                </a:lnTo>
                <a:lnTo>
                  <a:pt x="848995" y="1187886"/>
                </a:lnTo>
                <a:lnTo>
                  <a:pt x="847090" y="1202800"/>
                </a:lnTo>
                <a:lnTo>
                  <a:pt x="845820" y="1218348"/>
                </a:lnTo>
                <a:lnTo>
                  <a:pt x="845502" y="1234531"/>
                </a:lnTo>
                <a:lnTo>
                  <a:pt x="845502" y="1245320"/>
                </a:lnTo>
                <a:lnTo>
                  <a:pt x="846137" y="1255474"/>
                </a:lnTo>
                <a:lnTo>
                  <a:pt x="847090" y="1265310"/>
                </a:lnTo>
                <a:lnTo>
                  <a:pt x="848360" y="1274830"/>
                </a:lnTo>
                <a:lnTo>
                  <a:pt x="849630" y="1284349"/>
                </a:lnTo>
                <a:lnTo>
                  <a:pt x="851535" y="1293234"/>
                </a:lnTo>
                <a:lnTo>
                  <a:pt x="853757" y="1301801"/>
                </a:lnTo>
                <a:lnTo>
                  <a:pt x="855980" y="1310686"/>
                </a:lnTo>
                <a:lnTo>
                  <a:pt x="858520" y="1318619"/>
                </a:lnTo>
                <a:lnTo>
                  <a:pt x="861695" y="1326552"/>
                </a:lnTo>
                <a:lnTo>
                  <a:pt x="864552" y="1334167"/>
                </a:lnTo>
                <a:lnTo>
                  <a:pt x="868362" y="1341783"/>
                </a:lnTo>
                <a:lnTo>
                  <a:pt x="871537" y="1348764"/>
                </a:lnTo>
                <a:lnTo>
                  <a:pt x="875665" y="1355744"/>
                </a:lnTo>
                <a:lnTo>
                  <a:pt x="879792" y="1362408"/>
                </a:lnTo>
                <a:lnTo>
                  <a:pt x="883920" y="1368754"/>
                </a:lnTo>
                <a:lnTo>
                  <a:pt x="888682" y="1375100"/>
                </a:lnTo>
                <a:lnTo>
                  <a:pt x="893445" y="1381129"/>
                </a:lnTo>
                <a:lnTo>
                  <a:pt x="898207" y="1386841"/>
                </a:lnTo>
                <a:lnTo>
                  <a:pt x="902970" y="1391918"/>
                </a:lnTo>
                <a:lnTo>
                  <a:pt x="908367" y="1397312"/>
                </a:lnTo>
                <a:lnTo>
                  <a:pt x="913765" y="1402707"/>
                </a:lnTo>
                <a:lnTo>
                  <a:pt x="919162" y="1407784"/>
                </a:lnTo>
                <a:lnTo>
                  <a:pt x="924877" y="1412543"/>
                </a:lnTo>
                <a:lnTo>
                  <a:pt x="930592" y="1416986"/>
                </a:lnTo>
                <a:lnTo>
                  <a:pt x="936307" y="1421428"/>
                </a:lnTo>
                <a:lnTo>
                  <a:pt x="948055" y="1429678"/>
                </a:lnTo>
                <a:lnTo>
                  <a:pt x="960437" y="1436976"/>
                </a:lnTo>
                <a:lnTo>
                  <a:pt x="973137" y="1444592"/>
                </a:lnTo>
                <a:lnTo>
                  <a:pt x="814387" y="1444592"/>
                </a:lnTo>
                <a:lnTo>
                  <a:pt x="816610" y="1504564"/>
                </a:lnTo>
                <a:lnTo>
                  <a:pt x="817245" y="1517891"/>
                </a:lnTo>
                <a:lnTo>
                  <a:pt x="818515" y="1531218"/>
                </a:lnTo>
                <a:lnTo>
                  <a:pt x="820102" y="1544545"/>
                </a:lnTo>
                <a:lnTo>
                  <a:pt x="822642" y="1557872"/>
                </a:lnTo>
                <a:lnTo>
                  <a:pt x="825182" y="1571199"/>
                </a:lnTo>
                <a:lnTo>
                  <a:pt x="826449" y="1576388"/>
                </a:lnTo>
                <a:lnTo>
                  <a:pt x="0" y="1576388"/>
                </a:lnTo>
                <a:lnTo>
                  <a:pt x="318" y="1541768"/>
                </a:lnTo>
                <a:lnTo>
                  <a:pt x="953" y="1506831"/>
                </a:lnTo>
                <a:lnTo>
                  <a:pt x="2223" y="1472211"/>
                </a:lnTo>
                <a:lnTo>
                  <a:pt x="4128" y="1437274"/>
                </a:lnTo>
                <a:lnTo>
                  <a:pt x="6668" y="1402972"/>
                </a:lnTo>
                <a:lnTo>
                  <a:pt x="9843" y="1368352"/>
                </a:lnTo>
                <a:lnTo>
                  <a:pt x="13335" y="1334049"/>
                </a:lnTo>
                <a:lnTo>
                  <a:pt x="17780" y="1300065"/>
                </a:lnTo>
                <a:lnTo>
                  <a:pt x="22860" y="1266398"/>
                </a:lnTo>
                <a:lnTo>
                  <a:pt x="28258" y="1233049"/>
                </a:lnTo>
                <a:lnTo>
                  <a:pt x="31750" y="1216215"/>
                </a:lnTo>
                <a:lnTo>
                  <a:pt x="35243" y="1200017"/>
                </a:lnTo>
                <a:lnTo>
                  <a:pt x="38418" y="1183501"/>
                </a:lnTo>
                <a:lnTo>
                  <a:pt x="42228" y="1166985"/>
                </a:lnTo>
                <a:lnTo>
                  <a:pt x="46038" y="1151104"/>
                </a:lnTo>
                <a:lnTo>
                  <a:pt x="50483" y="1135224"/>
                </a:lnTo>
                <a:lnTo>
                  <a:pt x="54928" y="1119026"/>
                </a:lnTo>
                <a:lnTo>
                  <a:pt x="59373" y="1103462"/>
                </a:lnTo>
                <a:lnTo>
                  <a:pt x="64135" y="1087899"/>
                </a:lnTo>
                <a:lnTo>
                  <a:pt x="69215" y="1072336"/>
                </a:lnTo>
                <a:lnTo>
                  <a:pt x="74613" y="1057091"/>
                </a:lnTo>
                <a:lnTo>
                  <a:pt x="79693" y="1042163"/>
                </a:lnTo>
                <a:lnTo>
                  <a:pt x="85408" y="1027235"/>
                </a:lnTo>
                <a:lnTo>
                  <a:pt x="91440" y="1012308"/>
                </a:lnTo>
                <a:lnTo>
                  <a:pt x="97473" y="997697"/>
                </a:lnTo>
                <a:lnTo>
                  <a:pt x="103823" y="983405"/>
                </a:lnTo>
                <a:lnTo>
                  <a:pt x="110490" y="969112"/>
                </a:lnTo>
                <a:lnTo>
                  <a:pt x="117475" y="955455"/>
                </a:lnTo>
                <a:lnTo>
                  <a:pt x="124460" y="941162"/>
                </a:lnTo>
                <a:lnTo>
                  <a:pt x="132398" y="927822"/>
                </a:lnTo>
                <a:lnTo>
                  <a:pt x="140018" y="914483"/>
                </a:lnTo>
                <a:lnTo>
                  <a:pt x="147638" y="901143"/>
                </a:lnTo>
                <a:lnTo>
                  <a:pt x="155893" y="888438"/>
                </a:lnTo>
                <a:lnTo>
                  <a:pt x="164465" y="875734"/>
                </a:lnTo>
                <a:lnTo>
                  <a:pt x="173038" y="863347"/>
                </a:lnTo>
                <a:lnTo>
                  <a:pt x="181928" y="851278"/>
                </a:lnTo>
                <a:lnTo>
                  <a:pt x="191453" y="839526"/>
                </a:lnTo>
                <a:lnTo>
                  <a:pt x="200978" y="827774"/>
                </a:lnTo>
                <a:lnTo>
                  <a:pt x="210820" y="816340"/>
                </a:lnTo>
                <a:lnTo>
                  <a:pt x="220663" y="805224"/>
                </a:lnTo>
                <a:lnTo>
                  <a:pt x="231458" y="794743"/>
                </a:lnTo>
                <a:lnTo>
                  <a:pt x="242253" y="783944"/>
                </a:lnTo>
                <a:lnTo>
                  <a:pt x="253048" y="773780"/>
                </a:lnTo>
                <a:lnTo>
                  <a:pt x="264478" y="763934"/>
                </a:lnTo>
                <a:lnTo>
                  <a:pt x="275908" y="754088"/>
                </a:lnTo>
                <a:lnTo>
                  <a:pt x="287973" y="744877"/>
                </a:lnTo>
                <a:lnTo>
                  <a:pt x="300355" y="736302"/>
                </a:lnTo>
                <a:lnTo>
                  <a:pt x="312738" y="727409"/>
                </a:lnTo>
                <a:lnTo>
                  <a:pt x="325755" y="719151"/>
                </a:lnTo>
                <a:lnTo>
                  <a:pt x="339090" y="711210"/>
                </a:lnTo>
                <a:lnTo>
                  <a:pt x="352425" y="703588"/>
                </a:lnTo>
                <a:lnTo>
                  <a:pt x="366395" y="695965"/>
                </a:lnTo>
                <a:lnTo>
                  <a:pt x="380365" y="689295"/>
                </a:lnTo>
                <a:lnTo>
                  <a:pt x="394970" y="682625"/>
                </a:lnTo>
                <a:close/>
                <a:moveTo>
                  <a:pt x="634524" y="0"/>
                </a:moveTo>
                <a:lnTo>
                  <a:pt x="643726" y="635"/>
                </a:lnTo>
                <a:lnTo>
                  <a:pt x="653881" y="1270"/>
                </a:lnTo>
                <a:lnTo>
                  <a:pt x="664353" y="2857"/>
                </a:lnTo>
                <a:lnTo>
                  <a:pt x="675142" y="4445"/>
                </a:lnTo>
                <a:lnTo>
                  <a:pt x="686566" y="6350"/>
                </a:lnTo>
                <a:lnTo>
                  <a:pt x="697989" y="8890"/>
                </a:lnTo>
                <a:lnTo>
                  <a:pt x="709731" y="11430"/>
                </a:lnTo>
                <a:lnTo>
                  <a:pt x="721789" y="14605"/>
                </a:lnTo>
                <a:lnTo>
                  <a:pt x="733848" y="18415"/>
                </a:lnTo>
                <a:lnTo>
                  <a:pt x="746223" y="22542"/>
                </a:lnTo>
                <a:lnTo>
                  <a:pt x="758282" y="26987"/>
                </a:lnTo>
                <a:lnTo>
                  <a:pt x="770340" y="32385"/>
                </a:lnTo>
                <a:lnTo>
                  <a:pt x="782399" y="38100"/>
                </a:lnTo>
                <a:lnTo>
                  <a:pt x="793823" y="44450"/>
                </a:lnTo>
                <a:lnTo>
                  <a:pt x="805247" y="51117"/>
                </a:lnTo>
                <a:lnTo>
                  <a:pt x="816353" y="58737"/>
                </a:lnTo>
                <a:lnTo>
                  <a:pt x="826825" y="66992"/>
                </a:lnTo>
                <a:lnTo>
                  <a:pt x="831902" y="71120"/>
                </a:lnTo>
                <a:lnTo>
                  <a:pt x="836980" y="75565"/>
                </a:lnTo>
                <a:lnTo>
                  <a:pt x="842057" y="80327"/>
                </a:lnTo>
                <a:lnTo>
                  <a:pt x="846817" y="84772"/>
                </a:lnTo>
                <a:lnTo>
                  <a:pt x="851259" y="89852"/>
                </a:lnTo>
                <a:lnTo>
                  <a:pt x="856019" y="94932"/>
                </a:lnTo>
                <a:lnTo>
                  <a:pt x="860462" y="100330"/>
                </a:lnTo>
                <a:lnTo>
                  <a:pt x="864270" y="105727"/>
                </a:lnTo>
                <a:lnTo>
                  <a:pt x="868395" y="111125"/>
                </a:lnTo>
                <a:lnTo>
                  <a:pt x="871886" y="116840"/>
                </a:lnTo>
                <a:lnTo>
                  <a:pt x="875694" y="122872"/>
                </a:lnTo>
                <a:lnTo>
                  <a:pt x="879185" y="129222"/>
                </a:lnTo>
                <a:lnTo>
                  <a:pt x="882358" y="135572"/>
                </a:lnTo>
                <a:lnTo>
                  <a:pt x="885531" y="142240"/>
                </a:lnTo>
                <a:lnTo>
                  <a:pt x="888070" y="148907"/>
                </a:lnTo>
                <a:lnTo>
                  <a:pt x="890291" y="155892"/>
                </a:lnTo>
                <a:lnTo>
                  <a:pt x="892830" y="162877"/>
                </a:lnTo>
                <a:lnTo>
                  <a:pt x="894734" y="170497"/>
                </a:lnTo>
                <a:lnTo>
                  <a:pt x="896321" y="178117"/>
                </a:lnTo>
                <a:lnTo>
                  <a:pt x="898225" y="185737"/>
                </a:lnTo>
                <a:lnTo>
                  <a:pt x="899177" y="193675"/>
                </a:lnTo>
                <a:lnTo>
                  <a:pt x="900129" y="201930"/>
                </a:lnTo>
                <a:lnTo>
                  <a:pt x="900763" y="210185"/>
                </a:lnTo>
                <a:lnTo>
                  <a:pt x="901081" y="218757"/>
                </a:lnTo>
                <a:lnTo>
                  <a:pt x="901081" y="227647"/>
                </a:lnTo>
                <a:lnTo>
                  <a:pt x="901081" y="236537"/>
                </a:lnTo>
                <a:lnTo>
                  <a:pt x="900446" y="245745"/>
                </a:lnTo>
                <a:lnTo>
                  <a:pt x="899494" y="255587"/>
                </a:lnTo>
                <a:lnTo>
                  <a:pt x="898225" y="265112"/>
                </a:lnTo>
                <a:lnTo>
                  <a:pt x="896638" y="274955"/>
                </a:lnTo>
                <a:lnTo>
                  <a:pt x="898225" y="275272"/>
                </a:lnTo>
                <a:lnTo>
                  <a:pt x="901715" y="276542"/>
                </a:lnTo>
                <a:lnTo>
                  <a:pt x="903937" y="277812"/>
                </a:lnTo>
                <a:lnTo>
                  <a:pt x="906793" y="279400"/>
                </a:lnTo>
                <a:lnTo>
                  <a:pt x="909648" y="281305"/>
                </a:lnTo>
                <a:lnTo>
                  <a:pt x="912822" y="283845"/>
                </a:lnTo>
                <a:lnTo>
                  <a:pt x="915678" y="287020"/>
                </a:lnTo>
                <a:lnTo>
                  <a:pt x="918851" y="290830"/>
                </a:lnTo>
                <a:lnTo>
                  <a:pt x="921390" y="295275"/>
                </a:lnTo>
                <a:lnTo>
                  <a:pt x="923928" y="300672"/>
                </a:lnTo>
                <a:lnTo>
                  <a:pt x="925832" y="306705"/>
                </a:lnTo>
                <a:lnTo>
                  <a:pt x="927419" y="313690"/>
                </a:lnTo>
                <a:lnTo>
                  <a:pt x="928371" y="321310"/>
                </a:lnTo>
                <a:lnTo>
                  <a:pt x="928688" y="330200"/>
                </a:lnTo>
                <a:lnTo>
                  <a:pt x="928688" y="339407"/>
                </a:lnTo>
                <a:lnTo>
                  <a:pt x="928371" y="347662"/>
                </a:lnTo>
                <a:lnTo>
                  <a:pt x="927736" y="355282"/>
                </a:lnTo>
                <a:lnTo>
                  <a:pt x="927102" y="362902"/>
                </a:lnTo>
                <a:lnTo>
                  <a:pt x="926150" y="369570"/>
                </a:lnTo>
                <a:lnTo>
                  <a:pt x="925198" y="375920"/>
                </a:lnTo>
                <a:lnTo>
                  <a:pt x="923928" y="381317"/>
                </a:lnTo>
                <a:lnTo>
                  <a:pt x="922024" y="386715"/>
                </a:lnTo>
                <a:lnTo>
                  <a:pt x="920438" y="391477"/>
                </a:lnTo>
                <a:lnTo>
                  <a:pt x="918851" y="396240"/>
                </a:lnTo>
                <a:lnTo>
                  <a:pt x="916630" y="400367"/>
                </a:lnTo>
                <a:lnTo>
                  <a:pt x="914408" y="404177"/>
                </a:lnTo>
                <a:lnTo>
                  <a:pt x="912504" y="407987"/>
                </a:lnTo>
                <a:lnTo>
                  <a:pt x="909966" y="411480"/>
                </a:lnTo>
                <a:lnTo>
                  <a:pt x="905206" y="417830"/>
                </a:lnTo>
                <a:lnTo>
                  <a:pt x="902350" y="421005"/>
                </a:lnTo>
                <a:lnTo>
                  <a:pt x="899811" y="424180"/>
                </a:lnTo>
                <a:lnTo>
                  <a:pt x="896955" y="428307"/>
                </a:lnTo>
                <a:lnTo>
                  <a:pt x="894417" y="433070"/>
                </a:lnTo>
                <a:lnTo>
                  <a:pt x="891878" y="438785"/>
                </a:lnTo>
                <a:lnTo>
                  <a:pt x="889657" y="445452"/>
                </a:lnTo>
                <a:lnTo>
                  <a:pt x="887753" y="453390"/>
                </a:lnTo>
                <a:lnTo>
                  <a:pt x="886483" y="462597"/>
                </a:lnTo>
                <a:lnTo>
                  <a:pt x="884579" y="473075"/>
                </a:lnTo>
                <a:lnTo>
                  <a:pt x="882675" y="483552"/>
                </a:lnTo>
                <a:lnTo>
                  <a:pt x="880454" y="494665"/>
                </a:lnTo>
                <a:lnTo>
                  <a:pt x="877281" y="506095"/>
                </a:lnTo>
                <a:lnTo>
                  <a:pt x="873790" y="516890"/>
                </a:lnTo>
                <a:lnTo>
                  <a:pt x="869665" y="528320"/>
                </a:lnTo>
                <a:lnTo>
                  <a:pt x="864905" y="540067"/>
                </a:lnTo>
                <a:lnTo>
                  <a:pt x="860145" y="551497"/>
                </a:lnTo>
                <a:lnTo>
                  <a:pt x="854750" y="562927"/>
                </a:lnTo>
                <a:lnTo>
                  <a:pt x="848721" y="574040"/>
                </a:lnTo>
                <a:lnTo>
                  <a:pt x="842374" y="585470"/>
                </a:lnTo>
                <a:lnTo>
                  <a:pt x="835710" y="596900"/>
                </a:lnTo>
                <a:lnTo>
                  <a:pt x="828729" y="608012"/>
                </a:lnTo>
                <a:lnTo>
                  <a:pt x="821113" y="618490"/>
                </a:lnTo>
                <a:lnTo>
                  <a:pt x="812863" y="629285"/>
                </a:lnTo>
                <a:lnTo>
                  <a:pt x="804929" y="639127"/>
                </a:lnTo>
                <a:lnTo>
                  <a:pt x="796361" y="649287"/>
                </a:lnTo>
                <a:lnTo>
                  <a:pt x="787159" y="659130"/>
                </a:lnTo>
                <a:lnTo>
                  <a:pt x="777956" y="668020"/>
                </a:lnTo>
                <a:lnTo>
                  <a:pt x="768119" y="676592"/>
                </a:lnTo>
                <a:lnTo>
                  <a:pt x="758599" y="685165"/>
                </a:lnTo>
                <a:lnTo>
                  <a:pt x="748127" y="692785"/>
                </a:lnTo>
                <a:lnTo>
                  <a:pt x="737973" y="700087"/>
                </a:lnTo>
                <a:lnTo>
                  <a:pt x="727184" y="706755"/>
                </a:lnTo>
                <a:lnTo>
                  <a:pt x="716077" y="712470"/>
                </a:lnTo>
                <a:lnTo>
                  <a:pt x="705288" y="717867"/>
                </a:lnTo>
                <a:lnTo>
                  <a:pt x="693864" y="722312"/>
                </a:lnTo>
                <a:lnTo>
                  <a:pt x="682123" y="726122"/>
                </a:lnTo>
                <a:lnTo>
                  <a:pt x="676411" y="727710"/>
                </a:lnTo>
                <a:lnTo>
                  <a:pt x="670382" y="729297"/>
                </a:lnTo>
                <a:lnTo>
                  <a:pt x="664353" y="730567"/>
                </a:lnTo>
                <a:lnTo>
                  <a:pt x="658641" y="731520"/>
                </a:lnTo>
                <a:lnTo>
                  <a:pt x="652294" y="732472"/>
                </a:lnTo>
                <a:lnTo>
                  <a:pt x="646265" y="732790"/>
                </a:lnTo>
                <a:lnTo>
                  <a:pt x="640236" y="733107"/>
                </a:lnTo>
                <a:lnTo>
                  <a:pt x="634524" y="733425"/>
                </a:lnTo>
                <a:lnTo>
                  <a:pt x="628177" y="733107"/>
                </a:lnTo>
                <a:lnTo>
                  <a:pt x="622148" y="732790"/>
                </a:lnTo>
                <a:lnTo>
                  <a:pt x="616119" y="732472"/>
                </a:lnTo>
                <a:lnTo>
                  <a:pt x="610089" y="731520"/>
                </a:lnTo>
                <a:lnTo>
                  <a:pt x="604060" y="730567"/>
                </a:lnTo>
                <a:lnTo>
                  <a:pt x="598031" y="729297"/>
                </a:lnTo>
                <a:lnTo>
                  <a:pt x="592319" y="727710"/>
                </a:lnTo>
                <a:lnTo>
                  <a:pt x="586290" y="726122"/>
                </a:lnTo>
                <a:lnTo>
                  <a:pt x="574548" y="722312"/>
                </a:lnTo>
                <a:lnTo>
                  <a:pt x="563442" y="717867"/>
                </a:lnTo>
                <a:lnTo>
                  <a:pt x="552335" y="712470"/>
                </a:lnTo>
                <a:lnTo>
                  <a:pt x="541229" y="706755"/>
                </a:lnTo>
                <a:lnTo>
                  <a:pt x="530440" y="700087"/>
                </a:lnTo>
                <a:lnTo>
                  <a:pt x="520285" y="692785"/>
                </a:lnTo>
                <a:lnTo>
                  <a:pt x="510131" y="685165"/>
                </a:lnTo>
                <a:lnTo>
                  <a:pt x="500293" y="676592"/>
                </a:lnTo>
                <a:lnTo>
                  <a:pt x="490456" y="668020"/>
                </a:lnTo>
                <a:lnTo>
                  <a:pt x="481571" y="659130"/>
                </a:lnTo>
                <a:lnTo>
                  <a:pt x="472368" y="649287"/>
                </a:lnTo>
                <a:lnTo>
                  <a:pt x="463800" y="639127"/>
                </a:lnTo>
                <a:lnTo>
                  <a:pt x="455550" y="629285"/>
                </a:lnTo>
                <a:lnTo>
                  <a:pt x="447934" y="618490"/>
                </a:lnTo>
                <a:lnTo>
                  <a:pt x="440001" y="608012"/>
                </a:lnTo>
                <a:lnTo>
                  <a:pt x="433020" y="596900"/>
                </a:lnTo>
                <a:lnTo>
                  <a:pt x="426038" y="585470"/>
                </a:lnTo>
                <a:lnTo>
                  <a:pt x="419692" y="574040"/>
                </a:lnTo>
                <a:lnTo>
                  <a:pt x="413980" y="562927"/>
                </a:lnTo>
                <a:lnTo>
                  <a:pt x="408268" y="551497"/>
                </a:lnTo>
                <a:lnTo>
                  <a:pt x="403508" y="540067"/>
                </a:lnTo>
                <a:lnTo>
                  <a:pt x="399065" y="528320"/>
                </a:lnTo>
                <a:lnTo>
                  <a:pt x="394940" y="516890"/>
                </a:lnTo>
                <a:lnTo>
                  <a:pt x="391449" y="506095"/>
                </a:lnTo>
                <a:lnTo>
                  <a:pt x="388276" y="494665"/>
                </a:lnTo>
                <a:lnTo>
                  <a:pt x="385737" y="483552"/>
                </a:lnTo>
                <a:lnTo>
                  <a:pt x="383834" y="473075"/>
                </a:lnTo>
                <a:lnTo>
                  <a:pt x="382247" y="462597"/>
                </a:lnTo>
                <a:lnTo>
                  <a:pt x="380978" y="453390"/>
                </a:lnTo>
                <a:lnTo>
                  <a:pt x="379074" y="445452"/>
                </a:lnTo>
                <a:lnTo>
                  <a:pt x="376852" y="438785"/>
                </a:lnTo>
                <a:lnTo>
                  <a:pt x="374314" y="433070"/>
                </a:lnTo>
                <a:lnTo>
                  <a:pt x="371458" y="428307"/>
                </a:lnTo>
                <a:lnTo>
                  <a:pt x="368602" y="424180"/>
                </a:lnTo>
                <a:lnTo>
                  <a:pt x="366063" y="421005"/>
                </a:lnTo>
                <a:lnTo>
                  <a:pt x="363842" y="417830"/>
                </a:lnTo>
                <a:lnTo>
                  <a:pt x="358765" y="411480"/>
                </a:lnTo>
                <a:lnTo>
                  <a:pt x="356226" y="407987"/>
                </a:lnTo>
                <a:lnTo>
                  <a:pt x="354005" y="404177"/>
                </a:lnTo>
                <a:lnTo>
                  <a:pt x="352101" y="400367"/>
                </a:lnTo>
                <a:lnTo>
                  <a:pt x="349879" y="396240"/>
                </a:lnTo>
                <a:lnTo>
                  <a:pt x="347975" y="391477"/>
                </a:lnTo>
                <a:lnTo>
                  <a:pt x="346389" y="386715"/>
                </a:lnTo>
                <a:lnTo>
                  <a:pt x="345119" y="381317"/>
                </a:lnTo>
                <a:lnTo>
                  <a:pt x="343533" y="375920"/>
                </a:lnTo>
                <a:lnTo>
                  <a:pt x="342263" y="369570"/>
                </a:lnTo>
                <a:lnTo>
                  <a:pt x="341311" y="362902"/>
                </a:lnTo>
                <a:lnTo>
                  <a:pt x="340677" y="355282"/>
                </a:lnTo>
                <a:lnTo>
                  <a:pt x="340359" y="347662"/>
                </a:lnTo>
                <a:lnTo>
                  <a:pt x="339725" y="339407"/>
                </a:lnTo>
                <a:lnTo>
                  <a:pt x="339725" y="330200"/>
                </a:lnTo>
                <a:lnTo>
                  <a:pt x="340042" y="321310"/>
                </a:lnTo>
                <a:lnTo>
                  <a:pt x="340994" y="313690"/>
                </a:lnTo>
                <a:lnTo>
                  <a:pt x="342581" y="306705"/>
                </a:lnTo>
                <a:lnTo>
                  <a:pt x="344802" y="300672"/>
                </a:lnTo>
                <a:lnTo>
                  <a:pt x="347341" y="295275"/>
                </a:lnTo>
                <a:lnTo>
                  <a:pt x="349879" y="290830"/>
                </a:lnTo>
                <a:lnTo>
                  <a:pt x="352735" y="287020"/>
                </a:lnTo>
                <a:lnTo>
                  <a:pt x="355591" y="283845"/>
                </a:lnTo>
                <a:lnTo>
                  <a:pt x="358765" y="281305"/>
                </a:lnTo>
                <a:lnTo>
                  <a:pt x="361620" y="279400"/>
                </a:lnTo>
                <a:lnTo>
                  <a:pt x="364476" y="277812"/>
                </a:lnTo>
                <a:lnTo>
                  <a:pt x="367015" y="276542"/>
                </a:lnTo>
                <a:lnTo>
                  <a:pt x="370823" y="275272"/>
                </a:lnTo>
                <a:lnTo>
                  <a:pt x="372092" y="274955"/>
                </a:lnTo>
                <a:lnTo>
                  <a:pt x="370506" y="265112"/>
                </a:lnTo>
                <a:lnTo>
                  <a:pt x="368919" y="255587"/>
                </a:lnTo>
                <a:lnTo>
                  <a:pt x="368284" y="245745"/>
                </a:lnTo>
                <a:lnTo>
                  <a:pt x="367650" y="236537"/>
                </a:lnTo>
                <a:lnTo>
                  <a:pt x="367332" y="227647"/>
                </a:lnTo>
                <a:lnTo>
                  <a:pt x="367332" y="218757"/>
                </a:lnTo>
                <a:lnTo>
                  <a:pt x="367650" y="210185"/>
                </a:lnTo>
                <a:lnTo>
                  <a:pt x="368284" y="201930"/>
                </a:lnTo>
                <a:lnTo>
                  <a:pt x="369236" y="193675"/>
                </a:lnTo>
                <a:lnTo>
                  <a:pt x="370823" y="185737"/>
                </a:lnTo>
                <a:lnTo>
                  <a:pt x="372092" y="178117"/>
                </a:lnTo>
                <a:lnTo>
                  <a:pt x="373679" y="170497"/>
                </a:lnTo>
                <a:lnTo>
                  <a:pt x="375583" y="162877"/>
                </a:lnTo>
                <a:lnTo>
                  <a:pt x="378122" y="155892"/>
                </a:lnTo>
                <a:lnTo>
                  <a:pt x="380660" y="148907"/>
                </a:lnTo>
                <a:lnTo>
                  <a:pt x="383516" y="142240"/>
                </a:lnTo>
                <a:lnTo>
                  <a:pt x="386372" y="135572"/>
                </a:lnTo>
                <a:lnTo>
                  <a:pt x="389228" y="129222"/>
                </a:lnTo>
                <a:lnTo>
                  <a:pt x="392719" y="122872"/>
                </a:lnTo>
                <a:lnTo>
                  <a:pt x="396527" y="116840"/>
                </a:lnTo>
                <a:lnTo>
                  <a:pt x="400335" y="111125"/>
                </a:lnTo>
                <a:lnTo>
                  <a:pt x="404143" y="105727"/>
                </a:lnTo>
                <a:lnTo>
                  <a:pt x="408268" y="100330"/>
                </a:lnTo>
                <a:lnTo>
                  <a:pt x="412710" y="94932"/>
                </a:lnTo>
                <a:lnTo>
                  <a:pt x="417153" y="89852"/>
                </a:lnTo>
                <a:lnTo>
                  <a:pt x="421913" y="84772"/>
                </a:lnTo>
                <a:lnTo>
                  <a:pt x="426356" y="80327"/>
                </a:lnTo>
                <a:lnTo>
                  <a:pt x="431433" y="75565"/>
                </a:lnTo>
                <a:lnTo>
                  <a:pt x="436510" y="71120"/>
                </a:lnTo>
                <a:lnTo>
                  <a:pt x="441905" y="66992"/>
                </a:lnTo>
                <a:lnTo>
                  <a:pt x="452377" y="58737"/>
                </a:lnTo>
                <a:lnTo>
                  <a:pt x="463483" y="51117"/>
                </a:lnTo>
                <a:lnTo>
                  <a:pt x="474907" y="44450"/>
                </a:lnTo>
                <a:lnTo>
                  <a:pt x="486648" y="38100"/>
                </a:lnTo>
                <a:lnTo>
                  <a:pt x="498389" y="32385"/>
                </a:lnTo>
                <a:lnTo>
                  <a:pt x="510448" y="26987"/>
                </a:lnTo>
                <a:lnTo>
                  <a:pt x="522506" y="22542"/>
                </a:lnTo>
                <a:lnTo>
                  <a:pt x="534565" y="18415"/>
                </a:lnTo>
                <a:lnTo>
                  <a:pt x="546623" y="14605"/>
                </a:lnTo>
                <a:lnTo>
                  <a:pt x="558682" y="11430"/>
                </a:lnTo>
                <a:lnTo>
                  <a:pt x="570740" y="8890"/>
                </a:lnTo>
                <a:lnTo>
                  <a:pt x="581847" y="6350"/>
                </a:lnTo>
                <a:lnTo>
                  <a:pt x="593271" y="4445"/>
                </a:lnTo>
                <a:lnTo>
                  <a:pt x="604377" y="2857"/>
                </a:lnTo>
                <a:lnTo>
                  <a:pt x="614532" y="1270"/>
                </a:lnTo>
                <a:lnTo>
                  <a:pt x="624686" y="635"/>
                </a:lnTo>
                <a:lnTo>
                  <a:pt x="63452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27" name="文本框 26"/>
          <p:cNvSpPr txBox="1"/>
          <p:nvPr/>
        </p:nvSpPr>
        <p:spPr>
          <a:xfrm>
            <a:off x="9302918" y="3351504"/>
            <a:ext cx="2236510" cy="1200329"/>
          </a:xfrm>
          <a:prstGeom prst="rect">
            <a:avLst/>
          </a:prstGeom>
          <a:noFill/>
        </p:spPr>
        <p:txBody>
          <a:bodyPr wrap="square" rtlCol="0">
            <a:spAutoFit/>
          </a:bodyPr>
          <a:lstStyle/>
          <a:p>
            <a:pPr>
              <a:lnSpc>
                <a:spcPct val="150000"/>
              </a:lnSpc>
            </a:pPr>
            <a:r>
              <a:rPr lang="zh-CN" altLang="en-US" sz="1600" dirty="0">
                <a:solidFill>
                  <a:schemeClr val="tx1">
                    <a:lumMod val="75000"/>
                    <a:lumOff val="25000"/>
                  </a:schemeClr>
                </a:solidFill>
                <a:cs typeface="+mn-ea"/>
                <a:sym typeface="+mn-lt"/>
              </a:rPr>
              <a:t>请在这里添加相应的文字</a:t>
            </a:r>
            <a:r>
              <a:rPr lang="zh-CN" altLang="en-US" sz="1600" dirty="0" smtClean="0">
                <a:solidFill>
                  <a:schemeClr val="tx1">
                    <a:lumMod val="75000"/>
                    <a:lumOff val="25000"/>
                  </a:schemeClr>
                </a:solidFill>
                <a:cs typeface="+mn-ea"/>
                <a:sym typeface="+mn-lt"/>
              </a:rPr>
              <a:t>内容</a:t>
            </a:r>
            <a:r>
              <a:rPr lang="zh-CN" altLang="en-US" sz="1600" dirty="0">
                <a:solidFill>
                  <a:schemeClr val="tx1">
                    <a:lumMod val="75000"/>
                    <a:lumOff val="25000"/>
                  </a:schemeClr>
                </a:solidFill>
                <a:cs typeface="+mn-ea"/>
                <a:sym typeface="+mn-lt"/>
              </a:rPr>
              <a:t>请在这里添加相应的文字</a:t>
            </a:r>
            <a:r>
              <a:rPr lang="zh-CN" altLang="en-US" sz="1600" dirty="0" smtClean="0">
                <a:solidFill>
                  <a:schemeClr val="tx1">
                    <a:lumMod val="75000"/>
                    <a:lumOff val="25000"/>
                  </a:schemeClr>
                </a:solidFill>
                <a:cs typeface="+mn-ea"/>
                <a:sym typeface="+mn-lt"/>
              </a:rPr>
              <a:t>内容</a:t>
            </a:r>
            <a:endParaRPr lang="zh-CN" altLang="en-US" sz="1600" dirty="0">
              <a:solidFill>
                <a:schemeClr val="tx1">
                  <a:lumMod val="75000"/>
                  <a:lumOff val="25000"/>
                </a:schemeClr>
              </a:solidFill>
              <a:cs typeface="+mn-ea"/>
              <a:sym typeface="+mn-lt"/>
            </a:endParaRPr>
          </a:p>
        </p:txBody>
      </p:sp>
      <p:sp>
        <p:nvSpPr>
          <p:cNvPr id="28" name="矩形 27"/>
          <p:cNvSpPr/>
          <p:nvPr/>
        </p:nvSpPr>
        <p:spPr>
          <a:xfrm>
            <a:off x="9302917" y="2951394"/>
            <a:ext cx="2236510" cy="400110"/>
          </a:xfrm>
          <a:prstGeom prst="rect">
            <a:avLst/>
          </a:prstGeom>
        </p:spPr>
        <p:txBody>
          <a:bodyPr wrap="none">
            <a:spAutoFit/>
          </a:bodyPr>
          <a:lstStyle/>
          <a:p>
            <a:r>
              <a:rPr lang="zh-CN" altLang="en-US" sz="2000" b="1" dirty="0">
                <a:solidFill>
                  <a:schemeClr val="tx1">
                    <a:lumMod val="75000"/>
                    <a:lumOff val="25000"/>
                  </a:schemeClr>
                </a:solidFill>
                <a:cs typeface="+mn-ea"/>
                <a:sym typeface="+mn-lt"/>
              </a:rPr>
              <a:t>这里添加文字标题</a:t>
            </a:r>
            <a:endParaRPr lang="zh-CN" altLang="en-US" sz="2000" dirty="0">
              <a:solidFill>
                <a:schemeClr val="tx1">
                  <a:lumMod val="75000"/>
                  <a:lumOff val="25000"/>
                </a:schemeClr>
              </a:solidFill>
              <a:cs typeface="+mn-ea"/>
              <a:sym typeface="+mn-lt"/>
            </a:endParaRPr>
          </a:p>
        </p:txBody>
      </p:sp>
      <p:sp>
        <p:nvSpPr>
          <p:cNvPr id="29" name="文本框 28"/>
          <p:cNvSpPr txBox="1"/>
          <p:nvPr/>
        </p:nvSpPr>
        <p:spPr>
          <a:xfrm>
            <a:off x="633377" y="3351504"/>
            <a:ext cx="2236510" cy="1200329"/>
          </a:xfrm>
          <a:prstGeom prst="rect">
            <a:avLst/>
          </a:prstGeom>
          <a:noFill/>
        </p:spPr>
        <p:txBody>
          <a:bodyPr wrap="square" rtlCol="0">
            <a:spAutoFit/>
          </a:bodyPr>
          <a:lstStyle/>
          <a:p>
            <a:pPr algn="r">
              <a:lnSpc>
                <a:spcPct val="150000"/>
              </a:lnSpc>
            </a:pPr>
            <a:r>
              <a:rPr lang="zh-CN" altLang="en-US" sz="1600" dirty="0">
                <a:solidFill>
                  <a:schemeClr val="tx1">
                    <a:lumMod val="75000"/>
                    <a:lumOff val="25000"/>
                  </a:schemeClr>
                </a:solidFill>
                <a:cs typeface="+mn-ea"/>
                <a:sym typeface="+mn-lt"/>
              </a:rPr>
              <a:t>请在这里添加相应的文字</a:t>
            </a:r>
            <a:r>
              <a:rPr lang="zh-CN" altLang="en-US" sz="1600" dirty="0" smtClean="0">
                <a:solidFill>
                  <a:schemeClr val="tx1">
                    <a:lumMod val="75000"/>
                    <a:lumOff val="25000"/>
                  </a:schemeClr>
                </a:solidFill>
                <a:cs typeface="+mn-ea"/>
                <a:sym typeface="+mn-lt"/>
              </a:rPr>
              <a:t>内容</a:t>
            </a:r>
            <a:r>
              <a:rPr lang="zh-CN" altLang="en-US" sz="1600" dirty="0">
                <a:solidFill>
                  <a:schemeClr val="tx1">
                    <a:lumMod val="75000"/>
                    <a:lumOff val="25000"/>
                  </a:schemeClr>
                </a:solidFill>
                <a:cs typeface="+mn-ea"/>
                <a:sym typeface="+mn-lt"/>
              </a:rPr>
              <a:t>请在这里添加相应的文字</a:t>
            </a:r>
            <a:r>
              <a:rPr lang="zh-CN" altLang="en-US" sz="1600" dirty="0" smtClean="0">
                <a:solidFill>
                  <a:schemeClr val="tx1">
                    <a:lumMod val="75000"/>
                    <a:lumOff val="25000"/>
                  </a:schemeClr>
                </a:solidFill>
                <a:cs typeface="+mn-ea"/>
                <a:sym typeface="+mn-lt"/>
              </a:rPr>
              <a:t>内容</a:t>
            </a:r>
            <a:endParaRPr lang="zh-CN" altLang="en-US" sz="1600" dirty="0">
              <a:solidFill>
                <a:schemeClr val="tx1">
                  <a:lumMod val="75000"/>
                  <a:lumOff val="25000"/>
                </a:schemeClr>
              </a:solidFill>
              <a:cs typeface="+mn-ea"/>
              <a:sym typeface="+mn-lt"/>
            </a:endParaRPr>
          </a:p>
        </p:txBody>
      </p:sp>
      <p:sp>
        <p:nvSpPr>
          <p:cNvPr id="30" name="矩形 29"/>
          <p:cNvSpPr/>
          <p:nvPr/>
        </p:nvSpPr>
        <p:spPr>
          <a:xfrm>
            <a:off x="633377" y="2951394"/>
            <a:ext cx="2236510" cy="400110"/>
          </a:xfrm>
          <a:prstGeom prst="rect">
            <a:avLst/>
          </a:prstGeom>
        </p:spPr>
        <p:txBody>
          <a:bodyPr wrap="none">
            <a:spAutoFit/>
          </a:bodyPr>
          <a:lstStyle/>
          <a:p>
            <a:pPr algn="r"/>
            <a:r>
              <a:rPr lang="zh-CN" altLang="en-US" sz="2000" b="1" dirty="0">
                <a:solidFill>
                  <a:schemeClr val="tx1">
                    <a:lumMod val="75000"/>
                    <a:lumOff val="25000"/>
                  </a:schemeClr>
                </a:solidFill>
                <a:cs typeface="+mn-ea"/>
                <a:sym typeface="+mn-lt"/>
              </a:rPr>
              <a:t>这里添加文字标题</a:t>
            </a:r>
            <a:endParaRPr lang="zh-CN" altLang="en-US" sz="2000" dirty="0">
              <a:solidFill>
                <a:schemeClr val="tx1">
                  <a:lumMod val="75000"/>
                  <a:lumOff val="25000"/>
                </a:schemeClr>
              </a:solidFill>
              <a:cs typeface="+mn-ea"/>
              <a:sym typeface="+mn-lt"/>
            </a:endParaRPr>
          </a:p>
        </p:txBody>
      </p:sp>
      <p:sp>
        <p:nvSpPr>
          <p:cNvPr id="31" name="文本框 30"/>
          <p:cNvSpPr txBox="1"/>
          <p:nvPr/>
        </p:nvSpPr>
        <p:spPr>
          <a:xfrm>
            <a:off x="4584245" y="5875103"/>
            <a:ext cx="3214006" cy="787075"/>
          </a:xfrm>
          <a:prstGeom prst="rect">
            <a:avLst/>
          </a:prstGeom>
          <a:noFill/>
        </p:spPr>
        <p:txBody>
          <a:bodyPr wrap="square" rtlCol="0">
            <a:spAutoFit/>
          </a:bodyPr>
          <a:lstStyle/>
          <a:p>
            <a:pPr algn="ctr">
              <a:lnSpc>
                <a:spcPct val="150000"/>
              </a:lnSpc>
            </a:pPr>
            <a:r>
              <a:rPr lang="zh-CN" altLang="en-US" sz="1600" dirty="0">
                <a:solidFill>
                  <a:schemeClr val="tx1">
                    <a:lumMod val="75000"/>
                    <a:lumOff val="25000"/>
                  </a:schemeClr>
                </a:solidFill>
                <a:cs typeface="+mn-ea"/>
                <a:sym typeface="+mn-lt"/>
              </a:rPr>
              <a:t>请在这里添加相应的文字</a:t>
            </a:r>
            <a:r>
              <a:rPr lang="zh-CN" altLang="en-US" sz="1600" dirty="0" smtClean="0">
                <a:solidFill>
                  <a:schemeClr val="tx1">
                    <a:lumMod val="75000"/>
                    <a:lumOff val="25000"/>
                  </a:schemeClr>
                </a:solidFill>
                <a:cs typeface="+mn-ea"/>
                <a:sym typeface="+mn-lt"/>
              </a:rPr>
              <a:t>内容</a:t>
            </a:r>
            <a:r>
              <a:rPr lang="zh-CN" altLang="en-US" sz="1600" dirty="0">
                <a:solidFill>
                  <a:schemeClr val="tx1">
                    <a:lumMod val="75000"/>
                    <a:lumOff val="25000"/>
                  </a:schemeClr>
                </a:solidFill>
                <a:cs typeface="+mn-ea"/>
                <a:sym typeface="+mn-lt"/>
              </a:rPr>
              <a:t>请在这里添加相应的文字</a:t>
            </a:r>
            <a:r>
              <a:rPr lang="zh-CN" altLang="en-US" sz="1600" dirty="0" smtClean="0">
                <a:solidFill>
                  <a:schemeClr val="tx1">
                    <a:lumMod val="75000"/>
                    <a:lumOff val="25000"/>
                  </a:schemeClr>
                </a:solidFill>
                <a:cs typeface="+mn-ea"/>
                <a:sym typeface="+mn-lt"/>
              </a:rPr>
              <a:t>内容</a:t>
            </a:r>
            <a:endParaRPr lang="zh-CN" altLang="en-US" sz="1600" dirty="0">
              <a:solidFill>
                <a:schemeClr val="tx1">
                  <a:lumMod val="75000"/>
                  <a:lumOff val="25000"/>
                </a:schemeClr>
              </a:solidFill>
              <a:cs typeface="+mn-ea"/>
              <a:sym typeface="+mn-lt"/>
            </a:endParaRPr>
          </a:p>
        </p:txBody>
      </p:sp>
      <p:sp>
        <p:nvSpPr>
          <p:cNvPr id="32" name="矩形 31"/>
          <p:cNvSpPr/>
          <p:nvPr/>
        </p:nvSpPr>
        <p:spPr>
          <a:xfrm>
            <a:off x="5079260" y="5553075"/>
            <a:ext cx="2236510" cy="400110"/>
          </a:xfrm>
          <a:prstGeom prst="rect">
            <a:avLst/>
          </a:prstGeom>
        </p:spPr>
        <p:txBody>
          <a:bodyPr wrap="none">
            <a:spAutoFit/>
          </a:bodyPr>
          <a:lstStyle/>
          <a:p>
            <a:r>
              <a:rPr lang="zh-CN" altLang="en-US" sz="2000" b="1" dirty="0">
                <a:solidFill>
                  <a:schemeClr val="tx1">
                    <a:lumMod val="75000"/>
                    <a:lumOff val="25000"/>
                  </a:schemeClr>
                </a:solidFill>
                <a:cs typeface="+mn-ea"/>
                <a:sym typeface="+mn-lt"/>
              </a:rPr>
              <a:t>这里添加文字标题</a:t>
            </a:r>
            <a:endParaRPr lang="zh-CN" altLang="en-US" sz="2000" dirty="0">
              <a:solidFill>
                <a:schemeClr val="tx1">
                  <a:lumMod val="75000"/>
                  <a:lumOff val="25000"/>
                </a:schemeClr>
              </a:solidFill>
              <a:cs typeface="+mn-ea"/>
              <a:sym typeface="+mn-lt"/>
            </a:endParaRPr>
          </a:p>
        </p:txBody>
      </p:sp>
      <p:sp>
        <p:nvSpPr>
          <p:cNvPr id="33" name="矩形 32"/>
          <p:cNvSpPr/>
          <p:nvPr/>
        </p:nvSpPr>
        <p:spPr>
          <a:xfrm>
            <a:off x="4567376" y="931160"/>
            <a:ext cx="3057247" cy="523220"/>
          </a:xfrm>
          <a:prstGeom prst="rect">
            <a:avLst/>
          </a:prstGeom>
        </p:spPr>
        <p:txBody>
          <a:bodyPr wrap="none">
            <a:spAutoFit/>
          </a:bodyPr>
          <a:lstStyle/>
          <a:p>
            <a:r>
              <a:rPr lang="zh-CN" altLang="en-US" sz="2800" b="1" dirty="0">
                <a:solidFill>
                  <a:schemeClr val="tx1">
                    <a:lumMod val="50000"/>
                    <a:lumOff val="50000"/>
                  </a:schemeClr>
                </a:solidFill>
                <a:cs typeface="+mn-ea"/>
                <a:sym typeface="+mn-lt"/>
              </a:rPr>
              <a:t>这里添加文字标题</a:t>
            </a:r>
            <a:endParaRPr lang="zh-CN" altLang="en-US" sz="2800" dirty="0">
              <a:solidFill>
                <a:schemeClr val="tx1">
                  <a:lumMod val="50000"/>
                  <a:lumOff val="50000"/>
                </a:schemeClr>
              </a:solidFill>
              <a:cs typeface="+mn-ea"/>
              <a:sym typeface="+mn-l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078535" y="1560729"/>
            <a:ext cx="3344680" cy="1333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4580612" y="1560729"/>
            <a:ext cx="3344680" cy="1333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8082689" y="1560729"/>
            <a:ext cx="3344680" cy="1333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1078535" y="1655979"/>
            <a:ext cx="3344680" cy="3600450"/>
          </a:xfrm>
          <a:prstGeom prst="rect">
            <a:avLst/>
          </a:prstGeom>
          <a:blipFill dpi="0" rotWithShape="1">
            <a:blip r:embed="rId1">
              <a:extLst>
                <a:ext uri="{BEBA8EAE-BF5A-486C-A8C5-ECC9F3942E4B}">
                  <a14:imgProps xmlns:a14="http://schemas.microsoft.com/office/drawing/2010/main">
                    <a14:imgLayer r:embed="rId2">
                      <a14:imgEffect>
                        <a14:artisticBlur radius="30"/>
                      </a14:imgEffect>
                    </a14:imgLayer>
                  </a14:imgProps>
                </a:ext>
              </a:extLst>
            </a:blip>
            <a:srcRect/>
            <a:tile tx="0" ty="0" sx="100000" sy="100000" flip="none" algn="t"/>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4580612" y="1655979"/>
            <a:ext cx="3344680" cy="3600450"/>
          </a:xfrm>
          <a:prstGeom prst="rect">
            <a:avLst/>
          </a:prstGeom>
          <a:blipFill dpi="0" rotWithShape="1">
            <a:blip r:embed="rId3">
              <a:extLst>
                <a:ext uri="{BEBA8EAE-BF5A-486C-A8C5-ECC9F3942E4B}">
                  <a14:imgProps xmlns:a14="http://schemas.microsoft.com/office/drawing/2010/main">
                    <a14:imgLayer r:embed="rId4">
                      <a14:imgEffect>
                        <a14:artisticBlur radius="30"/>
                      </a14:imgEffect>
                    </a14:imgLayer>
                  </a14:imgProps>
                </a:ext>
              </a:extLst>
            </a:blip>
            <a:srcRec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8082689" y="1655979"/>
            <a:ext cx="3344680" cy="3600450"/>
          </a:xfrm>
          <a:prstGeom prst="rect">
            <a:avLst/>
          </a:prstGeom>
          <a:blipFill dpi="0" rotWithShape="1">
            <a:blip r:embed="rId5">
              <a:extLst>
                <a:ext uri="{BEBA8EAE-BF5A-486C-A8C5-ECC9F3942E4B}">
                  <a14:imgProps xmlns:a14="http://schemas.microsoft.com/office/drawing/2010/main">
                    <a14:imgLayer r:embed="rId6">
                      <a14:imgEffect>
                        <a14:artisticBlur radius="30"/>
                      </a14:imgEffect>
                    </a14:imgLayer>
                  </a14:imgProps>
                </a:ext>
              </a:extLst>
            </a:blip>
            <a:srcRect/>
            <a:tile tx="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矩形 22"/>
          <p:cNvSpPr/>
          <p:nvPr/>
        </p:nvSpPr>
        <p:spPr>
          <a:xfrm>
            <a:off x="1078535" y="5313579"/>
            <a:ext cx="3344680" cy="666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矩形 23"/>
          <p:cNvSpPr/>
          <p:nvPr/>
        </p:nvSpPr>
        <p:spPr>
          <a:xfrm>
            <a:off x="4580612" y="5313579"/>
            <a:ext cx="3344680" cy="666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矩形 24"/>
          <p:cNvSpPr/>
          <p:nvPr/>
        </p:nvSpPr>
        <p:spPr>
          <a:xfrm>
            <a:off x="8082689" y="5313579"/>
            <a:ext cx="3344680" cy="6667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427436" y="5446899"/>
            <a:ext cx="2646879" cy="461665"/>
          </a:xfrm>
          <a:prstGeom prst="rect">
            <a:avLst/>
          </a:prstGeom>
          <a:noFill/>
        </p:spPr>
        <p:txBody>
          <a:bodyPr wrap="none" rtlCol="0">
            <a:spAutoFit/>
          </a:bodyPr>
          <a:lstStyle/>
          <a:p>
            <a:pPr algn="ctr"/>
            <a:r>
              <a:rPr lang="zh-CN" altLang="en-US" sz="2400" b="1" dirty="0" smtClean="0">
                <a:solidFill>
                  <a:schemeClr val="bg1"/>
                </a:solidFill>
                <a:cs typeface="+mn-ea"/>
                <a:sym typeface="+mn-lt"/>
              </a:rPr>
              <a:t>请在这里添加标题</a:t>
            </a:r>
            <a:endParaRPr lang="zh-CN" altLang="en-US" sz="2400" b="1" dirty="0">
              <a:solidFill>
                <a:schemeClr val="bg1"/>
              </a:solidFill>
              <a:cs typeface="+mn-ea"/>
              <a:sym typeface="+mn-lt"/>
            </a:endParaRPr>
          </a:p>
        </p:txBody>
      </p:sp>
      <p:sp>
        <p:nvSpPr>
          <p:cNvPr id="27" name="文本框 26"/>
          <p:cNvSpPr txBox="1"/>
          <p:nvPr/>
        </p:nvSpPr>
        <p:spPr>
          <a:xfrm>
            <a:off x="4929512" y="5446899"/>
            <a:ext cx="2646879" cy="461665"/>
          </a:xfrm>
          <a:prstGeom prst="rect">
            <a:avLst/>
          </a:prstGeom>
          <a:noFill/>
        </p:spPr>
        <p:txBody>
          <a:bodyPr wrap="none" rtlCol="0">
            <a:spAutoFit/>
          </a:bodyPr>
          <a:lstStyle/>
          <a:p>
            <a:pPr algn="ctr"/>
            <a:r>
              <a:rPr lang="zh-CN" altLang="en-US" sz="2400" b="1" dirty="0" smtClean="0">
                <a:solidFill>
                  <a:schemeClr val="bg1"/>
                </a:solidFill>
                <a:cs typeface="+mn-ea"/>
                <a:sym typeface="+mn-lt"/>
              </a:rPr>
              <a:t>请在这里添加标题</a:t>
            </a:r>
            <a:endParaRPr lang="zh-CN" altLang="en-US" sz="2400" b="1" dirty="0">
              <a:solidFill>
                <a:schemeClr val="bg1"/>
              </a:solidFill>
              <a:cs typeface="+mn-ea"/>
              <a:sym typeface="+mn-lt"/>
            </a:endParaRPr>
          </a:p>
        </p:txBody>
      </p:sp>
      <p:sp>
        <p:nvSpPr>
          <p:cNvPr id="28" name="文本框 27"/>
          <p:cNvSpPr txBox="1"/>
          <p:nvPr/>
        </p:nvSpPr>
        <p:spPr>
          <a:xfrm>
            <a:off x="8431589" y="5446899"/>
            <a:ext cx="2646879" cy="461665"/>
          </a:xfrm>
          <a:prstGeom prst="rect">
            <a:avLst/>
          </a:prstGeom>
          <a:noFill/>
        </p:spPr>
        <p:txBody>
          <a:bodyPr wrap="none" rtlCol="0">
            <a:spAutoFit/>
          </a:bodyPr>
          <a:lstStyle/>
          <a:p>
            <a:pPr algn="ctr"/>
            <a:r>
              <a:rPr lang="zh-CN" altLang="en-US" sz="2400" b="1" dirty="0" smtClean="0">
                <a:solidFill>
                  <a:schemeClr val="bg1"/>
                </a:solidFill>
                <a:cs typeface="+mn-ea"/>
                <a:sym typeface="+mn-lt"/>
              </a:rPr>
              <a:t>请在这里添加标题</a:t>
            </a:r>
            <a:endParaRPr lang="zh-CN" altLang="en-US" sz="2400" b="1" dirty="0">
              <a:solidFill>
                <a:schemeClr val="bg1"/>
              </a:solidFill>
              <a:cs typeface="+mn-ea"/>
              <a:sym typeface="+mn-lt"/>
            </a:endParaRPr>
          </a:p>
        </p:txBody>
      </p:sp>
      <p:sp>
        <p:nvSpPr>
          <p:cNvPr id="15" name="矩形 14"/>
          <p:cNvSpPr/>
          <p:nvPr/>
        </p:nvSpPr>
        <p:spPr>
          <a:xfrm>
            <a:off x="9725768"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7"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8"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组织架构</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公司架构</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领导团队</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部门介绍</a:t>
            </a:r>
            <a:endParaRPr lang="zh-CN" altLang="en-US" dirty="0"/>
          </a:p>
        </p:txBody>
      </p:sp>
      <p:sp>
        <p:nvSpPr>
          <p:cNvPr id="8" name="文本框 7"/>
          <p:cNvSpPr txBox="1"/>
          <p:nvPr/>
        </p:nvSpPr>
        <p:spPr>
          <a:xfrm>
            <a:off x="9806412"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员工队伍</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042372"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文本框 4"/>
          <p:cNvSpPr txBox="1"/>
          <p:nvPr/>
        </p:nvSpPr>
        <p:spPr>
          <a:xfrm>
            <a:off x="4049285" y="2627086"/>
            <a:ext cx="3570208" cy="1107996"/>
          </a:xfrm>
          <a:prstGeom prst="rect">
            <a:avLst/>
          </a:prstGeom>
          <a:noFill/>
        </p:spPr>
        <p:txBody>
          <a:bodyPr wrap="none" rtlCol="0">
            <a:spAutoFit/>
          </a:bodyPr>
          <a:lstStyle/>
          <a:p>
            <a:r>
              <a:rPr lang="zh-CN" altLang="en-US" sz="6600" b="1" dirty="0" smtClean="0">
                <a:solidFill>
                  <a:schemeClr val="bg1"/>
                </a:solidFill>
              </a:rPr>
              <a:t>企业文化</a:t>
            </a:r>
            <a:endParaRPr lang="zh-CN" altLang="en-US" sz="6600" b="1" dirty="0" smtClean="0">
              <a:solidFill>
                <a:schemeClr val="bg1"/>
              </a:solidFill>
            </a:endParaRPr>
          </a:p>
        </p:txBody>
      </p:sp>
      <p:sp>
        <p:nvSpPr>
          <p:cNvPr id="6" name="文本框 5"/>
          <p:cNvSpPr txBox="1"/>
          <p:nvPr/>
        </p:nvSpPr>
        <p:spPr>
          <a:xfrm>
            <a:off x="1667676" y="2250746"/>
            <a:ext cx="2553904" cy="2646878"/>
          </a:xfrm>
          <a:prstGeom prst="rect">
            <a:avLst/>
          </a:prstGeom>
          <a:noFill/>
        </p:spPr>
        <p:txBody>
          <a:bodyPr wrap="none" rtlCol="0">
            <a:spAutoFit/>
          </a:bodyPr>
          <a:lstStyle/>
          <a:p>
            <a:r>
              <a:rPr lang="en-US" altLang="zh-CN" sz="16600" b="1" dirty="0" smtClean="0">
                <a:solidFill>
                  <a:schemeClr val="bg1"/>
                </a:solidFill>
              </a:rPr>
              <a:t>03</a:t>
            </a:r>
            <a:endParaRPr lang="zh-CN" altLang="en-US" sz="16600" b="1" dirty="0">
              <a:solidFill>
                <a:schemeClr val="bg1"/>
              </a:solidFill>
            </a:endParaRPr>
          </a:p>
        </p:txBody>
      </p:sp>
      <p:cxnSp>
        <p:nvCxnSpPr>
          <p:cNvPr id="8" name="直接连接符 7"/>
          <p:cNvCxnSpPr/>
          <p:nvPr/>
        </p:nvCxnSpPr>
        <p:spPr>
          <a:xfrm>
            <a:off x="4121855" y="3735082"/>
            <a:ext cx="7079543" cy="0"/>
          </a:xfrm>
          <a:prstGeom prst="line">
            <a:avLst/>
          </a:prstGeom>
          <a:ln>
            <a:gradFill>
              <a:gsLst>
                <a:gs pos="0">
                  <a:schemeClr val="accent1">
                    <a:lumMod val="5000"/>
                    <a:lumOff val="95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1" cstate="screen"/>
          <a:srcRect/>
          <a:stretch>
            <a:fillRect/>
          </a:stretch>
        </p:blipFill>
        <p:spPr>
          <a:xfrm>
            <a:off x="0" y="0"/>
            <a:ext cx="3018971" cy="3410857"/>
          </a:xfrm>
          <a:prstGeom prst="rect">
            <a:avLst/>
          </a:prstGeom>
        </p:spPr>
      </p:pic>
      <p:pic>
        <p:nvPicPr>
          <p:cNvPr id="16" name="图片 15"/>
          <p:cNvPicPr>
            <a:picLocks noChangeAspect="1"/>
          </p:cNvPicPr>
          <p:nvPr/>
        </p:nvPicPr>
        <p:blipFill rotWithShape="1">
          <a:blip r:embed="rId2" cstate="screen"/>
          <a:srcRect/>
          <a:stretch>
            <a:fillRect/>
          </a:stretch>
        </p:blipFill>
        <p:spPr>
          <a:xfrm>
            <a:off x="7315200" y="-18143"/>
            <a:ext cx="4876800" cy="2645229"/>
          </a:xfrm>
          <a:prstGeom prst="rect">
            <a:avLst/>
          </a:prstGeom>
        </p:spPr>
      </p:pic>
      <p:sp>
        <p:nvSpPr>
          <p:cNvPr id="11" name="文本框 10"/>
          <p:cNvSpPr txBox="1"/>
          <p:nvPr/>
        </p:nvSpPr>
        <p:spPr>
          <a:xfrm>
            <a:off x="4158080"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公司使命</a:t>
            </a:r>
            <a:endParaRPr lang="zh-CN" altLang="en-US" sz="2400" dirty="0">
              <a:solidFill>
                <a:schemeClr val="bg1"/>
              </a:solidFill>
            </a:endParaRPr>
          </a:p>
        </p:txBody>
      </p:sp>
      <p:sp>
        <p:nvSpPr>
          <p:cNvPr id="12" name="文本框 11"/>
          <p:cNvSpPr txBox="1"/>
          <p:nvPr/>
        </p:nvSpPr>
        <p:spPr>
          <a:xfrm>
            <a:off x="5685116"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公司愿景</a:t>
            </a:r>
            <a:endParaRPr lang="zh-CN" altLang="en-US" sz="2400" dirty="0">
              <a:solidFill>
                <a:schemeClr val="bg1"/>
              </a:solidFill>
            </a:endParaRPr>
          </a:p>
        </p:txBody>
      </p:sp>
      <p:sp>
        <p:nvSpPr>
          <p:cNvPr id="13" name="文本框 12"/>
          <p:cNvSpPr txBox="1"/>
          <p:nvPr/>
        </p:nvSpPr>
        <p:spPr>
          <a:xfrm>
            <a:off x="7212152"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公司定位</a:t>
            </a:r>
            <a:endParaRPr lang="zh-CN" altLang="en-US" sz="2400" dirty="0">
              <a:solidFill>
                <a:schemeClr val="bg1"/>
              </a:solidFill>
            </a:endParaRPr>
          </a:p>
        </p:txBody>
      </p:sp>
      <p:sp>
        <p:nvSpPr>
          <p:cNvPr id="20" name="文本框 19"/>
          <p:cNvSpPr txBox="1"/>
          <p:nvPr/>
        </p:nvSpPr>
        <p:spPr>
          <a:xfrm>
            <a:off x="8739188" y="3831877"/>
            <a:ext cx="1723549"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公司价值观</a:t>
            </a:r>
            <a:endParaRPr lang="zh-CN" altLang="en-US" sz="24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633090"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企业文化</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公司使命</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企业愿景</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公司定位</a:t>
            </a:r>
            <a:endParaRPr lang="zh-CN" altLang="en-US" dirty="0"/>
          </a:p>
        </p:txBody>
      </p:sp>
      <p:sp>
        <p:nvSpPr>
          <p:cNvPr id="8" name="文本框 7"/>
          <p:cNvSpPr txBox="1"/>
          <p:nvPr/>
        </p:nvSpPr>
        <p:spPr>
          <a:xfrm>
            <a:off x="9806412" y="181436"/>
            <a:ext cx="1980029"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公司价值观</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042372"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75542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133600"/>
            <a:ext cx="12192000" cy="28953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1271586" y="1730976"/>
            <a:ext cx="4881563" cy="37006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0" name="图片 19"/>
          <p:cNvPicPr>
            <a:picLocks noChangeAspect="1"/>
          </p:cNvPicPr>
          <p:nvPr/>
        </p:nvPicPr>
        <p:blipFill>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tretch>
            <a:fillRect/>
          </a:stretch>
        </p:blipFill>
        <p:spPr>
          <a:xfrm>
            <a:off x="1366837" y="1819275"/>
            <a:ext cx="4691063" cy="3524018"/>
          </a:xfrm>
          <a:prstGeom prst="rect">
            <a:avLst/>
          </a:prstGeom>
        </p:spPr>
      </p:pic>
      <p:sp>
        <p:nvSpPr>
          <p:cNvPr id="21" name="文本框 20"/>
          <p:cNvSpPr txBox="1"/>
          <p:nvPr/>
        </p:nvSpPr>
        <p:spPr>
          <a:xfrm>
            <a:off x="6581774" y="2898136"/>
            <a:ext cx="4819651" cy="1938992"/>
          </a:xfrm>
          <a:prstGeom prst="rect">
            <a:avLst/>
          </a:prstGeom>
          <a:noFill/>
        </p:spPr>
        <p:txBody>
          <a:bodyPr wrap="square" rtlCol="0">
            <a:spAutoFit/>
          </a:bodyPr>
          <a:lstStyle/>
          <a:p>
            <a:pPr>
              <a:lnSpc>
                <a:spcPct val="150000"/>
              </a:lnSpc>
            </a:pPr>
            <a:r>
              <a:rPr lang="zh-CN" altLang="en-US" sz="1600" dirty="0">
                <a:solidFill>
                  <a:schemeClr val="bg1"/>
                </a:solidFill>
                <a:cs typeface="+mn-ea"/>
                <a:sym typeface="+mn-lt"/>
              </a:rPr>
              <a:t>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请在这里添加相应的文字内容请在这里添加相应的文字内容请在这里添加相应的文字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请在这里添加相应的文字内容请在这里添加相应的文字</a:t>
            </a:r>
            <a:r>
              <a:rPr lang="zh-CN" altLang="en-US" sz="1600" dirty="0" smtClean="0">
                <a:solidFill>
                  <a:schemeClr val="bg1"/>
                </a:solidFill>
                <a:cs typeface="+mn-ea"/>
                <a:sym typeface="+mn-lt"/>
              </a:rPr>
              <a:t>内容</a:t>
            </a:r>
            <a:r>
              <a:rPr lang="zh-CN" altLang="en-US" sz="1600" dirty="0">
                <a:solidFill>
                  <a:schemeClr val="bg1"/>
                </a:solidFill>
                <a:cs typeface="+mn-ea"/>
                <a:sym typeface="+mn-lt"/>
              </a:rPr>
              <a:t>请在这里添加相应的文字内容请在这里添加相应的文字</a:t>
            </a:r>
            <a:r>
              <a:rPr lang="zh-CN" altLang="en-US" sz="1600" dirty="0" smtClean="0">
                <a:solidFill>
                  <a:schemeClr val="bg1"/>
                </a:solidFill>
                <a:cs typeface="+mn-ea"/>
                <a:sym typeface="+mn-lt"/>
              </a:rPr>
              <a:t>内容</a:t>
            </a:r>
            <a:endParaRPr lang="zh-CN" altLang="en-US" sz="1600" dirty="0">
              <a:solidFill>
                <a:schemeClr val="bg1"/>
              </a:solidFill>
              <a:cs typeface="+mn-ea"/>
              <a:sym typeface="+mn-lt"/>
            </a:endParaRPr>
          </a:p>
        </p:txBody>
      </p:sp>
      <p:sp>
        <p:nvSpPr>
          <p:cNvPr id="22" name="文本框 21"/>
          <p:cNvSpPr txBox="1"/>
          <p:nvPr/>
        </p:nvSpPr>
        <p:spPr>
          <a:xfrm>
            <a:off x="6581774" y="2436471"/>
            <a:ext cx="2031325" cy="461665"/>
          </a:xfrm>
          <a:prstGeom prst="rect">
            <a:avLst/>
          </a:prstGeom>
          <a:noFill/>
        </p:spPr>
        <p:txBody>
          <a:bodyPr wrap="none" rtlCol="0">
            <a:spAutoFit/>
          </a:bodyPr>
          <a:lstStyle/>
          <a:p>
            <a:pPr algn="ctr"/>
            <a:r>
              <a:rPr lang="zh-CN" altLang="en-US" sz="2400" b="1" dirty="0" smtClean="0">
                <a:solidFill>
                  <a:schemeClr val="bg1"/>
                </a:solidFill>
                <a:cs typeface="+mn-ea"/>
                <a:sym typeface="+mn-lt"/>
              </a:rPr>
              <a:t>这里添加标题</a:t>
            </a:r>
            <a:endParaRPr lang="zh-CN" altLang="en-US" sz="2400" b="1" dirty="0">
              <a:solidFill>
                <a:schemeClr val="bg1"/>
              </a:solidFill>
              <a:cs typeface="+mn-ea"/>
              <a:sym typeface="+mn-lt"/>
            </a:endParaRPr>
          </a:p>
        </p:txBody>
      </p:sp>
      <p:sp>
        <p:nvSpPr>
          <p:cNvPr id="23" name="KSO_Shape"/>
          <p:cNvSpPr/>
          <p:nvPr/>
        </p:nvSpPr>
        <p:spPr>
          <a:xfrm>
            <a:off x="10906126" y="2344053"/>
            <a:ext cx="495299" cy="543290"/>
          </a:xfrm>
          <a:custGeom>
            <a:avLst/>
            <a:gdLst>
              <a:gd name="connsiteX0" fmla="*/ 486951 w 973903"/>
              <a:gd name="connsiteY0" fmla="*/ 133337 h 1068614"/>
              <a:gd name="connsiteX1" fmla="*/ 239151 w 973903"/>
              <a:gd name="connsiteY1" fmla="*/ 381137 h 1068614"/>
              <a:gd name="connsiteX2" fmla="*/ 486951 w 973903"/>
              <a:gd name="connsiteY2" fmla="*/ 628937 h 1068614"/>
              <a:gd name="connsiteX3" fmla="*/ 734751 w 973903"/>
              <a:gd name="connsiteY3" fmla="*/ 381137 h 1068614"/>
              <a:gd name="connsiteX4" fmla="*/ 486951 w 973903"/>
              <a:gd name="connsiteY4" fmla="*/ 133337 h 1068614"/>
              <a:gd name="connsiteX5" fmla="*/ 486951 w 973903"/>
              <a:gd name="connsiteY5" fmla="*/ 0 h 1068614"/>
              <a:gd name="connsiteX6" fmla="*/ 868088 w 973903"/>
              <a:gd name="connsiteY6" fmla="*/ 381137 h 1068614"/>
              <a:gd name="connsiteX7" fmla="*/ 756456 w 973903"/>
              <a:gd name="connsiteY7" fmla="*/ 650642 h 1068614"/>
              <a:gd name="connsiteX8" fmla="*/ 750321 w 973903"/>
              <a:gd name="connsiteY8" fmla="*/ 655703 h 1068614"/>
              <a:gd name="connsiteX9" fmla="*/ 973903 w 973903"/>
              <a:gd name="connsiteY9" fmla="*/ 999990 h 1068614"/>
              <a:gd name="connsiteX10" fmla="*/ 868231 w 973903"/>
              <a:gd name="connsiteY10" fmla="*/ 1068614 h 1068614"/>
              <a:gd name="connsiteX11" fmla="*/ 646053 w 973903"/>
              <a:gd name="connsiteY11" fmla="*/ 726490 h 1068614"/>
              <a:gd name="connsiteX12" fmla="*/ 635307 w 973903"/>
              <a:gd name="connsiteY12" fmla="*/ 732323 h 1068614"/>
              <a:gd name="connsiteX13" fmla="*/ 486951 w 973903"/>
              <a:gd name="connsiteY13" fmla="*/ 762274 h 1068614"/>
              <a:gd name="connsiteX14" fmla="*/ 338595 w 973903"/>
              <a:gd name="connsiteY14" fmla="*/ 732323 h 1068614"/>
              <a:gd name="connsiteX15" fmla="*/ 327850 w 973903"/>
              <a:gd name="connsiteY15" fmla="*/ 726490 h 1068614"/>
              <a:gd name="connsiteX16" fmla="*/ 105672 w 973903"/>
              <a:gd name="connsiteY16" fmla="*/ 1068614 h 1068614"/>
              <a:gd name="connsiteX17" fmla="*/ 0 w 973903"/>
              <a:gd name="connsiteY17" fmla="*/ 999990 h 1068614"/>
              <a:gd name="connsiteX18" fmla="*/ 223582 w 973903"/>
              <a:gd name="connsiteY18" fmla="*/ 655704 h 1068614"/>
              <a:gd name="connsiteX19" fmla="*/ 217447 w 973903"/>
              <a:gd name="connsiteY19" fmla="*/ 650642 h 1068614"/>
              <a:gd name="connsiteX20" fmla="*/ 105814 w 973903"/>
              <a:gd name="connsiteY20" fmla="*/ 381137 h 1068614"/>
              <a:gd name="connsiteX21" fmla="*/ 486951 w 973903"/>
              <a:gd name="connsiteY21" fmla="*/ 0 h 106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73903" h="1068614">
                <a:moveTo>
                  <a:pt x="486951" y="133337"/>
                </a:moveTo>
                <a:cubicBezTo>
                  <a:pt x="350095" y="133337"/>
                  <a:pt x="239151" y="244281"/>
                  <a:pt x="239151" y="381137"/>
                </a:cubicBezTo>
                <a:cubicBezTo>
                  <a:pt x="239151" y="517993"/>
                  <a:pt x="350095" y="628937"/>
                  <a:pt x="486951" y="628937"/>
                </a:cubicBezTo>
                <a:cubicBezTo>
                  <a:pt x="623807" y="628937"/>
                  <a:pt x="734751" y="517993"/>
                  <a:pt x="734751" y="381137"/>
                </a:cubicBezTo>
                <a:cubicBezTo>
                  <a:pt x="734751" y="244281"/>
                  <a:pt x="623807" y="133337"/>
                  <a:pt x="486951" y="133337"/>
                </a:cubicBezTo>
                <a:close/>
                <a:moveTo>
                  <a:pt x="486951" y="0"/>
                </a:moveTo>
                <a:cubicBezTo>
                  <a:pt x="697447" y="0"/>
                  <a:pt x="868088" y="170641"/>
                  <a:pt x="868088" y="381137"/>
                </a:cubicBezTo>
                <a:cubicBezTo>
                  <a:pt x="868088" y="486385"/>
                  <a:pt x="825428" y="581670"/>
                  <a:pt x="756456" y="650642"/>
                </a:cubicBezTo>
                <a:lnTo>
                  <a:pt x="750321" y="655703"/>
                </a:lnTo>
                <a:lnTo>
                  <a:pt x="973903" y="999990"/>
                </a:lnTo>
                <a:lnTo>
                  <a:pt x="868231" y="1068614"/>
                </a:lnTo>
                <a:lnTo>
                  <a:pt x="646053" y="726490"/>
                </a:lnTo>
                <a:lnTo>
                  <a:pt x="635307" y="732323"/>
                </a:lnTo>
                <a:cubicBezTo>
                  <a:pt x="589708" y="751609"/>
                  <a:pt x="539575" y="762274"/>
                  <a:pt x="486951" y="762274"/>
                </a:cubicBezTo>
                <a:cubicBezTo>
                  <a:pt x="434327" y="762274"/>
                  <a:pt x="384194" y="751609"/>
                  <a:pt x="338595" y="732323"/>
                </a:cubicBezTo>
                <a:lnTo>
                  <a:pt x="327850" y="726490"/>
                </a:lnTo>
                <a:lnTo>
                  <a:pt x="105672" y="1068614"/>
                </a:lnTo>
                <a:lnTo>
                  <a:pt x="0" y="999990"/>
                </a:lnTo>
                <a:lnTo>
                  <a:pt x="223582" y="655704"/>
                </a:lnTo>
                <a:lnTo>
                  <a:pt x="217447" y="650642"/>
                </a:lnTo>
                <a:cubicBezTo>
                  <a:pt x="148474" y="581670"/>
                  <a:pt x="105814" y="486385"/>
                  <a:pt x="105814" y="381137"/>
                </a:cubicBezTo>
                <a:cubicBezTo>
                  <a:pt x="105814" y="170641"/>
                  <a:pt x="276455" y="0"/>
                  <a:pt x="4869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cs typeface="+mn-ea"/>
              <a:sym typeface="+mn-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0" y="810897"/>
            <a:ext cx="12192000" cy="41099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1" cstate="screen"/>
          <a:srcRect/>
          <a:stretch>
            <a:fillRect/>
          </a:stretch>
        </p:blipFill>
        <p:spPr>
          <a:xfrm>
            <a:off x="0" y="958961"/>
            <a:ext cx="12192000" cy="3871913"/>
          </a:xfrm>
          <a:prstGeom prst="rect">
            <a:avLst/>
          </a:prstGeom>
        </p:spPr>
      </p:pic>
      <p:sp>
        <p:nvSpPr>
          <p:cNvPr id="19" name="矩形 18"/>
          <p:cNvSpPr/>
          <p:nvPr/>
        </p:nvSpPr>
        <p:spPr>
          <a:xfrm>
            <a:off x="571500" y="4092631"/>
            <a:ext cx="976313" cy="9763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p:cNvSpPr/>
          <p:nvPr/>
        </p:nvSpPr>
        <p:spPr>
          <a:xfrm>
            <a:off x="4476750" y="4092631"/>
            <a:ext cx="976313" cy="9763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矩形 20"/>
          <p:cNvSpPr/>
          <p:nvPr/>
        </p:nvSpPr>
        <p:spPr>
          <a:xfrm>
            <a:off x="8382000" y="4092631"/>
            <a:ext cx="976313" cy="97631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Freeform 84"/>
          <p:cNvSpPr>
            <a:spLocks noEditPoints="1"/>
          </p:cNvSpPr>
          <p:nvPr/>
        </p:nvSpPr>
        <p:spPr>
          <a:xfrm>
            <a:off x="709924" y="4248941"/>
            <a:ext cx="699464" cy="658133"/>
          </a:xfrm>
          <a:custGeom>
            <a:avLst/>
            <a:gdLst/>
            <a:ahLst/>
            <a:cxnLst>
              <a:cxn ang="0">
                <a:pos x="236027" y="157615"/>
              </a:cxn>
              <a:cxn ang="0">
                <a:pos x="260992" y="150762"/>
              </a:cxn>
              <a:cxn ang="0">
                <a:pos x="338155" y="13706"/>
              </a:cxn>
              <a:cxn ang="0">
                <a:pos x="292765" y="13706"/>
              </a:cxn>
              <a:cxn ang="0">
                <a:pos x="270070" y="13706"/>
              </a:cxn>
              <a:cxn ang="0">
                <a:pos x="270070" y="0"/>
              </a:cxn>
              <a:cxn ang="0">
                <a:pos x="79432" y="0"/>
              </a:cxn>
              <a:cxn ang="0">
                <a:pos x="79432" y="13706"/>
              </a:cxn>
              <a:cxn ang="0">
                <a:pos x="56737" y="13706"/>
              </a:cxn>
              <a:cxn ang="0">
                <a:pos x="11347" y="13706"/>
              </a:cxn>
              <a:cxn ang="0">
                <a:pos x="88510" y="150762"/>
              </a:cxn>
              <a:cxn ang="0">
                <a:pos x="113475" y="157615"/>
              </a:cxn>
              <a:cxn ang="0">
                <a:pos x="161134" y="189595"/>
              </a:cxn>
              <a:cxn ang="0">
                <a:pos x="161134" y="287819"/>
              </a:cxn>
              <a:cxn ang="0">
                <a:pos x="79432" y="328936"/>
              </a:cxn>
              <a:cxn ang="0">
                <a:pos x="270070" y="328936"/>
              </a:cxn>
              <a:cxn ang="0">
                <a:pos x="188368" y="287819"/>
              </a:cxn>
              <a:cxn ang="0">
                <a:pos x="188368" y="189595"/>
              </a:cxn>
              <a:cxn ang="0">
                <a:pos x="236027" y="157615"/>
              </a:cxn>
              <a:cxn ang="0">
                <a:pos x="270070" y="59391"/>
              </a:cxn>
              <a:cxn ang="0">
                <a:pos x="270070" y="27411"/>
              </a:cxn>
              <a:cxn ang="0">
                <a:pos x="292765" y="27411"/>
              </a:cxn>
              <a:cxn ang="0">
                <a:pos x="324538" y="27411"/>
              </a:cxn>
              <a:cxn ang="0">
                <a:pos x="256453" y="137057"/>
              </a:cxn>
              <a:cxn ang="0">
                <a:pos x="247375" y="141625"/>
              </a:cxn>
              <a:cxn ang="0">
                <a:pos x="270070" y="59391"/>
              </a:cxn>
              <a:cxn ang="0">
                <a:pos x="93049" y="137057"/>
              </a:cxn>
              <a:cxn ang="0">
                <a:pos x="24964" y="27411"/>
              </a:cxn>
              <a:cxn ang="0">
                <a:pos x="56737" y="27411"/>
              </a:cxn>
              <a:cxn ang="0">
                <a:pos x="79432" y="27411"/>
              </a:cxn>
              <a:cxn ang="0">
                <a:pos x="79432" y="59391"/>
              </a:cxn>
              <a:cxn ang="0">
                <a:pos x="102127" y="141625"/>
              </a:cxn>
              <a:cxn ang="0">
                <a:pos x="93049" y="137057"/>
              </a:cxn>
              <a:cxn ang="0">
                <a:pos x="174751" y="121067"/>
              </a:cxn>
              <a:cxn ang="0">
                <a:pos x="131631" y="150762"/>
              </a:cxn>
              <a:cxn ang="0">
                <a:pos x="147517" y="100508"/>
              </a:cxn>
              <a:cxn ang="0">
                <a:pos x="106666" y="70813"/>
              </a:cxn>
              <a:cxn ang="0">
                <a:pos x="158865" y="68528"/>
              </a:cxn>
              <a:cxn ang="0">
                <a:pos x="174751" y="20559"/>
              </a:cxn>
              <a:cxn ang="0">
                <a:pos x="190637" y="68528"/>
              </a:cxn>
              <a:cxn ang="0">
                <a:pos x="242836" y="70813"/>
              </a:cxn>
              <a:cxn ang="0">
                <a:pos x="201985" y="100508"/>
              </a:cxn>
              <a:cxn ang="0">
                <a:pos x="217871" y="150762"/>
              </a:cxn>
              <a:cxn ang="0">
                <a:pos x="174751" y="121067"/>
              </a:cxn>
            </a:cxnLst>
            <a:rect l="0" t="0" r="0" b="0"/>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ln>
        </p:spPr>
        <p:txBody>
          <a:bodyPr/>
          <a:lstStyle/>
          <a:p>
            <a:endParaRPr lang="zh-CN" altLang="en-US">
              <a:cs typeface="+mn-ea"/>
              <a:sym typeface="+mn-lt"/>
            </a:endParaRPr>
          </a:p>
        </p:txBody>
      </p:sp>
      <p:grpSp>
        <p:nvGrpSpPr>
          <p:cNvPr id="23" name="组合 22"/>
          <p:cNvGrpSpPr/>
          <p:nvPr/>
        </p:nvGrpSpPr>
        <p:grpSpPr>
          <a:xfrm>
            <a:off x="4699611" y="4243771"/>
            <a:ext cx="546854" cy="674029"/>
            <a:chOff x="5432425" y="3149600"/>
            <a:chExt cx="273050" cy="336550"/>
          </a:xfrm>
          <a:solidFill>
            <a:schemeClr val="bg1"/>
          </a:solidFill>
        </p:grpSpPr>
        <p:sp>
          <p:nvSpPr>
            <p:cNvPr id="24" name="Rectangle 94"/>
            <p:cNvSpPr/>
            <p:nvPr/>
          </p:nvSpPr>
          <p:spPr>
            <a:xfrm>
              <a:off x="56229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25" name="Rectangle 95"/>
            <p:cNvSpPr/>
            <p:nvPr/>
          </p:nvSpPr>
          <p:spPr>
            <a:xfrm>
              <a:off x="56229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26" name="Rectangle 96"/>
            <p:cNvSpPr/>
            <p:nvPr/>
          </p:nvSpPr>
          <p:spPr>
            <a:xfrm>
              <a:off x="56229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27" name="Rectangle 97"/>
            <p:cNvSpPr/>
            <p:nvPr/>
          </p:nvSpPr>
          <p:spPr>
            <a:xfrm>
              <a:off x="56229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28" name="Rectangle 98"/>
            <p:cNvSpPr/>
            <p:nvPr/>
          </p:nvSpPr>
          <p:spPr>
            <a:xfrm>
              <a:off x="54578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29" name="Rectangle 99"/>
            <p:cNvSpPr/>
            <p:nvPr/>
          </p:nvSpPr>
          <p:spPr>
            <a:xfrm>
              <a:off x="54578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30" name="Rectangle 100"/>
            <p:cNvSpPr/>
            <p:nvPr/>
          </p:nvSpPr>
          <p:spPr>
            <a:xfrm>
              <a:off x="54578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31" name="Rectangle 101"/>
            <p:cNvSpPr/>
            <p:nvPr/>
          </p:nvSpPr>
          <p:spPr>
            <a:xfrm>
              <a:off x="5457825" y="3149600"/>
              <a:ext cx="53975" cy="161925"/>
            </a:xfrm>
            <a:prstGeom prst="rect">
              <a:avLst/>
            </a:prstGeom>
            <a:grpFill/>
            <a:ln w="9525">
              <a:noFill/>
              <a:miter/>
            </a:ln>
          </p:spPr>
          <p:txBody>
            <a:bodyPr/>
            <a:lstStyle/>
            <a:p>
              <a:pPr lvl="0" eaLnBrk="1" hangingPunct="1"/>
              <a:endParaRPr lang="zh-CN" altLang="en-US" sz="1800" dirty="0">
                <a:cs typeface="+mn-ea"/>
                <a:sym typeface="+mn-lt"/>
              </a:endParaRPr>
            </a:p>
          </p:txBody>
        </p:sp>
        <p:sp>
          <p:nvSpPr>
            <p:cNvPr id="32" name="Freeform 102"/>
            <p:cNvSpPr/>
            <p:nvPr/>
          </p:nvSpPr>
          <p:spPr>
            <a:xfrm>
              <a:off x="5432425" y="3227388"/>
              <a:ext cx="273050" cy="258762"/>
            </a:xfrm>
            <a:custGeom>
              <a:avLst/>
              <a:gdLst/>
              <a:ahLst/>
              <a:cxnLst>
                <a:cxn ang="0">
                  <a:pos x="136203" y="0"/>
                </a:cxn>
                <a:cxn ang="0">
                  <a:pos x="169611" y="97652"/>
                </a:cxn>
                <a:cxn ang="0">
                  <a:pos x="272405" y="100222"/>
                </a:cxn>
                <a:cxn ang="0">
                  <a:pos x="190170" y="161898"/>
                </a:cxn>
                <a:cxn ang="0">
                  <a:pos x="218438" y="259550"/>
                </a:cxn>
                <a:cxn ang="0">
                  <a:pos x="136203" y="200445"/>
                </a:cxn>
                <a:cxn ang="0">
                  <a:pos x="51397" y="259550"/>
                </a:cxn>
                <a:cxn ang="0">
                  <a:pos x="79666" y="161898"/>
                </a:cxn>
                <a:cxn ang="0">
                  <a:pos x="0" y="100222"/>
                </a:cxn>
                <a:cxn ang="0">
                  <a:pos x="100224" y="97652"/>
                </a:cxn>
                <a:cxn ang="0">
                  <a:pos x="136203" y="0"/>
                </a:cxn>
              </a:cxnLst>
              <a:rect l="0" t="0" r="0" b="0"/>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close/>
                </a:path>
              </a:pathLst>
            </a:custGeom>
            <a:grpFill/>
            <a:ln w="9525">
              <a:noFill/>
            </a:ln>
          </p:spPr>
          <p:txBody>
            <a:bodyPr/>
            <a:lstStyle/>
            <a:p>
              <a:endParaRPr lang="zh-CN" altLang="en-US">
                <a:cs typeface="+mn-ea"/>
                <a:sym typeface="+mn-lt"/>
              </a:endParaRPr>
            </a:p>
          </p:txBody>
        </p:sp>
        <p:sp>
          <p:nvSpPr>
            <p:cNvPr id="33" name="Freeform 103"/>
            <p:cNvSpPr/>
            <p:nvPr/>
          </p:nvSpPr>
          <p:spPr>
            <a:xfrm>
              <a:off x="5432425" y="3227388"/>
              <a:ext cx="273050" cy="258762"/>
            </a:xfrm>
            <a:custGeom>
              <a:avLst/>
              <a:gdLst/>
              <a:ahLst/>
              <a:cxnLst>
                <a:cxn ang="0">
                  <a:pos x="136203" y="0"/>
                </a:cxn>
                <a:cxn ang="0">
                  <a:pos x="169611" y="97652"/>
                </a:cxn>
                <a:cxn ang="0">
                  <a:pos x="272405" y="100222"/>
                </a:cxn>
                <a:cxn ang="0">
                  <a:pos x="190170" y="161898"/>
                </a:cxn>
                <a:cxn ang="0">
                  <a:pos x="218438" y="259550"/>
                </a:cxn>
                <a:cxn ang="0">
                  <a:pos x="136203" y="200445"/>
                </a:cxn>
                <a:cxn ang="0">
                  <a:pos x="51397" y="259550"/>
                </a:cxn>
                <a:cxn ang="0">
                  <a:pos x="79666" y="161898"/>
                </a:cxn>
                <a:cxn ang="0">
                  <a:pos x="0" y="100222"/>
                </a:cxn>
                <a:cxn ang="0">
                  <a:pos x="100224" y="97652"/>
                </a:cxn>
                <a:cxn ang="0">
                  <a:pos x="136203" y="0"/>
                </a:cxn>
              </a:cxnLst>
              <a:rect l="0" t="0" r="0" b="0"/>
              <a:pathLst>
                <a:path w="106" h="101">
                  <a:moveTo>
                    <a:pt x="53" y="0"/>
                  </a:moveTo>
                  <a:lnTo>
                    <a:pt x="66" y="38"/>
                  </a:lnTo>
                  <a:lnTo>
                    <a:pt x="106" y="39"/>
                  </a:lnTo>
                  <a:lnTo>
                    <a:pt x="74" y="63"/>
                  </a:lnTo>
                  <a:lnTo>
                    <a:pt x="85" y="101"/>
                  </a:lnTo>
                  <a:lnTo>
                    <a:pt x="53" y="78"/>
                  </a:lnTo>
                  <a:lnTo>
                    <a:pt x="20" y="101"/>
                  </a:lnTo>
                  <a:lnTo>
                    <a:pt x="31" y="63"/>
                  </a:lnTo>
                  <a:lnTo>
                    <a:pt x="0" y="39"/>
                  </a:lnTo>
                  <a:lnTo>
                    <a:pt x="39" y="38"/>
                  </a:lnTo>
                  <a:lnTo>
                    <a:pt x="53" y="0"/>
                  </a:lnTo>
                </a:path>
              </a:pathLst>
            </a:custGeom>
            <a:grpFill/>
            <a:ln w="9525">
              <a:noFill/>
            </a:ln>
          </p:spPr>
          <p:txBody>
            <a:bodyPr/>
            <a:lstStyle/>
            <a:p>
              <a:endParaRPr lang="zh-CN" altLang="en-US">
                <a:cs typeface="+mn-ea"/>
                <a:sym typeface="+mn-lt"/>
              </a:endParaRPr>
            </a:p>
          </p:txBody>
        </p:sp>
        <p:sp>
          <p:nvSpPr>
            <p:cNvPr id="34" name="Rectangle 104"/>
            <p:cNvSpPr/>
            <p:nvPr/>
          </p:nvSpPr>
          <p:spPr>
            <a:xfrm>
              <a:off x="5540375" y="3149600"/>
              <a:ext cx="53975" cy="120650"/>
            </a:xfrm>
            <a:prstGeom prst="rect">
              <a:avLst/>
            </a:prstGeom>
            <a:grpFill/>
            <a:ln w="9525">
              <a:noFill/>
              <a:miter/>
            </a:ln>
          </p:spPr>
          <p:txBody>
            <a:bodyPr/>
            <a:lstStyle/>
            <a:p>
              <a:pPr lvl="0" eaLnBrk="1" hangingPunct="1"/>
              <a:endParaRPr lang="zh-CN" altLang="en-US" sz="1800" dirty="0">
                <a:cs typeface="+mn-ea"/>
                <a:sym typeface="+mn-lt"/>
              </a:endParaRPr>
            </a:p>
          </p:txBody>
        </p:sp>
        <p:sp>
          <p:nvSpPr>
            <p:cNvPr id="35" name="Rectangle 105"/>
            <p:cNvSpPr/>
            <p:nvPr/>
          </p:nvSpPr>
          <p:spPr>
            <a:xfrm>
              <a:off x="5540375" y="3149600"/>
              <a:ext cx="53975" cy="120650"/>
            </a:xfrm>
            <a:prstGeom prst="rect">
              <a:avLst/>
            </a:prstGeom>
            <a:grpFill/>
            <a:ln w="9525">
              <a:noFill/>
              <a:miter/>
            </a:ln>
          </p:spPr>
          <p:txBody>
            <a:bodyPr/>
            <a:lstStyle/>
            <a:p>
              <a:pPr lvl="0" eaLnBrk="1" hangingPunct="1"/>
              <a:endParaRPr lang="zh-CN" altLang="en-US" sz="1800" dirty="0">
                <a:cs typeface="+mn-ea"/>
                <a:sym typeface="+mn-lt"/>
              </a:endParaRPr>
            </a:p>
          </p:txBody>
        </p:sp>
        <p:sp>
          <p:nvSpPr>
            <p:cNvPr id="36" name="Freeform 106"/>
            <p:cNvSpPr/>
            <p:nvPr/>
          </p:nvSpPr>
          <p:spPr>
            <a:xfrm>
              <a:off x="5540375" y="3149600"/>
              <a:ext cx="53975" cy="120650"/>
            </a:xfrm>
            <a:custGeom>
              <a:avLst/>
              <a:gdLst/>
              <a:ahLst/>
              <a:cxnLst>
                <a:cxn ang="0">
                  <a:pos x="53967" y="0"/>
                </a:cxn>
                <a:cxn ang="0">
                  <a:pos x="0" y="0"/>
                </a:cxn>
                <a:cxn ang="0">
                  <a:pos x="0" y="120780"/>
                </a:cxn>
                <a:cxn ang="0">
                  <a:pos x="28268" y="41117"/>
                </a:cxn>
                <a:cxn ang="0">
                  <a:pos x="53967" y="120780"/>
                </a:cxn>
                <a:cxn ang="0">
                  <a:pos x="53967" y="0"/>
                </a:cxn>
              </a:cxnLst>
              <a:rect l="0" t="0" r="0" b="0"/>
              <a:pathLst>
                <a:path w="21" h="47">
                  <a:moveTo>
                    <a:pt x="21" y="0"/>
                  </a:moveTo>
                  <a:lnTo>
                    <a:pt x="0" y="0"/>
                  </a:lnTo>
                  <a:lnTo>
                    <a:pt x="0" y="47"/>
                  </a:lnTo>
                  <a:lnTo>
                    <a:pt x="11" y="16"/>
                  </a:lnTo>
                  <a:lnTo>
                    <a:pt x="21" y="47"/>
                  </a:lnTo>
                  <a:lnTo>
                    <a:pt x="21" y="0"/>
                  </a:lnTo>
                  <a:close/>
                </a:path>
              </a:pathLst>
            </a:custGeom>
            <a:grpFill/>
            <a:ln w="9525">
              <a:noFill/>
            </a:ln>
          </p:spPr>
          <p:txBody>
            <a:bodyPr/>
            <a:lstStyle/>
            <a:p>
              <a:endParaRPr lang="zh-CN" altLang="en-US">
                <a:cs typeface="+mn-ea"/>
                <a:sym typeface="+mn-lt"/>
              </a:endParaRPr>
            </a:p>
          </p:txBody>
        </p:sp>
        <p:sp>
          <p:nvSpPr>
            <p:cNvPr id="37" name="Freeform 107"/>
            <p:cNvSpPr/>
            <p:nvPr/>
          </p:nvSpPr>
          <p:spPr>
            <a:xfrm>
              <a:off x="5540375" y="3149600"/>
              <a:ext cx="53975" cy="120650"/>
            </a:xfrm>
            <a:custGeom>
              <a:avLst/>
              <a:gdLst/>
              <a:ahLst/>
              <a:cxnLst>
                <a:cxn ang="0">
                  <a:pos x="53967" y="0"/>
                </a:cxn>
                <a:cxn ang="0">
                  <a:pos x="0" y="0"/>
                </a:cxn>
                <a:cxn ang="0">
                  <a:pos x="0" y="120780"/>
                </a:cxn>
                <a:cxn ang="0">
                  <a:pos x="28268" y="41117"/>
                </a:cxn>
                <a:cxn ang="0">
                  <a:pos x="53967" y="120780"/>
                </a:cxn>
                <a:cxn ang="0">
                  <a:pos x="53967" y="0"/>
                </a:cxn>
              </a:cxnLst>
              <a:rect l="0" t="0" r="0" b="0"/>
              <a:pathLst>
                <a:path w="21" h="47">
                  <a:moveTo>
                    <a:pt x="21" y="0"/>
                  </a:moveTo>
                  <a:lnTo>
                    <a:pt x="0" y="0"/>
                  </a:lnTo>
                  <a:lnTo>
                    <a:pt x="0" y="47"/>
                  </a:lnTo>
                  <a:lnTo>
                    <a:pt x="11" y="16"/>
                  </a:lnTo>
                  <a:lnTo>
                    <a:pt x="21" y="47"/>
                  </a:lnTo>
                  <a:lnTo>
                    <a:pt x="21" y="0"/>
                  </a:lnTo>
                </a:path>
              </a:pathLst>
            </a:custGeom>
            <a:grpFill/>
            <a:ln w="9525">
              <a:noFill/>
            </a:ln>
          </p:spPr>
          <p:txBody>
            <a:bodyPr/>
            <a:lstStyle/>
            <a:p>
              <a:endParaRPr lang="zh-CN" altLang="en-US">
                <a:cs typeface="+mn-ea"/>
                <a:sym typeface="+mn-lt"/>
              </a:endParaRPr>
            </a:p>
          </p:txBody>
        </p:sp>
      </p:grpSp>
      <p:grpSp>
        <p:nvGrpSpPr>
          <p:cNvPr id="38" name="组合 37"/>
          <p:cNvGrpSpPr/>
          <p:nvPr/>
        </p:nvGrpSpPr>
        <p:grpSpPr>
          <a:xfrm>
            <a:off x="8515655" y="4293052"/>
            <a:ext cx="709001" cy="575469"/>
            <a:chOff x="4776788" y="3784600"/>
            <a:chExt cx="354012" cy="287338"/>
          </a:xfrm>
          <a:solidFill>
            <a:schemeClr val="bg1"/>
          </a:solidFill>
        </p:grpSpPr>
        <p:sp>
          <p:nvSpPr>
            <p:cNvPr id="39" name="Freeform 159"/>
            <p:cNvSpPr/>
            <p:nvPr/>
          </p:nvSpPr>
          <p:spPr>
            <a:xfrm>
              <a:off x="4776788" y="3784600"/>
              <a:ext cx="107950" cy="287338"/>
            </a:xfrm>
            <a:custGeom>
              <a:avLst/>
              <a:gdLst/>
              <a:ahLst/>
              <a:cxnLst>
                <a:cxn ang="0">
                  <a:pos x="107935" y="246700"/>
                </a:cxn>
                <a:cxn ang="0">
                  <a:pos x="0" y="287817"/>
                </a:cxn>
                <a:cxn ang="0">
                  <a:pos x="0" y="41117"/>
                </a:cxn>
                <a:cxn ang="0">
                  <a:pos x="107935" y="0"/>
                </a:cxn>
                <a:cxn ang="0">
                  <a:pos x="107935" y="246700"/>
                </a:cxn>
              </a:cxnLst>
              <a:rect l="0" t="0" r="0" b="0"/>
              <a:pathLst>
                <a:path w="42" h="112">
                  <a:moveTo>
                    <a:pt x="42" y="96"/>
                  </a:moveTo>
                  <a:lnTo>
                    <a:pt x="0" y="112"/>
                  </a:lnTo>
                  <a:lnTo>
                    <a:pt x="0" y="16"/>
                  </a:lnTo>
                  <a:lnTo>
                    <a:pt x="42" y="0"/>
                  </a:lnTo>
                  <a:lnTo>
                    <a:pt x="42" y="96"/>
                  </a:lnTo>
                  <a:close/>
                </a:path>
              </a:pathLst>
            </a:custGeom>
            <a:grpFill/>
            <a:ln w="9525">
              <a:noFill/>
            </a:ln>
          </p:spPr>
          <p:txBody>
            <a:bodyPr/>
            <a:lstStyle/>
            <a:p>
              <a:endParaRPr lang="zh-CN" altLang="en-US">
                <a:cs typeface="+mn-ea"/>
                <a:sym typeface="+mn-lt"/>
              </a:endParaRPr>
            </a:p>
          </p:txBody>
        </p:sp>
        <p:sp>
          <p:nvSpPr>
            <p:cNvPr id="40" name="Freeform 160"/>
            <p:cNvSpPr/>
            <p:nvPr/>
          </p:nvSpPr>
          <p:spPr>
            <a:xfrm>
              <a:off x="5021263" y="3784600"/>
              <a:ext cx="109537" cy="287338"/>
            </a:xfrm>
            <a:custGeom>
              <a:avLst/>
              <a:gdLst/>
              <a:ahLst/>
              <a:cxnLst>
                <a:cxn ang="0">
                  <a:pos x="110504" y="246700"/>
                </a:cxn>
                <a:cxn ang="0">
                  <a:pos x="0" y="287817"/>
                </a:cxn>
                <a:cxn ang="0">
                  <a:pos x="0" y="41117"/>
                </a:cxn>
                <a:cxn ang="0">
                  <a:pos x="110504" y="0"/>
                </a:cxn>
                <a:cxn ang="0">
                  <a:pos x="110504" y="246700"/>
                </a:cxn>
              </a:cxnLst>
              <a:rect l="0" t="0" r="0" b="0"/>
              <a:pathLst>
                <a:path w="43" h="112">
                  <a:moveTo>
                    <a:pt x="43" y="96"/>
                  </a:moveTo>
                  <a:lnTo>
                    <a:pt x="0" y="112"/>
                  </a:lnTo>
                  <a:lnTo>
                    <a:pt x="0" y="16"/>
                  </a:lnTo>
                  <a:lnTo>
                    <a:pt x="43" y="0"/>
                  </a:lnTo>
                  <a:lnTo>
                    <a:pt x="43" y="96"/>
                  </a:lnTo>
                  <a:close/>
                </a:path>
              </a:pathLst>
            </a:custGeom>
            <a:grpFill/>
            <a:ln w="9525">
              <a:noFill/>
            </a:ln>
          </p:spPr>
          <p:txBody>
            <a:bodyPr/>
            <a:lstStyle/>
            <a:p>
              <a:endParaRPr lang="zh-CN" altLang="en-US">
                <a:cs typeface="+mn-ea"/>
                <a:sym typeface="+mn-lt"/>
              </a:endParaRPr>
            </a:p>
          </p:txBody>
        </p:sp>
        <p:sp>
          <p:nvSpPr>
            <p:cNvPr id="41" name="Freeform 161"/>
            <p:cNvSpPr/>
            <p:nvPr/>
          </p:nvSpPr>
          <p:spPr>
            <a:xfrm>
              <a:off x="4897438" y="3784600"/>
              <a:ext cx="111125" cy="287338"/>
            </a:xfrm>
            <a:custGeom>
              <a:avLst/>
              <a:gdLst/>
              <a:ahLst/>
              <a:cxnLst>
                <a:cxn ang="0">
                  <a:pos x="0" y="246700"/>
                </a:cxn>
                <a:cxn ang="0">
                  <a:pos x="110504" y="287817"/>
                </a:cxn>
                <a:cxn ang="0">
                  <a:pos x="110504" y="41117"/>
                </a:cxn>
                <a:cxn ang="0">
                  <a:pos x="0" y="0"/>
                </a:cxn>
                <a:cxn ang="0">
                  <a:pos x="0" y="246700"/>
                </a:cxn>
              </a:cxnLst>
              <a:rect l="0" t="0" r="0" b="0"/>
              <a:pathLst>
                <a:path w="43" h="112">
                  <a:moveTo>
                    <a:pt x="0" y="96"/>
                  </a:moveTo>
                  <a:lnTo>
                    <a:pt x="43" y="112"/>
                  </a:lnTo>
                  <a:lnTo>
                    <a:pt x="43" y="16"/>
                  </a:lnTo>
                  <a:lnTo>
                    <a:pt x="0" y="0"/>
                  </a:lnTo>
                  <a:lnTo>
                    <a:pt x="0" y="96"/>
                  </a:lnTo>
                  <a:close/>
                </a:path>
              </a:pathLst>
            </a:custGeom>
            <a:grpFill/>
            <a:ln w="9525">
              <a:noFill/>
            </a:ln>
          </p:spPr>
          <p:txBody>
            <a:bodyPr/>
            <a:lstStyle/>
            <a:p>
              <a:endParaRPr lang="zh-CN" altLang="en-US">
                <a:cs typeface="+mn-ea"/>
                <a:sym typeface="+mn-lt"/>
              </a:endParaRPr>
            </a:p>
          </p:txBody>
        </p:sp>
      </p:grpSp>
      <p:sp>
        <p:nvSpPr>
          <p:cNvPr id="42" name="文本框 41"/>
          <p:cNvSpPr txBox="1"/>
          <p:nvPr/>
        </p:nvSpPr>
        <p:spPr>
          <a:xfrm>
            <a:off x="472311" y="5686919"/>
            <a:ext cx="3377984" cy="757130"/>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43" name="文本框 42"/>
          <p:cNvSpPr txBox="1"/>
          <p:nvPr/>
        </p:nvSpPr>
        <p:spPr>
          <a:xfrm>
            <a:off x="442913" y="5225254"/>
            <a:ext cx="2031325" cy="461665"/>
          </a:xfrm>
          <a:prstGeom prst="rect">
            <a:avLst/>
          </a:prstGeom>
          <a:noFill/>
        </p:spPr>
        <p:txBody>
          <a:bodyPr wrap="none" rtlCol="0">
            <a:spAutoFit/>
          </a:bodyPr>
          <a:lstStyle/>
          <a:p>
            <a:pPr algn="ctr"/>
            <a:r>
              <a:rPr lang="zh-CN" altLang="en-US" sz="2400" b="1" dirty="0" smtClean="0">
                <a:solidFill>
                  <a:schemeClr val="accent1"/>
                </a:solidFill>
                <a:cs typeface="+mn-ea"/>
                <a:sym typeface="+mn-lt"/>
              </a:rPr>
              <a:t>这里添加标题</a:t>
            </a:r>
            <a:endParaRPr lang="zh-CN" altLang="en-US" sz="2400" b="1" dirty="0">
              <a:solidFill>
                <a:schemeClr val="accent1"/>
              </a:solidFill>
              <a:cs typeface="+mn-ea"/>
              <a:sym typeface="+mn-lt"/>
            </a:endParaRPr>
          </a:p>
        </p:txBody>
      </p:sp>
      <p:sp>
        <p:nvSpPr>
          <p:cNvPr id="44" name="文本框 43"/>
          <p:cNvSpPr txBox="1"/>
          <p:nvPr/>
        </p:nvSpPr>
        <p:spPr>
          <a:xfrm>
            <a:off x="4476750" y="5686919"/>
            <a:ext cx="3377984" cy="757130"/>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45" name="文本框 44"/>
          <p:cNvSpPr txBox="1"/>
          <p:nvPr/>
        </p:nvSpPr>
        <p:spPr>
          <a:xfrm>
            <a:off x="4447352" y="5225254"/>
            <a:ext cx="2031325" cy="461665"/>
          </a:xfrm>
          <a:prstGeom prst="rect">
            <a:avLst/>
          </a:prstGeom>
          <a:noFill/>
        </p:spPr>
        <p:txBody>
          <a:bodyPr wrap="none" rtlCol="0">
            <a:spAutoFit/>
          </a:bodyPr>
          <a:lstStyle/>
          <a:p>
            <a:pPr algn="ctr"/>
            <a:r>
              <a:rPr lang="zh-CN" altLang="en-US" sz="2400" b="1" dirty="0" smtClean="0">
                <a:solidFill>
                  <a:schemeClr val="accent2"/>
                </a:solidFill>
                <a:cs typeface="+mn-ea"/>
                <a:sym typeface="+mn-lt"/>
              </a:rPr>
              <a:t>这里添加标题</a:t>
            </a:r>
            <a:endParaRPr lang="zh-CN" altLang="en-US" sz="2400" b="1" dirty="0">
              <a:solidFill>
                <a:schemeClr val="accent2"/>
              </a:solidFill>
              <a:cs typeface="+mn-ea"/>
              <a:sym typeface="+mn-lt"/>
            </a:endParaRPr>
          </a:p>
        </p:txBody>
      </p:sp>
      <p:sp>
        <p:nvSpPr>
          <p:cNvPr id="46" name="文本框 45"/>
          <p:cNvSpPr txBox="1"/>
          <p:nvPr/>
        </p:nvSpPr>
        <p:spPr>
          <a:xfrm>
            <a:off x="8339961" y="5686919"/>
            <a:ext cx="3377984" cy="757130"/>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47" name="文本框 46"/>
          <p:cNvSpPr txBox="1"/>
          <p:nvPr/>
        </p:nvSpPr>
        <p:spPr>
          <a:xfrm>
            <a:off x="8310563" y="5225254"/>
            <a:ext cx="2031325" cy="461665"/>
          </a:xfrm>
          <a:prstGeom prst="rect">
            <a:avLst/>
          </a:prstGeom>
          <a:noFill/>
        </p:spPr>
        <p:txBody>
          <a:bodyPr wrap="none" rtlCol="0">
            <a:spAutoFit/>
          </a:bodyPr>
          <a:lstStyle/>
          <a:p>
            <a:pPr algn="ctr"/>
            <a:r>
              <a:rPr lang="zh-CN" altLang="en-US" sz="2400" b="1" dirty="0" smtClean="0">
                <a:solidFill>
                  <a:schemeClr val="accent4"/>
                </a:solidFill>
                <a:cs typeface="+mn-ea"/>
                <a:sym typeface="+mn-lt"/>
              </a:rPr>
              <a:t>这里添加标题</a:t>
            </a:r>
            <a:endParaRPr lang="zh-CN" altLang="en-US" sz="2400" b="1" dirty="0">
              <a:solidFill>
                <a:schemeClr val="accent4"/>
              </a:solidFill>
              <a:cs typeface="+mn-ea"/>
              <a:sym typeface="+mn-lt"/>
            </a:endParaRPr>
          </a:p>
        </p:txBody>
      </p:sp>
      <p:sp>
        <p:nvSpPr>
          <p:cNvPr id="16" name="矩形 15"/>
          <p:cNvSpPr/>
          <p:nvPr/>
        </p:nvSpPr>
        <p:spPr>
          <a:xfrm>
            <a:off x="6321509"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2"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3"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企业文化</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公司使命</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企业愿景</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公司定位</a:t>
            </a:r>
            <a:endParaRPr lang="zh-CN" altLang="en-US" dirty="0"/>
          </a:p>
        </p:txBody>
      </p:sp>
      <p:sp>
        <p:nvSpPr>
          <p:cNvPr id="8" name="文本框 7"/>
          <p:cNvSpPr txBox="1"/>
          <p:nvPr/>
        </p:nvSpPr>
        <p:spPr>
          <a:xfrm>
            <a:off x="9806412" y="181436"/>
            <a:ext cx="1980029"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公司价值观</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75542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8100063"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企业文化</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公司使命</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企业愿景</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公司定位</a:t>
            </a:r>
            <a:endParaRPr lang="zh-CN" altLang="en-US" dirty="0"/>
          </a:p>
        </p:txBody>
      </p:sp>
      <p:sp>
        <p:nvSpPr>
          <p:cNvPr id="8" name="文本框 7"/>
          <p:cNvSpPr txBox="1"/>
          <p:nvPr/>
        </p:nvSpPr>
        <p:spPr>
          <a:xfrm>
            <a:off x="9806412" y="181436"/>
            <a:ext cx="1980029"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公司价值观</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75542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31"/>
          <p:cNvCxnSpPr/>
          <p:nvPr/>
        </p:nvCxnSpPr>
        <p:spPr>
          <a:xfrm>
            <a:off x="1332351" y="3136577"/>
            <a:ext cx="9516552" cy="0"/>
          </a:xfrm>
          <a:prstGeom prst="line">
            <a:avLst/>
          </a:prstGeom>
          <a:ln>
            <a:solidFill>
              <a:schemeClr val="bg1">
                <a:lumMod val="50000"/>
              </a:schemeClr>
            </a:solidFill>
            <a:prstDash val="sysDot"/>
            <a:headEnd type="diamond" w="med" len="med"/>
            <a:tailEnd type="diamond" w="med" len="med"/>
          </a:ln>
        </p:spPr>
        <p:style>
          <a:lnRef idx="1">
            <a:schemeClr val="accent1"/>
          </a:lnRef>
          <a:fillRef idx="0">
            <a:schemeClr val="accent1"/>
          </a:fillRef>
          <a:effectRef idx="0">
            <a:schemeClr val="accent1"/>
          </a:effectRef>
          <a:fontRef idx="minor">
            <a:schemeClr val="tx1"/>
          </a:fontRef>
        </p:style>
      </p:cxnSp>
      <p:grpSp>
        <p:nvGrpSpPr>
          <p:cNvPr id="15" name="Group 26"/>
          <p:cNvGrpSpPr/>
          <p:nvPr/>
        </p:nvGrpSpPr>
        <p:grpSpPr>
          <a:xfrm>
            <a:off x="4906446" y="2033657"/>
            <a:ext cx="2304256" cy="2304256"/>
            <a:chOff x="3431835" y="1635646"/>
            <a:chExt cx="1728192" cy="1728192"/>
          </a:xfrm>
        </p:grpSpPr>
        <p:sp>
          <p:nvSpPr>
            <p:cNvPr id="18" name="Oval 16"/>
            <p:cNvSpPr/>
            <p:nvPr/>
          </p:nvSpPr>
          <p:spPr>
            <a:xfrm>
              <a:off x="3431835" y="1635646"/>
              <a:ext cx="1728192" cy="1728192"/>
            </a:xfrm>
            <a:prstGeom prst="ellipse">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465" b="1" dirty="0">
                <a:cs typeface="+mn-ea"/>
                <a:sym typeface="+mn-lt"/>
              </a:endParaRPr>
            </a:p>
            <a:p>
              <a:pPr algn="ctr"/>
              <a:endParaRPr lang="en-US" sz="1465" b="1" dirty="0">
                <a:cs typeface="+mn-ea"/>
                <a:sym typeface="+mn-lt"/>
              </a:endParaRPr>
            </a:p>
            <a:p>
              <a:pPr algn="ctr"/>
              <a:endParaRPr lang="en-US" sz="1465" b="1" dirty="0">
                <a:cs typeface="+mn-ea"/>
                <a:sym typeface="+mn-lt"/>
              </a:endParaRPr>
            </a:p>
          </p:txBody>
        </p:sp>
        <p:sp>
          <p:nvSpPr>
            <p:cNvPr id="19" name="Freeform 6"/>
            <p:cNvSpPr>
              <a:spLocks noEditPoints="1"/>
            </p:cNvSpPr>
            <p:nvPr/>
          </p:nvSpPr>
          <p:spPr bwMode="auto">
            <a:xfrm>
              <a:off x="3993004" y="1995686"/>
              <a:ext cx="605854" cy="619396"/>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grpSp>
      <p:grpSp>
        <p:nvGrpSpPr>
          <p:cNvPr id="20" name="Group 25"/>
          <p:cNvGrpSpPr/>
          <p:nvPr/>
        </p:nvGrpSpPr>
        <p:grpSpPr>
          <a:xfrm>
            <a:off x="2138085" y="2285294"/>
            <a:ext cx="1792303" cy="1792303"/>
            <a:chOff x="1355564" y="1824373"/>
            <a:chExt cx="1344227" cy="1344227"/>
          </a:xfrm>
        </p:grpSpPr>
        <p:sp>
          <p:nvSpPr>
            <p:cNvPr id="21" name="Oval 14"/>
            <p:cNvSpPr/>
            <p:nvPr/>
          </p:nvSpPr>
          <p:spPr>
            <a:xfrm>
              <a:off x="1355564" y="1824373"/>
              <a:ext cx="1344227" cy="134422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b="1" dirty="0">
                <a:cs typeface="+mn-ea"/>
                <a:sym typeface="+mn-lt"/>
              </a:endParaRPr>
            </a:p>
          </p:txBody>
        </p:sp>
        <p:sp>
          <p:nvSpPr>
            <p:cNvPr id="22" name="Freeform 11"/>
            <p:cNvSpPr>
              <a:spLocks noEditPoints="1"/>
            </p:cNvSpPr>
            <p:nvPr/>
          </p:nvSpPr>
          <p:spPr bwMode="auto">
            <a:xfrm>
              <a:off x="1867010" y="2142357"/>
              <a:ext cx="321333" cy="320479"/>
            </a:xfrm>
            <a:custGeom>
              <a:avLst/>
              <a:gdLst>
                <a:gd name="T0" fmla="*/ 7 w 319"/>
                <a:gd name="T1" fmla="*/ 291 h 318"/>
                <a:gd name="T2" fmla="*/ 26 w 319"/>
                <a:gd name="T3" fmla="*/ 310 h 318"/>
                <a:gd name="T4" fmla="*/ 53 w 319"/>
                <a:gd name="T5" fmla="*/ 310 h 318"/>
                <a:gd name="T6" fmla="*/ 129 w 319"/>
                <a:gd name="T7" fmla="*/ 234 h 318"/>
                <a:gd name="T8" fmla="*/ 191 w 319"/>
                <a:gd name="T9" fmla="*/ 251 h 318"/>
                <a:gd name="T10" fmla="*/ 319 w 319"/>
                <a:gd name="T11" fmla="*/ 124 h 318"/>
                <a:gd name="T12" fmla="*/ 195 w 319"/>
                <a:gd name="T13" fmla="*/ 0 h 318"/>
                <a:gd name="T14" fmla="*/ 67 w 319"/>
                <a:gd name="T15" fmla="*/ 127 h 318"/>
                <a:gd name="T16" fmla="*/ 85 w 319"/>
                <a:gd name="T17" fmla="*/ 192 h 318"/>
                <a:gd name="T18" fmla="*/ 10 w 319"/>
                <a:gd name="T19" fmla="*/ 267 h 318"/>
                <a:gd name="T20" fmla="*/ 7 w 319"/>
                <a:gd name="T21" fmla="*/ 291 h 318"/>
                <a:gd name="T22" fmla="*/ 191 w 319"/>
                <a:gd name="T23" fmla="*/ 213 h 318"/>
                <a:gd name="T24" fmla="*/ 106 w 319"/>
                <a:gd name="T25" fmla="*/ 127 h 318"/>
                <a:gd name="T26" fmla="*/ 195 w 319"/>
                <a:gd name="T27" fmla="*/ 38 h 318"/>
                <a:gd name="T28" fmla="*/ 281 w 319"/>
                <a:gd name="T29" fmla="*/ 124 h 318"/>
                <a:gd name="T30" fmla="*/ 191 w 319"/>
                <a:gd name="T31" fmla="*/ 21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7" y="291"/>
                  </a:moveTo>
                  <a:cubicBezTo>
                    <a:pt x="26" y="310"/>
                    <a:pt x="26" y="310"/>
                    <a:pt x="26" y="310"/>
                  </a:cubicBezTo>
                  <a:cubicBezTo>
                    <a:pt x="33" y="318"/>
                    <a:pt x="46" y="318"/>
                    <a:pt x="53" y="310"/>
                  </a:cubicBezTo>
                  <a:cubicBezTo>
                    <a:pt x="129" y="234"/>
                    <a:pt x="129" y="234"/>
                    <a:pt x="129" y="234"/>
                  </a:cubicBezTo>
                  <a:cubicBezTo>
                    <a:pt x="147" y="245"/>
                    <a:pt x="169" y="251"/>
                    <a:pt x="191" y="251"/>
                  </a:cubicBezTo>
                  <a:cubicBezTo>
                    <a:pt x="260" y="251"/>
                    <a:pt x="319" y="192"/>
                    <a:pt x="319" y="124"/>
                  </a:cubicBezTo>
                  <a:cubicBezTo>
                    <a:pt x="319" y="55"/>
                    <a:pt x="263" y="0"/>
                    <a:pt x="195" y="0"/>
                  </a:cubicBezTo>
                  <a:cubicBezTo>
                    <a:pt x="127" y="0"/>
                    <a:pt x="67" y="59"/>
                    <a:pt x="67" y="127"/>
                  </a:cubicBezTo>
                  <a:cubicBezTo>
                    <a:pt x="67" y="151"/>
                    <a:pt x="74" y="173"/>
                    <a:pt x="85" y="192"/>
                  </a:cubicBezTo>
                  <a:cubicBezTo>
                    <a:pt x="10" y="267"/>
                    <a:pt x="10" y="267"/>
                    <a:pt x="10" y="267"/>
                  </a:cubicBezTo>
                  <a:cubicBezTo>
                    <a:pt x="2" y="275"/>
                    <a:pt x="0" y="284"/>
                    <a:pt x="7" y="291"/>
                  </a:cubicBezTo>
                  <a:close/>
                  <a:moveTo>
                    <a:pt x="191" y="213"/>
                  </a:moveTo>
                  <a:cubicBezTo>
                    <a:pt x="144" y="213"/>
                    <a:pt x="106" y="175"/>
                    <a:pt x="106" y="127"/>
                  </a:cubicBezTo>
                  <a:cubicBezTo>
                    <a:pt x="106" y="80"/>
                    <a:pt x="148" y="38"/>
                    <a:pt x="195" y="38"/>
                  </a:cubicBezTo>
                  <a:cubicBezTo>
                    <a:pt x="242" y="38"/>
                    <a:pt x="281" y="76"/>
                    <a:pt x="281" y="124"/>
                  </a:cubicBezTo>
                  <a:cubicBezTo>
                    <a:pt x="281" y="171"/>
                    <a:pt x="239" y="213"/>
                    <a:pt x="191" y="213"/>
                  </a:cubicBez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grpSp>
      <p:grpSp>
        <p:nvGrpSpPr>
          <p:cNvPr id="23" name="Group 27"/>
          <p:cNvGrpSpPr/>
          <p:nvPr/>
        </p:nvGrpSpPr>
        <p:grpSpPr>
          <a:xfrm>
            <a:off x="8250868" y="2285294"/>
            <a:ext cx="1792303" cy="1792303"/>
            <a:chOff x="5940151" y="1824373"/>
            <a:chExt cx="1344227" cy="1344227"/>
          </a:xfrm>
        </p:grpSpPr>
        <p:sp>
          <p:nvSpPr>
            <p:cNvPr id="24" name="Oval 19"/>
            <p:cNvSpPr/>
            <p:nvPr/>
          </p:nvSpPr>
          <p:spPr>
            <a:xfrm>
              <a:off x="5940151" y="1824373"/>
              <a:ext cx="1344227" cy="1344227"/>
            </a:xfrm>
            <a:prstGeom prst="ellipse">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1465" b="1" dirty="0">
                <a:cs typeface="+mn-ea"/>
                <a:sym typeface="+mn-lt"/>
              </a:endParaRPr>
            </a:p>
          </p:txBody>
        </p:sp>
        <p:sp>
          <p:nvSpPr>
            <p:cNvPr id="25" name="Freeform 16"/>
            <p:cNvSpPr>
              <a:spLocks noEditPoints="1"/>
            </p:cNvSpPr>
            <p:nvPr/>
          </p:nvSpPr>
          <p:spPr bwMode="auto">
            <a:xfrm>
              <a:off x="6456527" y="2146859"/>
              <a:ext cx="311472" cy="311472"/>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grpSp>
      <p:sp>
        <p:nvSpPr>
          <p:cNvPr id="26" name="Title 13"/>
          <p:cNvSpPr txBox="1"/>
          <p:nvPr/>
        </p:nvSpPr>
        <p:spPr>
          <a:xfrm>
            <a:off x="1621767" y="4518308"/>
            <a:ext cx="2793037" cy="533544"/>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665" dirty="0">
                <a:latin typeface="+mn-lt"/>
                <a:ea typeface="+mn-ea"/>
                <a:cs typeface="+mn-ea"/>
                <a:sym typeface="+mn-lt"/>
              </a:rPr>
              <a:t>Step 1</a:t>
            </a:r>
            <a:endParaRPr lang="en-US" sz="2665" dirty="0">
              <a:latin typeface="+mn-lt"/>
              <a:ea typeface="+mn-ea"/>
              <a:cs typeface="+mn-ea"/>
              <a:sym typeface="+mn-lt"/>
            </a:endParaRPr>
          </a:p>
        </p:txBody>
      </p:sp>
      <p:sp>
        <p:nvSpPr>
          <p:cNvPr id="27" name="Title 13"/>
          <p:cNvSpPr txBox="1"/>
          <p:nvPr/>
        </p:nvSpPr>
        <p:spPr>
          <a:xfrm>
            <a:off x="4682498" y="4518308"/>
            <a:ext cx="2793037" cy="533544"/>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665" dirty="0">
                <a:latin typeface="+mn-lt"/>
                <a:ea typeface="+mn-ea"/>
                <a:cs typeface="+mn-ea"/>
                <a:sym typeface="+mn-lt"/>
              </a:rPr>
              <a:t>Step 2</a:t>
            </a:r>
            <a:endParaRPr lang="en-US" sz="2665" dirty="0">
              <a:latin typeface="+mn-lt"/>
              <a:ea typeface="+mn-ea"/>
              <a:cs typeface="+mn-ea"/>
              <a:sym typeface="+mn-lt"/>
            </a:endParaRPr>
          </a:p>
        </p:txBody>
      </p:sp>
      <p:sp>
        <p:nvSpPr>
          <p:cNvPr id="28" name="Title 13"/>
          <p:cNvSpPr txBox="1"/>
          <p:nvPr/>
        </p:nvSpPr>
        <p:spPr>
          <a:xfrm>
            <a:off x="7738889" y="4518308"/>
            <a:ext cx="2793037" cy="533544"/>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2665" dirty="0">
                <a:latin typeface="+mn-lt"/>
                <a:ea typeface="+mn-ea"/>
                <a:cs typeface="+mn-ea"/>
                <a:sym typeface="+mn-lt"/>
              </a:rPr>
              <a:t>Step 3</a:t>
            </a:r>
            <a:endParaRPr lang="en-US" sz="2665" dirty="0">
              <a:latin typeface="+mn-lt"/>
              <a:ea typeface="+mn-ea"/>
              <a:cs typeface="+mn-ea"/>
              <a:sym typeface="+mn-lt"/>
            </a:endParaRPr>
          </a:p>
        </p:txBody>
      </p:sp>
      <p:sp>
        <p:nvSpPr>
          <p:cNvPr id="29" name="文本框 28"/>
          <p:cNvSpPr txBox="1"/>
          <p:nvPr/>
        </p:nvSpPr>
        <p:spPr>
          <a:xfrm>
            <a:off x="2233455" y="3339571"/>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
        <p:nvSpPr>
          <p:cNvPr id="30" name="文本框 29"/>
          <p:cNvSpPr txBox="1"/>
          <p:nvPr/>
        </p:nvSpPr>
        <p:spPr>
          <a:xfrm>
            <a:off x="5297972" y="3524237"/>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
        <p:nvSpPr>
          <p:cNvPr id="31" name="文本框 30"/>
          <p:cNvSpPr txBox="1"/>
          <p:nvPr/>
        </p:nvSpPr>
        <p:spPr>
          <a:xfrm>
            <a:off x="8350577" y="3339571"/>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500"/>
                                        <p:tgtEl>
                                          <p:spTgt spid="2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500" fill="hold"/>
                                        <p:tgtEl>
                                          <p:spTgt spid="23"/>
                                        </p:tgtEl>
                                        <p:attrNameLst>
                                          <p:attrName>ppt_w</p:attrName>
                                        </p:attrNameLst>
                                      </p:cBhvr>
                                      <p:tavLst>
                                        <p:tav tm="0">
                                          <p:val>
                                            <p:fltVal val="0"/>
                                          </p:val>
                                        </p:tav>
                                        <p:tav tm="100000">
                                          <p:val>
                                            <p:strVal val="#ppt_w"/>
                                          </p:val>
                                        </p:tav>
                                      </p:tavLst>
                                    </p:anim>
                                    <p:anim calcmode="lin" valueType="num">
                                      <p:cBhvr>
                                        <p:cTn id="32" dur="500" fill="hold"/>
                                        <p:tgtEl>
                                          <p:spTgt spid="23"/>
                                        </p:tgtEl>
                                        <p:attrNameLst>
                                          <p:attrName>ppt_h</p:attrName>
                                        </p:attrNameLst>
                                      </p:cBhvr>
                                      <p:tavLst>
                                        <p:tav tm="0">
                                          <p:val>
                                            <p:fltVal val="0"/>
                                          </p:val>
                                        </p:tav>
                                        <p:tav tm="100000">
                                          <p:val>
                                            <p:strVal val="#ppt_h"/>
                                          </p:val>
                                        </p:tav>
                                      </p:tavLst>
                                    </p:anim>
                                    <p:animEffect transition="in" filter="fade">
                                      <p:cBhvr>
                                        <p:cTn id="33" dur="500"/>
                                        <p:tgtEl>
                                          <p:spTgt spid="23"/>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9740912" y="721"/>
            <a:ext cx="2060043"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企业文化</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公司使命</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企业愿景</a:t>
            </a:r>
            <a:endParaRPr lang="zh-CN" altLang="en-US" dirty="0"/>
          </a:p>
        </p:txBody>
      </p:sp>
      <p:sp>
        <p:nvSpPr>
          <p:cNvPr id="8" name="文本框 7"/>
          <p:cNvSpPr txBox="1"/>
          <p:nvPr/>
        </p:nvSpPr>
        <p:spPr>
          <a:xfrm>
            <a:off x="9806412" y="181436"/>
            <a:ext cx="1980029"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a:t>公司价值观</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024797"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公司定位</a:t>
            </a:r>
            <a:endParaRPr lang="zh-CN" altLang="en-US" dirty="0"/>
          </a:p>
        </p:txBody>
      </p:sp>
      <p:sp>
        <p:nvSpPr>
          <p:cNvPr id="14" name="文本框 13"/>
          <p:cNvSpPr txBox="1"/>
          <p:nvPr/>
        </p:nvSpPr>
        <p:spPr>
          <a:xfrm>
            <a:off x="1127232" y="2103421"/>
            <a:ext cx="2441694" cy="2800767"/>
          </a:xfrm>
          <a:prstGeom prst="rect">
            <a:avLst/>
          </a:prstGeom>
          <a:noFill/>
          <a:ln>
            <a:noFill/>
          </a:ln>
        </p:spPr>
        <p:txBody>
          <a:bodyPr wrap="none" rtlCol="0">
            <a:spAutoFit/>
          </a:bodyPr>
          <a:lstStyle/>
          <a:p>
            <a:r>
              <a:rPr lang="zh-CN" altLang="en-US" sz="8800" b="1" dirty="0" smtClean="0">
                <a:solidFill>
                  <a:schemeClr val="accent1"/>
                </a:solidFill>
              </a:rPr>
              <a:t>公司</a:t>
            </a:r>
            <a:endParaRPr lang="en-US" altLang="zh-CN" sz="8800" b="1" dirty="0" smtClean="0">
              <a:solidFill>
                <a:schemeClr val="accent1"/>
              </a:solidFill>
            </a:endParaRPr>
          </a:p>
          <a:p>
            <a:r>
              <a:rPr lang="zh-CN" altLang="en-US" sz="8800" b="1" dirty="0" smtClean="0">
                <a:solidFill>
                  <a:schemeClr val="accent1"/>
                </a:solidFill>
              </a:rPr>
              <a:t>价值</a:t>
            </a:r>
            <a:endParaRPr lang="zh-CN" altLang="en-US" sz="8800" b="1" dirty="0">
              <a:solidFill>
                <a:schemeClr val="accent1"/>
              </a:solidFill>
            </a:endParaRPr>
          </a:p>
        </p:txBody>
      </p:sp>
      <p:sp>
        <p:nvSpPr>
          <p:cNvPr id="15" name="矩形 14"/>
          <p:cNvSpPr/>
          <p:nvPr/>
        </p:nvSpPr>
        <p:spPr>
          <a:xfrm>
            <a:off x="3568926" y="2223321"/>
            <a:ext cx="7715250" cy="2585323"/>
          </a:xfrm>
          <a:prstGeom prst="rect">
            <a:avLst/>
          </a:prstGeom>
        </p:spPr>
        <p:txBody>
          <a:bodyPr wrap="square">
            <a:spAutoFit/>
          </a:bodyPr>
          <a:lstStyle/>
          <a:p>
            <a:pPr>
              <a:lnSpc>
                <a:spcPct val="150000"/>
              </a:lnSpc>
            </a:pPr>
            <a:r>
              <a:rPr lang="zh-CN" altLang="en-US" dirty="0" smtClean="0">
                <a:solidFill>
                  <a:schemeClr val="tx1">
                    <a:lumMod val="50000"/>
                    <a:lumOff val="50000"/>
                  </a:schemeClr>
                </a:solidFill>
              </a:rPr>
              <a:t>企业价值观是指企业及其员工的价值取向，是指企业在追求经营成功过程中所推崇的基本信念和奉行的目标。从哲学上说，价值观是关于对象对主体有用性的一种观念。而企业价值观是企业全体或多数员工一致赞同的关于企业意义的终极判断。企业价值观简而言之，企业的价值观就是企业决策者对企业性质、目标、经营方式的取向所做出的选择，是为员工所接受的共同观念。</a:t>
            </a:r>
            <a:endParaRPr lang="zh-CN" altLang="en-US" dirty="0">
              <a:solidFill>
                <a:schemeClr val="tx1">
                  <a:lumMod val="50000"/>
                  <a:lumOff val="50000"/>
                </a:schemeClr>
              </a:solidFill>
            </a:endParaRPr>
          </a:p>
        </p:txBody>
      </p:sp>
      <p:cxnSp>
        <p:nvCxnSpPr>
          <p:cNvPr id="18" name="直接连接符 17"/>
          <p:cNvCxnSpPr/>
          <p:nvPr/>
        </p:nvCxnSpPr>
        <p:spPr>
          <a:xfrm>
            <a:off x="3568926" y="2223321"/>
            <a:ext cx="738482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68926" y="4783055"/>
            <a:ext cx="7384824"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5" name="文本框 4"/>
          <p:cNvSpPr txBox="1"/>
          <p:nvPr/>
        </p:nvSpPr>
        <p:spPr>
          <a:xfrm>
            <a:off x="4049285" y="2627086"/>
            <a:ext cx="3570208" cy="1107996"/>
          </a:xfrm>
          <a:prstGeom prst="rect">
            <a:avLst/>
          </a:prstGeom>
          <a:noFill/>
        </p:spPr>
        <p:txBody>
          <a:bodyPr wrap="none" rtlCol="0">
            <a:spAutoFit/>
          </a:bodyPr>
          <a:lstStyle/>
          <a:p>
            <a:r>
              <a:rPr lang="zh-CN" altLang="en-US" sz="6600" b="1" dirty="0" smtClean="0">
                <a:solidFill>
                  <a:schemeClr val="bg1"/>
                </a:solidFill>
              </a:rPr>
              <a:t>公司荣誉</a:t>
            </a:r>
            <a:endParaRPr lang="zh-CN" altLang="en-US" sz="6600" b="1" dirty="0" smtClean="0">
              <a:solidFill>
                <a:schemeClr val="bg1"/>
              </a:solidFill>
            </a:endParaRPr>
          </a:p>
        </p:txBody>
      </p:sp>
      <p:sp>
        <p:nvSpPr>
          <p:cNvPr id="6" name="文本框 5"/>
          <p:cNvSpPr txBox="1"/>
          <p:nvPr/>
        </p:nvSpPr>
        <p:spPr>
          <a:xfrm>
            <a:off x="1667676" y="2250746"/>
            <a:ext cx="2553904" cy="2646878"/>
          </a:xfrm>
          <a:prstGeom prst="rect">
            <a:avLst/>
          </a:prstGeom>
          <a:noFill/>
        </p:spPr>
        <p:txBody>
          <a:bodyPr wrap="none" rtlCol="0">
            <a:spAutoFit/>
          </a:bodyPr>
          <a:lstStyle/>
          <a:p>
            <a:r>
              <a:rPr lang="en-US" altLang="zh-CN" sz="16600" b="1" dirty="0" smtClean="0">
                <a:solidFill>
                  <a:schemeClr val="bg1"/>
                </a:solidFill>
              </a:rPr>
              <a:t>04</a:t>
            </a:r>
            <a:endParaRPr lang="zh-CN" altLang="en-US" sz="16600" b="1" dirty="0">
              <a:solidFill>
                <a:schemeClr val="bg1"/>
              </a:solidFill>
            </a:endParaRPr>
          </a:p>
        </p:txBody>
      </p:sp>
      <p:cxnSp>
        <p:nvCxnSpPr>
          <p:cNvPr id="8" name="直接连接符 7"/>
          <p:cNvCxnSpPr/>
          <p:nvPr/>
        </p:nvCxnSpPr>
        <p:spPr>
          <a:xfrm>
            <a:off x="4121855" y="3735082"/>
            <a:ext cx="7079543" cy="0"/>
          </a:xfrm>
          <a:prstGeom prst="line">
            <a:avLst/>
          </a:prstGeom>
          <a:ln>
            <a:gradFill>
              <a:gsLst>
                <a:gs pos="0">
                  <a:schemeClr val="accent1">
                    <a:lumMod val="5000"/>
                    <a:lumOff val="95000"/>
                  </a:schemeClr>
                </a:gs>
                <a:gs pos="100000">
                  <a:schemeClr val="bg1">
                    <a:alpha val="0"/>
                  </a:schemeClr>
                </a:gs>
              </a:gsLst>
              <a:lin ang="0" scaled="0"/>
            </a:gra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rotWithShape="1">
          <a:blip r:embed="rId1" cstate="screen"/>
          <a:srcRect/>
          <a:stretch>
            <a:fillRect/>
          </a:stretch>
        </p:blipFill>
        <p:spPr>
          <a:xfrm>
            <a:off x="0" y="0"/>
            <a:ext cx="3018971" cy="3410857"/>
          </a:xfrm>
          <a:prstGeom prst="rect">
            <a:avLst/>
          </a:prstGeom>
        </p:spPr>
      </p:pic>
      <p:pic>
        <p:nvPicPr>
          <p:cNvPr id="16" name="图片 15"/>
          <p:cNvPicPr>
            <a:picLocks noChangeAspect="1"/>
          </p:cNvPicPr>
          <p:nvPr/>
        </p:nvPicPr>
        <p:blipFill rotWithShape="1">
          <a:blip r:embed="rId2" cstate="screen"/>
          <a:srcRect/>
          <a:stretch>
            <a:fillRect/>
          </a:stretch>
        </p:blipFill>
        <p:spPr>
          <a:xfrm>
            <a:off x="7315200" y="-18143"/>
            <a:ext cx="4876800" cy="2645229"/>
          </a:xfrm>
          <a:prstGeom prst="rect">
            <a:avLst/>
          </a:prstGeom>
        </p:spPr>
      </p:pic>
      <p:sp>
        <p:nvSpPr>
          <p:cNvPr id="11" name="文本框 10"/>
          <p:cNvSpPr txBox="1"/>
          <p:nvPr/>
        </p:nvSpPr>
        <p:spPr>
          <a:xfrm>
            <a:off x="4158080"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国际奖项</a:t>
            </a:r>
            <a:endParaRPr lang="zh-CN" altLang="en-US" sz="2400" dirty="0">
              <a:solidFill>
                <a:schemeClr val="bg1"/>
              </a:solidFill>
            </a:endParaRPr>
          </a:p>
        </p:txBody>
      </p:sp>
      <p:sp>
        <p:nvSpPr>
          <p:cNvPr id="12" name="文本框 11"/>
          <p:cNvSpPr txBox="1"/>
          <p:nvPr/>
        </p:nvSpPr>
        <p:spPr>
          <a:xfrm>
            <a:off x="5685116"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国家奖项</a:t>
            </a:r>
            <a:endParaRPr lang="zh-CN" altLang="en-US" sz="2400" dirty="0">
              <a:solidFill>
                <a:schemeClr val="bg1"/>
              </a:solidFill>
            </a:endParaRPr>
          </a:p>
        </p:txBody>
      </p:sp>
      <p:sp>
        <p:nvSpPr>
          <p:cNvPr id="13" name="文本框 12"/>
          <p:cNvSpPr txBox="1"/>
          <p:nvPr/>
        </p:nvSpPr>
        <p:spPr>
          <a:xfrm>
            <a:off x="7212152"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科技专利</a:t>
            </a:r>
            <a:endParaRPr lang="zh-CN" altLang="en-US" sz="2400" dirty="0">
              <a:solidFill>
                <a:schemeClr val="bg1"/>
              </a:solidFill>
            </a:endParaRPr>
          </a:p>
        </p:txBody>
      </p:sp>
      <p:sp>
        <p:nvSpPr>
          <p:cNvPr id="20" name="文本框 19"/>
          <p:cNvSpPr txBox="1"/>
          <p:nvPr/>
        </p:nvSpPr>
        <p:spPr>
          <a:xfrm>
            <a:off x="8739188" y="3831877"/>
            <a:ext cx="1415772" cy="461665"/>
          </a:xfrm>
          <a:prstGeom prst="rect">
            <a:avLst/>
          </a:prstGeom>
          <a:noFill/>
          <a:ln>
            <a:solidFill>
              <a:schemeClr val="bg1"/>
            </a:solidFill>
          </a:ln>
        </p:spPr>
        <p:txBody>
          <a:bodyPr wrap="none" rtlCol="0">
            <a:spAutoFit/>
          </a:bodyPr>
          <a:lstStyle/>
          <a:p>
            <a:r>
              <a:rPr lang="zh-CN" altLang="en-US" sz="2400" dirty="0" smtClean="0">
                <a:solidFill>
                  <a:schemeClr val="bg1"/>
                </a:solidFill>
              </a:rPr>
              <a:t>政府评级</a:t>
            </a:r>
            <a:endParaRPr lang="zh-CN" altLang="en-US" sz="2400"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633090"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公司荣誉</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国际奖项</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国家奖项</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科技专利</a:t>
            </a:r>
            <a:endParaRPr lang="zh-CN" altLang="en-US" dirty="0"/>
          </a:p>
        </p:txBody>
      </p:sp>
      <p:sp>
        <p:nvSpPr>
          <p:cNvPr id="8" name="文本框 7"/>
          <p:cNvSpPr txBox="1"/>
          <p:nvPr/>
        </p:nvSpPr>
        <p:spPr>
          <a:xfrm>
            <a:off x="9806412"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政府评级</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317115"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042372"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75542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1371904" y="1922706"/>
            <a:ext cx="2931291" cy="36970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463062" y="2037678"/>
            <a:ext cx="2748974" cy="2972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851469" y="1922706"/>
            <a:ext cx="2931291" cy="36970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942627" y="2037678"/>
            <a:ext cx="2748974" cy="2972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331034" y="1922706"/>
            <a:ext cx="2931291" cy="36970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8422192" y="2037678"/>
            <a:ext cx="2748974" cy="29724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2061633" y="5058430"/>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国际奖项</a:t>
            </a:r>
            <a:endParaRPr lang="zh-CN" altLang="en-US" dirty="0"/>
          </a:p>
        </p:txBody>
      </p:sp>
      <p:sp>
        <p:nvSpPr>
          <p:cNvPr id="24" name="文本框 23"/>
          <p:cNvSpPr txBox="1"/>
          <p:nvPr/>
        </p:nvSpPr>
        <p:spPr>
          <a:xfrm>
            <a:off x="5506636" y="5058430"/>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国际奖项</a:t>
            </a:r>
            <a:endParaRPr lang="zh-CN" altLang="en-US" dirty="0"/>
          </a:p>
        </p:txBody>
      </p:sp>
      <p:sp>
        <p:nvSpPr>
          <p:cNvPr id="25" name="文本框 24"/>
          <p:cNvSpPr txBox="1"/>
          <p:nvPr/>
        </p:nvSpPr>
        <p:spPr>
          <a:xfrm>
            <a:off x="8944947" y="5058430"/>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国际奖项</a:t>
            </a:r>
            <a:endParaRPr lang="zh-CN"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346143"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公司荣誉</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国际奖项</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国家奖项</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科技发明</a:t>
            </a:r>
            <a:endParaRPr lang="zh-CN" altLang="en-US" dirty="0"/>
          </a:p>
        </p:txBody>
      </p:sp>
      <p:sp>
        <p:nvSpPr>
          <p:cNvPr id="8" name="文本框 7"/>
          <p:cNvSpPr txBox="1"/>
          <p:nvPr/>
        </p:nvSpPr>
        <p:spPr>
          <a:xfrm>
            <a:off x="9806412"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政府评级</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042372"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75542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1969407"/>
            <a:ext cx="12192000" cy="325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KSO_Shape"/>
          <p:cNvSpPr/>
          <p:nvPr/>
        </p:nvSpPr>
        <p:spPr bwMode="auto">
          <a:xfrm>
            <a:off x="1145186" y="2436263"/>
            <a:ext cx="1260561" cy="943320"/>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mn-lt"/>
              <a:ea typeface="+mn-ea"/>
              <a:cs typeface="+mn-ea"/>
              <a:sym typeface="+mn-lt"/>
            </a:endParaRPr>
          </a:p>
        </p:txBody>
      </p:sp>
      <p:sp>
        <p:nvSpPr>
          <p:cNvPr id="20" name="KSO_Shape"/>
          <p:cNvSpPr/>
          <p:nvPr/>
        </p:nvSpPr>
        <p:spPr bwMode="auto">
          <a:xfrm>
            <a:off x="4502047" y="2436262"/>
            <a:ext cx="471660" cy="943319"/>
          </a:xfrm>
          <a:custGeom>
            <a:avLst/>
            <a:gdLst/>
            <a:ahLst/>
            <a:cxnLst/>
            <a:rect l="0" t="0" r="r" b="b"/>
            <a:pathLst>
              <a:path w="725488" h="1450976">
                <a:moveTo>
                  <a:pt x="180975" y="543686"/>
                </a:moveTo>
                <a:lnTo>
                  <a:pt x="544513" y="543686"/>
                </a:lnTo>
                <a:lnTo>
                  <a:pt x="544513" y="785648"/>
                </a:lnTo>
                <a:lnTo>
                  <a:pt x="544248" y="794903"/>
                </a:lnTo>
                <a:lnTo>
                  <a:pt x="543187" y="804158"/>
                </a:lnTo>
                <a:lnTo>
                  <a:pt x="542392" y="813149"/>
                </a:lnTo>
                <a:lnTo>
                  <a:pt x="540536" y="822140"/>
                </a:lnTo>
                <a:lnTo>
                  <a:pt x="538679" y="830867"/>
                </a:lnTo>
                <a:lnTo>
                  <a:pt x="536293" y="839329"/>
                </a:lnTo>
                <a:lnTo>
                  <a:pt x="533111" y="847791"/>
                </a:lnTo>
                <a:lnTo>
                  <a:pt x="530194" y="856253"/>
                </a:lnTo>
                <a:lnTo>
                  <a:pt x="526482" y="864186"/>
                </a:lnTo>
                <a:lnTo>
                  <a:pt x="522504" y="871855"/>
                </a:lnTo>
                <a:lnTo>
                  <a:pt x="517997" y="879523"/>
                </a:lnTo>
                <a:lnTo>
                  <a:pt x="513224" y="886928"/>
                </a:lnTo>
                <a:lnTo>
                  <a:pt x="508186" y="893803"/>
                </a:lnTo>
                <a:lnTo>
                  <a:pt x="502882" y="900943"/>
                </a:lnTo>
                <a:lnTo>
                  <a:pt x="497049" y="907290"/>
                </a:lnTo>
                <a:lnTo>
                  <a:pt x="490950" y="913636"/>
                </a:lnTo>
                <a:lnTo>
                  <a:pt x="484851" y="919718"/>
                </a:lnTo>
                <a:lnTo>
                  <a:pt x="478222" y="925271"/>
                </a:lnTo>
                <a:lnTo>
                  <a:pt x="471328" y="930825"/>
                </a:lnTo>
                <a:lnTo>
                  <a:pt x="464169" y="935849"/>
                </a:lnTo>
                <a:lnTo>
                  <a:pt x="456744" y="940609"/>
                </a:lnTo>
                <a:lnTo>
                  <a:pt x="449054" y="944840"/>
                </a:lnTo>
                <a:lnTo>
                  <a:pt x="441630" y="949071"/>
                </a:lnTo>
                <a:lnTo>
                  <a:pt x="433145" y="952773"/>
                </a:lnTo>
                <a:lnTo>
                  <a:pt x="424925" y="955682"/>
                </a:lnTo>
                <a:lnTo>
                  <a:pt x="416705" y="958855"/>
                </a:lnTo>
                <a:lnTo>
                  <a:pt x="407954" y="961235"/>
                </a:lnTo>
                <a:lnTo>
                  <a:pt x="399204" y="963086"/>
                </a:lnTo>
                <a:lnTo>
                  <a:pt x="390188" y="964673"/>
                </a:lnTo>
                <a:lnTo>
                  <a:pt x="380908" y="965730"/>
                </a:lnTo>
                <a:lnTo>
                  <a:pt x="371892" y="966788"/>
                </a:lnTo>
                <a:lnTo>
                  <a:pt x="362612" y="966788"/>
                </a:lnTo>
                <a:lnTo>
                  <a:pt x="353331" y="966788"/>
                </a:lnTo>
                <a:lnTo>
                  <a:pt x="344050" y="965730"/>
                </a:lnTo>
                <a:lnTo>
                  <a:pt x="334770" y="964673"/>
                </a:lnTo>
                <a:lnTo>
                  <a:pt x="326019" y="963086"/>
                </a:lnTo>
                <a:lnTo>
                  <a:pt x="317269" y="961235"/>
                </a:lnTo>
                <a:lnTo>
                  <a:pt x="308518" y="958855"/>
                </a:lnTo>
                <a:lnTo>
                  <a:pt x="300033" y="955682"/>
                </a:lnTo>
                <a:lnTo>
                  <a:pt x="291813" y="952773"/>
                </a:lnTo>
                <a:lnTo>
                  <a:pt x="283858" y="949071"/>
                </a:lnTo>
                <a:lnTo>
                  <a:pt x="275903" y="944840"/>
                </a:lnTo>
                <a:lnTo>
                  <a:pt x="268214" y="940609"/>
                </a:lnTo>
                <a:lnTo>
                  <a:pt x="261054" y="935849"/>
                </a:lnTo>
                <a:lnTo>
                  <a:pt x="253895" y="930825"/>
                </a:lnTo>
                <a:lnTo>
                  <a:pt x="247001" y="925271"/>
                </a:lnTo>
                <a:lnTo>
                  <a:pt x="240372" y="919718"/>
                </a:lnTo>
                <a:lnTo>
                  <a:pt x="234008" y="913636"/>
                </a:lnTo>
                <a:lnTo>
                  <a:pt x="228174" y="907290"/>
                </a:lnTo>
                <a:lnTo>
                  <a:pt x="222341" y="900943"/>
                </a:lnTo>
                <a:lnTo>
                  <a:pt x="217037" y="893803"/>
                </a:lnTo>
                <a:lnTo>
                  <a:pt x="211999" y="886928"/>
                </a:lnTo>
                <a:lnTo>
                  <a:pt x="207226" y="879523"/>
                </a:lnTo>
                <a:lnTo>
                  <a:pt x="202984" y="871855"/>
                </a:lnTo>
                <a:lnTo>
                  <a:pt x="199006" y="864186"/>
                </a:lnTo>
                <a:lnTo>
                  <a:pt x="195294" y="856253"/>
                </a:lnTo>
                <a:lnTo>
                  <a:pt x="191847" y="847791"/>
                </a:lnTo>
                <a:lnTo>
                  <a:pt x="189195" y="839329"/>
                </a:lnTo>
                <a:lnTo>
                  <a:pt x="186809" y="830867"/>
                </a:lnTo>
                <a:lnTo>
                  <a:pt x="184422" y="822140"/>
                </a:lnTo>
                <a:lnTo>
                  <a:pt x="183097" y="813149"/>
                </a:lnTo>
                <a:lnTo>
                  <a:pt x="181771" y="804158"/>
                </a:lnTo>
                <a:lnTo>
                  <a:pt x="181240" y="794903"/>
                </a:lnTo>
                <a:lnTo>
                  <a:pt x="180975" y="785648"/>
                </a:lnTo>
                <a:lnTo>
                  <a:pt x="180975" y="543686"/>
                </a:lnTo>
                <a:close/>
                <a:moveTo>
                  <a:pt x="60589" y="484188"/>
                </a:moveTo>
                <a:lnTo>
                  <a:pt x="66675" y="484453"/>
                </a:lnTo>
                <a:lnTo>
                  <a:pt x="72760" y="485510"/>
                </a:lnTo>
                <a:lnTo>
                  <a:pt x="78581" y="487096"/>
                </a:lnTo>
                <a:lnTo>
                  <a:pt x="84137" y="488947"/>
                </a:lnTo>
                <a:lnTo>
                  <a:pt x="89429" y="491591"/>
                </a:lnTo>
                <a:lnTo>
                  <a:pt x="94191" y="494499"/>
                </a:lnTo>
                <a:lnTo>
                  <a:pt x="99219" y="497935"/>
                </a:lnTo>
                <a:lnTo>
                  <a:pt x="103452" y="501901"/>
                </a:lnTo>
                <a:lnTo>
                  <a:pt x="107421" y="506131"/>
                </a:lnTo>
                <a:lnTo>
                  <a:pt x="110596" y="510889"/>
                </a:lnTo>
                <a:lnTo>
                  <a:pt x="113771" y="515912"/>
                </a:lnTo>
                <a:lnTo>
                  <a:pt x="116152" y="521200"/>
                </a:lnTo>
                <a:lnTo>
                  <a:pt x="118269" y="526487"/>
                </a:lnTo>
                <a:lnTo>
                  <a:pt x="119856" y="532303"/>
                </a:lnTo>
                <a:lnTo>
                  <a:pt x="120650" y="538383"/>
                </a:lnTo>
                <a:lnTo>
                  <a:pt x="121179" y="544464"/>
                </a:lnTo>
                <a:lnTo>
                  <a:pt x="121179" y="786095"/>
                </a:lnTo>
                <a:lnTo>
                  <a:pt x="121179" y="793233"/>
                </a:lnTo>
                <a:lnTo>
                  <a:pt x="121973" y="803807"/>
                </a:lnTo>
                <a:lnTo>
                  <a:pt x="123560" y="817554"/>
                </a:lnTo>
                <a:lnTo>
                  <a:pt x="124619" y="825750"/>
                </a:lnTo>
                <a:lnTo>
                  <a:pt x="126206" y="834209"/>
                </a:lnTo>
                <a:lnTo>
                  <a:pt x="128058" y="843462"/>
                </a:lnTo>
                <a:lnTo>
                  <a:pt x="130175" y="853244"/>
                </a:lnTo>
                <a:lnTo>
                  <a:pt x="132821" y="863290"/>
                </a:lnTo>
                <a:lnTo>
                  <a:pt x="136260" y="873600"/>
                </a:lnTo>
                <a:lnTo>
                  <a:pt x="139964" y="883910"/>
                </a:lnTo>
                <a:lnTo>
                  <a:pt x="144198" y="894485"/>
                </a:lnTo>
                <a:lnTo>
                  <a:pt x="149225" y="905588"/>
                </a:lnTo>
                <a:lnTo>
                  <a:pt x="154517" y="916163"/>
                </a:lnTo>
                <a:lnTo>
                  <a:pt x="160867" y="927002"/>
                </a:lnTo>
                <a:lnTo>
                  <a:pt x="164306" y="932289"/>
                </a:lnTo>
                <a:lnTo>
                  <a:pt x="167746" y="937577"/>
                </a:lnTo>
                <a:lnTo>
                  <a:pt x="171714" y="942864"/>
                </a:lnTo>
                <a:lnTo>
                  <a:pt x="175683" y="947887"/>
                </a:lnTo>
                <a:lnTo>
                  <a:pt x="179652" y="953174"/>
                </a:lnTo>
                <a:lnTo>
                  <a:pt x="184150" y="957933"/>
                </a:lnTo>
                <a:lnTo>
                  <a:pt x="188384" y="962956"/>
                </a:lnTo>
                <a:lnTo>
                  <a:pt x="193411" y="967714"/>
                </a:lnTo>
                <a:lnTo>
                  <a:pt x="198438" y="972209"/>
                </a:lnTo>
                <a:lnTo>
                  <a:pt x="203730" y="976967"/>
                </a:lnTo>
                <a:lnTo>
                  <a:pt x="209286" y="981197"/>
                </a:lnTo>
                <a:lnTo>
                  <a:pt x="214577" y="985427"/>
                </a:lnTo>
                <a:lnTo>
                  <a:pt x="220663" y="989657"/>
                </a:lnTo>
                <a:lnTo>
                  <a:pt x="226748" y="993622"/>
                </a:lnTo>
                <a:lnTo>
                  <a:pt x="233363" y="997323"/>
                </a:lnTo>
                <a:lnTo>
                  <a:pt x="239977" y="1001025"/>
                </a:lnTo>
                <a:lnTo>
                  <a:pt x="246857" y="1004461"/>
                </a:lnTo>
                <a:lnTo>
                  <a:pt x="254000" y="1007634"/>
                </a:lnTo>
                <a:lnTo>
                  <a:pt x="261673" y="1010542"/>
                </a:lnTo>
                <a:lnTo>
                  <a:pt x="269346" y="1013714"/>
                </a:lnTo>
                <a:lnTo>
                  <a:pt x="277019" y="1016093"/>
                </a:lnTo>
                <a:lnTo>
                  <a:pt x="285750" y="1018473"/>
                </a:lnTo>
                <a:lnTo>
                  <a:pt x="294217" y="1020852"/>
                </a:lnTo>
                <a:lnTo>
                  <a:pt x="302948" y="1022438"/>
                </a:lnTo>
                <a:lnTo>
                  <a:pt x="312209" y="1024024"/>
                </a:lnTo>
                <a:lnTo>
                  <a:pt x="321734" y="1025611"/>
                </a:lnTo>
                <a:lnTo>
                  <a:pt x="331523" y="1026404"/>
                </a:lnTo>
                <a:lnTo>
                  <a:pt x="341842" y="1027461"/>
                </a:lnTo>
                <a:lnTo>
                  <a:pt x="352161" y="1027726"/>
                </a:lnTo>
                <a:lnTo>
                  <a:pt x="362744" y="1027990"/>
                </a:lnTo>
                <a:lnTo>
                  <a:pt x="373857" y="1027726"/>
                </a:lnTo>
                <a:lnTo>
                  <a:pt x="384440" y="1027197"/>
                </a:lnTo>
                <a:lnTo>
                  <a:pt x="394759" y="1026404"/>
                </a:lnTo>
                <a:lnTo>
                  <a:pt x="404813" y="1025346"/>
                </a:lnTo>
                <a:lnTo>
                  <a:pt x="414602" y="1023760"/>
                </a:lnTo>
                <a:lnTo>
                  <a:pt x="424127" y="1022174"/>
                </a:lnTo>
                <a:lnTo>
                  <a:pt x="432859" y="1020059"/>
                </a:lnTo>
                <a:lnTo>
                  <a:pt x="441854" y="1017944"/>
                </a:lnTo>
                <a:lnTo>
                  <a:pt x="450321" y="1015565"/>
                </a:lnTo>
                <a:lnTo>
                  <a:pt x="458523" y="1012921"/>
                </a:lnTo>
                <a:lnTo>
                  <a:pt x="466196" y="1009749"/>
                </a:lnTo>
                <a:lnTo>
                  <a:pt x="473869" y="1006312"/>
                </a:lnTo>
                <a:lnTo>
                  <a:pt x="481013" y="1003140"/>
                </a:lnTo>
                <a:lnTo>
                  <a:pt x="488157" y="999438"/>
                </a:lnTo>
                <a:lnTo>
                  <a:pt x="494771" y="995473"/>
                </a:lnTo>
                <a:lnTo>
                  <a:pt x="501386" y="991507"/>
                </a:lnTo>
                <a:lnTo>
                  <a:pt x="507736" y="987278"/>
                </a:lnTo>
                <a:lnTo>
                  <a:pt x="513821" y="983048"/>
                </a:lnTo>
                <a:lnTo>
                  <a:pt x="519113" y="978289"/>
                </a:lnTo>
                <a:lnTo>
                  <a:pt x="524669" y="973795"/>
                </a:lnTo>
                <a:lnTo>
                  <a:pt x="530225" y="969036"/>
                </a:lnTo>
                <a:lnTo>
                  <a:pt x="534988" y="964013"/>
                </a:lnTo>
                <a:lnTo>
                  <a:pt x="540015" y="959255"/>
                </a:lnTo>
                <a:lnTo>
                  <a:pt x="544248" y="953967"/>
                </a:lnTo>
                <a:lnTo>
                  <a:pt x="548746" y="948944"/>
                </a:lnTo>
                <a:lnTo>
                  <a:pt x="552715" y="943657"/>
                </a:lnTo>
                <a:lnTo>
                  <a:pt x="556684" y="938105"/>
                </a:lnTo>
                <a:lnTo>
                  <a:pt x="560388" y="932554"/>
                </a:lnTo>
                <a:lnTo>
                  <a:pt x="564092" y="927266"/>
                </a:lnTo>
                <a:lnTo>
                  <a:pt x="567267" y="921715"/>
                </a:lnTo>
                <a:lnTo>
                  <a:pt x="573352" y="910876"/>
                </a:lnTo>
                <a:lnTo>
                  <a:pt x="578644" y="899772"/>
                </a:lnTo>
                <a:lnTo>
                  <a:pt x="583407" y="888404"/>
                </a:lnTo>
                <a:lnTo>
                  <a:pt x="587375" y="877830"/>
                </a:lnTo>
                <a:lnTo>
                  <a:pt x="591080" y="867255"/>
                </a:lnTo>
                <a:lnTo>
                  <a:pt x="594255" y="856416"/>
                </a:lnTo>
                <a:lnTo>
                  <a:pt x="596636" y="846899"/>
                </a:lnTo>
                <a:lnTo>
                  <a:pt x="598752" y="837117"/>
                </a:lnTo>
                <a:lnTo>
                  <a:pt x="600605" y="828129"/>
                </a:lnTo>
                <a:lnTo>
                  <a:pt x="601928" y="819934"/>
                </a:lnTo>
                <a:lnTo>
                  <a:pt x="602721" y="812267"/>
                </a:lnTo>
                <a:lnTo>
                  <a:pt x="604044" y="799577"/>
                </a:lnTo>
                <a:lnTo>
                  <a:pt x="604573" y="790853"/>
                </a:lnTo>
                <a:lnTo>
                  <a:pt x="604573" y="786095"/>
                </a:lnTo>
                <a:lnTo>
                  <a:pt x="604573" y="544464"/>
                </a:lnTo>
                <a:lnTo>
                  <a:pt x="604838" y="538383"/>
                </a:lnTo>
                <a:lnTo>
                  <a:pt x="605896" y="532303"/>
                </a:lnTo>
                <a:lnTo>
                  <a:pt x="607219" y="526487"/>
                </a:lnTo>
                <a:lnTo>
                  <a:pt x="609336" y="521200"/>
                </a:lnTo>
                <a:lnTo>
                  <a:pt x="611982" y="515912"/>
                </a:lnTo>
                <a:lnTo>
                  <a:pt x="614892" y="510889"/>
                </a:lnTo>
                <a:lnTo>
                  <a:pt x="618332" y="506131"/>
                </a:lnTo>
                <a:lnTo>
                  <a:pt x="622300" y="501901"/>
                </a:lnTo>
                <a:lnTo>
                  <a:pt x="626534" y="497935"/>
                </a:lnTo>
                <a:lnTo>
                  <a:pt x="631296" y="494499"/>
                </a:lnTo>
                <a:lnTo>
                  <a:pt x="636323" y="491591"/>
                </a:lnTo>
                <a:lnTo>
                  <a:pt x="641350" y="488947"/>
                </a:lnTo>
                <a:lnTo>
                  <a:pt x="646907" y="487096"/>
                </a:lnTo>
                <a:lnTo>
                  <a:pt x="652992" y="485510"/>
                </a:lnTo>
                <a:lnTo>
                  <a:pt x="658813" y="484453"/>
                </a:lnTo>
                <a:lnTo>
                  <a:pt x="664898" y="484188"/>
                </a:lnTo>
                <a:lnTo>
                  <a:pt x="671248" y="484453"/>
                </a:lnTo>
                <a:lnTo>
                  <a:pt x="677069" y="485510"/>
                </a:lnTo>
                <a:lnTo>
                  <a:pt x="682890" y="487096"/>
                </a:lnTo>
                <a:lnTo>
                  <a:pt x="688711" y="488947"/>
                </a:lnTo>
                <a:lnTo>
                  <a:pt x="694003" y="491591"/>
                </a:lnTo>
                <a:lnTo>
                  <a:pt x="698765" y="494499"/>
                </a:lnTo>
                <a:lnTo>
                  <a:pt x="703528" y="497935"/>
                </a:lnTo>
                <a:lnTo>
                  <a:pt x="708026" y="501901"/>
                </a:lnTo>
                <a:lnTo>
                  <a:pt x="711994" y="506131"/>
                </a:lnTo>
                <a:lnTo>
                  <a:pt x="715169" y="510889"/>
                </a:lnTo>
                <a:lnTo>
                  <a:pt x="718344" y="515912"/>
                </a:lnTo>
                <a:lnTo>
                  <a:pt x="720726" y="521200"/>
                </a:lnTo>
                <a:lnTo>
                  <a:pt x="722842" y="526487"/>
                </a:lnTo>
                <a:lnTo>
                  <a:pt x="724430" y="532303"/>
                </a:lnTo>
                <a:lnTo>
                  <a:pt x="725223" y="538383"/>
                </a:lnTo>
                <a:lnTo>
                  <a:pt x="725488" y="544464"/>
                </a:lnTo>
                <a:lnTo>
                  <a:pt x="725488" y="786095"/>
                </a:lnTo>
                <a:lnTo>
                  <a:pt x="725223" y="797462"/>
                </a:lnTo>
                <a:lnTo>
                  <a:pt x="724694" y="809095"/>
                </a:lnTo>
                <a:lnTo>
                  <a:pt x="723636" y="821255"/>
                </a:lnTo>
                <a:lnTo>
                  <a:pt x="722313" y="833681"/>
                </a:lnTo>
                <a:lnTo>
                  <a:pt x="720461" y="846370"/>
                </a:lnTo>
                <a:lnTo>
                  <a:pt x="718080" y="859853"/>
                </a:lnTo>
                <a:lnTo>
                  <a:pt x="714905" y="873336"/>
                </a:lnTo>
                <a:lnTo>
                  <a:pt x="711465" y="886554"/>
                </a:lnTo>
                <a:lnTo>
                  <a:pt x="707496" y="900830"/>
                </a:lnTo>
                <a:lnTo>
                  <a:pt x="702998" y="914312"/>
                </a:lnTo>
                <a:lnTo>
                  <a:pt x="698236" y="928324"/>
                </a:lnTo>
                <a:lnTo>
                  <a:pt x="692415" y="942335"/>
                </a:lnTo>
                <a:lnTo>
                  <a:pt x="686065" y="956347"/>
                </a:lnTo>
                <a:lnTo>
                  <a:pt x="679186" y="970094"/>
                </a:lnTo>
                <a:lnTo>
                  <a:pt x="671513" y="983841"/>
                </a:lnTo>
                <a:lnTo>
                  <a:pt x="663311" y="997323"/>
                </a:lnTo>
                <a:lnTo>
                  <a:pt x="658813" y="1003933"/>
                </a:lnTo>
                <a:lnTo>
                  <a:pt x="654315" y="1010542"/>
                </a:lnTo>
                <a:lnTo>
                  <a:pt x="649552" y="1017151"/>
                </a:lnTo>
                <a:lnTo>
                  <a:pt x="644525" y="1023496"/>
                </a:lnTo>
                <a:lnTo>
                  <a:pt x="639498" y="1029841"/>
                </a:lnTo>
                <a:lnTo>
                  <a:pt x="634207" y="1035921"/>
                </a:lnTo>
                <a:lnTo>
                  <a:pt x="628650" y="1042001"/>
                </a:lnTo>
                <a:lnTo>
                  <a:pt x="623094" y="1048082"/>
                </a:lnTo>
                <a:lnTo>
                  <a:pt x="617009" y="1054162"/>
                </a:lnTo>
                <a:lnTo>
                  <a:pt x="610923" y="1059978"/>
                </a:lnTo>
                <a:lnTo>
                  <a:pt x="604838" y="1065530"/>
                </a:lnTo>
                <a:lnTo>
                  <a:pt x="598488" y="1071082"/>
                </a:lnTo>
                <a:lnTo>
                  <a:pt x="591873" y="1076369"/>
                </a:lnTo>
                <a:lnTo>
                  <a:pt x="584730" y="1081656"/>
                </a:lnTo>
                <a:lnTo>
                  <a:pt x="577850" y="1086944"/>
                </a:lnTo>
                <a:lnTo>
                  <a:pt x="570442" y="1091702"/>
                </a:lnTo>
                <a:lnTo>
                  <a:pt x="563034" y="1096461"/>
                </a:lnTo>
                <a:lnTo>
                  <a:pt x="555096" y="1101219"/>
                </a:lnTo>
                <a:lnTo>
                  <a:pt x="547159" y="1105714"/>
                </a:lnTo>
                <a:lnTo>
                  <a:pt x="538957" y="1109944"/>
                </a:lnTo>
                <a:lnTo>
                  <a:pt x="530755" y="1113909"/>
                </a:lnTo>
                <a:lnTo>
                  <a:pt x="522288" y="1117875"/>
                </a:lnTo>
                <a:lnTo>
                  <a:pt x="513292" y="1121576"/>
                </a:lnTo>
                <a:lnTo>
                  <a:pt x="504296" y="1125277"/>
                </a:lnTo>
                <a:lnTo>
                  <a:pt x="495036" y="1128185"/>
                </a:lnTo>
                <a:lnTo>
                  <a:pt x="485246" y="1131357"/>
                </a:lnTo>
                <a:lnTo>
                  <a:pt x="475721" y="1134001"/>
                </a:lnTo>
                <a:lnTo>
                  <a:pt x="465932" y="1136909"/>
                </a:lnTo>
                <a:lnTo>
                  <a:pt x="455613" y="1139288"/>
                </a:lnTo>
                <a:lnTo>
                  <a:pt x="445029" y="1141139"/>
                </a:lnTo>
                <a:lnTo>
                  <a:pt x="434182" y="1142989"/>
                </a:lnTo>
                <a:lnTo>
                  <a:pt x="423069" y="1144840"/>
                </a:lnTo>
                <a:lnTo>
                  <a:pt x="423069" y="1329896"/>
                </a:lnTo>
                <a:lnTo>
                  <a:pt x="664898" y="1329896"/>
                </a:lnTo>
                <a:lnTo>
                  <a:pt x="671248" y="1330161"/>
                </a:lnTo>
                <a:lnTo>
                  <a:pt x="677069" y="1331218"/>
                </a:lnTo>
                <a:lnTo>
                  <a:pt x="682890" y="1332540"/>
                </a:lnTo>
                <a:lnTo>
                  <a:pt x="688711" y="1334919"/>
                </a:lnTo>
                <a:lnTo>
                  <a:pt x="694003" y="1337299"/>
                </a:lnTo>
                <a:lnTo>
                  <a:pt x="698765" y="1340207"/>
                </a:lnTo>
                <a:lnTo>
                  <a:pt x="703528" y="1343643"/>
                </a:lnTo>
                <a:lnTo>
                  <a:pt x="708026" y="1347609"/>
                </a:lnTo>
                <a:lnTo>
                  <a:pt x="711994" y="1351839"/>
                </a:lnTo>
                <a:lnTo>
                  <a:pt x="715169" y="1356862"/>
                </a:lnTo>
                <a:lnTo>
                  <a:pt x="718344" y="1361620"/>
                </a:lnTo>
                <a:lnTo>
                  <a:pt x="720726" y="1366908"/>
                </a:lnTo>
                <a:lnTo>
                  <a:pt x="722842" y="1372195"/>
                </a:lnTo>
                <a:lnTo>
                  <a:pt x="724430" y="1378011"/>
                </a:lnTo>
                <a:lnTo>
                  <a:pt x="725223" y="1384092"/>
                </a:lnTo>
                <a:lnTo>
                  <a:pt x="725488" y="1390172"/>
                </a:lnTo>
                <a:lnTo>
                  <a:pt x="725223" y="1396517"/>
                </a:lnTo>
                <a:lnTo>
                  <a:pt x="724430" y="1402333"/>
                </a:lnTo>
                <a:lnTo>
                  <a:pt x="722842" y="1408149"/>
                </a:lnTo>
                <a:lnTo>
                  <a:pt x="720726" y="1413965"/>
                </a:lnTo>
                <a:lnTo>
                  <a:pt x="718344" y="1419252"/>
                </a:lnTo>
                <a:lnTo>
                  <a:pt x="715169" y="1424011"/>
                </a:lnTo>
                <a:lnTo>
                  <a:pt x="711994" y="1429034"/>
                </a:lnTo>
                <a:lnTo>
                  <a:pt x="708026" y="1433264"/>
                </a:lnTo>
                <a:lnTo>
                  <a:pt x="703528" y="1436965"/>
                </a:lnTo>
                <a:lnTo>
                  <a:pt x="698765" y="1440402"/>
                </a:lnTo>
                <a:lnTo>
                  <a:pt x="694003" y="1443574"/>
                </a:lnTo>
                <a:lnTo>
                  <a:pt x="688711" y="1445953"/>
                </a:lnTo>
                <a:lnTo>
                  <a:pt x="682890" y="1448068"/>
                </a:lnTo>
                <a:lnTo>
                  <a:pt x="677069" y="1449654"/>
                </a:lnTo>
                <a:lnTo>
                  <a:pt x="671248" y="1450447"/>
                </a:lnTo>
                <a:lnTo>
                  <a:pt x="664898" y="1450976"/>
                </a:lnTo>
                <a:lnTo>
                  <a:pt x="60589" y="1450976"/>
                </a:lnTo>
                <a:lnTo>
                  <a:pt x="54239" y="1450447"/>
                </a:lnTo>
                <a:lnTo>
                  <a:pt x="48419" y="1449654"/>
                </a:lnTo>
                <a:lnTo>
                  <a:pt x="42598" y="1448068"/>
                </a:lnTo>
                <a:lnTo>
                  <a:pt x="37041" y="1445953"/>
                </a:lnTo>
                <a:lnTo>
                  <a:pt x="31750" y="1443574"/>
                </a:lnTo>
                <a:lnTo>
                  <a:pt x="26723" y="1440402"/>
                </a:lnTo>
                <a:lnTo>
                  <a:pt x="21960" y="1436965"/>
                </a:lnTo>
                <a:lnTo>
                  <a:pt x="17727" y="1433264"/>
                </a:lnTo>
                <a:lnTo>
                  <a:pt x="13758" y="1429034"/>
                </a:lnTo>
                <a:lnTo>
                  <a:pt x="10319" y="1424011"/>
                </a:lnTo>
                <a:lnTo>
                  <a:pt x="7408" y="1419252"/>
                </a:lnTo>
                <a:lnTo>
                  <a:pt x="5027" y="1413965"/>
                </a:lnTo>
                <a:lnTo>
                  <a:pt x="2646" y="1408149"/>
                </a:lnTo>
                <a:lnTo>
                  <a:pt x="1323" y="1402333"/>
                </a:lnTo>
                <a:lnTo>
                  <a:pt x="264" y="1396517"/>
                </a:lnTo>
                <a:lnTo>
                  <a:pt x="0" y="1390172"/>
                </a:lnTo>
                <a:lnTo>
                  <a:pt x="264" y="1384092"/>
                </a:lnTo>
                <a:lnTo>
                  <a:pt x="1323" y="1378011"/>
                </a:lnTo>
                <a:lnTo>
                  <a:pt x="2646" y="1372195"/>
                </a:lnTo>
                <a:lnTo>
                  <a:pt x="5027" y="1366908"/>
                </a:lnTo>
                <a:lnTo>
                  <a:pt x="7408" y="1361620"/>
                </a:lnTo>
                <a:lnTo>
                  <a:pt x="10319" y="1356862"/>
                </a:lnTo>
                <a:lnTo>
                  <a:pt x="13758" y="1351839"/>
                </a:lnTo>
                <a:lnTo>
                  <a:pt x="17727" y="1347609"/>
                </a:lnTo>
                <a:lnTo>
                  <a:pt x="21960" y="1343643"/>
                </a:lnTo>
                <a:lnTo>
                  <a:pt x="26723" y="1340207"/>
                </a:lnTo>
                <a:lnTo>
                  <a:pt x="31750" y="1337299"/>
                </a:lnTo>
                <a:lnTo>
                  <a:pt x="37041" y="1334919"/>
                </a:lnTo>
                <a:lnTo>
                  <a:pt x="42598" y="1332540"/>
                </a:lnTo>
                <a:lnTo>
                  <a:pt x="48419" y="1331218"/>
                </a:lnTo>
                <a:lnTo>
                  <a:pt x="54239" y="1330161"/>
                </a:lnTo>
                <a:lnTo>
                  <a:pt x="60589" y="1329896"/>
                </a:lnTo>
                <a:lnTo>
                  <a:pt x="302419" y="1329896"/>
                </a:lnTo>
                <a:lnTo>
                  <a:pt x="302419" y="1144840"/>
                </a:lnTo>
                <a:lnTo>
                  <a:pt x="291571" y="1142989"/>
                </a:lnTo>
                <a:lnTo>
                  <a:pt x="280459" y="1141139"/>
                </a:lnTo>
                <a:lnTo>
                  <a:pt x="270140" y="1139288"/>
                </a:lnTo>
                <a:lnTo>
                  <a:pt x="259821" y="1136909"/>
                </a:lnTo>
                <a:lnTo>
                  <a:pt x="250032" y="1134001"/>
                </a:lnTo>
                <a:lnTo>
                  <a:pt x="240242" y="1131357"/>
                </a:lnTo>
                <a:lnTo>
                  <a:pt x="230452" y="1128185"/>
                </a:lnTo>
                <a:lnTo>
                  <a:pt x="221457" y="1125277"/>
                </a:lnTo>
                <a:lnTo>
                  <a:pt x="212196" y="1121576"/>
                </a:lnTo>
                <a:lnTo>
                  <a:pt x="203465" y="1117875"/>
                </a:lnTo>
                <a:lnTo>
                  <a:pt x="194734" y="1113909"/>
                </a:lnTo>
                <a:lnTo>
                  <a:pt x="186532" y="1109944"/>
                </a:lnTo>
                <a:lnTo>
                  <a:pt x="178329" y="1105714"/>
                </a:lnTo>
                <a:lnTo>
                  <a:pt x="170392" y="1101219"/>
                </a:lnTo>
                <a:lnTo>
                  <a:pt x="162454" y="1096461"/>
                </a:lnTo>
                <a:lnTo>
                  <a:pt x="155310" y="1091702"/>
                </a:lnTo>
                <a:lnTo>
                  <a:pt x="147902" y="1086944"/>
                </a:lnTo>
                <a:lnTo>
                  <a:pt x="140758" y="1081656"/>
                </a:lnTo>
                <a:lnTo>
                  <a:pt x="133879" y="1076369"/>
                </a:lnTo>
                <a:lnTo>
                  <a:pt x="127264" y="1071082"/>
                </a:lnTo>
                <a:lnTo>
                  <a:pt x="120650" y="1065530"/>
                </a:lnTo>
                <a:lnTo>
                  <a:pt x="114564" y="1059978"/>
                </a:lnTo>
                <a:lnTo>
                  <a:pt x="108479" y="1054162"/>
                </a:lnTo>
                <a:lnTo>
                  <a:pt x="102394" y="1048082"/>
                </a:lnTo>
                <a:lnTo>
                  <a:pt x="97102" y="1042001"/>
                </a:lnTo>
                <a:lnTo>
                  <a:pt x="91546" y="1035921"/>
                </a:lnTo>
                <a:lnTo>
                  <a:pt x="85989" y="1029841"/>
                </a:lnTo>
                <a:lnTo>
                  <a:pt x="81227" y="1023496"/>
                </a:lnTo>
                <a:lnTo>
                  <a:pt x="75935" y="1017151"/>
                </a:lnTo>
                <a:lnTo>
                  <a:pt x="71437" y="1010542"/>
                </a:lnTo>
                <a:lnTo>
                  <a:pt x="66675" y="1003933"/>
                </a:lnTo>
                <a:lnTo>
                  <a:pt x="62177" y="997323"/>
                </a:lnTo>
                <a:lnTo>
                  <a:pt x="53975" y="983841"/>
                </a:lnTo>
                <a:lnTo>
                  <a:pt x="46302" y="970094"/>
                </a:lnTo>
                <a:lnTo>
                  <a:pt x="39687" y="956347"/>
                </a:lnTo>
                <a:lnTo>
                  <a:pt x="33337" y="942335"/>
                </a:lnTo>
                <a:lnTo>
                  <a:pt x="27516" y="928324"/>
                </a:lnTo>
                <a:lnTo>
                  <a:pt x="22489" y="914312"/>
                </a:lnTo>
                <a:lnTo>
                  <a:pt x="17991" y="900830"/>
                </a:lnTo>
                <a:lnTo>
                  <a:pt x="14023" y="886554"/>
                </a:lnTo>
                <a:lnTo>
                  <a:pt x="10583" y="873336"/>
                </a:lnTo>
                <a:lnTo>
                  <a:pt x="7673" y="859853"/>
                </a:lnTo>
                <a:lnTo>
                  <a:pt x="5291" y="846370"/>
                </a:lnTo>
                <a:lnTo>
                  <a:pt x="3439" y="833681"/>
                </a:lnTo>
                <a:lnTo>
                  <a:pt x="1852" y="821255"/>
                </a:lnTo>
                <a:lnTo>
                  <a:pt x="1058" y="809095"/>
                </a:lnTo>
                <a:lnTo>
                  <a:pt x="264" y="797462"/>
                </a:lnTo>
                <a:lnTo>
                  <a:pt x="0" y="786095"/>
                </a:lnTo>
                <a:lnTo>
                  <a:pt x="0" y="544464"/>
                </a:lnTo>
                <a:lnTo>
                  <a:pt x="264" y="538383"/>
                </a:lnTo>
                <a:lnTo>
                  <a:pt x="1323" y="532303"/>
                </a:lnTo>
                <a:lnTo>
                  <a:pt x="2646" y="526487"/>
                </a:lnTo>
                <a:lnTo>
                  <a:pt x="5027" y="521200"/>
                </a:lnTo>
                <a:lnTo>
                  <a:pt x="7408" y="515912"/>
                </a:lnTo>
                <a:lnTo>
                  <a:pt x="10319" y="510889"/>
                </a:lnTo>
                <a:lnTo>
                  <a:pt x="13758" y="506131"/>
                </a:lnTo>
                <a:lnTo>
                  <a:pt x="17727" y="501901"/>
                </a:lnTo>
                <a:lnTo>
                  <a:pt x="21960" y="497935"/>
                </a:lnTo>
                <a:lnTo>
                  <a:pt x="26723" y="494499"/>
                </a:lnTo>
                <a:lnTo>
                  <a:pt x="31750" y="491591"/>
                </a:lnTo>
                <a:lnTo>
                  <a:pt x="37041" y="488947"/>
                </a:lnTo>
                <a:lnTo>
                  <a:pt x="42598" y="487096"/>
                </a:lnTo>
                <a:lnTo>
                  <a:pt x="48419" y="485510"/>
                </a:lnTo>
                <a:lnTo>
                  <a:pt x="54239" y="484453"/>
                </a:lnTo>
                <a:lnTo>
                  <a:pt x="60589" y="484188"/>
                </a:lnTo>
                <a:close/>
                <a:moveTo>
                  <a:pt x="362612" y="0"/>
                </a:moveTo>
                <a:lnTo>
                  <a:pt x="372158" y="265"/>
                </a:lnTo>
                <a:lnTo>
                  <a:pt x="381438" y="1058"/>
                </a:lnTo>
                <a:lnTo>
                  <a:pt x="390454" y="2116"/>
                </a:lnTo>
                <a:lnTo>
                  <a:pt x="399204" y="3967"/>
                </a:lnTo>
                <a:lnTo>
                  <a:pt x="408219" y="5553"/>
                </a:lnTo>
                <a:lnTo>
                  <a:pt x="416705" y="8198"/>
                </a:lnTo>
                <a:lnTo>
                  <a:pt x="424925" y="11107"/>
                </a:lnTo>
                <a:lnTo>
                  <a:pt x="433145" y="14280"/>
                </a:lnTo>
                <a:lnTo>
                  <a:pt x="441630" y="17982"/>
                </a:lnTo>
                <a:lnTo>
                  <a:pt x="449054" y="21949"/>
                </a:lnTo>
                <a:lnTo>
                  <a:pt x="456744" y="26444"/>
                </a:lnTo>
                <a:lnTo>
                  <a:pt x="464169" y="30939"/>
                </a:lnTo>
                <a:lnTo>
                  <a:pt x="471328" y="36228"/>
                </a:lnTo>
                <a:lnTo>
                  <a:pt x="478222" y="41253"/>
                </a:lnTo>
                <a:lnTo>
                  <a:pt x="484851" y="47070"/>
                </a:lnTo>
                <a:lnTo>
                  <a:pt x="490950" y="53152"/>
                </a:lnTo>
                <a:lnTo>
                  <a:pt x="497049" y="59234"/>
                </a:lnTo>
                <a:lnTo>
                  <a:pt x="502882" y="66110"/>
                </a:lnTo>
                <a:lnTo>
                  <a:pt x="508186" y="72721"/>
                </a:lnTo>
                <a:lnTo>
                  <a:pt x="513224" y="80125"/>
                </a:lnTo>
                <a:lnTo>
                  <a:pt x="517997" y="87265"/>
                </a:lnTo>
                <a:lnTo>
                  <a:pt x="522504" y="94934"/>
                </a:lnTo>
                <a:lnTo>
                  <a:pt x="526482" y="102602"/>
                </a:lnTo>
                <a:lnTo>
                  <a:pt x="530194" y="110800"/>
                </a:lnTo>
                <a:lnTo>
                  <a:pt x="533111" y="118998"/>
                </a:lnTo>
                <a:lnTo>
                  <a:pt x="536293" y="127195"/>
                </a:lnTo>
                <a:lnTo>
                  <a:pt x="538679" y="136186"/>
                </a:lnTo>
                <a:lnTo>
                  <a:pt x="540536" y="144648"/>
                </a:lnTo>
                <a:lnTo>
                  <a:pt x="542392" y="153903"/>
                </a:lnTo>
                <a:lnTo>
                  <a:pt x="543187" y="162630"/>
                </a:lnTo>
                <a:lnTo>
                  <a:pt x="544248" y="172150"/>
                </a:lnTo>
                <a:lnTo>
                  <a:pt x="544513" y="181141"/>
                </a:lnTo>
                <a:lnTo>
                  <a:pt x="544513" y="483394"/>
                </a:lnTo>
                <a:lnTo>
                  <a:pt x="180975" y="483394"/>
                </a:lnTo>
                <a:lnTo>
                  <a:pt x="180975" y="181141"/>
                </a:lnTo>
                <a:lnTo>
                  <a:pt x="181240" y="172150"/>
                </a:lnTo>
                <a:lnTo>
                  <a:pt x="181771" y="162630"/>
                </a:lnTo>
                <a:lnTo>
                  <a:pt x="183097" y="153903"/>
                </a:lnTo>
                <a:lnTo>
                  <a:pt x="184422" y="144648"/>
                </a:lnTo>
                <a:lnTo>
                  <a:pt x="186809" y="136186"/>
                </a:lnTo>
                <a:lnTo>
                  <a:pt x="189195" y="127195"/>
                </a:lnTo>
                <a:lnTo>
                  <a:pt x="191847" y="118998"/>
                </a:lnTo>
                <a:lnTo>
                  <a:pt x="195294" y="110800"/>
                </a:lnTo>
                <a:lnTo>
                  <a:pt x="199006" y="102602"/>
                </a:lnTo>
                <a:lnTo>
                  <a:pt x="202984" y="94934"/>
                </a:lnTo>
                <a:lnTo>
                  <a:pt x="207226" y="87265"/>
                </a:lnTo>
                <a:lnTo>
                  <a:pt x="211999" y="80125"/>
                </a:lnTo>
                <a:lnTo>
                  <a:pt x="217037" y="72721"/>
                </a:lnTo>
                <a:lnTo>
                  <a:pt x="222341" y="66110"/>
                </a:lnTo>
                <a:lnTo>
                  <a:pt x="228174" y="59234"/>
                </a:lnTo>
                <a:lnTo>
                  <a:pt x="234008" y="53152"/>
                </a:lnTo>
                <a:lnTo>
                  <a:pt x="240372" y="47070"/>
                </a:lnTo>
                <a:lnTo>
                  <a:pt x="247266" y="41253"/>
                </a:lnTo>
                <a:lnTo>
                  <a:pt x="253895" y="36228"/>
                </a:lnTo>
                <a:lnTo>
                  <a:pt x="261054" y="30939"/>
                </a:lnTo>
                <a:lnTo>
                  <a:pt x="268479" y="26444"/>
                </a:lnTo>
                <a:lnTo>
                  <a:pt x="275903" y="21949"/>
                </a:lnTo>
                <a:lnTo>
                  <a:pt x="283858" y="17982"/>
                </a:lnTo>
                <a:lnTo>
                  <a:pt x="291813" y="14280"/>
                </a:lnTo>
                <a:lnTo>
                  <a:pt x="300033" y="11107"/>
                </a:lnTo>
                <a:lnTo>
                  <a:pt x="308518" y="8198"/>
                </a:lnTo>
                <a:lnTo>
                  <a:pt x="317269" y="5553"/>
                </a:lnTo>
                <a:lnTo>
                  <a:pt x="326019" y="3967"/>
                </a:lnTo>
                <a:lnTo>
                  <a:pt x="334770" y="2116"/>
                </a:lnTo>
                <a:lnTo>
                  <a:pt x="344050" y="1058"/>
                </a:lnTo>
                <a:lnTo>
                  <a:pt x="353331" y="265"/>
                </a:lnTo>
                <a:lnTo>
                  <a:pt x="36261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mn-lt"/>
              <a:ea typeface="+mn-ea"/>
              <a:cs typeface="+mn-ea"/>
              <a:sym typeface="+mn-lt"/>
            </a:endParaRPr>
          </a:p>
        </p:txBody>
      </p:sp>
      <p:sp>
        <p:nvSpPr>
          <p:cNvPr id="21" name="KSO_Shape"/>
          <p:cNvSpPr/>
          <p:nvPr/>
        </p:nvSpPr>
        <p:spPr bwMode="auto">
          <a:xfrm>
            <a:off x="7070007" y="2436262"/>
            <a:ext cx="896154" cy="943320"/>
          </a:xfrm>
          <a:custGeom>
            <a:avLst/>
            <a:gdLst>
              <a:gd name="T0" fmla="*/ 68306812 w 5831"/>
              <a:gd name="T1" fmla="*/ 194929901 h 6140"/>
              <a:gd name="T2" fmla="*/ 84877616 w 5831"/>
              <a:gd name="T3" fmla="*/ 273864227 h 6140"/>
              <a:gd name="T4" fmla="*/ 84877616 w 5831"/>
              <a:gd name="T5" fmla="*/ 0 h 6140"/>
              <a:gd name="T6" fmla="*/ 368221276 w 5831"/>
              <a:gd name="T7" fmla="*/ 0 h 6140"/>
              <a:gd name="T8" fmla="*/ 374387027 w 5831"/>
              <a:gd name="T9" fmla="*/ 1540134 h 6140"/>
              <a:gd name="T10" fmla="*/ 478918634 w 5831"/>
              <a:gd name="T11" fmla="*/ 55157817 h 6140"/>
              <a:gd name="T12" fmla="*/ 478918634 w 5831"/>
              <a:gd name="T13" fmla="*/ 273864227 h 6140"/>
              <a:gd name="T14" fmla="*/ 495200487 w 5831"/>
              <a:gd name="T15" fmla="*/ 194929901 h 6140"/>
              <a:gd name="T16" fmla="*/ 548863252 w 5831"/>
              <a:gd name="T17" fmla="*/ 194929901 h 6140"/>
              <a:gd name="T18" fmla="*/ 551657176 w 5831"/>
              <a:gd name="T19" fmla="*/ 212642057 h 6140"/>
              <a:gd name="T20" fmla="*/ 554162148 w 5831"/>
              <a:gd name="T21" fmla="*/ 230257722 h 6140"/>
              <a:gd name="T22" fmla="*/ 556281644 w 5831"/>
              <a:gd name="T23" fmla="*/ 247969879 h 6140"/>
              <a:gd name="T24" fmla="*/ 558112189 w 5831"/>
              <a:gd name="T25" fmla="*/ 265585854 h 6140"/>
              <a:gd name="T26" fmla="*/ 559653782 w 5831"/>
              <a:gd name="T27" fmla="*/ 283201830 h 6140"/>
              <a:gd name="T28" fmla="*/ 560713374 w 5831"/>
              <a:gd name="T29" fmla="*/ 300817495 h 6140"/>
              <a:gd name="T30" fmla="*/ 561387802 w 5831"/>
              <a:gd name="T31" fmla="*/ 318433471 h 6140"/>
              <a:gd name="T32" fmla="*/ 561773278 w 5831"/>
              <a:gd name="T33" fmla="*/ 336145627 h 6140"/>
              <a:gd name="T34" fmla="*/ 561773278 w 5831"/>
              <a:gd name="T35" fmla="*/ 353761603 h 6140"/>
              <a:gd name="T36" fmla="*/ 561195374 w 5831"/>
              <a:gd name="T37" fmla="*/ 371377268 h 6140"/>
              <a:gd name="T38" fmla="*/ 560328209 w 5831"/>
              <a:gd name="T39" fmla="*/ 389089424 h 6140"/>
              <a:gd name="T40" fmla="*/ 558979354 w 5831"/>
              <a:gd name="T41" fmla="*/ 406609219 h 6140"/>
              <a:gd name="T42" fmla="*/ 557148809 w 5831"/>
              <a:gd name="T43" fmla="*/ 424321375 h 6140"/>
              <a:gd name="T44" fmla="*/ 554836575 w 5831"/>
              <a:gd name="T45" fmla="*/ 441937041 h 6140"/>
              <a:gd name="T46" fmla="*/ 552042651 w 5831"/>
              <a:gd name="T47" fmla="*/ 459553016 h 6140"/>
              <a:gd name="T48" fmla="*/ 548863252 w 5831"/>
              <a:gd name="T49" fmla="*/ 477265173 h 6140"/>
              <a:gd name="T50" fmla="*/ 478918634 w 5831"/>
              <a:gd name="T51" fmla="*/ 591046417 h 6140"/>
              <a:gd name="T52" fmla="*/ 84877616 w 5831"/>
              <a:gd name="T53" fmla="*/ 591046417 h 6140"/>
              <a:gd name="T54" fmla="*/ 16474591 w 5831"/>
              <a:gd name="T55" fmla="*/ 477265173 h 6140"/>
              <a:gd name="T56" fmla="*/ 14451308 w 5831"/>
              <a:gd name="T57" fmla="*/ 468505275 h 6140"/>
              <a:gd name="T58" fmla="*/ 10886743 w 5831"/>
              <a:gd name="T59" fmla="*/ 451178152 h 6140"/>
              <a:gd name="T60" fmla="*/ 7803868 w 5831"/>
              <a:gd name="T61" fmla="*/ 433754849 h 6140"/>
              <a:gd name="T62" fmla="*/ 5202372 w 5831"/>
              <a:gd name="T63" fmla="*/ 416331545 h 6140"/>
              <a:gd name="T64" fmla="*/ 3179400 w 5831"/>
              <a:gd name="T65" fmla="*/ 398812060 h 6140"/>
              <a:gd name="T66" fmla="*/ 1637807 w 5831"/>
              <a:gd name="T67" fmla="*/ 381196085 h 6140"/>
              <a:gd name="T68" fmla="*/ 577903 w 5831"/>
              <a:gd name="T69" fmla="*/ 363772781 h 6140"/>
              <a:gd name="T70" fmla="*/ 96214 w 5831"/>
              <a:gd name="T71" fmla="*/ 346156805 h 6140"/>
              <a:gd name="T72" fmla="*/ 96214 w 5831"/>
              <a:gd name="T73" fmla="*/ 328444649 h 6140"/>
              <a:gd name="T74" fmla="*/ 577903 w 5831"/>
              <a:gd name="T75" fmla="*/ 310828673 h 6140"/>
              <a:gd name="T76" fmla="*/ 1541593 w 5831"/>
              <a:gd name="T77" fmla="*/ 293020336 h 6140"/>
              <a:gd name="T78" fmla="*/ 3082875 w 5831"/>
              <a:gd name="T79" fmla="*/ 275308180 h 6140"/>
              <a:gd name="T80" fmla="*/ 5202372 w 5831"/>
              <a:gd name="T81" fmla="*/ 257499843 h 6140"/>
              <a:gd name="T82" fmla="*/ 7803868 w 5831"/>
              <a:gd name="T83" fmla="*/ 239691506 h 6140"/>
              <a:gd name="T84" fmla="*/ 10790219 w 5831"/>
              <a:gd name="T85" fmla="*/ 221883169 h 6140"/>
              <a:gd name="T86" fmla="*/ 14451308 w 5831"/>
              <a:gd name="T87" fmla="*/ 203978340 h 6140"/>
              <a:gd name="T88" fmla="*/ 16474591 w 5831"/>
              <a:gd name="T89" fmla="*/ 194929901 h 6140"/>
              <a:gd name="T90" fmla="*/ 123607384 w 5831"/>
              <a:gd name="T91" fmla="*/ 420855765 h 6140"/>
              <a:gd name="T92" fmla="*/ 440285390 w 5831"/>
              <a:gd name="T93" fmla="*/ 552541837 h 6140"/>
              <a:gd name="T94" fmla="*/ 440285390 w 5831"/>
              <a:gd name="T95" fmla="*/ 420855765 h 6140"/>
              <a:gd name="T96" fmla="*/ 442212149 w 5831"/>
              <a:gd name="T97" fmla="*/ 273864227 h 6140"/>
              <a:gd name="T98" fmla="*/ 365138090 w 5831"/>
              <a:gd name="T99" fmla="*/ 38504580 h 6140"/>
              <a:gd name="T100" fmla="*/ 123607384 w 5831"/>
              <a:gd name="T101" fmla="*/ 273864227 h 6140"/>
              <a:gd name="T102" fmla="*/ 433155950 w 5831"/>
              <a:gd name="T103" fmla="*/ 319588571 h 6140"/>
              <a:gd name="T104" fmla="*/ 452231727 w 5831"/>
              <a:gd name="T105" fmla="*/ 345482919 h 6140"/>
              <a:gd name="T106" fmla="*/ 495200487 w 5831"/>
              <a:gd name="T107" fmla="*/ 345482919 h 6140"/>
              <a:gd name="T108" fmla="*/ 478918634 w 5831"/>
              <a:gd name="T109" fmla="*/ 319588571 h 6140"/>
              <a:gd name="T110" fmla="*/ 433155950 w 5831"/>
              <a:gd name="T111" fmla="*/ 319588571 h 6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31" h="6140">
                <a:moveTo>
                  <a:pt x="171" y="2025"/>
                </a:moveTo>
                <a:lnTo>
                  <a:pt x="709" y="2025"/>
                </a:lnTo>
                <a:lnTo>
                  <a:pt x="709" y="2845"/>
                </a:lnTo>
                <a:lnTo>
                  <a:pt x="881" y="2845"/>
                </a:lnTo>
                <a:lnTo>
                  <a:pt x="881" y="138"/>
                </a:lnTo>
                <a:lnTo>
                  <a:pt x="881" y="0"/>
                </a:lnTo>
                <a:lnTo>
                  <a:pt x="1021" y="0"/>
                </a:lnTo>
                <a:lnTo>
                  <a:pt x="3822" y="0"/>
                </a:lnTo>
                <a:lnTo>
                  <a:pt x="3855" y="0"/>
                </a:lnTo>
                <a:lnTo>
                  <a:pt x="3886" y="16"/>
                </a:lnTo>
                <a:lnTo>
                  <a:pt x="4896" y="535"/>
                </a:lnTo>
                <a:lnTo>
                  <a:pt x="4971" y="573"/>
                </a:lnTo>
                <a:lnTo>
                  <a:pt x="4971" y="658"/>
                </a:lnTo>
                <a:lnTo>
                  <a:pt x="4971" y="2845"/>
                </a:lnTo>
                <a:lnTo>
                  <a:pt x="5140" y="2845"/>
                </a:lnTo>
                <a:lnTo>
                  <a:pt x="5140" y="2025"/>
                </a:lnTo>
                <a:lnTo>
                  <a:pt x="5697" y="2025"/>
                </a:lnTo>
                <a:lnTo>
                  <a:pt x="5712" y="2117"/>
                </a:lnTo>
                <a:lnTo>
                  <a:pt x="5726" y="2209"/>
                </a:lnTo>
                <a:lnTo>
                  <a:pt x="5739" y="2301"/>
                </a:lnTo>
                <a:lnTo>
                  <a:pt x="5752" y="2392"/>
                </a:lnTo>
                <a:lnTo>
                  <a:pt x="5764" y="2483"/>
                </a:lnTo>
                <a:lnTo>
                  <a:pt x="5774" y="2576"/>
                </a:lnTo>
                <a:lnTo>
                  <a:pt x="5784" y="2667"/>
                </a:lnTo>
                <a:lnTo>
                  <a:pt x="5793" y="2759"/>
                </a:lnTo>
                <a:lnTo>
                  <a:pt x="5802" y="2850"/>
                </a:lnTo>
                <a:lnTo>
                  <a:pt x="5809" y="2942"/>
                </a:lnTo>
                <a:lnTo>
                  <a:pt x="5815" y="3034"/>
                </a:lnTo>
                <a:lnTo>
                  <a:pt x="5820" y="3125"/>
                </a:lnTo>
                <a:lnTo>
                  <a:pt x="5824" y="3217"/>
                </a:lnTo>
                <a:lnTo>
                  <a:pt x="5827" y="3308"/>
                </a:lnTo>
                <a:lnTo>
                  <a:pt x="5830" y="3400"/>
                </a:lnTo>
                <a:lnTo>
                  <a:pt x="5831" y="3492"/>
                </a:lnTo>
                <a:lnTo>
                  <a:pt x="5831" y="3584"/>
                </a:lnTo>
                <a:lnTo>
                  <a:pt x="5831" y="3675"/>
                </a:lnTo>
                <a:lnTo>
                  <a:pt x="5829" y="3766"/>
                </a:lnTo>
                <a:lnTo>
                  <a:pt x="5825" y="3858"/>
                </a:lnTo>
                <a:lnTo>
                  <a:pt x="5821" y="3950"/>
                </a:lnTo>
                <a:lnTo>
                  <a:pt x="5816" y="4042"/>
                </a:lnTo>
                <a:lnTo>
                  <a:pt x="5810" y="4133"/>
                </a:lnTo>
                <a:lnTo>
                  <a:pt x="5802" y="4224"/>
                </a:lnTo>
                <a:lnTo>
                  <a:pt x="5793" y="4316"/>
                </a:lnTo>
                <a:lnTo>
                  <a:pt x="5783" y="4408"/>
                </a:lnTo>
                <a:lnTo>
                  <a:pt x="5772" y="4500"/>
                </a:lnTo>
                <a:lnTo>
                  <a:pt x="5759" y="4591"/>
                </a:lnTo>
                <a:lnTo>
                  <a:pt x="5745" y="4682"/>
                </a:lnTo>
                <a:lnTo>
                  <a:pt x="5730" y="4774"/>
                </a:lnTo>
                <a:lnTo>
                  <a:pt x="5714" y="4866"/>
                </a:lnTo>
                <a:lnTo>
                  <a:pt x="5697" y="4958"/>
                </a:lnTo>
                <a:lnTo>
                  <a:pt x="4971" y="4958"/>
                </a:lnTo>
                <a:lnTo>
                  <a:pt x="4971" y="6140"/>
                </a:lnTo>
                <a:lnTo>
                  <a:pt x="881" y="6140"/>
                </a:lnTo>
                <a:lnTo>
                  <a:pt x="881" y="4958"/>
                </a:lnTo>
                <a:lnTo>
                  <a:pt x="171" y="4958"/>
                </a:lnTo>
                <a:lnTo>
                  <a:pt x="150" y="4867"/>
                </a:lnTo>
                <a:lnTo>
                  <a:pt x="131" y="4777"/>
                </a:lnTo>
                <a:lnTo>
                  <a:pt x="113" y="4687"/>
                </a:lnTo>
                <a:lnTo>
                  <a:pt x="97" y="4597"/>
                </a:lnTo>
                <a:lnTo>
                  <a:pt x="81" y="4506"/>
                </a:lnTo>
                <a:lnTo>
                  <a:pt x="68" y="4415"/>
                </a:lnTo>
                <a:lnTo>
                  <a:pt x="54" y="4325"/>
                </a:lnTo>
                <a:lnTo>
                  <a:pt x="43" y="4233"/>
                </a:lnTo>
                <a:lnTo>
                  <a:pt x="33" y="4143"/>
                </a:lnTo>
                <a:lnTo>
                  <a:pt x="24" y="4052"/>
                </a:lnTo>
                <a:lnTo>
                  <a:pt x="17" y="3960"/>
                </a:lnTo>
                <a:lnTo>
                  <a:pt x="11" y="3870"/>
                </a:lnTo>
                <a:lnTo>
                  <a:pt x="6" y="3779"/>
                </a:lnTo>
                <a:lnTo>
                  <a:pt x="3" y="3687"/>
                </a:lnTo>
                <a:lnTo>
                  <a:pt x="1" y="3596"/>
                </a:lnTo>
                <a:lnTo>
                  <a:pt x="0" y="3504"/>
                </a:lnTo>
                <a:lnTo>
                  <a:pt x="1" y="3412"/>
                </a:lnTo>
                <a:lnTo>
                  <a:pt x="3" y="3320"/>
                </a:lnTo>
                <a:lnTo>
                  <a:pt x="6" y="3229"/>
                </a:lnTo>
                <a:lnTo>
                  <a:pt x="11" y="3137"/>
                </a:lnTo>
                <a:lnTo>
                  <a:pt x="16" y="3044"/>
                </a:lnTo>
                <a:lnTo>
                  <a:pt x="24" y="2953"/>
                </a:lnTo>
                <a:lnTo>
                  <a:pt x="32" y="2860"/>
                </a:lnTo>
                <a:lnTo>
                  <a:pt x="42" y="2768"/>
                </a:lnTo>
                <a:lnTo>
                  <a:pt x="54" y="2675"/>
                </a:lnTo>
                <a:lnTo>
                  <a:pt x="66" y="2583"/>
                </a:lnTo>
                <a:lnTo>
                  <a:pt x="81" y="2490"/>
                </a:lnTo>
                <a:lnTo>
                  <a:pt x="95" y="2398"/>
                </a:lnTo>
                <a:lnTo>
                  <a:pt x="112" y="2305"/>
                </a:lnTo>
                <a:lnTo>
                  <a:pt x="131" y="2212"/>
                </a:lnTo>
                <a:lnTo>
                  <a:pt x="150" y="2119"/>
                </a:lnTo>
                <a:lnTo>
                  <a:pt x="171" y="2025"/>
                </a:lnTo>
                <a:close/>
                <a:moveTo>
                  <a:pt x="4570" y="4372"/>
                </a:moveTo>
                <a:lnTo>
                  <a:pt x="1283" y="4372"/>
                </a:lnTo>
                <a:lnTo>
                  <a:pt x="1283" y="5740"/>
                </a:lnTo>
                <a:lnTo>
                  <a:pt x="4570" y="5740"/>
                </a:lnTo>
                <a:lnTo>
                  <a:pt x="4570" y="4372"/>
                </a:lnTo>
                <a:close/>
                <a:moveTo>
                  <a:pt x="1283" y="2845"/>
                </a:moveTo>
                <a:lnTo>
                  <a:pt x="4590" y="2845"/>
                </a:lnTo>
                <a:lnTo>
                  <a:pt x="4590" y="845"/>
                </a:lnTo>
                <a:lnTo>
                  <a:pt x="3790" y="400"/>
                </a:lnTo>
                <a:lnTo>
                  <a:pt x="1283" y="400"/>
                </a:lnTo>
                <a:lnTo>
                  <a:pt x="1283" y="2845"/>
                </a:lnTo>
                <a:close/>
                <a:moveTo>
                  <a:pt x="4496" y="3320"/>
                </a:moveTo>
                <a:lnTo>
                  <a:pt x="4496" y="3589"/>
                </a:lnTo>
                <a:lnTo>
                  <a:pt x="4694" y="3589"/>
                </a:lnTo>
                <a:lnTo>
                  <a:pt x="4971" y="3589"/>
                </a:lnTo>
                <a:lnTo>
                  <a:pt x="5140" y="3589"/>
                </a:lnTo>
                <a:lnTo>
                  <a:pt x="5140" y="3320"/>
                </a:lnTo>
                <a:lnTo>
                  <a:pt x="4971" y="3320"/>
                </a:lnTo>
                <a:lnTo>
                  <a:pt x="4694" y="3320"/>
                </a:lnTo>
                <a:lnTo>
                  <a:pt x="4496" y="3320"/>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mn-lt"/>
              <a:ea typeface="+mn-ea"/>
              <a:cs typeface="+mn-ea"/>
              <a:sym typeface="+mn-lt"/>
            </a:endParaRPr>
          </a:p>
        </p:txBody>
      </p:sp>
      <p:sp>
        <p:nvSpPr>
          <p:cNvPr id="22" name="KSO_Shape"/>
          <p:cNvSpPr/>
          <p:nvPr/>
        </p:nvSpPr>
        <p:spPr>
          <a:xfrm flipH="1">
            <a:off x="10062460" y="2399238"/>
            <a:ext cx="1100840" cy="1003599"/>
          </a:xfrm>
          <a:custGeom>
            <a:avLst/>
            <a:gdLst/>
            <a:ahLst/>
            <a:cxnLst/>
            <a:rect l="l" t="t" r="r" b="b"/>
            <a:pathLst>
              <a:path w="1301527" h="1186978">
                <a:moveTo>
                  <a:pt x="744913" y="309576"/>
                </a:moveTo>
                <a:lnTo>
                  <a:pt x="744913" y="877403"/>
                </a:lnTo>
                <a:lnTo>
                  <a:pt x="1001726" y="719489"/>
                </a:lnTo>
                <a:lnTo>
                  <a:pt x="1259526" y="719489"/>
                </a:lnTo>
                <a:cubicBezTo>
                  <a:pt x="1282723" y="719489"/>
                  <a:pt x="1301527" y="700685"/>
                  <a:pt x="1301527" y="677488"/>
                </a:cubicBezTo>
                <a:lnTo>
                  <a:pt x="1301527" y="509490"/>
                </a:lnTo>
                <a:cubicBezTo>
                  <a:pt x="1301527" y="486293"/>
                  <a:pt x="1282723" y="467489"/>
                  <a:pt x="1259526" y="467489"/>
                </a:cubicBezTo>
                <a:lnTo>
                  <a:pt x="1001724" y="467489"/>
                </a:lnTo>
                <a:close/>
                <a:moveTo>
                  <a:pt x="486516" y="175870"/>
                </a:moveTo>
                <a:cubicBezTo>
                  <a:pt x="371649" y="278215"/>
                  <a:pt x="300385" y="427530"/>
                  <a:pt x="300385" y="593488"/>
                </a:cubicBezTo>
                <a:cubicBezTo>
                  <a:pt x="300385" y="759449"/>
                  <a:pt x="371649" y="908762"/>
                  <a:pt x="486516" y="1011109"/>
                </a:cubicBezTo>
                <a:lnTo>
                  <a:pt x="609421" y="924274"/>
                </a:lnTo>
                <a:cubicBezTo>
                  <a:pt x="509665" y="848549"/>
                  <a:pt x="446248" y="728424"/>
                  <a:pt x="446248" y="593488"/>
                </a:cubicBezTo>
                <a:cubicBezTo>
                  <a:pt x="446248" y="458553"/>
                  <a:pt x="509665" y="338428"/>
                  <a:pt x="609421" y="262704"/>
                </a:cubicBezTo>
                <a:close/>
                <a:moveTo>
                  <a:pt x="237591" y="0"/>
                </a:moveTo>
                <a:cubicBezTo>
                  <a:pt x="89700" y="153897"/>
                  <a:pt x="0" y="363218"/>
                  <a:pt x="0" y="593490"/>
                </a:cubicBezTo>
                <a:cubicBezTo>
                  <a:pt x="0" y="823760"/>
                  <a:pt x="89700" y="1033081"/>
                  <a:pt x="237589" y="1186978"/>
                </a:cubicBezTo>
                <a:lnTo>
                  <a:pt x="362934" y="1098420"/>
                </a:lnTo>
                <a:cubicBezTo>
                  <a:pt x="233669" y="969220"/>
                  <a:pt x="153719" y="790692"/>
                  <a:pt x="153719" y="593490"/>
                </a:cubicBezTo>
                <a:cubicBezTo>
                  <a:pt x="153719" y="396288"/>
                  <a:pt x="233671" y="217758"/>
                  <a:pt x="362936" y="8855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cs typeface="+mn-ea"/>
              <a:sym typeface="+mn-lt"/>
            </a:endParaRPr>
          </a:p>
        </p:txBody>
      </p:sp>
      <p:sp>
        <p:nvSpPr>
          <p:cNvPr id="23" name="文本框 22"/>
          <p:cNvSpPr txBox="1"/>
          <p:nvPr/>
        </p:nvSpPr>
        <p:spPr>
          <a:xfrm>
            <a:off x="60174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24" name="文本框 23"/>
          <p:cNvSpPr txBox="1"/>
          <p:nvPr/>
        </p:nvSpPr>
        <p:spPr>
          <a:xfrm>
            <a:off x="57543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
        <p:nvSpPr>
          <p:cNvPr id="25" name="文本框 24"/>
          <p:cNvSpPr txBox="1"/>
          <p:nvPr/>
        </p:nvSpPr>
        <p:spPr>
          <a:xfrm>
            <a:off x="361164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26" name="文本框 25"/>
          <p:cNvSpPr txBox="1"/>
          <p:nvPr/>
        </p:nvSpPr>
        <p:spPr>
          <a:xfrm>
            <a:off x="358533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
        <p:nvSpPr>
          <p:cNvPr id="27" name="文本框 26"/>
          <p:cNvSpPr txBox="1"/>
          <p:nvPr/>
        </p:nvSpPr>
        <p:spPr>
          <a:xfrm>
            <a:off x="639294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28" name="文本框 27"/>
          <p:cNvSpPr txBox="1"/>
          <p:nvPr/>
        </p:nvSpPr>
        <p:spPr>
          <a:xfrm>
            <a:off x="636663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
        <p:nvSpPr>
          <p:cNvPr id="29" name="文本框 28"/>
          <p:cNvSpPr txBox="1"/>
          <p:nvPr/>
        </p:nvSpPr>
        <p:spPr>
          <a:xfrm>
            <a:off x="9574293" y="3903864"/>
            <a:ext cx="2183895" cy="867930"/>
          </a:xfrm>
          <a:prstGeom prst="rect">
            <a:avLst/>
          </a:prstGeom>
          <a:noFill/>
        </p:spPr>
        <p:txBody>
          <a:bodyPr wrap="square" rtlCol="0">
            <a:spAutoFit/>
          </a:bodyPr>
          <a:lstStyle/>
          <a:p>
            <a:pPr algn="ctr">
              <a:lnSpc>
                <a:spcPct val="120000"/>
              </a:lnSpc>
            </a:pP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r>
              <a:rPr lang="zh-CN" altLang="en-US" sz="1400" dirty="0">
                <a:solidFill>
                  <a:schemeClr val="bg1"/>
                </a:solidFill>
                <a:cs typeface="+mn-ea"/>
                <a:sym typeface="+mn-lt"/>
              </a:rPr>
              <a:t>请在这里添加相应的文字</a:t>
            </a:r>
            <a:r>
              <a:rPr lang="zh-CN" altLang="en-US" sz="1400" dirty="0" smtClean="0">
                <a:solidFill>
                  <a:schemeClr val="bg1"/>
                </a:solidFill>
                <a:cs typeface="+mn-ea"/>
                <a:sym typeface="+mn-lt"/>
              </a:rPr>
              <a:t>内容</a:t>
            </a:r>
            <a:endParaRPr lang="zh-CN" altLang="en-US" sz="1400" dirty="0">
              <a:solidFill>
                <a:schemeClr val="bg1"/>
              </a:solidFill>
              <a:cs typeface="+mn-ea"/>
              <a:sym typeface="+mn-lt"/>
            </a:endParaRPr>
          </a:p>
        </p:txBody>
      </p:sp>
      <p:sp>
        <p:nvSpPr>
          <p:cNvPr id="30" name="文本框 29"/>
          <p:cNvSpPr txBox="1"/>
          <p:nvPr/>
        </p:nvSpPr>
        <p:spPr>
          <a:xfrm>
            <a:off x="9547986" y="3543473"/>
            <a:ext cx="2236510" cy="400110"/>
          </a:xfrm>
          <a:prstGeom prst="rect">
            <a:avLst/>
          </a:prstGeom>
          <a:noFill/>
        </p:spPr>
        <p:txBody>
          <a:bodyPr wrap="none" rtlCol="0">
            <a:spAutoFit/>
          </a:bodyPr>
          <a:lstStyle/>
          <a:p>
            <a:pPr algn="ctr"/>
            <a:r>
              <a:rPr lang="zh-CN" altLang="en-US" sz="2000" b="1" dirty="0" smtClean="0">
                <a:solidFill>
                  <a:schemeClr val="bg1"/>
                </a:solidFill>
                <a:cs typeface="+mn-ea"/>
                <a:sym typeface="+mn-lt"/>
              </a:rPr>
              <a:t>请在这里添加标题</a:t>
            </a:r>
            <a:endParaRPr lang="zh-CN" altLang="en-US" sz="2000" b="1" dirty="0">
              <a:solidFill>
                <a:schemeClr val="bg1"/>
              </a:solidFill>
              <a:cs typeface="+mn-ea"/>
              <a:sym typeface="+mn-l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8059948" y="721"/>
            <a:ext cx="170634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公司荣誉</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国际奖项</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国家奖项</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科技专利</a:t>
            </a:r>
            <a:endParaRPr lang="zh-CN" altLang="en-US" dirty="0"/>
          </a:p>
        </p:txBody>
      </p:sp>
      <p:sp>
        <p:nvSpPr>
          <p:cNvPr id="8" name="文本框 7"/>
          <p:cNvSpPr txBox="1"/>
          <p:nvPr/>
        </p:nvSpPr>
        <p:spPr>
          <a:xfrm>
            <a:off x="9806412"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政府评级</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6403840"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975542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MH_SubTitle_1"/>
          <p:cNvSpPr/>
          <p:nvPr>
            <p:custDataLst>
              <p:tags r:id="rId3"/>
            </p:custDataLst>
          </p:nvPr>
        </p:nvSpPr>
        <p:spPr bwMode="auto">
          <a:xfrm>
            <a:off x="1681163" y="1870519"/>
            <a:ext cx="2709830" cy="1730194"/>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ko-KR" altLang="en-US" dirty="0">
              <a:solidFill>
                <a:schemeClr val="accent1"/>
              </a:solidFill>
              <a:cs typeface="+mn-ea"/>
              <a:sym typeface="+mn-lt"/>
            </a:endParaRPr>
          </a:p>
        </p:txBody>
      </p:sp>
      <p:sp>
        <p:nvSpPr>
          <p:cNvPr id="18" name="MH_SubTitle_2"/>
          <p:cNvSpPr/>
          <p:nvPr>
            <p:custDataLst>
              <p:tags r:id="rId4"/>
            </p:custDataLst>
          </p:nvPr>
        </p:nvSpPr>
        <p:spPr bwMode="auto">
          <a:xfrm>
            <a:off x="4705744" y="1870519"/>
            <a:ext cx="2709830" cy="1730194"/>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19" name="MH_SubTitle_3"/>
          <p:cNvSpPr/>
          <p:nvPr>
            <p:custDataLst>
              <p:tags r:id="rId5"/>
            </p:custDataLst>
          </p:nvPr>
        </p:nvSpPr>
        <p:spPr bwMode="auto">
          <a:xfrm>
            <a:off x="7730326" y="1870519"/>
            <a:ext cx="2707969" cy="1730194"/>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20" name="MH_SubTitle_4"/>
          <p:cNvSpPr/>
          <p:nvPr>
            <p:custDataLst>
              <p:tags r:id="rId6"/>
            </p:custDataLst>
          </p:nvPr>
        </p:nvSpPr>
        <p:spPr bwMode="auto">
          <a:xfrm>
            <a:off x="1681163" y="4062594"/>
            <a:ext cx="2709830" cy="1730195"/>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21" name="MH_SubTitle_5"/>
          <p:cNvSpPr/>
          <p:nvPr>
            <p:custDataLst>
              <p:tags r:id="rId7"/>
            </p:custDataLst>
          </p:nvPr>
        </p:nvSpPr>
        <p:spPr bwMode="auto">
          <a:xfrm>
            <a:off x="4705744" y="4062594"/>
            <a:ext cx="2709830" cy="1730195"/>
          </a:xfrm>
          <a:prstGeom prst="rect">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22" name="MH_SubTitle_6"/>
          <p:cNvSpPr/>
          <p:nvPr>
            <p:custDataLst>
              <p:tags r:id="rId8"/>
            </p:custDataLst>
          </p:nvPr>
        </p:nvSpPr>
        <p:spPr bwMode="auto">
          <a:xfrm>
            <a:off x="7730326" y="4062594"/>
            <a:ext cx="2707969" cy="1730195"/>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pPr>
            <a:endParaRPr lang="ko-KR" altLang="en-US" dirty="0">
              <a:solidFill>
                <a:schemeClr val="accent1"/>
              </a:solidFill>
              <a:cs typeface="+mn-ea"/>
              <a:sym typeface="+mn-lt"/>
            </a:endParaRPr>
          </a:p>
        </p:txBody>
      </p:sp>
      <p:sp>
        <p:nvSpPr>
          <p:cNvPr id="23" name="MH_Other_1"/>
          <p:cNvSpPr/>
          <p:nvPr>
            <p:custDataLst>
              <p:tags r:id="rId9"/>
            </p:custDataLst>
          </p:nvPr>
        </p:nvSpPr>
        <p:spPr>
          <a:xfrm>
            <a:off x="3567801" y="1695451"/>
            <a:ext cx="597840" cy="540104"/>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dirty="0">
                <a:solidFill>
                  <a:schemeClr val="bg1"/>
                </a:solidFill>
                <a:cs typeface="+mn-ea"/>
                <a:sym typeface="+mn-lt"/>
              </a:rPr>
              <a:t>01</a:t>
            </a:r>
            <a:endParaRPr lang="zh-CN" altLang="en-US" sz="2000" dirty="0">
              <a:solidFill>
                <a:schemeClr val="bg1"/>
              </a:solidFill>
              <a:cs typeface="+mn-ea"/>
              <a:sym typeface="+mn-lt"/>
            </a:endParaRPr>
          </a:p>
        </p:txBody>
      </p:sp>
      <p:sp>
        <p:nvSpPr>
          <p:cNvPr id="24" name="MH_Other_2"/>
          <p:cNvSpPr/>
          <p:nvPr>
            <p:custDataLst>
              <p:tags r:id="rId10"/>
            </p:custDataLst>
          </p:nvPr>
        </p:nvSpPr>
        <p:spPr>
          <a:xfrm>
            <a:off x="6592382" y="1695451"/>
            <a:ext cx="597840" cy="540104"/>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dirty="0">
                <a:solidFill>
                  <a:schemeClr val="bg1"/>
                </a:solidFill>
                <a:cs typeface="+mn-ea"/>
                <a:sym typeface="+mn-lt"/>
              </a:rPr>
              <a:t>02</a:t>
            </a:r>
            <a:endParaRPr lang="zh-CN" altLang="en-US" sz="2000" dirty="0">
              <a:solidFill>
                <a:schemeClr val="bg1"/>
              </a:solidFill>
              <a:cs typeface="+mn-ea"/>
              <a:sym typeface="+mn-lt"/>
            </a:endParaRPr>
          </a:p>
        </p:txBody>
      </p:sp>
      <p:sp>
        <p:nvSpPr>
          <p:cNvPr id="25" name="MH_Other_3"/>
          <p:cNvSpPr/>
          <p:nvPr>
            <p:custDataLst>
              <p:tags r:id="rId11"/>
            </p:custDataLst>
          </p:nvPr>
        </p:nvSpPr>
        <p:spPr>
          <a:xfrm>
            <a:off x="9616963" y="1695451"/>
            <a:ext cx="597840" cy="540104"/>
          </a:xfrm>
          <a:custGeom>
            <a:avLst/>
            <a:gdLst>
              <a:gd name="connsiteX0" fmla="*/ 28344 w 509451"/>
              <a:gd name="connsiteY0" fmla="*/ 0 h 459661"/>
              <a:gd name="connsiteX1" fmla="*/ 481108 w 509451"/>
              <a:gd name="connsiteY1" fmla="*/ 0 h 459661"/>
              <a:gd name="connsiteX2" fmla="*/ 509451 w 509451"/>
              <a:gd name="connsiteY2" fmla="*/ 28344 h 459661"/>
              <a:gd name="connsiteX3" fmla="*/ 509451 w 509451"/>
              <a:gd name="connsiteY3" fmla="*/ 332765 h 459661"/>
              <a:gd name="connsiteX4" fmla="*/ 481108 w 509451"/>
              <a:gd name="connsiteY4" fmla="*/ 361109 h 459661"/>
              <a:gd name="connsiteX5" fmla="*/ 313285 w 509451"/>
              <a:gd name="connsiteY5" fmla="*/ 361109 h 459661"/>
              <a:gd name="connsiteX6" fmla="*/ 256124 w 509451"/>
              <a:gd name="connsiteY6" fmla="*/ 459661 h 459661"/>
              <a:gd name="connsiteX7" fmla="*/ 198965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8" y="0"/>
                </a:lnTo>
                <a:cubicBezTo>
                  <a:pt x="496761" y="0"/>
                  <a:pt x="509451" y="12690"/>
                  <a:pt x="509451" y="28344"/>
                </a:cubicBezTo>
                <a:lnTo>
                  <a:pt x="509451" y="332765"/>
                </a:lnTo>
                <a:cubicBezTo>
                  <a:pt x="509451" y="348419"/>
                  <a:pt x="496761" y="361109"/>
                  <a:pt x="481108" y="361109"/>
                </a:cubicBezTo>
                <a:lnTo>
                  <a:pt x="313285" y="361109"/>
                </a:lnTo>
                <a:lnTo>
                  <a:pt x="256124" y="459661"/>
                </a:lnTo>
                <a:lnTo>
                  <a:pt x="198965" y="361109"/>
                </a:lnTo>
                <a:lnTo>
                  <a:pt x="28344" y="361109"/>
                </a:lnTo>
                <a:cubicBezTo>
                  <a:pt x="12690" y="361109"/>
                  <a:pt x="0" y="348419"/>
                  <a:pt x="0" y="332765"/>
                </a:cubicBezTo>
                <a:lnTo>
                  <a:pt x="0" y="28344"/>
                </a:lnTo>
                <a:cubicBezTo>
                  <a:pt x="0" y="12690"/>
                  <a:pt x="12690" y="0"/>
                  <a:pt x="2834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03</a:t>
            </a:r>
            <a:endParaRPr lang="zh-CN" altLang="en-US" sz="2000">
              <a:solidFill>
                <a:schemeClr val="bg1"/>
              </a:solidFill>
              <a:cs typeface="+mn-ea"/>
              <a:sym typeface="+mn-lt"/>
            </a:endParaRPr>
          </a:p>
        </p:txBody>
      </p:sp>
      <p:sp>
        <p:nvSpPr>
          <p:cNvPr id="26" name="MH_Other_4"/>
          <p:cNvSpPr/>
          <p:nvPr>
            <p:custDataLst>
              <p:tags r:id="rId12"/>
            </p:custDataLst>
          </p:nvPr>
        </p:nvSpPr>
        <p:spPr>
          <a:xfrm>
            <a:off x="3567801" y="3889390"/>
            <a:ext cx="597840" cy="538241"/>
          </a:xfrm>
          <a:custGeom>
            <a:avLst/>
            <a:gdLst>
              <a:gd name="connsiteX0" fmla="*/ 28344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4 w 509451"/>
              <a:gd name="connsiteY8" fmla="*/ 361109 h 459661"/>
              <a:gd name="connsiteX9" fmla="*/ 0 w 509451"/>
              <a:gd name="connsiteY9" fmla="*/ 332765 h 459661"/>
              <a:gd name="connsiteX10" fmla="*/ 0 w 509451"/>
              <a:gd name="connsiteY10" fmla="*/ 28344 h 459661"/>
              <a:gd name="connsiteX11" fmla="*/ 28344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4"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4" y="361109"/>
                </a:lnTo>
                <a:cubicBezTo>
                  <a:pt x="12690" y="361109"/>
                  <a:pt x="0" y="348419"/>
                  <a:pt x="0" y="332765"/>
                </a:cubicBezTo>
                <a:lnTo>
                  <a:pt x="0" y="28344"/>
                </a:lnTo>
                <a:cubicBezTo>
                  <a:pt x="0" y="12690"/>
                  <a:pt x="12690" y="0"/>
                  <a:pt x="2834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04</a:t>
            </a:r>
            <a:endParaRPr lang="zh-CN" altLang="en-US" sz="2000">
              <a:solidFill>
                <a:schemeClr val="bg1"/>
              </a:solidFill>
              <a:cs typeface="+mn-ea"/>
              <a:sym typeface="+mn-lt"/>
            </a:endParaRPr>
          </a:p>
        </p:txBody>
      </p:sp>
      <p:sp>
        <p:nvSpPr>
          <p:cNvPr id="27" name="MH_Other_5"/>
          <p:cNvSpPr/>
          <p:nvPr>
            <p:custDataLst>
              <p:tags r:id="rId13"/>
            </p:custDataLst>
          </p:nvPr>
        </p:nvSpPr>
        <p:spPr>
          <a:xfrm>
            <a:off x="6592382" y="3889390"/>
            <a:ext cx="597840" cy="538241"/>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05</a:t>
            </a:r>
            <a:endParaRPr lang="zh-CN" altLang="en-US" sz="2000">
              <a:solidFill>
                <a:schemeClr val="bg1"/>
              </a:solidFill>
              <a:cs typeface="+mn-ea"/>
              <a:sym typeface="+mn-lt"/>
            </a:endParaRPr>
          </a:p>
        </p:txBody>
      </p:sp>
      <p:sp>
        <p:nvSpPr>
          <p:cNvPr id="28" name="MH_Other_6"/>
          <p:cNvSpPr/>
          <p:nvPr>
            <p:custDataLst>
              <p:tags r:id="rId14"/>
            </p:custDataLst>
          </p:nvPr>
        </p:nvSpPr>
        <p:spPr>
          <a:xfrm>
            <a:off x="9616963" y="3889390"/>
            <a:ext cx="597840" cy="538241"/>
          </a:xfrm>
          <a:custGeom>
            <a:avLst/>
            <a:gdLst>
              <a:gd name="connsiteX0" fmla="*/ 28343 w 509451"/>
              <a:gd name="connsiteY0" fmla="*/ 0 h 459661"/>
              <a:gd name="connsiteX1" fmla="*/ 481107 w 509451"/>
              <a:gd name="connsiteY1" fmla="*/ 0 h 459661"/>
              <a:gd name="connsiteX2" fmla="*/ 509451 w 509451"/>
              <a:gd name="connsiteY2" fmla="*/ 28344 h 459661"/>
              <a:gd name="connsiteX3" fmla="*/ 509451 w 509451"/>
              <a:gd name="connsiteY3" fmla="*/ 332765 h 459661"/>
              <a:gd name="connsiteX4" fmla="*/ 481107 w 509451"/>
              <a:gd name="connsiteY4" fmla="*/ 361109 h 459661"/>
              <a:gd name="connsiteX5" fmla="*/ 313285 w 509451"/>
              <a:gd name="connsiteY5" fmla="*/ 361109 h 459661"/>
              <a:gd name="connsiteX6" fmla="*/ 256124 w 509451"/>
              <a:gd name="connsiteY6" fmla="*/ 459661 h 459661"/>
              <a:gd name="connsiteX7" fmla="*/ 198964 w 509451"/>
              <a:gd name="connsiteY7" fmla="*/ 361109 h 459661"/>
              <a:gd name="connsiteX8" fmla="*/ 28343 w 509451"/>
              <a:gd name="connsiteY8" fmla="*/ 361109 h 459661"/>
              <a:gd name="connsiteX9" fmla="*/ 0 w 509451"/>
              <a:gd name="connsiteY9" fmla="*/ 332765 h 459661"/>
              <a:gd name="connsiteX10" fmla="*/ 0 w 509451"/>
              <a:gd name="connsiteY10" fmla="*/ 28344 h 459661"/>
              <a:gd name="connsiteX11" fmla="*/ 28343 w 509451"/>
              <a:gd name="connsiteY11" fmla="*/ 0 h 45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09451" h="459661">
                <a:moveTo>
                  <a:pt x="28343" y="0"/>
                </a:moveTo>
                <a:lnTo>
                  <a:pt x="481107" y="0"/>
                </a:lnTo>
                <a:cubicBezTo>
                  <a:pt x="496761" y="0"/>
                  <a:pt x="509451" y="12690"/>
                  <a:pt x="509451" y="28344"/>
                </a:cubicBezTo>
                <a:lnTo>
                  <a:pt x="509451" y="332765"/>
                </a:lnTo>
                <a:cubicBezTo>
                  <a:pt x="509451" y="348419"/>
                  <a:pt x="496761" y="361109"/>
                  <a:pt x="481107" y="361109"/>
                </a:cubicBezTo>
                <a:lnTo>
                  <a:pt x="313285" y="361109"/>
                </a:lnTo>
                <a:lnTo>
                  <a:pt x="256124" y="459661"/>
                </a:lnTo>
                <a:lnTo>
                  <a:pt x="198964" y="361109"/>
                </a:lnTo>
                <a:lnTo>
                  <a:pt x="28343" y="361109"/>
                </a:lnTo>
                <a:cubicBezTo>
                  <a:pt x="12690" y="361109"/>
                  <a:pt x="0" y="348419"/>
                  <a:pt x="0" y="332765"/>
                </a:cubicBezTo>
                <a:lnTo>
                  <a:pt x="0" y="28344"/>
                </a:lnTo>
                <a:cubicBezTo>
                  <a:pt x="0" y="12690"/>
                  <a:pt x="12690" y="0"/>
                  <a:pt x="28343"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08000" anchor="ctr">
            <a:normAutofit/>
          </a:bodyPr>
          <a:lstStyle/>
          <a:p>
            <a:pPr algn="ctr">
              <a:defRPr/>
            </a:pPr>
            <a:r>
              <a:rPr lang="en-US" altLang="zh-CN" sz="2000">
                <a:solidFill>
                  <a:schemeClr val="bg1"/>
                </a:solidFill>
                <a:cs typeface="+mn-ea"/>
                <a:sym typeface="+mn-lt"/>
              </a:rPr>
              <a:t>06</a:t>
            </a:r>
            <a:endParaRPr lang="zh-CN" altLang="en-US" sz="2000">
              <a:solidFill>
                <a:schemeClr val="bg1"/>
              </a:solidFill>
              <a:cs typeface="+mn-ea"/>
              <a:sym typeface="+mn-lt"/>
            </a:endParaRPr>
          </a:p>
        </p:txBody>
      </p:sp>
      <p:sp>
        <p:nvSpPr>
          <p:cNvPr id="29" name="文本框 28"/>
          <p:cNvSpPr txBox="1"/>
          <p:nvPr/>
        </p:nvSpPr>
        <p:spPr>
          <a:xfrm>
            <a:off x="1881731" y="2332281"/>
            <a:ext cx="2283910" cy="1089529"/>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0" name="文本框 29"/>
          <p:cNvSpPr txBox="1"/>
          <p:nvPr/>
        </p:nvSpPr>
        <p:spPr>
          <a:xfrm>
            <a:off x="4906312" y="2332281"/>
            <a:ext cx="2283910" cy="1089529"/>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1" name="文本框 30"/>
          <p:cNvSpPr txBox="1"/>
          <p:nvPr/>
        </p:nvSpPr>
        <p:spPr>
          <a:xfrm>
            <a:off x="7942355" y="2332281"/>
            <a:ext cx="2283910" cy="1089529"/>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2" name="文本框 31"/>
          <p:cNvSpPr txBox="1"/>
          <p:nvPr/>
        </p:nvSpPr>
        <p:spPr>
          <a:xfrm>
            <a:off x="1881731" y="4458541"/>
            <a:ext cx="2283910" cy="1089529"/>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3" name="文本框 32"/>
          <p:cNvSpPr txBox="1"/>
          <p:nvPr/>
        </p:nvSpPr>
        <p:spPr>
          <a:xfrm>
            <a:off x="4906312" y="4458541"/>
            <a:ext cx="2283910" cy="1089529"/>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
        <p:nvSpPr>
          <p:cNvPr id="34" name="文本框 33"/>
          <p:cNvSpPr txBox="1"/>
          <p:nvPr/>
        </p:nvSpPr>
        <p:spPr>
          <a:xfrm>
            <a:off x="7942355" y="4458541"/>
            <a:ext cx="2283910" cy="1089529"/>
          </a:xfrm>
          <a:prstGeom prst="rect">
            <a:avLst/>
          </a:prstGeom>
          <a:noFill/>
        </p:spPr>
        <p:txBody>
          <a:bodyPr wrap="square" rtlCol="0">
            <a:spAutoFit/>
          </a:bodyPr>
          <a:lstStyle/>
          <a:p>
            <a:pPr algn="just">
              <a:lnSpc>
                <a:spcPct val="120000"/>
              </a:lnSpc>
            </a:pP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r>
              <a:rPr lang="zh-CN" altLang="en-US" dirty="0">
                <a:solidFill>
                  <a:schemeClr val="tx1">
                    <a:lumMod val="50000"/>
                    <a:lumOff val="50000"/>
                  </a:schemeClr>
                </a:solidFill>
                <a:cs typeface="+mn-ea"/>
                <a:sym typeface="+mn-lt"/>
              </a:rPr>
              <a:t>请在这里添加相应的文字</a:t>
            </a:r>
            <a:r>
              <a:rPr lang="zh-CN" altLang="en-US" dirty="0" smtClean="0">
                <a:solidFill>
                  <a:schemeClr val="tx1">
                    <a:lumMod val="50000"/>
                    <a:lumOff val="50000"/>
                  </a:schemeClr>
                </a:solidFill>
                <a:cs typeface="+mn-ea"/>
                <a:sym typeface="+mn-lt"/>
              </a:rPr>
              <a:t>内容</a:t>
            </a:r>
            <a:endParaRPr lang="zh-CN" altLang="en-US" dirty="0">
              <a:solidFill>
                <a:schemeClr val="tx1">
                  <a:lumMod val="50000"/>
                  <a:lumOff val="50000"/>
                </a:schemeClr>
              </a:solidFill>
              <a:cs typeface="+mn-ea"/>
              <a:sym typeface="+mn-l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9755426" y="721"/>
            <a:ext cx="1657429" cy="8148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193800" y="815607"/>
            <a:ext cx="10998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1" cstate="screen"/>
          <a:srcRect/>
          <a:stretch>
            <a:fillRect/>
          </a:stretch>
        </p:blipFill>
        <p:spPr>
          <a:xfrm>
            <a:off x="0" y="0"/>
            <a:ext cx="1701799" cy="1922706"/>
          </a:xfrm>
          <a:prstGeom prst="rect">
            <a:avLst/>
          </a:prstGeom>
        </p:spPr>
      </p:pic>
      <p:pic>
        <p:nvPicPr>
          <p:cNvPr id="3" name="图片 2"/>
          <p:cNvPicPr>
            <a:picLocks noChangeAspect="1"/>
          </p:cNvPicPr>
          <p:nvPr/>
        </p:nvPicPr>
        <p:blipFill rotWithShape="1">
          <a:blip r:embed="rId2" cstate="screen"/>
          <a:srcRect/>
          <a:stretch>
            <a:fillRect/>
          </a:stretch>
        </p:blipFill>
        <p:spPr>
          <a:xfrm flipV="1">
            <a:off x="9047836" y="5152571"/>
            <a:ext cx="3144163" cy="1705428"/>
          </a:xfrm>
          <a:prstGeom prst="rect">
            <a:avLst/>
          </a:prstGeom>
        </p:spPr>
      </p:pic>
      <p:sp>
        <p:nvSpPr>
          <p:cNvPr id="4" name="文本框 3"/>
          <p:cNvSpPr txBox="1"/>
          <p:nvPr/>
        </p:nvSpPr>
        <p:spPr>
          <a:xfrm>
            <a:off x="1621767" y="70484"/>
            <a:ext cx="2441694" cy="769441"/>
          </a:xfrm>
          <a:prstGeom prst="rect">
            <a:avLst/>
          </a:prstGeom>
          <a:noFill/>
        </p:spPr>
        <p:txBody>
          <a:bodyPr wrap="none" rtlCol="0">
            <a:spAutoFit/>
          </a:bodyPr>
          <a:lstStyle/>
          <a:p>
            <a:r>
              <a:rPr lang="zh-CN" altLang="en-US" sz="4400" b="1" dirty="0" smtClean="0">
                <a:solidFill>
                  <a:schemeClr val="accent1"/>
                </a:solidFill>
              </a:rPr>
              <a:t>公司荣誉</a:t>
            </a:r>
            <a:endParaRPr lang="zh-CN" altLang="en-US" sz="4400" b="1" dirty="0" smtClean="0">
              <a:solidFill>
                <a:schemeClr val="accent1"/>
              </a:solidFill>
            </a:endParaRPr>
          </a:p>
        </p:txBody>
      </p:sp>
      <p:sp>
        <p:nvSpPr>
          <p:cNvPr id="5" name="文本框 4"/>
          <p:cNvSpPr txBox="1"/>
          <p:nvPr/>
        </p:nvSpPr>
        <p:spPr>
          <a:xfrm>
            <a:off x="4696158"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a:t>国际奖项</a:t>
            </a:r>
            <a:endParaRPr lang="zh-CN" altLang="en-US" dirty="0"/>
          </a:p>
        </p:txBody>
      </p:sp>
      <p:sp>
        <p:nvSpPr>
          <p:cNvPr id="6" name="文本框 5"/>
          <p:cNvSpPr txBox="1"/>
          <p:nvPr/>
        </p:nvSpPr>
        <p:spPr>
          <a:xfrm>
            <a:off x="6403840"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国家奖项</a:t>
            </a:r>
            <a:endParaRPr lang="zh-CN" altLang="en-US" dirty="0"/>
          </a:p>
        </p:txBody>
      </p:sp>
      <p:sp>
        <p:nvSpPr>
          <p:cNvPr id="7" name="文本框 6"/>
          <p:cNvSpPr txBox="1"/>
          <p:nvPr/>
        </p:nvSpPr>
        <p:spPr>
          <a:xfrm>
            <a:off x="8105441" y="181436"/>
            <a:ext cx="1620957" cy="523220"/>
          </a:xfrm>
          <a:prstGeom prst="rect">
            <a:avLst/>
          </a:prstGeom>
          <a:noFill/>
          <a:ln>
            <a:noFill/>
          </a:ln>
        </p:spPr>
        <p:txBody>
          <a:bodyPr wrap="none" rtlCol="0">
            <a:spAutoFit/>
          </a:bodyPr>
          <a:lstStyle>
            <a:defPPr>
              <a:defRPr lang="zh-CN"/>
            </a:defPPr>
            <a:lvl1pPr>
              <a:defRPr sz="2800">
                <a:solidFill>
                  <a:schemeClr val="bg1">
                    <a:lumMod val="65000"/>
                  </a:schemeClr>
                </a:solidFill>
              </a:defRPr>
            </a:lvl1pPr>
          </a:lstStyle>
          <a:p>
            <a:r>
              <a:rPr lang="zh-CN" altLang="en-US" dirty="0" smtClean="0"/>
              <a:t>科技专利</a:t>
            </a:r>
            <a:endParaRPr lang="zh-CN" altLang="en-US" dirty="0"/>
          </a:p>
        </p:txBody>
      </p:sp>
      <p:sp>
        <p:nvSpPr>
          <p:cNvPr id="8" name="文本框 7"/>
          <p:cNvSpPr txBox="1"/>
          <p:nvPr/>
        </p:nvSpPr>
        <p:spPr>
          <a:xfrm>
            <a:off x="9791898" y="181436"/>
            <a:ext cx="1620957" cy="523220"/>
          </a:xfrm>
          <a:prstGeom prst="rect">
            <a:avLst/>
          </a:prstGeom>
          <a:noFill/>
          <a:ln>
            <a:noFill/>
          </a:ln>
        </p:spPr>
        <p:txBody>
          <a:bodyPr wrap="none" rtlCol="0">
            <a:spAutoFit/>
          </a:bodyPr>
          <a:lstStyle>
            <a:defPPr>
              <a:defRPr lang="zh-CN"/>
            </a:defPPr>
            <a:lvl1pPr>
              <a:defRPr sz="2800" b="1">
                <a:solidFill>
                  <a:schemeClr val="bg1"/>
                </a:solidFill>
              </a:defRPr>
            </a:lvl1pPr>
          </a:lstStyle>
          <a:p>
            <a:r>
              <a:rPr lang="zh-CN" altLang="en-US" dirty="0" smtClean="0"/>
              <a:t>政府评级</a:t>
            </a:r>
            <a:endParaRPr lang="zh-CN" altLang="en-US" dirty="0"/>
          </a:p>
        </p:txBody>
      </p:sp>
      <p:cxnSp>
        <p:nvCxnSpPr>
          <p:cNvPr id="10" name="直接连接符 9"/>
          <p:cNvCxnSpPr/>
          <p:nvPr/>
        </p:nvCxnSpPr>
        <p:spPr>
          <a:xfrm>
            <a:off x="4610766"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042372"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6360298" y="0"/>
            <a:ext cx="0" cy="815607"/>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右箭头 15"/>
          <p:cNvSpPr/>
          <p:nvPr/>
        </p:nvSpPr>
        <p:spPr>
          <a:xfrm>
            <a:off x="1820842" y="1631213"/>
            <a:ext cx="8405734" cy="3777389"/>
          </a:xfrm>
          <a:prstGeom prst="rightArrow">
            <a:avLst/>
          </a:prstGeom>
          <a:solidFill>
            <a:schemeClr val="accent3">
              <a:alpha val="30000"/>
            </a:schemeClr>
          </a:solidFill>
        </p:spPr>
        <p:style>
          <a:lnRef idx="0">
            <a:schemeClr val="dk1">
              <a:hueOff val="0"/>
              <a:satOff val="0"/>
              <a:lumOff val="0"/>
              <a:alphaOff val="0"/>
            </a:schemeClr>
          </a:lnRef>
          <a:fillRef idx="1">
            <a:scrgbClr r="0" g="0" b="0"/>
          </a:fillRef>
          <a:effectRef idx="0">
            <a:schemeClr val="accent2">
              <a:tint val="40000"/>
              <a:hueOff val="0"/>
              <a:satOff val="0"/>
              <a:lumOff val="0"/>
              <a:alphaOff val="0"/>
            </a:schemeClr>
          </a:effectRef>
          <a:fontRef idx="minor">
            <a:schemeClr val="dk1">
              <a:hueOff val="0"/>
              <a:satOff val="0"/>
              <a:lumOff val="0"/>
              <a:alphaOff val="0"/>
            </a:schemeClr>
          </a:fontRef>
        </p:style>
      </p:sp>
      <p:sp>
        <p:nvSpPr>
          <p:cNvPr id="18" name="任意多边形 17"/>
          <p:cNvSpPr/>
          <p:nvPr/>
        </p:nvSpPr>
        <p:spPr>
          <a:xfrm>
            <a:off x="1082540" y="2764429"/>
            <a:ext cx="2196075" cy="1510955"/>
          </a:xfrm>
          <a:custGeom>
            <a:avLst/>
            <a:gdLst>
              <a:gd name="connsiteX0" fmla="*/ 0 w 2196075"/>
              <a:gd name="connsiteY0" fmla="*/ 251831 h 1510955"/>
              <a:gd name="connsiteX1" fmla="*/ 251831 w 2196075"/>
              <a:gd name="connsiteY1" fmla="*/ 0 h 1510955"/>
              <a:gd name="connsiteX2" fmla="*/ 1944244 w 2196075"/>
              <a:gd name="connsiteY2" fmla="*/ 0 h 1510955"/>
              <a:gd name="connsiteX3" fmla="*/ 2196075 w 2196075"/>
              <a:gd name="connsiteY3" fmla="*/ 251831 h 1510955"/>
              <a:gd name="connsiteX4" fmla="*/ 2196075 w 2196075"/>
              <a:gd name="connsiteY4" fmla="*/ 1259124 h 1510955"/>
              <a:gd name="connsiteX5" fmla="*/ 1944244 w 2196075"/>
              <a:gd name="connsiteY5" fmla="*/ 1510955 h 1510955"/>
              <a:gd name="connsiteX6" fmla="*/ 251831 w 2196075"/>
              <a:gd name="connsiteY6" fmla="*/ 1510955 h 1510955"/>
              <a:gd name="connsiteX7" fmla="*/ 0 w 2196075"/>
              <a:gd name="connsiteY7" fmla="*/ 1259124 h 1510955"/>
              <a:gd name="connsiteX8" fmla="*/ 0 w 2196075"/>
              <a:gd name="connsiteY8" fmla="*/ 251831 h 151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6075" h="1510955">
                <a:moveTo>
                  <a:pt x="0" y="251831"/>
                </a:moveTo>
                <a:cubicBezTo>
                  <a:pt x="0" y="112749"/>
                  <a:pt x="112749" y="0"/>
                  <a:pt x="251831" y="0"/>
                </a:cubicBezTo>
                <a:lnTo>
                  <a:pt x="1944244" y="0"/>
                </a:lnTo>
                <a:cubicBezTo>
                  <a:pt x="2083326" y="0"/>
                  <a:pt x="2196075" y="112749"/>
                  <a:pt x="2196075" y="251831"/>
                </a:cubicBezTo>
                <a:lnTo>
                  <a:pt x="2196075" y="1259124"/>
                </a:lnTo>
                <a:cubicBezTo>
                  <a:pt x="2196075" y="1398206"/>
                  <a:pt x="2083326" y="1510955"/>
                  <a:pt x="1944244" y="1510955"/>
                </a:cubicBezTo>
                <a:lnTo>
                  <a:pt x="251831" y="1510955"/>
                </a:lnTo>
                <a:cubicBezTo>
                  <a:pt x="112749" y="1510955"/>
                  <a:pt x="0" y="1398206"/>
                  <a:pt x="0" y="1259124"/>
                </a:cubicBezTo>
                <a:lnTo>
                  <a:pt x="0" y="251831"/>
                </a:lnTo>
                <a:close/>
              </a:path>
            </a:pathLst>
          </a:custGeom>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9479" tIns="119479" rIns="119479" bIns="119479" numCol="1" spcCol="1270" anchor="ctr" anchorCtr="0">
            <a:noAutofit/>
          </a:bodyPr>
          <a:lstStyle/>
          <a:p>
            <a:pPr lvl="0" algn="ctr" defTabSz="533400">
              <a:lnSpc>
                <a:spcPct val="90000"/>
              </a:lnSpc>
              <a:spcBef>
                <a:spcPct val="0"/>
              </a:spcBef>
              <a:spcAft>
                <a:spcPct val="35000"/>
              </a:spcAft>
            </a:pPr>
            <a:endParaRPr lang="en-US" altLang="zh-CN" sz="1200" b="1" kern="1200" dirty="0" smtClean="0">
              <a:solidFill>
                <a:schemeClr val="bg1"/>
              </a:solidFill>
              <a:latin typeface="+mn-lt"/>
              <a:ea typeface="+mn-ea"/>
              <a:cs typeface="+mn-ea"/>
              <a:sym typeface="+mn-lt"/>
            </a:endParaRPr>
          </a:p>
          <a:p>
            <a:pPr lvl="0" algn="ctr" defTabSz="533400">
              <a:lnSpc>
                <a:spcPct val="90000"/>
              </a:lnSpc>
              <a:spcBef>
                <a:spcPct val="0"/>
              </a:spcBef>
              <a:spcAft>
                <a:spcPct val="35000"/>
              </a:spcAft>
            </a:pPr>
            <a:endParaRPr lang="en-US" altLang="zh-CN" sz="1200" b="1" kern="1200" dirty="0" smtClean="0">
              <a:solidFill>
                <a:schemeClr val="bg1"/>
              </a:solidFill>
              <a:latin typeface="+mn-lt"/>
              <a:ea typeface="+mn-ea"/>
              <a:cs typeface="+mn-ea"/>
              <a:sym typeface="+mn-lt"/>
            </a:endParaRPr>
          </a:p>
        </p:txBody>
      </p:sp>
      <p:sp>
        <p:nvSpPr>
          <p:cNvPr id="19" name="任意多边形 18"/>
          <p:cNvSpPr/>
          <p:nvPr/>
        </p:nvSpPr>
        <p:spPr>
          <a:xfrm>
            <a:off x="3644627" y="2764429"/>
            <a:ext cx="2196075" cy="1510955"/>
          </a:xfrm>
          <a:custGeom>
            <a:avLst/>
            <a:gdLst>
              <a:gd name="connsiteX0" fmla="*/ 0 w 2196075"/>
              <a:gd name="connsiteY0" fmla="*/ 251831 h 1510955"/>
              <a:gd name="connsiteX1" fmla="*/ 251831 w 2196075"/>
              <a:gd name="connsiteY1" fmla="*/ 0 h 1510955"/>
              <a:gd name="connsiteX2" fmla="*/ 1944244 w 2196075"/>
              <a:gd name="connsiteY2" fmla="*/ 0 h 1510955"/>
              <a:gd name="connsiteX3" fmla="*/ 2196075 w 2196075"/>
              <a:gd name="connsiteY3" fmla="*/ 251831 h 1510955"/>
              <a:gd name="connsiteX4" fmla="*/ 2196075 w 2196075"/>
              <a:gd name="connsiteY4" fmla="*/ 1259124 h 1510955"/>
              <a:gd name="connsiteX5" fmla="*/ 1944244 w 2196075"/>
              <a:gd name="connsiteY5" fmla="*/ 1510955 h 1510955"/>
              <a:gd name="connsiteX6" fmla="*/ 251831 w 2196075"/>
              <a:gd name="connsiteY6" fmla="*/ 1510955 h 1510955"/>
              <a:gd name="connsiteX7" fmla="*/ 0 w 2196075"/>
              <a:gd name="connsiteY7" fmla="*/ 1259124 h 1510955"/>
              <a:gd name="connsiteX8" fmla="*/ 0 w 2196075"/>
              <a:gd name="connsiteY8" fmla="*/ 251831 h 151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6075" h="1510955">
                <a:moveTo>
                  <a:pt x="0" y="251831"/>
                </a:moveTo>
                <a:cubicBezTo>
                  <a:pt x="0" y="112749"/>
                  <a:pt x="112749" y="0"/>
                  <a:pt x="251831" y="0"/>
                </a:cubicBezTo>
                <a:lnTo>
                  <a:pt x="1944244" y="0"/>
                </a:lnTo>
                <a:cubicBezTo>
                  <a:pt x="2083326" y="0"/>
                  <a:pt x="2196075" y="112749"/>
                  <a:pt x="2196075" y="251831"/>
                </a:cubicBezTo>
                <a:lnTo>
                  <a:pt x="2196075" y="1259124"/>
                </a:lnTo>
                <a:cubicBezTo>
                  <a:pt x="2196075" y="1398206"/>
                  <a:pt x="2083326" y="1510955"/>
                  <a:pt x="1944244" y="1510955"/>
                </a:cubicBezTo>
                <a:lnTo>
                  <a:pt x="251831" y="1510955"/>
                </a:lnTo>
                <a:cubicBezTo>
                  <a:pt x="112749" y="1510955"/>
                  <a:pt x="0" y="1398206"/>
                  <a:pt x="0" y="1259124"/>
                </a:cubicBezTo>
                <a:lnTo>
                  <a:pt x="0" y="251831"/>
                </a:lnTo>
                <a:close/>
              </a:path>
            </a:pathLst>
          </a:custGeom>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19479" tIns="119479" rIns="119479" bIns="119479" numCol="1" spcCol="1270" anchor="ctr" anchorCtr="0">
            <a:noAutofit/>
          </a:bodyPr>
          <a:lstStyle/>
          <a:p>
            <a:pPr lvl="0" algn="ctr" defTabSz="533400">
              <a:lnSpc>
                <a:spcPct val="90000"/>
              </a:lnSpc>
              <a:spcBef>
                <a:spcPct val="0"/>
              </a:spcBef>
              <a:spcAft>
                <a:spcPct val="35000"/>
              </a:spcAft>
            </a:pPr>
            <a:endParaRPr lang="en-US" sz="1200" b="1" kern="1200" dirty="0" smtClean="0">
              <a:solidFill>
                <a:schemeClr val="bg1"/>
              </a:solidFill>
              <a:latin typeface="+mn-lt"/>
              <a:ea typeface="+mn-ea"/>
              <a:cs typeface="+mn-ea"/>
              <a:sym typeface="+mn-lt"/>
            </a:endParaRPr>
          </a:p>
          <a:p>
            <a:pPr lvl="0" algn="ctr" defTabSz="533400">
              <a:lnSpc>
                <a:spcPct val="90000"/>
              </a:lnSpc>
              <a:spcBef>
                <a:spcPct val="0"/>
              </a:spcBef>
              <a:spcAft>
                <a:spcPct val="35000"/>
              </a:spcAft>
            </a:pPr>
            <a:endParaRPr lang="en-US" sz="1200" b="1" kern="1200" dirty="0" smtClean="0">
              <a:solidFill>
                <a:schemeClr val="bg1"/>
              </a:solidFill>
              <a:latin typeface="+mn-lt"/>
              <a:ea typeface="+mn-ea"/>
              <a:cs typeface="+mn-ea"/>
              <a:sym typeface="+mn-lt"/>
            </a:endParaRPr>
          </a:p>
        </p:txBody>
      </p:sp>
      <p:sp>
        <p:nvSpPr>
          <p:cNvPr id="20" name="任意多边形 19"/>
          <p:cNvSpPr/>
          <p:nvPr/>
        </p:nvSpPr>
        <p:spPr>
          <a:xfrm>
            <a:off x="6206715" y="2764429"/>
            <a:ext cx="2196075" cy="1510955"/>
          </a:xfrm>
          <a:custGeom>
            <a:avLst/>
            <a:gdLst>
              <a:gd name="connsiteX0" fmla="*/ 0 w 2196075"/>
              <a:gd name="connsiteY0" fmla="*/ 251831 h 1510955"/>
              <a:gd name="connsiteX1" fmla="*/ 251831 w 2196075"/>
              <a:gd name="connsiteY1" fmla="*/ 0 h 1510955"/>
              <a:gd name="connsiteX2" fmla="*/ 1944244 w 2196075"/>
              <a:gd name="connsiteY2" fmla="*/ 0 h 1510955"/>
              <a:gd name="connsiteX3" fmla="*/ 2196075 w 2196075"/>
              <a:gd name="connsiteY3" fmla="*/ 251831 h 1510955"/>
              <a:gd name="connsiteX4" fmla="*/ 2196075 w 2196075"/>
              <a:gd name="connsiteY4" fmla="*/ 1259124 h 1510955"/>
              <a:gd name="connsiteX5" fmla="*/ 1944244 w 2196075"/>
              <a:gd name="connsiteY5" fmla="*/ 1510955 h 1510955"/>
              <a:gd name="connsiteX6" fmla="*/ 251831 w 2196075"/>
              <a:gd name="connsiteY6" fmla="*/ 1510955 h 1510955"/>
              <a:gd name="connsiteX7" fmla="*/ 0 w 2196075"/>
              <a:gd name="connsiteY7" fmla="*/ 1259124 h 1510955"/>
              <a:gd name="connsiteX8" fmla="*/ 0 w 2196075"/>
              <a:gd name="connsiteY8" fmla="*/ 251831 h 151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6075" h="1510955">
                <a:moveTo>
                  <a:pt x="0" y="251831"/>
                </a:moveTo>
                <a:cubicBezTo>
                  <a:pt x="0" y="112749"/>
                  <a:pt x="112749" y="0"/>
                  <a:pt x="251831" y="0"/>
                </a:cubicBezTo>
                <a:lnTo>
                  <a:pt x="1944244" y="0"/>
                </a:lnTo>
                <a:cubicBezTo>
                  <a:pt x="2083326" y="0"/>
                  <a:pt x="2196075" y="112749"/>
                  <a:pt x="2196075" y="251831"/>
                </a:cubicBezTo>
                <a:lnTo>
                  <a:pt x="2196075" y="1259124"/>
                </a:lnTo>
                <a:cubicBezTo>
                  <a:pt x="2196075" y="1398206"/>
                  <a:pt x="2083326" y="1510955"/>
                  <a:pt x="1944244" y="1510955"/>
                </a:cubicBezTo>
                <a:lnTo>
                  <a:pt x="251831" y="1510955"/>
                </a:lnTo>
                <a:cubicBezTo>
                  <a:pt x="112749" y="1510955"/>
                  <a:pt x="0" y="1398206"/>
                  <a:pt x="0" y="1259124"/>
                </a:cubicBezTo>
                <a:lnTo>
                  <a:pt x="0" y="251831"/>
                </a:lnTo>
                <a:close/>
              </a:path>
            </a:pathLst>
          </a:custGeom>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19479" tIns="119479" rIns="119479" bIns="119479" numCol="1" spcCol="1270" anchor="ctr" anchorCtr="0">
            <a:noAutofit/>
          </a:bodyPr>
          <a:lstStyle/>
          <a:p>
            <a:pPr lvl="0" algn="ctr" defTabSz="533400">
              <a:lnSpc>
                <a:spcPct val="90000"/>
              </a:lnSpc>
              <a:spcBef>
                <a:spcPct val="0"/>
              </a:spcBef>
              <a:spcAft>
                <a:spcPct val="35000"/>
              </a:spcAft>
            </a:pPr>
            <a:endParaRPr lang="en-US" sz="1200" b="1" kern="1200" dirty="0" smtClean="0">
              <a:solidFill>
                <a:schemeClr val="bg1"/>
              </a:solidFill>
              <a:latin typeface="+mn-lt"/>
              <a:ea typeface="+mn-ea"/>
              <a:cs typeface="+mn-ea"/>
              <a:sym typeface="+mn-lt"/>
            </a:endParaRPr>
          </a:p>
          <a:p>
            <a:pPr lvl="0" algn="ctr" defTabSz="533400">
              <a:lnSpc>
                <a:spcPct val="90000"/>
              </a:lnSpc>
              <a:spcBef>
                <a:spcPct val="0"/>
              </a:spcBef>
              <a:spcAft>
                <a:spcPct val="35000"/>
              </a:spcAft>
            </a:pPr>
            <a:endParaRPr lang="en-US" sz="1200" b="1" kern="1200" dirty="0" smtClean="0">
              <a:solidFill>
                <a:schemeClr val="bg1"/>
              </a:solidFill>
              <a:latin typeface="+mn-lt"/>
              <a:ea typeface="+mn-ea"/>
              <a:cs typeface="+mn-ea"/>
              <a:sym typeface="+mn-lt"/>
            </a:endParaRPr>
          </a:p>
        </p:txBody>
      </p:sp>
      <p:sp>
        <p:nvSpPr>
          <p:cNvPr id="21" name="任意多边形 20"/>
          <p:cNvSpPr/>
          <p:nvPr/>
        </p:nvSpPr>
        <p:spPr>
          <a:xfrm>
            <a:off x="8768803" y="2764429"/>
            <a:ext cx="2196075" cy="1510955"/>
          </a:xfrm>
          <a:custGeom>
            <a:avLst/>
            <a:gdLst>
              <a:gd name="connsiteX0" fmla="*/ 0 w 2196075"/>
              <a:gd name="connsiteY0" fmla="*/ 251831 h 1510955"/>
              <a:gd name="connsiteX1" fmla="*/ 251831 w 2196075"/>
              <a:gd name="connsiteY1" fmla="*/ 0 h 1510955"/>
              <a:gd name="connsiteX2" fmla="*/ 1944244 w 2196075"/>
              <a:gd name="connsiteY2" fmla="*/ 0 h 1510955"/>
              <a:gd name="connsiteX3" fmla="*/ 2196075 w 2196075"/>
              <a:gd name="connsiteY3" fmla="*/ 251831 h 1510955"/>
              <a:gd name="connsiteX4" fmla="*/ 2196075 w 2196075"/>
              <a:gd name="connsiteY4" fmla="*/ 1259124 h 1510955"/>
              <a:gd name="connsiteX5" fmla="*/ 1944244 w 2196075"/>
              <a:gd name="connsiteY5" fmla="*/ 1510955 h 1510955"/>
              <a:gd name="connsiteX6" fmla="*/ 251831 w 2196075"/>
              <a:gd name="connsiteY6" fmla="*/ 1510955 h 1510955"/>
              <a:gd name="connsiteX7" fmla="*/ 0 w 2196075"/>
              <a:gd name="connsiteY7" fmla="*/ 1259124 h 1510955"/>
              <a:gd name="connsiteX8" fmla="*/ 0 w 2196075"/>
              <a:gd name="connsiteY8" fmla="*/ 251831 h 1510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96075" h="1510955">
                <a:moveTo>
                  <a:pt x="0" y="251831"/>
                </a:moveTo>
                <a:cubicBezTo>
                  <a:pt x="0" y="112749"/>
                  <a:pt x="112749" y="0"/>
                  <a:pt x="251831" y="0"/>
                </a:cubicBezTo>
                <a:lnTo>
                  <a:pt x="1944244" y="0"/>
                </a:lnTo>
                <a:cubicBezTo>
                  <a:pt x="2083326" y="0"/>
                  <a:pt x="2196075" y="112749"/>
                  <a:pt x="2196075" y="251831"/>
                </a:cubicBezTo>
                <a:lnTo>
                  <a:pt x="2196075" y="1259124"/>
                </a:lnTo>
                <a:cubicBezTo>
                  <a:pt x="2196075" y="1398206"/>
                  <a:pt x="2083326" y="1510955"/>
                  <a:pt x="1944244" y="1510955"/>
                </a:cubicBezTo>
                <a:lnTo>
                  <a:pt x="251831" y="1510955"/>
                </a:lnTo>
                <a:cubicBezTo>
                  <a:pt x="112749" y="1510955"/>
                  <a:pt x="0" y="1398206"/>
                  <a:pt x="0" y="1259124"/>
                </a:cubicBezTo>
                <a:lnTo>
                  <a:pt x="0" y="251831"/>
                </a:lnTo>
                <a:close/>
              </a:path>
            </a:pathLst>
          </a:custGeom>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9479" tIns="119479" rIns="119479" bIns="119479" numCol="1" spcCol="1270" anchor="ctr" anchorCtr="0">
            <a:noAutofit/>
          </a:bodyPr>
          <a:lstStyle/>
          <a:p>
            <a:pPr lvl="0" algn="ctr" defTabSz="533400">
              <a:lnSpc>
                <a:spcPct val="90000"/>
              </a:lnSpc>
              <a:spcBef>
                <a:spcPct val="0"/>
              </a:spcBef>
              <a:spcAft>
                <a:spcPct val="35000"/>
              </a:spcAft>
            </a:pPr>
            <a:endParaRPr lang="en-US" sz="1200" b="1" kern="1200" dirty="0" smtClean="0">
              <a:solidFill>
                <a:schemeClr val="bg1"/>
              </a:solidFill>
              <a:latin typeface="+mn-lt"/>
              <a:ea typeface="+mn-ea"/>
              <a:cs typeface="+mn-ea"/>
              <a:sym typeface="+mn-lt"/>
            </a:endParaRPr>
          </a:p>
          <a:p>
            <a:pPr lvl="0" algn="ctr" defTabSz="533400">
              <a:lnSpc>
                <a:spcPct val="90000"/>
              </a:lnSpc>
              <a:spcBef>
                <a:spcPct val="0"/>
              </a:spcBef>
              <a:spcAft>
                <a:spcPct val="35000"/>
              </a:spcAft>
            </a:pPr>
            <a:endParaRPr lang="en-US" sz="1200" b="1" kern="1200" dirty="0" smtClean="0">
              <a:solidFill>
                <a:schemeClr val="bg1"/>
              </a:solidFill>
              <a:latin typeface="+mn-lt"/>
              <a:ea typeface="+mn-ea"/>
              <a:cs typeface="+mn-ea"/>
              <a:sym typeface="+mn-lt"/>
            </a:endParaRPr>
          </a:p>
        </p:txBody>
      </p:sp>
      <p:sp>
        <p:nvSpPr>
          <p:cNvPr id="22" name="Freeform 6"/>
          <p:cNvSpPr>
            <a:spLocks noEditPoints="1"/>
          </p:cNvSpPr>
          <p:nvPr/>
        </p:nvSpPr>
        <p:spPr bwMode="auto">
          <a:xfrm>
            <a:off x="1896356" y="3093414"/>
            <a:ext cx="470420" cy="501112"/>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sp>
        <p:nvSpPr>
          <p:cNvPr id="23" name="Freeform 11"/>
          <p:cNvSpPr>
            <a:spLocks noEditPoints="1"/>
          </p:cNvSpPr>
          <p:nvPr/>
        </p:nvSpPr>
        <p:spPr bwMode="auto">
          <a:xfrm>
            <a:off x="4414602" y="3040506"/>
            <a:ext cx="606289" cy="606932"/>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sp>
        <p:nvSpPr>
          <p:cNvPr id="24" name="Freeform 21"/>
          <p:cNvSpPr>
            <a:spLocks noEditPoints="1"/>
          </p:cNvSpPr>
          <p:nvPr/>
        </p:nvSpPr>
        <p:spPr bwMode="auto">
          <a:xfrm>
            <a:off x="7022068" y="3084916"/>
            <a:ext cx="516480" cy="518111"/>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sp>
        <p:nvSpPr>
          <p:cNvPr id="25" name="Freeform 26"/>
          <p:cNvSpPr/>
          <p:nvPr/>
        </p:nvSpPr>
        <p:spPr bwMode="auto">
          <a:xfrm>
            <a:off x="9657886" y="3123500"/>
            <a:ext cx="425169" cy="440941"/>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bg1"/>
          </a:solidFill>
          <a:ln>
            <a:noFill/>
          </a:ln>
        </p:spPr>
        <p:txBody>
          <a:bodyPr vert="horz" wrap="square" lIns="121920" tIns="60960" rIns="121920" bIns="60960" numCol="1" anchor="t" anchorCtr="0" compatLnSpc="1"/>
          <a:lstStyle/>
          <a:p>
            <a:endParaRPr lang="en-US" sz="2400" dirty="0">
              <a:cs typeface="+mn-ea"/>
              <a:sym typeface="+mn-lt"/>
            </a:endParaRPr>
          </a:p>
        </p:txBody>
      </p:sp>
      <p:sp>
        <p:nvSpPr>
          <p:cNvPr id="26" name="文本框 25"/>
          <p:cNvSpPr txBox="1"/>
          <p:nvPr/>
        </p:nvSpPr>
        <p:spPr>
          <a:xfrm>
            <a:off x="1407053" y="3673800"/>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
        <p:nvSpPr>
          <p:cNvPr id="27" name="文本框 26"/>
          <p:cNvSpPr txBox="1"/>
          <p:nvPr/>
        </p:nvSpPr>
        <p:spPr>
          <a:xfrm>
            <a:off x="3926779" y="3673800"/>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
        <p:nvSpPr>
          <p:cNvPr id="28" name="文本框 27"/>
          <p:cNvSpPr txBox="1"/>
          <p:nvPr/>
        </p:nvSpPr>
        <p:spPr>
          <a:xfrm>
            <a:off x="6517757" y="3673800"/>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
        <p:nvSpPr>
          <p:cNvPr id="29" name="文本框 28"/>
          <p:cNvSpPr txBox="1"/>
          <p:nvPr/>
        </p:nvSpPr>
        <p:spPr>
          <a:xfrm>
            <a:off x="9082010" y="3673800"/>
            <a:ext cx="1569660" cy="369332"/>
          </a:xfrm>
          <a:prstGeom prst="rect">
            <a:avLst/>
          </a:prstGeom>
          <a:noFill/>
        </p:spPr>
        <p:txBody>
          <a:bodyPr wrap="none" rtlCol="0">
            <a:spAutoFit/>
          </a:bodyPr>
          <a:lstStyle/>
          <a:p>
            <a:r>
              <a:rPr lang="zh-CN" altLang="en-US" dirty="0" smtClean="0">
                <a:solidFill>
                  <a:schemeClr val="bg1"/>
                </a:solidFill>
              </a:rPr>
              <a:t>这里添加文字</a:t>
            </a:r>
            <a:endParaRPr lang="zh-CN"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图片 10"/>
          <p:cNvPicPr>
            <a:picLocks noChangeAspect="1"/>
          </p:cNvPicPr>
          <p:nvPr/>
        </p:nvPicPr>
        <p:blipFill rotWithShape="1">
          <a:blip r:embed="rId2" cstate="screen"/>
          <a:srcRect b="6495"/>
          <a:stretch>
            <a:fillRect/>
          </a:stretch>
        </p:blipFill>
        <p:spPr>
          <a:xfrm>
            <a:off x="2871385" y="622723"/>
            <a:ext cx="6174019" cy="5073227"/>
          </a:xfrm>
          <a:prstGeom prst="rect">
            <a:avLst/>
          </a:prstGeom>
          <a:effectLst>
            <a:outerShdw blurRad="152400" dir="5400000" sx="90000" sy="-19000" rotWithShape="0">
              <a:prstClr val="black">
                <a:alpha val="7000"/>
              </a:prstClr>
            </a:outerShdw>
          </a:effectLst>
        </p:spPr>
      </p:pic>
      <p:sp>
        <p:nvSpPr>
          <p:cNvPr id="6" name="文本框 5"/>
          <p:cNvSpPr txBox="1"/>
          <p:nvPr/>
        </p:nvSpPr>
        <p:spPr>
          <a:xfrm>
            <a:off x="3561277" y="2084641"/>
            <a:ext cx="4884671" cy="1446550"/>
          </a:xfrm>
          <a:prstGeom prst="rect">
            <a:avLst/>
          </a:prstGeom>
          <a:noFill/>
        </p:spPr>
        <p:txBody>
          <a:bodyPr wrap="none" rtlCol="0">
            <a:spAutoFit/>
          </a:bodyPr>
          <a:lstStyle/>
          <a:p>
            <a:r>
              <a:rPr lang="en-US" altLang="zh-CN" sz="8800" b="1" dirty="0" smtClean="0">
                <a:solidFill>
                  <a:schemeClr val="bg1"/>
                </a:solidFill>
                <a:cs typeface="+mn-ea"/>
                <a:sym typeface="+mn-lt"/>
              </a:rPr>
              <a:t>THANKS</a:t>
            </a:r>
            <a:endParaRPr lang="zh-CN" altLang="en-US" sz="8800" b="1" dirty="0">
              <a:solidFill>
                <a:schemeClr val="bg1"/>
              </a:solidFill>
              <a:cs typeface="+mn-ea"/>
              <a:sym typeface="+mn-lt"/>
            </a:endParaRPr>
          </a:p>
        </p:txBody>
      </p:sp>
      <p:pic>
        <p:nvPicPr>
          <p:cNvPr id="12" name="图片 11"/>
          <p:cNvPicPr>
            <a:picLocks noChangeAspect="1"/>
          </p:cNvPicPr>
          <p:nvPr/>
        </p:nvPicPr>
        <p:blipFill rotWithShape="1">
          <a:blip r:embed="rId3" cstate="screen"/>
          <a:srcRect/>
          <a:stretch>
            <a:fillRect/>
          </a:stretch>
        </p:blipFill>
        <p:spPr>
          <a:xfrm>
            <a:off x="0" y="0"/>
            <a:ext cx="3018971" cy="3410857"/>
          </a:xfrm>
          <a:prstGeom prst="rect">
            <a:avLst/>
          </a:prstGeom>
        </p:spPr>
      </p:pic>
      <p:pic>
        <p:nvPicPr>
          <p:cNvPr id="13" name="图片 12"/>
          <p:cNvPicPr>
            <a:picLocks noChangeAspect="1"/>
          </p:cNvPicPr>
          <p:nvPr/>
        </p:nvPicPr>
        <p:blipFill rotWithShape="1">
          <a:blip r:embed="rId4" cstate="screen"/>
          <a:srcRect/>
          <a:stretch>
            <a:fillRect/>
          </a:stretch>
        </p:blipFill>
        <p:spPr>
          <a:xfrm>
            <a:off x="7315200" y="-18143"/>
            <a:ext cx="4876800" cy="2645229"/>
          </a:xfrm>
          <a:prstGeom prst="rect">
            <a:avLst/>
          </a:prstGeom>
        </p:spPr>
      </p:pic>
      <p:sp>
        <p:nvSpPr>
          <p:cNvPr id="3" name="文本框 2"/>
          <p:cNvSpPr txBox="1"/>
          <p:nvPr/>
        </p:nvSpPr>
        <p:spPr>
          <a:xfrm>
            <a:off x="4971891" y="3347069"/>
            <a:ext cx="2133918" cy="584775"/>
          </a:xfrm>
          <a:prstGeom prst="rect">
            <a:avLst/>
          </a:prstGeom>
          <a:noFill/>
        </p:spPr>
        <p:txBody>
          <a:bodyPr wrap="none" rtlCol="0">
            <a:spAutoFit/>
          </a:bodyPr>
          <a:lstStyle/>
          <a:p>
            <a:r>
              <a:rPr lang="zh-CN" altLang="en-US" sz="3200" b="1" spc="600" dirty="0" smtClean="0">
                <a:solidFill>
                  <a:schemeClr val="bg1"/>
                </a:solidFill>
              </a:rPr>
              <a:t>谢谢观赏</a:t>
            </a:r>
            <a:endParaRPr lang="zh-CN" altLang="en-US" sz="3200" b="1" spc="600" dirty="0">
              <a:solidFill>
                <a:schemeClr val="bg1"/>
              </a:solidFill>
            </a:endParaRPr>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MH" val="20160104115313"/>
  <p:tag name="MH_LIBRARY" val="GRAPHIC"/>
  <p:tag name="MH_TYPE" val="Other"/>
  <p:tag name="MH_ORDER" val="1"/>
</p:tagLst>
</file>

<file path=ppt/tags/tag2.xml><?xml version="1.0" encoding="utf-8"?>
<p:tagLst xmlns:p="http://schemas.openxmlformats.org/presentationml/2006/main">
  <p:tag name="MH" val="20160104115313"/>
  <p:tag name="MH_LIBRARY" val="GRAPHIC"/>
  <p:tag name="MH_TYPE" val="Other"/>
  <p:tag name="MH_ORDER" val="3"/>
</p:tagLst>
</file>

<file path=ppt/tags/tag3.xml><?xml version="1.0" encoding="utf-8"?>
<p:tagLst xmlns:p="http://schemas.openxmlformats.org/presentationml/2006/main">
  <p:tag name="MH" val="20160104115313"/>
  <p:tag name="MH_LIBRARY" val="GRAPHIC"/>
  <p:tag name="MH_TYPE" val="Other"/>
  <p:tag name="MH_ORDER" val="6"/>
</p:tagLst>
</file>

<file path=ppt/tags/tag4.xml><?xml version="1.0" encoding="utf-8"?>
<p:tagLst xmlns:p="http://schemas.openxmlformats.org/presentationml/2006/main">
  <p:tag name="MH" val="20160104115313"/>
  <p:tag name="MH_LIBRARY" val="GRAPHIC"/>
  <p:tag name="MH_TYPE" val="Other"/>
  <p:tag name="MH_ORDER" val="8"/>
</p:tagLst>
</file>

<file path=ppt/tags/tag5.xml><?xml version="1.0" encoding="utf-8"?>
<p:tagLst xmlns:p="http://schemas.openxmlformats.org/presentationml/2006/main">
  <p:tag name="MH" val="20151228104613"/>
  <p:tag name="MH_LIBRARY" val="GRAPHIC"/>
  <p:tag name="MH_TYPE" val="SubTitle"/>
  <p:tag name="MH_ORDER" val="1"/>
</p:tagLst>
</file>

<file path=ppt/tags/tag6.xml><?xml version="1.0" encoding="utf-8"?>
<p:tagLst xmlns:p="http://schemas.openxmlformats.org/presentationml/2006/main">
  <p:tag name="MH" val="20151228104613"/>
  <p:tag name="MH_LIBRARY" val="GRAPHIC"/>
  <p:tag name="MH_TYPE" val="SubTitle"/>
  <p:tag name="MH_ORDER" val="2"/>
</p:tagLst>
</file>

<file path=ppt/tags/tag7.xml><?xml version="1.0" encoding="utf-8"?>
<p:tagLst xmlns:p="http://schemas.openxmlformats.org/presentationml/2006/main">
  <p:tag name="MH" val="20151228104613"/>
  <p:tag name="MH_LIBRARY" val="GRAPHIC"/>
  <p:tag name="MH_TYPE" val="SubTitle"/>
  <p:tag name="MH_ORDER" val="3"/>
</p:tagLst>
</file>

<file path=ppt/tags/tag8.xml><?xml version="1.0" encoding="utf-8"?>
<p:tagLst xmlns:p="http://schemas.openxmlformats.org/presentationml/2006/main">
  <p:tag name="MH" val="20151228104613"/>
  <p:tag name="MH_LIBRARY" val="GRAPHIC"/>
  <p:tag name="MH_TYPE" val="SubTitle"/>
  <p:tag name="MH_ORDER" val="4"/>
</p:tagLst>
</file>

<file path=ppt/tags/tag9.xml><?xml version="1.0" encoding="utf-8"?>
<p:tagLst xmlns:p="http://schemas.openxmlformats.org/presentationml/2006/main">
  <p:tag name="MH" val="20151228104613"/>
  <p:tag name="MH_LIBRARY" val="GRAPHIC"/>
  <p:tag name="MH_TYPE" val="SubTitle"/>
  <p:tag name="MH_ORDER" val="5"/>
</p:tagLst>
</file>

<file path=ppt/tags/tag10.xml><?xml version="1.0" encoding="utf-8"?>
<p:tagLst xmlns:p="http://schemas.openxmlformats.org/presentationml/2006/main">
  <p:tag name="MH" val="20151228104613"/>
  <p:tag name="MH_LIBRARY" val="GRAPHIC"/>
  <p:tag name="MH_TYPE" val="SubTitle"/>
  <p:tag name="MH_ORDER" val="6"/>
</p:tagLst>
</file>

<file path=ppt/tags/tag11.xml><?xml version="1.0" encoding="utf-8"?>
<p:tagLst xmlns:p="http://schemas.openxmlformats.org/presentationml/2006/main">
  <p:tag name="MH" val="20151228104613"/>
  <p:tag name="MH_LIBRARY" val="GRAPHIC"/>
  <p:tag name="MH_TYPE" val="Other"/>
  <p:tag name="MH_ORDER" val="1"/>
</p:tagLst>
</file>

<file path=ppt/tags/tag12.xml><?xml version="1.0" encoding="utf-8"?>
<p:tagLst xmlns:p="http://schemas.openxmlformats.org/presentationml/2006/main">
  <p:tag name="MH" val="20151228104613"/>
  <p:tag name="MH_LIBRARY" val="GRAPHIC"/>
  <p:tag name="MH_TYPE" val="Other"/>
  <p:tag name="MH_ORDER" val="2"/>
</p:tagLst>
</file>

<file path=ppt/tags/tag13.xml><?xml version="1.0" encoding="utf-8"?>
<p:tagLst xmlns:p="http://schemas.openxmlformats.org/presentationml/2006/main">
  <p:tag name="MH" val="20151228104613"/>
  <p:tag name="MH_LIBRARY" val="GRAPHIC"/>
  <p:tag name="MH_TYPE" val="Other"/>
  <p:tag name="MH_ORDER" val="3"/>
</p:tagLst>
</file>

<file path=ppt/tags/tag14.xml><?xml version="1.0" encoding="utf-8"?>
<p:tagLst xmlns:p="http://schemas.openxmlformats.org/presentationml/2006/main">
  <p:tag name="MH" val="20151228104613"/>
  <p:tag name="MH_LIBRARY" val="GRAPHIC"/>
  <p:tag name="MH_TYPE" val="Other"/>
  <p:tag name="MH_ORDER" val="4"/>
</p:tagLst>
</file>

<file path=ppt/tags/tag15.xml><?xml version="1.0" encoding="utf-8"?>
<p:tagLst xmlns:p="http://schemas.openxmlformats.org/presentationml/2006/main">
  <p:tag name="MH" val="20151228104613"/>
  <p:tag name="MH_LIBRARY" val="GRAPHIC"/>
  <p:tag name="MH_TYPE" val="Other"/>
  <p:tag name="MH_ORDER" val="5"/>
</p:tagLst>
</file>

<file path=ppt/tags/tag16.xml><?xml version="1.0" encoding="utf-8"?>
<p:tagLst xmlns:p="http://schemas.openxmlformats.org/presentationml/2006/main">
  <p:tag name="MH" val="20151228104613"/>
  <p:tag name="MH_LIBRARY" val="GRAPHIC"/>
  <p:tag name="MH_TYPE" val="Other"/>
  <p:tag name="MH_ORDER" val="6"/>
</p:tagLst>
</file>

<file path=ppt/theme/theme1.xml><?xml version="1.0" encoding="utf-8"?>
<a:theme xmlns:a="http://schemas.openxmlformats.org/drawingml/2006/main" name="Office 主题">
  <a:themeElements>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55F51"/>
    </a:dk2>
    <a:lt2>
      <a:srgbClr val="E2DFCC"/>
    </a:lt2>
    <a:accent1>
      <a:srgbClr val="63A537"/>
    </a:accent1>
    <a:accent2>
      <a:srgbClr val="08A5EF"/>
    </a:accent2>
    <a:accent3>
      <a:srgbClr val="739A28"/>
    </a:accent3>
    <a:accent4>
      <a:srgbClr val="37A76F"/>
    </a:accent4>
    <a:accent5>
      <a:srgbClr val="4EB3CF"/>
    </a:accent5>
    <a:accent6>
      <a:srgbClr val="51C3F9"/>
    </a:accent6>
    <a:hlink>
      <a:srgbClr val="08A5EF"/>
    </a:hlink>
    <a:folHlink>
      <a:srgbClr val="977B2D"/>
    </a:folHlink>
  </a:clrScheme>
</a:themeOverride>
</file>

<file path=docProps/app.xml><?xml version="1.0" encoding="utf-8"?>
<Properties xmlns="http://schemas.openxmlformats.org/officeDocument/2006/extended-properties" xmlns:vt="http://schemas.openxmlformats.org/officeDocument/2006/docPropsVTypes">
  <TotalTime>0</TotalTime>
  <Words>2220</Words>
  <Application>WPS 演示</Application>
  <PresentationFormat>宽屏</PresentationFormat>
  <Paragraphs>463</Paragraphs>
  <Slides>24</Slides>
  <Notes>1</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Arial</vt:lpstr>
      <vt:lpstr>宋体</vt:lpstr>
      <vt:lpstr>Wingdings</vt:lpstr>
      <vt:lpstr>Source Sans Pro Light</vt:lpstr>
      <vt:lpstr>Calibri</vt:lpstr>
      <vt:lpstr>微软雅黑</vt:lpstr>
      <vt:lpstr>Arial Unicode MS</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拉普耶鲁</cp:lastModifiedBy>
  <cp:revision>33</cp:revision>
  <dcterms:created xsi:type="dcterms:W3CDTF">2016-03-10T02:43:00Z</dcterms:created>
  <dcterms:modified xsi:type="dcterms:W3CDTF">2018-02-02T01:19:17Z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