
<file path=[Content_Types].xml><?xml version="1.0" encoding="utf-8"?>
<Types xmlns="http://schemas.openxmlformats.org/package/2006/content-types">
  <Default Extension="png" ContentType="image/png"/>
  <Default Extension="mp3" ContentType="audio/mpe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260" r:id="rId2"/>
    <p:sldId id="266" r:id="rId3"/>
    <p:sldId id="263" r:id="rId4"/>
    <p:sldId id="264" r:id="rId5"/>
    <p:sldId id="262" r:id="rId6"/>
    <p:sldId id="265" r:id="rId7"/>
    <p:sldId id="267" r:id="rId8"/>
    <p:sldId id="269" r:id="rId9"/>
    <p:sldId id="270" r:id="rId10"/>
    <p:sldId id="272" r:id="rId11"/>
    <p:sldId id="271" r:id="rId12"/>
    <p:sldId id="273" r:id="rId13"/>
    <p:sldId id="274" r:id="rId14"/>
    <p:sldId id="275" r:id="rId15"/>
    <p:sldId id="277" r:id="rId16"/>
    <p:sldId id="278" r:id="rId17"/>
    <p:sldId id="284" r:id="rId18"/>
    <p:sldId id="283" r:id="rId19"/>
    <p:sldId id="285" r:id="rId20"/>
    <p:sldId id="287" r:id="rId21"/>
    <p:sldId id="286" r:id="rId22"/>
    <p:sldId id="288" r:id="rId23"/>
    <p:sldId id="279" r:id="rId24"/>
    <p:sldId id="280" r:id="rId25"/>
    <p:sldId id="289" r:id="rId26"/>
    <p:sldId id="290" r:id="rId27"/>
    <p:sldId id="281" r:id="rId28"/>
    <p:sldId id="282" r:id="rId29"/>
    <p:sldId id="291" r:id="rId30"/>
    <p:sldId id="292" r:id="rId31"/>
    <p:sldId id="294" r:id="rId32"/>
    <p:sldId id="295" r:id="rId33"/>
    <p:sldId id="296" r:id="rId34"/>
  </p:sldIdLst>
  <p:sldSz cx="12192000" cy="6858000"/>
  <p:notesSz cx="6858000" cy="9144000"/>
  <p:custDataLst>
    <p:tags r:id="rId37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0FBFE"/>
    <a:srgbClr val="0DBED0"/>
    <a:srgbClr val="0C90AF"/>
    <a:srgbClr val="46F4F6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-49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gs" Target="tags/tag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___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alpha val="1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553-4FD1-8242-C4A83D17F836}"/>
              </c:ext>
            </c:extLst>
          </c:dPt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553-4FD1-8242-C4A83D17F83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blipFill>
              <a:blip xmlns:r="http://schemas.openxmlformats.org/officeDocument/2006/relationships" r:embed="rId3"/>
              <a:stretch>
                <a:fillRect/>
              </a:stretch>
            </a:blipFill>
            <a:ln>
              <a:noFill/>
            </a:ln>
            <a:effectLst/>
          </c:spPr>
          <c:invertIfNegative val="0"/>
          <c:pictureOptions>
            <c:pictureFormat val="stack"/>
          </c:pictureOptions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4553-4FD1-8242-C4A83D17F8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-1607165696"/>
        <c:axId val="-1607147200"/>
      </c:barChart>
      <c:catAx>
        <c:axId val="-160716569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1607147200"/>
        <c:crosses val="autoZero"/>
        <c:auto val="1"/>
        <c:lblAlgn val="ctr"/>
        <c:lblOffset val="100"/>
        <c:noMultiLvlLbl val="0"/>
      </c:catAx>
      <c:valAx>
        <c:axId val="-160714720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16071656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alpha val="1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CD1-4990-A901-74A5BB36CCCD}"/>
              </c:ext>
            </c:extLst>
          </c:dPt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CD1-4990-A901-74A5BB36CCC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blipFill>
              <a:blip xmlns:r="http://schemas.openxmlformats.org/officeDocument/2006/relationships" r:embed="rId3"/>
              <a:stretch>
                <a:fillRect/>
              </a:stretch>
            </a:blipFill>
            <a:ln>
              <a:noFill/>
            </a:ln>
            <a:effectLst/>
          </c:spPr>
          <c:invertIfNegative val="0"/>
          <c:pictureOptions>
            <c:pictureFormat val="stack"/>
          </c:pictureOptions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4.0999999999999996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ACD1-4990-A901-74A5BB36CC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-1607153184"/>
        <c:axId val="-1607150464"/>
      </c:barChart>
      <c:catAx>
        <c:axId val="-160715318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1607150464"/>
        <c:crosses val="autoZero"/>
        <c:auto val="1"/>
        <c:lblAlgn val="ctr"/>
        <c:lblOffset val="100"/>
        <c:noMultiLvlLbl val="0"/>
      </c:catAx>
      <c:valAx>
        <c:axId val="-160715046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16071531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2019/1/16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3367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2019/1/16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68527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33641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65863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23132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55681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57720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34528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16688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04517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15682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05664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21392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88700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42084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7766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25862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6238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050639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24396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401111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080880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911725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739357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045652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568962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37433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572587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274052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711115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930284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71331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58974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628958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75730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A57E226A-C192-43A6-942F-F38A2347A4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2"/>
            <a:ext cx="12192000" cy="685735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B3496B69-7314-4A06-AC26-BE78773EFCA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2"/>
            <a:ext cx="12192000" cy="6857355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ECB8970F-8C08-4FD8-BE4E-D5EB47E9DAE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50" y="552450"/>
            <a:ext cx="11849100" cy="601979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矩形 2"/>
          <p:cNvSpPr/>
          <p:nvPr userDrawn="1"/>
        </p:nvSpPr>
        <p:spPr>
          <a:xfrm>
            <a:off x="0" y="5867553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1800" dirty="0">
                <a:solidFill>
                  <a:schemeClr val="bg1">
                    <a:lumMod val="8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不得将觅知网的</a:t>
            </a:r>
            <a:r>
              <a:rPr lang="en-US" altLang="zh-CN" sz="1800" dirty="0">
                <a:solidFill>
                  <a:schemeClr val="bg1">
                    <a:lumMod val="8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PPT</a:t>
            </a:r>
            <a:r>
              <a:rPr lang="zh-CN" altLang="en-US" sz="1800" dirty="0">
                <a:solidFill>
                  <a:schemeClr val="bg1">
                    <a:lumMod val="8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模板、</a:t>
            </a:r>
            <a:r>
              <a:rPr lang="en-US" altLang="zh-CN" sz="1800" dirty="0">
                <a:solidFill>
                  <a:schemeClr val="bg1">
                    <a:lumMod val="8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PPT</a:t>
            </a:r>
            <a:r>
              <a:rPr lang="zh-CN" altLang="en-US" sz="1800" dirty="0">
                <a:solidFill>
                  <a:schemeClr val="bg1">
                    <a:lumMod val="8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素材，本身用于再出售，或者出租、出借、转让、分销、发布或者作为礼物供他人使用，不得转授权、出卖、转让本协议或者本协议中的权利。</a:t>
            </a:r>
            <a:endParaRPr lang="zh-CN" altLang="en-US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660FE25A-F59E-4A74-B665-864FD89EC2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="" xmlns:a16="http://schemas.microsoft.com/office/drawing/2014/main" id="{1A42CC18-0C10-4C0D-A0F2-E6045AE31D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601D336C-545D-4EB5-97AD-1195B1E10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77337-1161-4CB2-8B69-3E24C9ADD514}" type="datetimeFigureOut">
              <a:rPr lang="zh-CN" altLang="en-US" smtClean="0"/>
              <a:t>2019/1/16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B3F62F5E-1F39-4ED3-9466-620AD89BE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BDAB90C6-7DD8-450C-B97D-289F0B937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D884B-F155-42E3-9801-487CD0C3BEE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4766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audio" Target="../media/media1.mp3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microsoft.com/office/2007/relationships/media" Target="../media/media1.mp3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3.png"/><Relationship Id="rId11" Type="http://schemas.openxmlformats.org/officeDocument/2006/relationships/image" Target="../media/image8.emf"/><Relationship Id="rId5" Type="http://schemas.openxmlformats.org/officeDocument/2006/relationships/notesSlide" Target="../notesSlides/notesSlide1.xml"/><Relationship Id="rId10" Type="http://schemas.openxmlformats.org/officeDocument/2006/relationships/image" Target="../media/image7.emf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6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6.emf"/><Relationship Id="rId4" Type="http://schemas.openxmlformats.org/officeDocument/2006/relationships/image" Target="../media/image7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emf"/><Relationship Id="rId5" Type="http://schemas.openxmlformats.org/officeDocument/2006/relationships/image" Target="../media/image4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emf"/><Relationship Id="rId5" Type="http://schemas.openxmlformats.org/officeDocument/2006/relationships/image" Target="../media/image4.png"/><Relationship Id="rId4" Type="http://schemas.openxmlformats.org/officeDocument/2006/relationships/image" Target="../media/image6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png"/><Relationship Id="rId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emf"/><Relationship Id="rId5" Type="http://schemas.openxmlformats.org/officeDocument/2006/relationships/image" Target="../media/image4.png"/><Relationship Id="rId4" Type="http://schemas.openxmlformats.org/officeDocument/2006/relationships/image" Target="../media/image6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emf"/><Relationship Id="rId5" Type="http://schemas.openxmlformats.org/officeDocument/2006/relationships/image" Target="../media/image4.png"/><Relationship Id="rId4" Type="http://schemas.openxmlformats.org/officeDocument/2006/relationships/image" Target="../media/image6.emf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1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emf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emf"/><Relationship Id="rId4" Type="http://schemas.openxmlformats.org/officeDocument/2006/relationships/notesSlide" Target="../notesSlides/notesSlide33.xml"/><Relationship Id="rId9" Type="http://schemas.openxmlformats.org/officeDocument/2006/relationships/image" Target="../media/image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FE4C66A8-7CA0-4C18-99B0-9C29E59E9AD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8790" y="18143"/>
            <a:ext cx="3523210" cy="685800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1D1F294C-3A94-4405-B3F0-DCE73811900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3523210" cy="6858000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="" xmlns:a16="http://schemas.microsoft.com/office/drawing/2014/main" id="{3C6D7F96-56C8-4486-8880-644E2AE4D6F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6481" y="4604019"/>
            <a:ext cx="5719038" cy="711037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E774A134-E4C2-4A33-B68F-FC23903C94E6}"/>
              </a:ext>
            </a:extLst>
          </p:cNvPr>
          <p:cNvSpPr txBox="1"/>
          <p:nvPr/>
        </p:nvSpPr>
        <p:spPr>
          <a:xfrm>
            <a:off x="2632462" y="2353189"/>
            <a:ext cx="69270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>
                <a:solidFill>
                  <a:srgbClr val="46F4F6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互联网科技行业介绍</a:t>
            </a:r>
            <a:r>
              <a:rPr lang="en-US" altLang="zh-CN" sz="4000" dirty="0" err="1">
                <a:solidFill>
                  <a:srgbClr val="46F4F6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ppt</a:t>
            </a:r>
            <a:r>
              <a:rPr lang="zh-CN" altLang="en-US" sz="4000" dirty="0">
                <a:solidFill>
                  <a:srgbClr val="46F4F6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模板</a:t>
            </a:r>
            <a:endParaRPr lang="zh-CN" altLang="en-US" sz="4000" dirty="0">
              <a:solidFill>
                <a:schemeClr val="bg1"/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80B350A2-AC4F-4337-A17F-ACCC477D9BD7}"/>
              </a:ext>
            </a:extLst>
          </p:cNvPr>
          <p:cNvSpPr txBox="1"/>
          <p:nvPr/>
        </p:nvSpPr>
        <p:spPr>
          <a:xfrm>
            <a:off x="2007758" y="3278690"/>
            <a:ext cx="817648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dirty="0">
                <a:solidFill>
                  <a:srgbClr val="46F4F6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BIG DA</a:t>
            </a:r>
            <a:r>
              <a:rPr lang="en-US" altLang="zh-CN" sz="8000" dirty="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TA ERA</a:t>
            </a:r>
            <a:endParaRPr lang="zh-CN" altLang="en-US" sz="8000" dirty="0">
              <a:solidFill>
                <a:schemeClr val="bg1"/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F17DB6E6-D73A-49C4-A1C9-163C051D8A09}"/>
              </a:ext>
            </a:extLst>
          </p:cNvPr>
          <p:cNvSpPr txBox="1"/>
          <p:nvPr/>
        </p:nvSpPr>
        <p:spPr>
          <a:xfrm>
            <a:off x="4057058" y="4697927"/>
            <a:ext cx="4077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spc="3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科技创新为体验而生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346D8D3D-6037-4D66-AEB2-FFFD5502105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44156" y="635243"/>
            <a:ext cx="732456" cy="108236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68C4D695-E9AB-42CD-A393-C2526BE0ABF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18546" y="635242"/>
            <a:ext cx="786664" cy="1082361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8E12EDE3-FB5C-497E-BD9F-D56F5519888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75460" y="687343"/>
            <a:ext cx="410406" cy="103026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C80E36D7-5DB2-43F8-BEA9-7244E20EEFE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920892" y="633967"/>
            <a:ext cx="732455" cy="1126529"/>
          </a:xfrm>
          <a:prstGeom prst="rect">
            <a:avLst/>
          </a:prstGeom>
        </p:spPr>
      </p:pic>
      <p:pic>
        <p:nvPicPr>
          <p:cNvPr id="9" name="Audio Machine - Breath and Life">
            <a:hlinkClick r:id="" action="ppaction://media"/>
            <a:extLst>
              <a:ext uri="{FF2B5EF4-FFF2-40B4-BE49-F238E27FC236}">
                <a16:creationId xmlns="" xmlns:a16="http://schemas.microsoft.com/office/drawing/2014/main" id="{D4B17F24-EFD5-4D3F-BCFA-7BBAF31DE97D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059190" y="-6096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924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00"/>
    </mc:Choice>
    <mc:Fallback xmlns="">
      <p:transition spd="slow" advTm="350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3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0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6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3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4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12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9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1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2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4" presetID="17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50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75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725"/>
                                </p:stCondLst>
                                <p:childTnLst>
                                  <p:par>
                                    <p:cTn id="34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6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9" dur="500"/>
                                            <p:tgtEl>
                                              <p:spTgt spid="2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40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9"/>
                    </p:tgtEl>
                  </p:cMediaNode>
                </p:audio>
              </p:childTnLst>
            </p:cTn>
          </p:par>
        </p:tnLst>
        <p:bldLst>
          <p:bldP spid="18" grpId="0"/>
          <p:bldP spid="1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3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9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4" presetID="17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50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75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725"/>
                                </p:stCondLst>
                                <p:childTnLst>
                                  <p:par>
                                    <p:cTn id="34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6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9" dur="500"/>
                                            <p:tgtEl>
                                              <p:spTgt spid="2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40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9"/>
                    </p:tgtEl>
                  </p:cMediaNode>
                </p:audio>
              </p:childTnLst>
            </p:cTn>
          </p:par>
        </p:tnLst>
        <p:bldLst>
          <p:bldP spid="18" grpId="0"/>
          <p:bldP spid="19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0287C073-6A1C-47B2-A354-CB7F94860DB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68" t="4613" r="18416" b="66151"/>
          <a:stretch/>
        </p:blipFill>
        <p:spPr>
          <a:xfrm>
            <a:off x="-409575" y="0"/>
            <a:ext cx="13011151" cy="685800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="" xmlns:a16="http://schemas.microsoft.com/office/drawing/2014/main" id="{29889818-CA3E-40A8-8726-574AC2EA9FF2}"/>
              </a:ext>
            </a:extLst>
          </p:cNvPr>
          <p:cNvSpPr/>
          <p:nvPr/>
        </p:nvSpPr>
        <p:spPr>
          <a:xfrm>
            <a:off x="571503" y="1067429"/>
            <a:ext cx="2149013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8800" dirty="0">
                <a:solidFill>
                  <a:srgbClr val="46F4F6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大</a:t>
            </a:r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D101F785-0A45-4D67-B668-D748F11EB450}"/>
              </a:ext>
            </a:extLst>
          </p:cNvPr>
          <p:cNvSpPr/>
          <p:nvPr/>
        </p:nvSpPr>
        <p:spPr>
          <a:xfrm>
            <a:off x="5123935" y="1067429"/>
            <a:ext cx="6648447" cy="32753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+mn-lt"/>
              </a:rPr>
              <a:t>随着云时代的来临，大数据（</a:t>
            </a:r>
            <a:r>
              <a:rPr lang="en-US" altLang="zh-CN" sz="20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+mn-lt"/>
              </a:rPr>
              <a:t>Big data</a:t>
            </a:r>
            <a:r>
              <a:rPr lang="zh-CN" altLang="en-US" sz="20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+mn-lt"/>
              </a:rPr>
              <a:t>）也吸引了越来越多的关注。分析师团队认为，大数据（</a:t>
            </a:r>
            <a:r>
              <a:rPr lang="en-US" altLang="zh-CN" sz="20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+mn-lt"/>
              </a:rPr>
              <a:t>Big data</a:t>
            </a:r>
            <a:r>
              <a:rPr lang="zh-CN" altLang="en-US" sz="20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+mn-lt"/>
              </a:rPr>
              <a:t>）通常用来形容一个公司创造的大量非结构化数据和半结构化数据，这些数据在下载到关系型数据库用于分析时会花费过多时间和金钱。大数据分析常和云计算联系到一起，因为实时的大型数据集分析需要像</a:t>
            </a:r>
            <a:r>
              <a:rPr lang="en-US" altLang="zh-CN" sz="20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+mn-lt"/>
              </a:rPr>
              <a:t>MapReduce</a:t>
            </a:r>
            <a:r>
              <a:rPr lang="zh-CN" altLang="en-US" sz="20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+mn-lt"/>
              </a:rPr>
              <a:t>一样的框架来向数十、数百或甚至数千的电脑分配工作。</a:t>
            </a:r>
            <a:endParaRPr lang="en-US" altLang="zh-CN" sz="2000" dirty="0">
              <a:solidFill>
                <a:schemeClr val="bg1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  <a:cs typeface="+mn-ea"/>
              <a:sym typeface="+mn-lt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C6ED5CFD-1A3A-497C-878D-E55A5A968054}"/>
              </a:ext>
            </a:extLst>
          </p:cNvPr>
          <p:cNvSpPr/>
          <p:nvPr/>
        </p:nvSpPr>
        <p:spPr>
          <a:xfrm>
            <a:off x="865769" y="2962108"/>
            <a:ext cx="298460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4800" dirty="0">
                <a:solidFill>
                  <a:srgbClr val="FFFFFF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BIG </a:t>
            </a:r>
            <a:r>
              <a:rPr lang="en-US" altLang="zh-CN" sz="4800" dirty="0">
                <a:solidFill>
                  <a:srgbClr val="46F4F6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DATA</a:t>
            </a:r>
          </a:p>
        </p:txBody>
      </p: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85A453D1-EF86-4909-BE46-AABDCFFE7568}"/>
              </a:ext>
            </a:extLst>
          </p:cNvPr>
          <p:cNvSpPr/>
          <p:nvPr/>
        </p:nvSpPr>
        <p:spPr>
          <a:xfrm>
            <a:off x="2890035" y="2038154"/>
            <a:ext cx="95410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6000" dirty="0">
                <a:solidFill>
                  <a:srgbClr val="46F4F6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据</a:t>
            </a:r>
            <a:endParaRPr lang="zh-CN" altLang="en-US" dirty="0">
              <a:solidFill>
                <a:srgbClr val="46F4F6"/>
              </a:solidFill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80021C93-FFF5-4239-90FF-5FCB5016BE45}"/>
              </a:ext>
            </a:extLst>
          </p:cNvPr>
          <p:cNvSpPr/>
          <p:nvPr/>
        </p:nvSpPr>
        <p:spPr>
          <a:xfrm>
            <a:off x="2215535" y="1714364"/>
            <a:ext cx="74892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400" dirty="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数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3797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409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9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992E5C97-87B2-4996-800F-C772155EC4C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53"/>
          <a:stretch/>
        </p:blipFill>
        <p:spPr>
          <a:xfrm flipH="1">
            <a:off x="-2629906" y="19339"/>
            <a:ext cx="6096000" cy="6858000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4B1C484D-1BC7-416D-8EBC-BC60DB532C60}"/>
              </a:ext>
            </a:extLst>
          </p:cNvPr>
          <p:cNvGrpSpPr/>
          <p:nvPr/>
        </p:nvGrpSpPr>
        <p:grpSpPr>
          <a:xfrm>
            <a:off x="3994153" y="1430472"/>
            <a:ext cx="865102" cy="865102"/>
            <a:chOff x="912586" y="2178144"/>
            <a:chExt cx="1451429" cy="1451427"/>
          </a:xfrm>
        </p:grpSpPr>
        <p:sp>
          <p:nvSpPr>
            <p:cNvPr id="6" name="椭圆 5">
              <a:extLst>
                <a:ext uri="{FF2B5EF4-FFF2-40B4-BE49-F238E27FC236}">
                  <a16:creationId xmlns="" xmlns:a16="http://schemas.microsoft.com/office/drawing/2014/main" id="{93F48A6A-5814-435D-9EDF-1E9E2C3828C4}"/>
                </a:ext>
              </a:extLst>
            </p:cNvPr>
            <p:cNvSpPr/>
            <p:nvPr/>
          </p:nvSpPr>
          <p:spPr>
            <a:xfrm>
              <a:off x="1040448" y="2306004"/>
              <a:ext cx="1195707" cy="1195706"/>
            </a:xfrm>
            <a:prstGeom prst="ellipse">
              <a:avLst/>
            </a:prstGeom>
            <a:noFill/>
            <a:ln>
              <a:solidFill>
                <a:srgbClr val="10FBFE">
                  <a:alpha val="2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" name="椭圆 6">
              <a:extLst>
                <a:ext uri="{FF2B5EF4-FFF2-40B4-BE49-F238E27FC236}">
                  <a16:creationId xmlns="" xmlns:a16="http://schemas.microsoft.com/office/drawing/2014/main" id="{845CF17F-58C6-4C8F-81AB-A8D8DF1CC2F8}"/>
                </a:ext>
              </a:extLst>
            </p:cNvPr>
            <p:cNvSpPr/>
            <p:nvPr/>
          </p:nvSpPr>
          <p:spPr>
            <a:xfrm>
              <a:off x="1217725" y="2483282"/>
              <a:ext cx="841151" cy="84115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  <a:effectLst>
              <a:outerShdw blurRad="63500" sx="102000" sy="102000" algn="ctr" rotWithShape="0">
                <a:schemeClr val="bg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" name="组合 7">
              <a:extLst>
                <a:ext uri="{FF2B5EF4-FFF2-40B4-BE49-F238E27FC236}">
                  <a16:creationId xmlns="" xmlns:a16="http://schemas.microsoft.com/office/drawing/2014/main" id="{65879E04-DF5A-48BE-ACAC-0B0FBF897788}"/>
                </a:ext>
              </a:extLst>
            </p:cNvPr>
            <p:cNvGrpSpPr/>
            <p:nvPr/>
          </p:nvGrpSpPr>
          <p:grpSpPr>
            <a:xfrm>
              <a:off x="912586" y="2178144"/>
              <a:ext cx="1451429" cy="1451427"/>
              <a:chOff x="912586" y="2178144"/>
              <a:chExt cx="1451429" cy="1451427"/>
            </a:xfrm>
          </p:grpSpPr>
          <p:sp>
            <p:nvSpPr>
              <p:cNvPr id="9" name="任意多边形 35">
                <a:extLst>
                  <a:ext uri="{FF2B5EF4-FFF2-40B4-BE49-F238E27FC236}">
                    <a16:creationId xmlns="" xmlns:a16="http://schemas.microsoft.com/office/drawing/2014/main" id="{4C9C2C51-27AC-4E42-BB7B-D7FD70A3AC86}"/>
                  </a:ext>
                </a:extLst>
              </p:cNvPr>
              <p:cNvSpPr/>
              <p:nvPr/>
            </p:nvSpPr>
            <p:spPr>
              <a:xfrm rot="2700000" flipH="1">
                <a:off x="1437207" y="2178144"/>
                <a:ext cx="402187" cy="402187"/>
              </a:xfrm>
              <a:custGeom>
                <a:avLst/>
                <a:gdLst>
                  <a:gd name="connsiteX0" fmla="*/ 778092 w 1198270"/>
                  <a:gd name="connsiteY0" fmla="*/ 420179 h 1198271"/>
                  <a:gd name="connsiteX1" fmla="*/ 123636 w 1198270"/>
                  <a:gd name="connsiteY1" fmla="*/ 30187 h 1198271"/>
                  <a:gd name="connsiteX2" fmla="*/ 0 w 1198270"/>
                  <a:gd name="connsiteY2" fmla="*/ 0 h 1198271"/>
                  <a:gd name="connsiteX3" fmla="*/ 0 w 1198270"/>
                  <a:gd name="connsiteY3" fmla="*/ 1198270 h 1198271"/>
                  <a:gd name="connsiteX4" fmla="*/ 1198270 w 1198270"/>
                  <a:gd name="connsiteY4" fmla="*/ 1198271 h 1198271"/>
                  <a:gd name="connsiteX5" fmla="*/ 1168084 w 1198270"/>
                  <a:gd name="connsiteY5" fmla="*/ 1074635 h 1198271"/>
                  <a:gd name="connsiteX6" fmla="*/ 778092 w 1198270"/>
                  <a:gd name="connsiteY6" fmla="*/ 420179 h 1198271"/>
                  <a:gd name="connsiteX0" fmla="*/ 0 w 1198270"/>
                  <a:gd name="connsiteY0" fmla="*/ 1198270 h 1289710"/>
                  <a:gd name="connsiteX1" fmla="*/ 1198270 w 1198270"/>
                  <a:gd name="connsiteY1" fmla="*/ 1198271 h 1289710"/>
                  <a:gd name="connsiteX2" fmla="*/ 1168084 w 1198270"/>
                  <a:gd name="connsiteY2" fmla="*/ 1074635 h 1289710"/>
                  <a:gd name="connsiteX3" fmla="*/ 778092 w 1198270"/>
                  <a:gd name="connsiteY3" fmla="*/ 420179 h 1289710"/>
                  <a:gd name="connsiteX4" fmla="*/ 123636 w 1198270"/>
                  <a:gd name="connsiteY4" fmla="*/ 30187 h 1289710"/>
                  <a:gd name="connsiteX5" fmla="*/ 0 w 1198270"/>
                  <a:gd name="connsiteY5" fmla="*/ 0 h 1289710"/>
                  <a:gd name="connsiteX6" fmla="*/ 91440 w 1198270"/>
                  <a:gd name="connsiteY6" fmla="*/ 1289710 h 1289710"/>
                  <a:gd name="connsiteX0" fmla="*/ 1198270 w 1198270"/>
                  <a:gd name="connsiteY0" fmla="*/ 1198271 h 1289710"/>
                  <a:gd name="connsiteX1" fmla="*/ 1168084 w 1198270"/>
                  <a:gd name="connsiteY1" fmla="*/ 1074635 h 1289710"/>
                  <a:gd name="connsiteX2" fmla="*/ 778092 w 1198270"/>
                  <a:gd name="connsiteY2" fmla="*/ 420179 h 1289710"/>
                  <a:gd name="connsiteX3" fmla="*/ 123636 w 1198270"/>
                  <a:gd name="connsiteY3" fmla="*/ 30187 h 1289710"/>
                  <a:gd name="connsiteX4" fmla="*/ 0 w 1198270"/>
                  <a:gd name="connsiteY4" fmla="*/ 0 h 1289710"/>
                  <a:gd name="connsiteX5" fmla="*/ 91440 w 1198270"/>
                  <a:gd name="connsiteY5" fmla="*/ 1289710 h 1289710"/>
                  <a:gd name="connsiteX0" fmla="*/ 1198270 w 1198270"/>
                  <a:gd name="connsiteY0" fmla="*/ 1198271 h 1198271"/>
                  <a:gd name="connsiteX1" fmla="*/ 1168084 w 1198270"/>
                  <a:gd name="connsiteY1" fmla="*/ 1074635 h 1198271"/>
                  <a:gd name="connsiteX2" fmla="*/ 778092 w 1198270"/>
                  <a:gd name="connsiteY2" fmla="*/ 420179 h 1198271"/>
                  <a:gd name="connsiteX3" fmla="*/ 123636 w 1198270"/>
                  <a:gd name="connsiteY3" fmla="*/ 30187 h 1198271"/>
                  <a:gd name="connsiteX4" fmla="*/ 0 w 1198270"/>
                  <a:gd name="connsiteY4" fmla="*/ 0 h 1198271"/>
                  <a:gd name="connsiteX0" fmla="*/ 1168084 w 1168084"/>
                  <a:gd name="connsiteY0" fmla="*/ 1074635 h 1074635"/>
                  <a:gd name="connsiteX1" fmla="*/ 778092 w 1168084"/>
                  <a:gd name="connsiteY1" fmla="*/ 420179 h 1074635"/>
                  <a:gd name="connsiteX2" fmla="*/ 123636 w 1168084"/>
                  <a:gd name="connsiteY2" fmla="*/ 30187 h 1074635"/>
                  <a:gd name="connsiteX3" fmla="*/ 0 w 1168084"/>
                  <a:gd name="connsiteY3" fmla="*/ 0 h 1074635"/>
                  <a:gd name="connsiteX0" fmla="*/ 1044448 w 1044448"/>
                  <a:gd name="connsiteY0" fmla="*/ 1044448 h 1044448"/>
                  <a:gd name="connsiteX1" fmla="*/ 654456 w 1044448"/>
                  <a:gd name="connsiteY1" fmla="*/ 389992 h 1044448"/>
                  <a:gd name="connsiteX2" fmla="*/ 0 w 1044448"/>
                  <a:gd name="connsiteY2" fmla="*/ 0 h 104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44448" h="1044448">
                    <a:moveTo>
                      <a:pt x="1044448" y="1044448"/>
                    </a:moveTo>
                    <a:cubicBezTo>
                      <a:pt x="973540" y="804879"/>
                      <a:pt x="843542" y="579079"/>
                      <a:pt x="654456" y="389992"/>
                    </a:cubicBezTo>
                    <a:cubicBezTo>
                      <a:pt x="465369" y="200905"/>
                      <a:pt x="239568" y="70908"/>
                      <a:pt x="0" y="0"/>
                    </a:cubicBezTo>
                  </a:path>
                </a:pathLst>
              </a:custGeom>
              <a:noFill/>
              <a:ln w="38100">
                <a:solidFill>
                  <a:srgbClr val="10FBF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任意多边形 34">
                <a:extLst>
                  <a:ext uri="{FF2B5EF4-FFF2-40B4-BE49-F238E27FC236}">
                    <a16:creationId xmlns="" xmlns:a16="http://schemas.microsoft.com/office/drawing/2014/main" id="{30CA7FCD-35DB-4023-B76B-CEF646E25096}"/>
                  </a:ext>
                </a:extLst>
              </p:cNvPr>
              <p:cNvSpPr/>
              <p:nvPr/>
            </p:nvSpPr>
            <p:spPr>
              <a:xfrm rot="2700000" flipH="1">
                <a:off x="912586" y="2702764"/>
                <a:ext cx="402187" cy="402187"/>
              </a:xfrm>
              <a:custGeom>
                <a:avLst/>
                <a:gdLst>
                  <a:gd name="connsiteX0" fmla="*/ 1198270 w 1198270"/>
                  <a:gd name="connsiteY0" fmla="*/ 0 h 1198270"/>
                  <a:gd name="connsiteX1" fmla="*/ 0 w 1198270"/>
                  <a:gd name="connsiteY1" fmla="*/ 1 h 1198270"/>
                  <a:gd name="connsiteX2" fmla="*/ 0 w 1198270"/>
                  <a:gd name="connsiteY2" fmla="*/ 1198270 h 1198270"/>
                  <a:gd name="connsiteX3" fmla="*/ 123636 w 1198270"/>
                  <a:gd name="connsiteY3" fmla="*/ 1168084 h 1198270"/>
                  <a:gd name="connsiteX4" fmla="*/ 778092 w 1198270"/>
                  <a:gd name="connsiteY4" fmla="*/ 778092 h 1198270"/>
                  <a:gd name="connsiteX5" fmla="*/ 1168084 w 1198270"/>
                  <a:gd name="connsiteY5" fmla="*/ 123636 h 1198270"/>
                  <a:gd name="connsiteX6" fmla="*/ 1198270 w 1198270"/>
                  <a:gd name="connsiteY6" fmla="*/ 0 h 1198270"/>
                  <a:gd name="connsiteX0" fmla="*/ 1198270 w 1198270"/>
                  <a:gd name="connsiteY0" fmla="*/ 0 h 1198270"/>
                  <a:gd name="connsiteX1" fmla="*/ 0 w 1198270"/>
                  <a:gd name="connsiteY1" fmla="*/ 1198270 h 1198270"/>
                  <a:gd name="connsiteX2" fmla="*/ 123636 w 1198270"/>
                  <a:gd name="connsiteY2" fmla="*/ 1168084 h 1198270"/>
                  <a:gd name="connsiteX3" fmla="*/ 778092 w 1198270"/>
                  <a:gd name="connsiteY3" fmla="*/ 778092 h 1198270"/>
                  <a:gd name="connsiteX4" fmla="*/ 1168084 w 1198270"/>
                  <a:gd name="connsiteY4" fmla="*/ 123636 h 1198270"/>
                  <a:gd name="connsiteX5" fmla="*/ 1198270 w 1198270"/>
                  <a:gd name="connsiteY5" fmla="*/ 0 h 1198270"/>
                  <a:gd name="connsiteX0" fmla="*/ 1074634 w 1074634"/>
                  <a:gd name="connsiteY0" fmla="*/ 0 h 1168084"/>
                  <a:gd name="connsiteX1" fmla="*/ 0 w 1074634"/>
                  <a:gd name="connsiteY1" fmla="*/ 1168084 h 1168084"/>
                  <a:gd name="connsiteX2" fmla="*/ 654456 w 1074634"/>
                  <a:gd name="connsiteY2" fmla="*/ 778092 h 1168084"/>
                  <a:gd name="connsiteX3" fmla="*/ 1044448 w 1074634"/>
                  <a:gd name="connsiteY3" fmla="*/ 123636 h 1168084"/>
                  <a:gd name="connsiteX4" fmla="*/ 1074634 w 1074634"/>
                  <a:gd name="connsiteY4" fmla="*/ 0 h 1168084"/>
                  <a:gd name="connsiteX0" fmla="*/ 1074634 w 1166074"/>
                  <a:gd name="connsiteY0" fmla="*/ 0 h 1168084"/>
                  <a:gd name="connsiteX1" fmla="*/ 0 w 1166074"/>
                  <a:gd name="connsiteY1" fmla="*/ 1168084 h 1168084"/>
                  <a:gd name="connsiteX2" fmla="*/ 654456 w 1166074"/>
                  <a:gd name="connsiteY2" fmla="*/ 778092 h 1168084"/>
                  <a:gd name="connsiteX3" fmla="*/ 1044448 w 1166074"/>
                  <a:gd name="connsiteY3" fmla="*/ 123636 h 1168084"/>
                  <a:gd name="connsiteX4" fmla="*/ 1166074 w 1166074"/>
                  <a:gd name="connsiteY4" fmla="*/ 91440 h 1168084"/>
                  <a:gd name="connsiteX0" fmla="*/ 0 w 1166074"/>
                  <a:gd name="connsiteY0" fmla="*/ 1077480 h 1077480"/>
                  <a:gd name="connsiteX1" fmla="*/ 654456 w 1166074"/>
                  <a:gd name="connsiteY1" fmla="*/ 687488 h 1077480"/>
                  <a:gd name="connsiteX2" fmla="*/ 1044448 w 1166074"/>
                  <a:gd name="connsiteY2" fmla="*/ 33032 h 1077480"/>
                  <a:gd name="connsiteX3" fmla="*/ 1166074 w 1166074"/>
                  <a:gd name="connsiteY3" fmla="*/ 836 h 1077480"/>
                  <a:gd name="connsiteX0" fmla="*/ 0 w 1044448"/>
                  <a:gd name="connsiteY0" fmla="*/ 1044448 h 1044448"/>
                  <a:gd name="connsiteX1" fmla="*/ 654456 w 1044448"/>
                  <a:gd name="connsiteY1" fmla="*/ 654456 h 1044448"/>
                  <a:gd name="connsiteX2" fmla="*/ 1044448 w 1044448"/>
                  <a:gd name="connsiteY2" fmla="*/ 0 h 104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44448" h="1044448">
                    <a:moveTo>
                      <a:pt x="0" y="1044448"/>
                    </a:moveTo>
                    <a:cubicBezTo>
                      <a:pt x="239568" y="973540"/>
                      <a:pt x="465369" y="843543"/>
                      <a:pt x="654456" y="654456"/>
                    </a:cubicBezTo>
                    <a:cubicBezTo>
                      <a:pt x="843543" y="465368"/>
                      <a:pt x="973540" y="239568"/>
                      <a:pt x="1044448" y="0"/>
                    </a:cubicBezTo>
                  </a:path>
                </a:pathLst>
              </a:custGeom>
              <a:noFill/>
              <a:ln w="38100">
                <a:solidFill>
                  <a:srgbClr val="10FBF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任意多边形 33">
                <a:extLst>
                  <a:ext uri="{FF2B5EF4-FFF2-40B4-BE49-F238E27FC236}">
                    <a16:creationId xmlns="" xmlns:a16="http://schemas.microsoft.com/office/drawing/2014/main" id="{2046F263-FADB-4CBD-9057-E2849F815F18}"/>
                  </a:ext>
                </a:extLst>
              </p:cNvPr>
              <p:cNvSpPr/>
              <p:nvPr/>
            </p:nvSpPr>
            <p:spPr>
              <a:xfrm rot="2700000" flipH="1">
                <a:off x="1961828" y="2702764"/>
                <a:ext cx="402187" cy="402187"/>
              </a:xfrm>
              <a:custGeom>
                <a:avLst/>
                <a:gdLst>
                  <a:gd name="connsiteX0" fmla="*/ 1198269 w 1198269"/>
                  <a:gd name="connsiteY0" fmla="*/ 0 h 1198270"/>
                  <a:gd name="connsiteX1" fmla="*/ 1074634 w 1198269"/>
                  <a:gd name="connsiteY1" fmla="*/ 30186 h 1198270"/>
                  <a:gd name="connsiteX2" fmla="*/ 420178 w 1198269"/>
                  <a:gd name="connsiteY2" fmla="*/ 420178 h 1198270"/>
                  <a:gd name="connsiteX3" fmla="*/ 30186 w 1198269"/>
                  <a:gd name="connsiteY3" fmla="*/ 1074634 h 1198270"/>
                  <a:gd name="connsiteX4" fmla="*/ 0 w 1198269"/>
                  <a:gd name="connsiteY4" fmla="*/ 1198270 h 1198270"/>
                  <a:gd name="connsiteX5" fmla="*/ 1198269 w 1198269"/>
                  <a:gd name="connsiteY5" fmla="*/ 1198269 h 1198270"/>
                  <a:gd name="connsiteX6" fmla="*/ 1198269 w 1198269"/>
                  <a:gd name="connsiteY6" fmla="*/ 0 h 1198270"/>
                  <a:gd name="connsiteX0" fmla="*/ 1198269 w 1289709"/>
                  <a:gd name="connsiteY0" fmla="*/ 1198269 h 1289709"/>
                  <a:gd name="connsiteX1" fmla="*/ 1198269 w 1289709"/>
                  <a:gd name="connsiteY1" fmla="*/ 0 h 1289709"/>
                  <a:gd name="connsiteX2" fmla="*/ 1074634 w 1289709"/>
                  <a:gd name="connsiteY2" fmla="*/ 30186 h 1289709"/>
                  <a:gd name="connsiteX3" fmla="*/ 420178 w 1289709"/>
                  <a:gd name="connsiteY3" fmla="*/ 420178 h 1289709"/>
                  <a:gd name="connsiteX4" fmla="*/ 30186 w 1289709"/>
                  <a:gd name="connsiteY4" fmla="*/ 1074634 h 1289709"/>
                  <a:gd name="connsiteX5" fmla="*/ 0 w 1289709"/>
                  <a:gd name="connsiteY5" fmla="*/ 1198270 h 1289709"/>
                  <a:gd name="connsiteX6" fmla="*/ 1289709 w 1289709"/>
                  <a:gd name="connsiteY6" fmla="*/ 1289709 h 1289709"/>
                  <a:gd name="connsiteX0" fmla="*/ 1198269 w 1198269"/>
                  <a:gd name="connsiteY0" fmla="*/ 1198269 h 1198270"/>
                  <a:gd name="connsiteX1" fmla="*/ 1198269 w 1198269"/>
                  <a:gd name="connsiteY1" fmla="*/ 0 h 1198270"/>
                  <a:gd name="connsiteX2" fmla="*/ 1074634 w 1198269"/>
                  <a:gd name="connsiteY2" fmla="*/ 30186 h 1198270"/>
                  <a:gd name="connsiteX3" fmla="*/ 420178 w 1198269"/>
                  <a:gd name="connsiteY3" fmla="*/ 420178 h 1198270"/>
                  <a:gd name="connsiteX4" fmla="*/ 30186 w 1198269"/>
                  <a:gd name="connsiteY4" fmla="*/ 1074634 h 1198270"/>
                  <a:gd name="connsiteX5" fmla="*/ 0 w 1198269"/>
                  <a:gd name="connsiteY5" fmla="*/ 1198270 h 1198270"/>
                  <a:gd name="connsiteX0" fmla="*/ 1198269 w 1198269"/>
                  <a:gd name="connsiteY0" fmla="*/ 0 h 1198270"/>
                  <a:gd name="connsiteX1" fmla="*/ 1074634 w 1198269"/>
                  <a:gd name="connsiteY1" fmla="*/ 30186 h 1198270"/>
                  <a:gd name="connsiteX2" fmla="*/ 420178 w 1198269"/>
                  <a:gd name="connsiteY2" fmla="*/ 420178 h 1198270"/>
                  <a:gd name="connsiteX3" fmla="*/ 30186 w 1198269"/>
                  <a:gd name="connsiteY3" fmla="*/ 1074634 h 1198270"/>
                  <a:gd name="connsiteX4" fmla="*/ 0 w 1198269"/>
                  <a:gd name="connsiteY4" fmla="*/ 1198270 h 1198270"/>
                  <a:gd name="connsiteX0" fmla="*/ 1074634 w 1074634"/>
                  <a:gd name="connsiteY0" fmla="*/ 0 h 1168084"/>
                  <a:gd name="connsiteX1" fmla="*/ 420178 w 1074634"/>
                  <a:gd name="connsiteY1" fmla="*/ 389992 h 1168084"/>
                  <a:gd name="connsiteX2" fmla="*/ 30186 w 1074634"/>
                  <a:gd name="connsiteY2" fmla="*/ 1044448 h 1168084"/>
                  <a:gd name="connsiteX3" fmla="*/ 0 w 1074634"/>
                  <a:gd name="connsiteY3" fmla="*/ 1168084 h 1168084"/>
                  <a:gd name="connsiteX0" fmla="*/ 1044448 w 1044448"/>
                  <a:gd name="connsiteY0" fmla="*/ 0 h 1044448"/>
                  <a:gd name="connsiteX1" fmla="*/ 389992 w 1044448"/>
                  <a:gd name="connsiteY1" fmla="*/ 389992 h 1044448"/>
                  <a:gd name="connsiteX2" fmla="*/ 0 w 1044448"/>
                  <a:gd name="connsiteY2" fmla="*/ 1044448 h 104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44448" h="1044448">
                    <a:moveTo>
                      <a:pt x="1044448" y="0"/>
                    </a:moveTo>
                    <a:cubicBezTo>
                      <a:pt x="804880" y="70908"/>
                      <a:pt x="579079" y="200905"/>
                      <a:pt x="389992" y="389992"/>
                    </a:cubicBezTo>
                    <a:cubicBezTo>
                      <a:pt x="200905" y="579079"/>
                      <a:pt x="70908" y="804879"/>
                      <a:pt x="0" y="1044448"/>
                    </a:cubicBezTo>
                  </a:path>
                </a:pathLst>
              </a:custGeom>
              <a:noFill/>
              <a:ln w="38100">
                <a:solidFill>
                  <a:srgbClr val="10FBF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任意多边形 31">
                <a:extLst>
                  <a:ext uri="{FF2B5EF4-FFF2-40B4-BE49-F238E27FC236}">
                    <a16:creationId xmlns="" xmlns:a16="http://schemas.microsoft.com/office/drawing/2014/main" id="{35CF48D4-7974-4720-B986-6D7AD6B9BC98}"/>
                  </a:ext>
                </a:extLst>
              </p:cNvPr>
              <p:cNvSpPr/>
              <p:nvPr/>
            </p:nvSpPr>
            <p:spPr>
              <a:xfrm rot="2700000" flipH="1">
                <a:off x="1437207" y="3227384"/>
                <a:ext cx="402187" cy="402187"/>
              </a:xfrm>
              <a:custGeom>
                <a:avLst/>
                <a:gdLst>
                  <a:gd name="connsiteX0" fmla="*/ 1198269 w 1198269"/>
                  <a:gd name="connsiteY0" fmla="*/ 0 h 1198269"/>
                  <a:gd name="connsiteX1" fmla="*/ 0 w 1198269"/>
                  <a:gd name="connsiteY1" fmla="*/ 0 h 1198269"/>
                  <a:gd name="connsiteX2" fmla="*/ 30186 w 1198269"/>
                  <a:gd name="connsiteY2" fmla="*/ 123635 h 1198269"/>
                  <a:gd name="connsiteX3" fmla="*/ 420178 w 1198269"/>
                  <a:gd name="connsiteY3" fmla="*/ 778091 h 1198269"/>
                  <a:gd name="connsiteX4" fmla="*/ 1074634 w 1198269"/>
                  <a:gd name="connsiteY4" fmla="*/ 1168083 h 1198269"/>
                  <a:gd name="connsiteX5" fmla="*/ 1198269 w 1198269"/>
                  <a:gd name="connsiteY5" fmla="*/ 1198269 h 1198269"/>
                  <a:gd name="connsiteX6" fmla="*/ 1198269 w 1198269"/>
                  <a:gd name="connsiteY6" fmla="*/ 0 h 1198269"/>
                  <a:gd name="connsiteX0" fmla="*/ 1198269 w 1289709"/>
                  <a:gd name="connsiteY0" fmla="*/ 0 h 1198269"/>
                  <a:gd name="connsiteX1" fmla="*/ 0 w 1289709"/>
                  <a:gd name="connsiteY1" fmla="*/ 0 h 1198269"/>
                  <a:gd name="connsiteX2" fmla="*/ 30186 w 1289709"/>
                  <a:gd name="connsiteY2" fmla="*/ 123635 h 1198269"/>
                  <a:gd name="connsiteX3" fmla="*/ 420178 w 1289709"/>
                  <a:gd name="connsiteY3" fmla="*/ 778091 h 1198269"/>
                  <a:gd name="connsiteX4" fmla="*/ 1074634 w 1289709"/>
                  <a:gd name="connsiteY4" fmla="*/ 1168083 h 1198269"/>
                  <a:gd name="connsiteX5" fmla="*/ 1198269 w 1289709"/>
                  <a:gd name="connsiteY5" fmla="*/ 1198269 h 1198269"/>
                  <a:gd name="connsiteX6" fmla="*/ 1289709 w 1289709"/>
                  <a:gd name="connsiteY6" fmla="*/ 91440 h 1198269"/>
                  <a:gd name="connsiteX0" fmla="*/ 0 w 1289709"/>
                  <a:gd name="connsiteY0" fmla="*/ 0 h 1198269"/>
                  <a:gd name="connsiteX1" fmla="*/ 30186 w 1289709"/>
                  <a:gd name="connsiteY1" fmla="*/ 123635 h 1198269"/>
                  <a:gd name="connsiteX2" fmla="*/ 420178 w 1289709"/>
                  <a:gd name="connsiteY2" fmla="*/ 778091 h 1198269"/>
                  <a:gd name="connsiteX3" fmla="*/ 1074634 w 1289709"/>
                  <a:gd name="connsiteY3" fmla="*/ 1168083 h 1198269"/>
                  <a:gd name="connsiteX4" fmla="*/ 1198269 w 1289709"/>
                  <a:gd name="connsiteY4" fmla="*/ 1198269 h 1198269"/>
                  <a:gd name="connsiteX5" fmla="*/ 1289709 w 1289709"/>
                  <a:gd name="connsiteY5" fmla="*/ 91440 h 1198269"/>
                  <a:gd name="connsiteX0" fmla="*/ 0 w 1198269"/>
                  <a:gd name="connsiteY0" fmla="*/ 0 h 1198269"/>
                  <a:gd name="connsiteX1" fmla="*/ 30186 w 1198269"/>
                  <a:gd name="connsiteY1" fmla="*/ 123635 h 1198269"/>
                  <a:gd name="connsiteX2" fmla="*/ 420178 w 1198269"/>
                  <a:gd name="connsiteY2" fmla="*/ 778091 h 1198269"/>
                  <a:gd name="connsiteX3" fmla="*/ 1074634 w 1198269"/>
                  <a:gd name="connsiteY3" fmla="*/ 1168083 h 1198269"/>
                  <a:gd name="connsiteX4" fmla="*/ 1198269 w 1198269"/>
                  <a:gd name="connsiteY4" fmla="*/ 1198269 h 1198269"/>
                  <a:gd name="connsiteX0" fmla="*/ 0 w 1074634"/>
                  <a:gd name="connsiteY0" fmla="*/ 0 h 1168083"/>
                  <a:gd name="connsiteX1" fmla="*/ 30186 w 1074634"/>
                  <a:gd name="connsiteY1" fmla="*/ 123635 h 1168083"/>
                  <a:gd name="connsiteX2" fmla="*/ 420178 w 1074634"/>
                  <a:gd name="connsiteY2" fmla="*/ 778091 h 1168083"/>
                  <a:gd name="connsiteX3" fmla="*/ 1074634 w 1074634"/>
                  <a:gd name="connsiteY3" fmla="*/ 1168083 h 1168083"/>
                  <a:gd name="connsiteX0" fmla="*/ 0 w 1044448"/>
                  <a:gd name="connsiteY0" fmla="*/ 0 h 1044448"/>
                  <a:gd name="connsiteX1" fmla="*/ 389992 w 1044448"/>
                  <a:gd name="connsiteY1" fmla="*/ 654456 h 1044448"/>
                  <a:gd name="connsiteX2" fmla="*/ 1044448 w 1044448"/>
                  <a:gd name="connsiteY2" fmla="*/ 1044448 h 104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44448" h="1044448">
                    <a:moveTo>
                      <a:pt x="0" y="0"/>
                    </a:moveTo>
                    <a:cubicBezTo>
                      <a:pt x="70908" y="239568"/>
                      <a:pt x="200905" y="465369"/>
                      <a:pt x="389992" y="654456"/>
                    </a:cubicBezTo>
                    <a:cubicBezTo>
                      <a:pt x="579079" y="843542"/>
                      <a:pt x="804879" y="973540"/>
                      <a:pt x="1044448" y="1044448"/>
                    </a:cubicBezTo>
                  </a:path>
                </a:pathLst>
              </a:custGeom>
              <a:noFill/>
              <a:ln w="38100">
                <a:solidFill>
                  <a:srgbClr val="10FBF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37" name="组合 36">
            <a:extLst>
              <a:ext uri="{FF2B5EF4-FFF2-40B4-BE49-F238E27FC236}">
                <a16:creationId xmlns="" xmlns:a16="http://schemas.microsoft.com/office/drawing/2014/main" id="{86487C50-AC3F-45A8-B48E-A2C0EDE1C826}"/>
              </a:ext>
            </a:extLst>
          </p:cNvPr>
          <p:cNvGrpSpPr/>
          <p:nvPr/>
        </p:nvGrpSpPr>
        <p:grpSpPr>
          <a:xfrm>
            <a:off x="5014567" y="1520139"/>
            <a:ext cx="4177032" cy="706450"/>
            <a:chOff x="3967827" y="1440063"/>
            <a:chExt cx="3763010" cy="706450"/>
          </a:xfrm>
        </p:grpSpPr>
        <p:grpSp>
          <p:nvGrpSpPr>
            <p:cNvPr id="38" name="组合 37">
              <a:extLst>
                <a:ext uri="{FF2B5EF4-FFF2-40B4-BE49-F238E27FC236}">
                  <a16:creationId xmlns="" xmlns:a16="http://schemas.microsoft.com/office/drawing/2014/main" id="{CF2CA027-57BB-42CF-8BCE-44A002CBBB64}"/>
                </a:ext>
              </a:extLst>
            </p:cNvPr>
            <p:cNvGrpSpPr/>
            <p:nvPr/>
          </p:nvGrpSpPr>
          <p:grpSpPr>
            <a:xfrm>
              <a:off x="3967827" y="1440063"/>
              <a:ext cx="3763010" cy="706450"/>
              <a:chOff x="1117600" y="1876651"/>
              <a:chExt cx="4911432" cy="922049"/>
            </a:xfrm>
          </p:grpSpPr>
          <p:sp>
            <p:nvSpPr>
              <p:cNvPr id="40" name="矩形 39">
                <a:extLst>
                  <a:ext uri="{FF2B5EF4-FFF2-40B4-BE49-F238E27FC236}">
                    <a16:creationId xmlns="" xmlns:a16="http://schemas.microsoft.com/office/drawing/2014/main" id="{88B30EE7-FE01-46E1-92D9-E7ED0932AB91}"/>
                  </a:ext>
                </a:extLst>
              </p:cNvPr>
              <p:cNvSpPr/>
              <p:nvPr/>
            </p:nvSpPr>
            <p:spPr>
              <a:xfrm>
                <a:off x="1154935" y="1913853"/>
                <a:ext cx="4840546" cy="829146"/>
              </a:xfrm>
              <a:prstGeom prst="rect">
                <a:avLst/>
              </a:prstGeom>
              <a:noFill/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 dirty="0"/>
              </a:p>
            </p:txBody>
          </p:sp>
          <p:sp>
            <p:nvSpPr>
              <p:cNvPr id="41" name="任意多边形 132">
                <a:extLst>
                  <a:ext uri="{FF2B5EF4-FFF2-40B4-BE49-F238E27FC236}">
                    <a16:creationId xmlns="" xmlns:a16="http://schemas.microsoft.com/office/drawing/2014/main" id="{21CCBF13-F1DF-48D9-A15C-57A840C12715}"/>
                  </a:ext>
                </a:extLst>
              </p:cNvPr>
              <p:cNvSpPr/>
              <p:nvPr/>
            </p:nvSpPr>
            <p:spPr>
              <a:xfrm>
                <a:off x="1117600" y="1876651"/>
                <a:ext cx="456179" cy="449402"/>
              </a:xfrm>
              <a:custGeom>
                <a:avLst/>
                <a:gdLst>
                  <a:gd name="connsiteX0" fmla="*/ 76384 w 725149"/>
                  <a:gd name="connsiteY0" fmla="*/ 0 h 714376"/>
                  <a:gd name="connsiteX1" fmla="*/ 212910 w 725149"/>
                  <a:gd name="connsiteY1" fmla="*/ 1519 h 714376"/>
                  <a:gd name="connsiteX2" fmla="*/ 406449 w 725149"/>
                  <a:gd name="connsiteY2" fmla="*/ 1519 h 714376"/>
                  <a:gd name="connsiteX3" fmla="*/ 362726 w 725149"/>
                  <a:gd name="connsiteY3" fmla="*/ 45243 h 714376"/>
                  <a:gd name="connsiteX4" fmla="*/ 693346 w 725149"/>
                  <a:gd name="connsiteY4" fmla="*/ 45244 h 714376"/>
                  <a:gd name="connsiteX5" fmla="*/ 725149 w 725149"/>
                  <a:gd name="connsiteY5" fmla="*/ 77048 h 714376"/>
                  <a:gd name="connsiteX6" fmla="*/ 156851 w 725149"/>
                  <a:gd name="connsiteY6" fmla="*/ 77048 h 714376"/>
                  <a:gd name="connsiteX7" fmla="*/ 75720 w 725149"/>
                  <a:gd name="connsiteY7" fmla="*/ 158178 h 714376"/>
                  <a:gd name="connsiteX8" fmla="*/ 75722 w 725149"/>
                  <a:gd name="connsiteY8" fmla="*/ 681520 h 714376"/>
                  <a:gd name="connsiteX9" fmla="*/ 42866 w 725149"/>
                  <a:gd name="connsiteY9" fmla="*/ 714376 h 714376"/>
                  <a:gd name="connsiteX10" fmla="*/ 42865 w 725149"/>
                  <a:gd name="connsiteY10" fmla="*/ 387498 h 714376"/>
                  <a:gd name="connsiteX11" fmla="*/ 745 w 725149"/>
                  <a:gd name="connsiteY11" fmla="*/ 429618 h 714376"/>
                  <a:gd name="connsiteX12" fmla="*/ 0 w 725149"/>
                  <a:gd name="connsiteY12" fmla="*/ 429619 h 714376"/>
                  <a:gd name="connsiteX13" fmla="*/ 1 w 725149"/>
                  <a:gd name="connsiteY13" fmla="*/ 134343 h 714376"/>
                  <a:gd name="connsiteX14" fmla="*/ 646 w 725149"/>
                  <a:gd name="connsiteY14" fmla="*/ 134343 h 714376"/>
                  <a:gd name="connsiteX15" fmla="*/ 1 w 725149"/>
                  <a:gd name="connsiteY15" fmla="*/ 76381 h 7143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725149" h="714376">
                    <a:moveTo>
                      <a:pt x="76384" y="0"/>
                    </a:moveTo>
                    <a:lnTo>
                      <a:pt x="212910" y="1519"/>
                    </a:lnTo>
                    <a:lnTo>
                      <a:pt x="406449" y="1519"/>
                    </a:lnTo>
                    <a:lnTo>
                      <a:pt x="362726" y="45243"/>
                    </a:lnTo>
                    <a:lnTo>
                      <a:pt x="693346" y="45244"/>
                    </a:lnTo>
                    <a:lnTo>
                      <a:pt x="725149" y="77048"/>
                    </a:lnTo>
                    <a:lnTo>
                      <a:pt x="156851" y="77048"/>
                    </a:lnTo>
                    <a:lnTo>
                      <a:pt x="75720" y="158178"/>
                    </a:lnTo>
                    <a:lnTo>
                      <a:pt x="75722" y="681520"/>
                    </a:lnTo>
                    <a:lnTo>
                      <a:pt x="42866" y="714376"/>
                    </a:lnTo>
                    <a:lnTo>
                      <a:pt x="42865" y="387498"/>
                    </a:lnTo>
                    <a:lnTo>
                      <a:pt x="745" y="429618"/>
                    </a:lnTo>
                    <a:lnTo>
                      <a:pt x="0" y="429619"/>
                    </a:lnTo>
                    <a:lnTo>
                      <a:pt x="1" y="134343"/>
                    </a:lnTo>
                    <a:lnTo>
                      <a:pt x="646" y="134343"/>
                    </a:lnTo>
                    <a:lnTo>
                      <a:pt x="1" y="76381"/>
                    </a:lnTo>
                    <a:close/>
                  </a:path>
                </a:pathLst>
              </a:custGeom>
              <a:solidFill>
                <a:srgbClr val="10FBFE"/>
              </a:solidFill>
              <a:ln>
                <a:noFill/>
              </a:ln>
              <a:effectLst>
                <a:outerShdw blurRad="63500" algn="ctr" rotWithShape="0">
                  <a:srgbClr val="01E2BC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 dirty="0"/>
              </a:p>
            </p:txBody>
          </p:sp>
          <p:sp>
            <p:nvSpPr>
              <p:cNvPr id="43" name="任意多边形 134">
                <a:extLst>
                  <a:ext uri="{FF2B5EF4-FFF2-40B4-BE49-F238E27FC236}">
                    <a16:creationId xmlns="" xmlns:a16="http://schemas.microsoft.com/office/drawing/2014/main" id="{5BA70319-FD3E-4826-9259-08DA2B4AB1B2}"/>
                  </a:ext>
                </a:extLst>
              </p:cNvPr>
              <p:cNvSpPr/>
              <p:nvPr/>
            </p:nvSpPr>
            <p:spPr>
              <a:xfrm flipV="1">
                <a:off x="1117600" y="2349298"/>
                <a:ext cx="456179" cy="449402"/>
              </a:xfrm>
              <a:custGeom>
                <a:avLst/>
                <a:gdLst>
                  <a:gd name="connsiteX0" fmla="*/ 76384 w 725149"/>
                  <a:gd name="connsiteY0" fmla="*/ 0 h 714376"/>
                  <a:gd name="connsiteX1" fmla="*/ 212910 w 725149"/>
                  <a:gd name="connsiteY1" fmla="*/ 1519 h 714376"/>
                  <a:gd name="connsiteX2" fmla="*/ 406449 w 725149"/>
                  <a:gd name="connsiteY2" fmla="*/ 1519 h 714376"/>
                  <a:gd name="connsiteX3" fmla="*/ 362726 w 725149"/>
                  <a:gd name="connsiteY3" fmla="*/ 45243 h 714376"/>
                  <a:gd name="connsiteX4" fmla="*/ 693346 w 725149"/>
                  <a:gd name="connsiteY4" fmla="*/ 45244 h 714376"/>
                  <a:gd name="connsiteX5" fmla="*/ 725149 w 725149"/>
                  <a:gd name="connsiteY5" fmla="*/ 77048 h 714376"/>
                  <a:gd name="connsiteX6" fmla="*/ 156851 w 725149"/>
                  <a:gd name="connsiteY6" fmla="*/ 77048 h 714376"/>
                  <a:gd name="connsiteX7" fmla="*/ 75720 w 725149"/>
                  <a:gd name="connsiteY7" fmla="*/ 158178 h 714376"/>
                  <a:gd name="connsiteX8" fmla="*/ 75722 w 725149"/>
                  <a:gd name="connsiteY8" fmla="*/ 681520 h 714376"/>
                  <a:gd name="connsiteX9" fmla="*/ 42866 w 725149"/>
                  <a:gd name="connsiteY9" fmla="*/ 714376 h 714376"/>
                  <a:gd name="connsiteX10" fmla="*/ 42865 w 725149"/>
                  <a:gd name="connsiteY10" fmla="*/ 387498 h 714376"/>
                  <a:gd name="connsiteX11" fmla="*/ 745 w 725149"/>
                  <a:gd name="connsiteY11" fmla="*/ 429618 h 714376"/>
                  <a:gd name="connsiteX12" fmla="*/ 0 w 725149"/>
                  <a:gd name="connsiteY12" fmla="*/ 429619 h 714376"/>
                  <a:gd name="connsiteX13" fmla="*/ 1 w 725149"/>
                  <a:gd name="connsiteY13" fmla="*/ 134343 h 714376"/>
                  <a:gd name="connsiteX14" fmla="*/ 646 w 725149"/>
                  <a:gd name="connsiteY14" fmla="*/ 134343 h 714376"/>
                  <a:gd name="connsiteX15" fmla="*/ 1 w 725149"/>
                  <a:gd name="connsiteY15" fmla="*/ 76381 h 7143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725149" h="714376">
                    <a:moveTo>
                      <a:pt x="76384" y="0"/>
                    </a:moveTo>
                    <a:lnTo>
                      <a:pt x="212910" y="1519"/>
                    </a:lnTo>
                    <a:lnTo>
                      <a:pt x="406449" y="1519"/>
                    </a:lnTo>
                    <a:lnTo>
                      <a:pt x="362726" y="45243"/>
                    </a:lnTo>
                    <a:lnTo>
                      <a:pt x="693346" y="45244"/>
                    </a:lnTo>
                    <a:lnTo>
                      <a:pt x="725149" y="77048"/>
                    </a:lnTo>
                    <a:lnTo>
                      <a:pt x="156851" y="77048"/>
                    </a:lnTo>
                    <a:lnTo>
                      <a:pt x="75720" y="158178"/>
                    </a:lnTo>
                    <a:lnTo>
                      <a:pt x="75722" y="681520"/>
                    </a:lnTo>
                    <a:lnTo>
                      <a:pt x="42866" y="714376"/>
                    </a:lnTo>
                    <a:lnTo>
                      <a:pt x="42865" y="387498"/>
                    </a:lnTo>
                    <a:lnTo>
                      <a:pt x="745" y="429618"/>
                    </a:lnTo>
                    <a:lnTo>
                      <a:pt x="0" y="429619"/>
                    </a:lnTo>
                    <a:lnTo>
                      <a:pt x="1" y="134343"/>
                    </a:lnTo>
                    <a:lnTo>
                      <a:pt x="646" y="134343"/>
                    </a:lnTo>
                    <a:lnTo>
                      <a:pt x="1" y="76381"/>
                    </a:lnTo>
                    <a:close/>
                  </a:path>
                </a:pathLst>
              </a:custGeom>
              <a:solidFill>
                <a:srgbClr val="10FBFE"/>
              </a:solidFill>
              <a:ln>
                <a:noFill/>
              </a:ln>
              <a:effectLst>
                <a:outerShdw blurRad="63500" algn="ctr" rotWithShape="0">
                  <a:srgbClr val="01E2BC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95" name="任意多边形 133">
                <a:extLst>
                  <a:ext uri="{FF2B5EF4-FFF2-40B4-BE49-F238E27FC236}">
                    <a16:creationId xmlns="" xmlns:a16="http://schemas.microsoft.com/office/drawing/2014/main" id="{14F798BC-9CE2-479A-9202-BE7FF6AB8615}"/>
                  </a:ext>
                </a:extLst>
              </p:cNvPr>
              <p:cNvSpPr/>
              <p:nvPr/>
            </p:nvSpPr>
            <p:spPr>
              <a:xfrm flipH="1">
                <a:off x="5572853" y="1876651"/>
                <a:ext cx="456179" cy="449402"/>
              </a:xfrm>
              <a:custGeom>
                <a:avLst/>
                <a:gdLst>
                  <a:gd name="connsiteX0" fmla="*/ 76384 w 725149"/>
                  <a:gd name="connsiteY0" fmla="*/ 0 h 714376"/>
                  <a:gd name="connsiteX1" fmla="*/ 212910 w 725149"/>
                  <a:gd name="connsiteY1" fmla="*/ 1519 h 714376"/>
                  <a:gd name="connsiteX2" fmla="*/ 406449 w 725149"/>
                  <a:gd name="connsiteY2" fmla="*/ 1519 h 714376"/>
                  <a:gd name="connsiteX3" fmla="*/ 362726 w 725149"/>
                  <a:gd name="connsiteY3" fmla="*/ 45243 h 714376"/>
                  <a:gd name="connsiteX4" fmla="*/ 693346 w 725149"/>
                  <a:gd name="connsiteY4" fmla="*/ 45244 h 714376"/>
                  <a:gd name="connsiteX5" fmla="*/ 725149 w 725149"/>
                  <a:gd name="connsiteY5" fmla="*/ 77048 h 714376"/>
                  <a:gd name="connsiteX6" fmla="*/ 156851 w 725149"/>
                  <a:gd name="connsiteY6" fmla="*/ 77048 h 714376"/>
                  <a:gd name="connsiteX7" fmla="*/ 75720 w 725149"/>
                  <a:gd name="connsiteY7" fmla="*/ 158178 h 714376"/>
                  <a:gd name="connsiteX8" fmla="*/ 75722 w 725149"/>
                  <a:gd name="connsiteY8" fmla="*/ 681520 h 714376"/>
                  <a:gd name="connsiteX9" fmla="*/ 42866 w 725149"/>
                  <a:gd name="connsiteY9" fmla="*/ 714376 h 714376"/>
                  <a:gd name="connsiteX10" fmla="*/ 42865 w 725149"/>
                  <a:gd name="connsiteY10" fmla="*/ 387498 h 714376"/>
                  <a:gd name="connsiteX11" fmla="*/ 745 w 725149"/>
                  <a:gd name="connsiteY11" fmla="*/ 429618 h 714376"/>
                  <a:gd name="connsiteX12" fmla="*/ 0 w 725149"/>
                  <a:gd name="connsiteY12" fmla="*/ 429619 h 714376"/>
                  <a:gd name="connsiteX13" fmla="*/ 1 w 725149"/>
                  <a:gd name="connsiteY13" fmla="*/ 134343 h 714376"/>
                  <a:gd name="connsiteX14" fmla="*/ 646 w 725149"/>
                  <a:gd name="connsiteY14" fmla="*/ 134343 h 714376"/>
                  <a:gd name="connsiteX15" fmla="*/ 1 w 725149"/>
                  <a:gd name="connsiteY15" fmla="*/ 76381 h 7143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725149" h="714376">
                    <a:moveTo>
                      <a:pt x="76384" y="0"/>
                    </a:moveTo>
                    <a:lnTo>
                      <a:pt x="212910" y="1519"/>
                    </a:lnTo>
                    <a:lnTo>
                      <a:pt x="406449" y="1519"/>
                    </a:lnTo>
                    <a:lnTo>
                      <a:pt x="362726" y="45243"/>
                    </a:lnTo>
                    <a:lnTo>
                      <a:pt x="693346" y="45244"/>
                    </a:lnTo>
                    <a:lnTo>
                      <a:pt x="725149" y="77048"/>
                    </a:lnTo>
                    <a:lnTo>
                      <a:pt x="156851" y="77048"/>
                    </a:lnTo>
                    <a:lnTo>
                      <a:pt x="75720" y="158178"/>
                    </a:lnTo>
                    <a:lnTo>
                      <a:pt x="75722" y="681520"/>
                    </a:lnTo>
                    <a:lnTo>
                      <a:pt x="42866" y="714376"/>
                    </a:lnTo>
                    <a:lnTo>
                      <a:pt x="42865" y="387498"/>
                    </a:lnTo>
                    <a:lnTo>
                      <a:pt x="745" y="429618"/>
                    </a:lnTo>
                    <a:lnTo>
                      <a:pt x="0" y="429619"/>
                    </a:lnTo>
                    <a:lnTo>
                      <a:pt x="1" y="134343"/>
                    </a:lnTo>
                    <a:lnTo>
                      <a:pt x="646" y="134343"/>
                    </a:lnTo>
                    <a:lnTo>
                      <a:pt x="1" y="76381"/>
                    </a:lnTo>
                    <a:close/>
                  </a:path>
                </a:pathLst>
              </a:custGeom>
              <a:solidFill>
                <a:srgbClr val="10FBFE"/>
              </a:solidFill>
              <a:ln>
                <a:noFill/>
              </a:ln>
              <a:effectLst>
                <a:outerShdw blurRad="63500" algn="ctr" rotWithShape="0">
                  <a:srgbClr val="01E2BC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96" name="任意多边形 135">
                <a:extLst>
                  <a:ext uri="{FF2B5EF4-FFF2-40B4-BE49-F238E27FC236}">
                    <a16:creationId xmlns="" xmlns:a16="http://schemas.microsoft.com/office/drawing/2014/main" id="{0A62A958-954C-4D49-9ECE-C35074FBBF28}"/>
                  </a:ext>
                </a:extLst>
              </p:cNvPr>
              <p:cNvSpPr/>
              <p:nvPr/>
            </p:nvSpPr>
            <p:spPr>
              <a:xfrm flipH="1" flipV="1">
                <a:off x="5572853" y="2349298"/>
                <a:ext cx="456179" cy="449402"/>
              </a:xfrm>
              <a:custGeom>
                <a:avLst/>
                <a:gdLst>
                  <a:gd name="connsiteX0" fmla="*/ 76384 w 725149"/>
                  <a:gd name="connsiteY0" fmla="*/ 0 h 714376"/>
                  <a:gd name="connsiteX1" fmla="*/ 212910 w 725149"/>
                  <a:gd name="connsiteY1" fmla="*/ 1519 h 714376"/>
                  <a:gd name="connsiteX2" fmla="*/ 406449 w 725149"/>
                  <a:gd name="connsiteY2" fmla="*/ 1519 h 714376"/>
                  <a:gd name="connsiteX3" fmla="*/ 362726 w 725149"/>
                  <a:gd name="connsiteY3" fmla="*/ 45243 h 714376"/>
                  <a:gd name="connsiteX4" fmla="*/ 693346 w 725149"/>
                  <a:gd name="connsiteY4" fmla="*/ 45244 h 714376"/>
                  <a:gd name="connsiteX5" fmla="*/ 725149 w 725149"/>
                  <a:gd name="connsiteY5" fmla="*/ 77048 h 714376"/>
                  <a:gd name="connsiteX6" fmla="*/ 156851 w 725149"/>
                  <a:gd name="connsiteY6" fmla="*/ 77048 h 714376"/>
                  <a:gd name="connsiteX7" fmla="*/ 75720 w 725149"/>
                  <a:gd name="connsiteY7" fmla="*/ 158178 h 714376"/>
                  <a:gd name="connsiteX8" fmla="*/ 75722 w 725149"/>
                  <a:gd name="connsiteY8" fmla="*/ 681520 h 714376"/>
                  <a:gd name="connsiteX9" fmla="*/ 42866 w 725149"/>
                  <a:gd name="connsiteY9" fmla="*/ 714376 h 714376"/>
                  <a:gd name="connsiteX10" fmla="*/ 42865 w 725149"/>
                  <a:gd name="connsiteY10" fmla="*/ 387498 h 714376"/>
                  <a:gd name="connsiteX11" fmla="*/ 745 w 725149"/>
                  <a:gd name="connsiteY11" fmla="*/ 429618 h 714376"/>
                  <a:gd name="connsiteX12" fmla="*/ 0 w 725149"/>
                  <a:gd name="connsiteY12" fmla="*/ 429619 h 714376"/>
                  <a:gd name="connsiteX13" fmla="*/ 1 w 725149"/>
                  <a:gd name="connsiteY13" fmla="*/ 134343 h 714376"/>
                  <a:gd name="connsiteX14" fmla="*/ 646 w 725149"/>
                  <a:gd name="connsiteY14" fmla="*/ 134343 h 714376"/>
                  <a:gd name="connsiteX15" fmla="*/ 1 w 725149"/>
                  <a:gd name="connsiteY15" fmla="*/ 76381 h 7143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725149" h="714376">
                    <a:moveTo>
                      <a:pt x="76384" y="0"/>
                    </a:moveTo>
                    <a:lnTo>
                      <a:pt x="212910" y="1519"/>
                    </a:lnTo>
                    <a:lnTo>
                      <a:pt x="406449" y="1519"/>
                    </a:lnTo>
                    <a:lnTo>
                      <a:pt x="362726" y="45243"/>
                    </a:lnTo>
                    <a:lnTo>
                      <a:pt x="693346" y="45244"/>
                    </a:lnTo>
                    <a:lnTo>
                      <a:pt x="725149" y="77048"/>
                    </a:lnTo>
                    <a:lnTo>
                      <a:pt x="156851" y="77048"/>
                    </a:lnTo>
                    <a:lnTo>
                      <a:pt x="75720" y="158178"/>
                    </a:lnTo>
                    <a:lnTo>
                      <a:pt x="75722" y="681520"/>
                    </a:lnTo>
                    <a:lnTo>
                      <a:pt x="42866" y="714376"/>
                    </a:lnTo>
                    <a:lnTo>
                      <a:pt x="42865" y="387498"/>
                    </a:lnTo>
                    <a:lnTo>
                      <a:pt x="745" y="429618"/>
                    </a:lnTo>
                    <a:lnTo>
                      <a:pt x="0" y="429619"/>
                    </a:lnTo>
                    <a:lnTo>
                      <a:pt x="1" y="134343"/>
                    </a:lnTo>
                    <a:lnTo>
                      <a:pt x="646" y="134343"/>
                    </a:lnTo>
                    <a:lnTo>
                      <a:pt x="1" y="76381"/>
                    </a:lnTo>
                    <a:close/>
                  </a:path>
                </a:pathLst>
              </a:custGeom>
              <a:solidFill>
                <a:srgbClr val="10FBFE"/>
              </a:solidFill>
              <a:ln>
                <a:noFill/>
              </a:ln>
              <a:effectLst>
                <a:outerShdw blurRad="63500" algn="ctr" rotWithShape="0">
                  <a:srgbClr val="01E2BC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/>
              </a:p>
            </p:txBody>
          </p:sp>
        </p:grpSp>
        <p:sp>
          <p:nvSpPr>
            <p:cNvPr id="39" name="TextBox 31">
              <a:extLst>
                <a:ext uri="{FF2B5EF4-FFF2-40B4-BE49-F238E27FC236}">
                  <a16:creationId xmlns="" xmlns:a16="http://schemas.microsoft.com/office/drawing/2014/main" id="{24531768-3E55-4A1E-907B-9A287CB2803B}"/>
                </a:ext>
              </a:extLst>
            </p:cNvPr>
            <p:cNvSpPr txBox="1"/>
            <p:nvPr/>
          </p:nvSpPr>
          <p:spPr>
            <a:xfrm flipH="1">
              <a:off x="4267815" y="1553550"/>
              <a:ext cx="2513617" cy="461665"/>
            </a:xfrm>
            <a:prstGeom prst="rect">
              <a:avLst/>
            </a:prstGeom>
            <a:noFill/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itchFamily="34" charset="0"/>
                  <a:ea typeface="微软雅黑" pitchFamily="34" charset="-122"/>
                </a:defRPr>
              </a:lvl1pPr>
            </a:lstStyle>
            <a:p>
              <a:pPr defTabSz="685891">
                <a:lnSpc>
                  <a:spcPct val="100000"/>
                </a:lnSpc>
                <a:defRPr/>
              </a:pPr>
              <a:r>
                <a:rPr lang="zh-CN" altLang="en-US" sz="2400" b="0" dirty="0">
                  <a:solidFill>
                    <a:srgbClr val="10FBFE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Times New Roman" pitchFamily="18" charset="0"/>
                </a:rPr>
                <a:t>大数据是什么？</a:t>
              </a:r>
            </a:p>
          </p:txBody>
        </p:sp>
      </p:grpSp>
      <p:sp>
        <p:nvSpPr>
          <p:cNvPr id="69" name="TextBox 31">
            <a:extLst>
              <a:ext uri="{FF2B5EF4-FFF2-40B4-BE49-F238E27FC236}">
                <a16:creationId xmlns="" xmlns:a16="http://schemas.microsoft.com/office/drawing/2014/main" id="{FD71FA14-8F76-4836-891F-A913FAF27AD7}"/>
              </a:ext>
            </a:extLst>
          </p:cNvPr>
          <p:cNvSpPr txBox="1"/>
          <p:nvPr/>
        </p:nvSpPr>
        <p:spPr>
          <a:xfrm flipH="1">
            <a:off x="4176024" y="1629884"/>
            <a:ext cx="513241" cy="46166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 defTabSz="685891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rgbClr val="10FBFE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cs typeface="Times New Roman" pitchFamily="18" charset="0"/>
              </a:rPr>
              <a:t>01</a:t>
            </a:r>
            <a:endParaRPr lang="zh-CN" altLang="en-US" sz="2400" dirty="0">
              <a:solidFill>
                <a:srgbClr val="10FBFE"/>
              </a:solidFill>
              <a:effectLst>
                <a:outerShdw blurRad="266700" algn="tl" rotWithShape="0">
                  <a:schemeClr val="tx2">
                    <a:lumMod val="40000"/>
                    <a:lumOff val="60000"/>
                    <a:alpha val="55000"/>
                  </a:schemeClr>
                </a:outerShdw>
              </a:effectLst>
              <a:cs typeface="Times New Roman" pitchFamily="18" charset="0"/>
            </a:endParaRPr>
          </a:p>
        </p:txBody>
      </p:sp>
      <p:sp>
        <p:nvSpPr>
          <p:cNvPr id="90" name="TextBox 31">
            <a:extLst>
              <a:ext uri="{FF2B5EF4-FFF2-40B4-BE49-F238E27FC236}">
                <a16:creationId xmlns="" xmlns:a16="http://schemas.microsoft.com/office/drawing/2014/main" id="{C098832E-E1B0-4F4E-888C-AFE41CC560B5}"/>
              </a:ext>
            </a:extLst>
          </p:cNvPr>
          <p:cNvSpPr txBox="1"/>
          <p:nvPr/>
        </p:nvSpPr>
        <p:spPr>
          <a:xfrm flipH="1">
            <a:off x="1152403" y="1103923"/>
            <a:ext cx="2586735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defTabSz="685891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bg1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cs typeface="Times New Roman" pitchFamily="18" charset="0"/>
              </a:rPr>
              <a:t>CONTENTS</a:t>
            </a:r>
            <a:endParaRPr lang="zh-CN" altLang="en-US" dirty="0">
              <a:solidFill>
                <a:schemeClr val="bg1"/>
              </a:solidFill>
              <a:effectLst>
                <a:outerShdw blurRad="266700" algn="tl" rotWithShape="0">
                  <a:schemeClr val="tx2">
                    <a:lumMod val="40000"/>
                    <a:lumOff val="60000"/>
                    <a:alpha val="55000"/>
                  </a:schemeClr>
                </a:outerShdw>
              </a:effectLst>
              <a:cs typeface="Times New Roman" pitchFamily="18" charset="0"/>
            </a:endParaRPr>
          </a:p>
        </p:txBody>
      </p:sp>
      <p:grpSp>
        <p:nvGrpSpPr>
          <p:cNvPr id="97" name="组合 96">
            <a:extLst>
              <a:ext uri="{FF2B5EF4-FFF2-40B4-BE49-F238E27FC236}">
                <a16:creationId xmlns="" xmlns:a16="http://schemas.microsoft.com/office/drawing/2014/main" id="{778595E5-B10A-4B25-BFBE-3F8C96250DDC}"/>
              </a:ext>
            </a:extLst>
          </p:cNvPr>
          <p:cNvGrpSpPr/>
          <p:nvPr/>
        </p:nvGrpSpPr>
        <p:grpSpPr>
          <a:xfrm>
            <a:off x="3994153" y="2337829"/>
            <a:ext cx="865102" cy="865102"/>
            <a:chOff x="912586" y="2178144"/>
            <a:chExt cx="1451429" cy="1451427"/>
          </a:xfrm>
        </p:grpSpPr>
        <p:sp>
          <p:nvSpPr>
            <p:cNvPr id="98" name="椭圆 97">
              <a:extLst>
                <a:ext uri="{FF2B5EF4-FFF2-40B4-BE49-F238E27FC236}">
                  <a16:creationId xmlns="" xmlns:a16="http://schemas.microsoft.com/office/drawing/2014/main" id="{FF8FEB8E-6748-49EB-8768-D8E2B41323B0}"/>
                </a:ext>
              </a:extLst>
            </p:cNvPr>
            <p:cNvSpPr/>
            <p:nvPr/>
          </p:nvSpPr>
          <p:spPr>
            <a:xfrm>
              <a:off x="1040448" y="2306004"/>
              <a:ext cx="1195707" cy="1195706"/>
            </a:xfrm>
            <a:prstGeom prst="ellipse">
              <a:avLst/>
            </a:prstGeom>
            <a:noFill/>
            <a:ln>
              <a:solidFill>
                <a:srgbClr val="10FBFE">
                  <a:alpha val="2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9" name="椭圆 98">
              <a:extLst>
                <a:ext uri="{FF2B5EF4-FFF2-40B4-BE49-F238E27FC236}">
                  <a16:creationId xmlns="" xmlns:a16="http://schemas.microsoft.com/office/drawing/2014/main" id="{127C342F-40C3-44E4-B1A6-157E81A07E91}"/>
                </a:ext>
              </a:extLst>
            </p:cNvPr>
            <p:cNvSpPr/>
            <p:nvPr/>
          </p:nvSpPr>
          <p:spPr>
            <a:xfrm>
              <a:off x="1217725" y="2483282"/>
              <a:ext cx="841151" cy="84115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  <a:effectLst>
              <a:outerShdw blurRad="63500" sx="102000" sy="102000" algn="ctr" rotWithShape="0">
                <a:schemeClr val="bg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00" name="组合 99">
              <a:extLst>
                <a:ext uri="{FF2B5EF4-FFF2-40B4-BE49-F238E27FC236}">
                  <a16:creationId xmlns="" xmlns:a16="http://schemas.microsoft.com/office/drawing/2014/main" id="{629B2999-9A4A-4491-9BB8-7F0831A85893}"/>
                </a:ext>
              </a:extLst>
            </p:cNvPr>
            <p:cNvGrpSpPr/>
            <p:nvPr/>
          </p:nvGrpSpPr>
          <p:grpSpPr>
            <a:xfrm>
              <a:off x="912586" y="2178144"/>
              <a:ext cx="1451429" cy="1451427"/>
              <a:chOff x="912586" y="2178144"/>
              <a:chExt cx="1451429" cy="1451427"/>
            </a:xfrm>
          </p:grpSpPr>
          <p:sp>
            <p:nvSpPr>
              <p:cNvPr id="101" name="任意多边形 35">
                <a:extLst>
                  <a:ext uri="{FF2B5EF4-FFF2-40B4-BE49-F238E27FC236}">
                    <a16:creationId xmlns="" xmlns:a16="http://schemas.microsoft.com/office/drawing/2014/main" id="{6994197A-D3AD-49E2-9E22-CAA99512E91F}"/>
                  </a:ext>
                </a:extLst>
              </p:cNvPr>
              <p:cNvSpPr/>
              <p:nvPr/>
            </p:nvSpPr>
            <p:spPr>
              <a:xfrm rot="2700000" flipH="1">
                <a:off x="1437207" y="2178144"/>
                <a:ext cx="402187" cy="402187"/>
              </a:xfrm>
              <a:custGeom>
                <a:avLst/>
                <a:gdLst>
                  <a:gd name="connsiteX0" fmla="*/ 778092 w 1198270"/>
                  <a:gd name="connsiteY0" fmla="*/ 420179 h 1198271"/>
                  <a:gd name="connsiteX1" fmla="*/ 123636 w 1198270"/>
                  <a:gd name="connsiteY1" fmla="*/ 30187 h 1198271"/>
                  <a:gd name="connsiteX2" fmla="*/ 0 w 1198270"/>
                  <a:gd name="connsiteY2" fmla="*/ 0 h 1198271"/>
                  <a:gd name="connsiteX3" fmla="*/ 0 w 1198270"/>
                  <a:gd name="connsiteY3" fmla="*/ 1198270 h 1198271"/>
                  <a:gd name="connsiteX4" fmla="*/ 1198270 w 1198270"/>
                  <a:gd name="connsiteY4" fmla="*/ 1198271 h 1198271"/>
                  <a:gd name="connsiteX5" fmla="*/ 1168084 w 1198270"/>
                  <a:gd name="connsiteY5" fmla="*/ 1074635 h 1198271"/>
                  <a:gd name="connsiteX6" fmla="*/ 778092 w 1198270"/>
                  <a:gd name="connsiteY6" fmla="*/ 420179 h 1198271"/>
                  <a:gd name="connsiteX0" fmla="*/ 0 w 1198270"/>
                  <a:gd name="connsiteY0" fmla="*/ 1198270 h 1289710"/>
                  <a:gd name="connsiteX1" fmla="*/ 1198270 w 1198270"/>
                  <a:gd name="connsiteY1" fmla="*/ 1198271 h 1289710"/>
                  <a:gd name="connsiteX2" fmla="*/ 1168084 w 1198270"/>
                  <a:gd name="connsiteY2" fmla="*/ 1074635 h 1289710"/>
                  <a:gd name="connsiteX3" fmla="*/ 778092 w 1198270"/>
                  <a:gd name="connsiteY3" fmla="*/ 420179 h 1289710"/>
                  <a:gd name="connsiteX4" fmla="*/ 123636 w 1198270"/>
                  <a:gd name="connsiteY4" fmla="*/ 30187 h 1289710"/>
                  <a:gd name="connsiteX5" fmla="*/ 0 w 1198270"/>
                  <a:gd name="connsiteY5" fmla="*/ 0 h 1289710"/>
                  <a:gd name="connsiteX6" fmla="*/ 91440 w 1198270"/>
                  <a:gd name="connsiteY6" fmla="*/ 1289710 h 1289710"/>
                  <a:gd name="connsiteX0" fmla="*/ 1198270 w 1198270"/>
                  <a:gd name="connsiteY0" fmla="*/ 1198271 h 1289710"/>
                  <a:gd name="connsiteX1" fmla="*/ 1168084 w 1198270"/>
                  <a:gd name="connsiteY1" fmla="*/ 1074635 h 1289710"/>
                  <a:gd name="connsiteX2" fmla="*/ 778092 w 1198270"/>
                  <a:gd name="connsiteY2" fmla="*/ 420179 h 1289710"/>
                  <a:gd name="connsiteX3" fmla="*/ 123636 w 1198270"/>
                  <a:gd name="connsiteY3" fmla="*/ 30187 h 1289710"/>
                  <a:gd name="connsiteX4" fmla="*/ 0 w 1198270"/>
                  <a:gd name="connsiteY4" fmla="*/ 0 h 1289710"/>
                  <a:gd name="connsiteX5" fmla="*/ 91440 w 1198270"/>
                  <a:gd name="connsiteY5" fmla="*/ 1289710 h 1289710"/>
                  <a:gd name="connsiteX0" fmla="*/ 1198270 w 1198270"/>
                  <a:gd name="connsiteY0" fmla="*/ 1198271 h 1198271"/>
                  <a:gd name="connsiteX1" fmla="*/ 1168084 w 1198270"/>
                  <a:gd name="connsiteY1" fmla="*/ 1074635 h 1198271"/>
                  <a:gd name="connsiteX2" fmla="*/ 778092 w 1198270"/>
                  <a:gd name="connsiteY2" fmla="*/ 420179 h 1198271"/>
                  <a:gd name="connsiteX3" fmla="*/ 123636 w 1198270"/>
                  <a:gd name="connsiteY3" fmla="*/ 30187 h 1198271"/>
                  <a:gd name="connsiteX4" fmla="*/ 0 w 1198270"/>
                  <a:gd name="connsiteY4" fmla="*/ 0 h 1198271"/>
                  <a:gd name="connsiteX0" fmla="*/ 1168084 w 1168084"/>
                  <a:gd name="connsiteY0" fmla="*/ 1074635 h 1074635"/>
                  <a:gd name="connsiteX1" fmla="*/ 778092 w 1168084"/>
                  <a:gd name="connsiteY1" fmla="*/ 420179 h 1074635"/>
                  <a:gd name="connsiteX2" fmla="*/ 123636 w 1168084"/>
                  <a:gd name="connsiteY2" fmla="*/ 30187 h 1074635"/>
                  <a:gd name="connsiteX3" fmla="*/ 0 w 1168084"/>
                  <a:gd name="connsiteY3" fmla="*/ 0 h 1074635"/>
                  <a:gd name="connsiteX0" fmla="*/ 1044448 w 1044448"/>
                  <a:gd name="connsiteY0" fmla="*/ 1044448 h 1044448"/>
                  <a:gd name="connsiteX1" fmla="*/ 654456 w 1044448"/>
                  <a:gd name="connsiteY1" fmla="*/ 389992 h 1044448"/>
                  <a:gd name="connsiteX2" fmla="*/ 0 w 1044448"/>
                  <a:gd name="connsiteY2" fmla="*/ 0 h 104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44448" h="1044448">
                    <a:moveTo>
                      <a:pt x="1044448" y="1044448"/>
                    </a:moveTo>
                    <a:cubicBezTo>
                      <a:pt x="973540" y="804879"/>
                      <a:pt x="843542" y="579079"/>
                      <a:pt x="654456" y="389992"/>
                    </a:cubicBezTo>
                    <a:cubicBezTo>
                      <a:pt x="465369" y="200905"/>
                      <a:pt x="239568" y="70908"/>
                      <a:pt x="0" y="0"/>
                    </a:cubicBezTo>
                  </a:path>
                </a:pathLst>
              </a:custGeom>
              <a:noFill/>
              <a:ln w="38100">
                <a:solidFill>
                  <a:srgbClr val="10FBF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2" name="任意多边形 34">
                <a:extLst>
                  <a:ext uri="{FF2B5EF4-FFF2-40B4-BE49-F238E27FC236}">
                    <a16:creationId xmlns="" xmlns:a16="http://schemas.microsoft.com/office/drawing/2014/main" id="{8BE6A0B6-7321-4BF3-AC98-8B4EF65FC331}"/>
                  </a:ext>
                </a:extLst>
              </p:cNvPr>
              <p:cNvSpPr/>
              <p:nvPr/>
            </p:nvSpPr>
            <p:spPr>
              <a:xfrm rot="2700000" flipH="1">
                <a:off x="912586" y="2702764"/>
                <a:ext cx="402187" cy="402187"/>
              </a:xfrm>
              <a:custGeom>
                <a:avLst/>
                <a:gdLst>
                  <a:gd name="connsiteX0" fmla="*/ 1198270 w 1198270"/>
                  <a:gd name="connsiteY0" fmla="*/ 0 h 1198270"/>
                  <a:gd name="connsiteX1" fmla="*/ 0 w 1198270"/>
                  <a:gd name="connsiteY1" fmla="*/ 1 h 1198270"/>
                  <a:gd name="connsiteX2" fmla="*/ 0 w 1198270"/>
                  <a:gd name="connsiteY2" fmla="*/ 1198270 h 1198270"/>
                  <a:gd name="connsiteX3" fmla="*/ 123636 w 1198270"/>
                  <a:gd name="connsiteY3" fmla="*/ 1168084 h 1198270"/>
                  <a:gd name="connsiteX4" fmla="*/ 778092 w 1198270"/>
                  <a:gd name="connsiteY4" fmla="*/ 778092 h 1198270"/>
                  <a:gd name="connsiteX5" fmla="*/ 1168084 w 1198270"/>
                  <a:gd name="connsiteY5" fmla="*/ 123636 h 1198270"/>
                  <a:gd name="connsiteX6" fmla="*/ 1198270 w 1198270"/>
                  <a:gd name="connsiteY6" fmla="*/ 0 h 1198270"/>
                  <a:gd name="connsiteX0" fmla="*/ 1198270 w 1198270"/>
                  <a:gd name="connsiteY0" fmla="*/ 0 h 1198270"/>
                  <a:gd name="connsiteX1" fmla="*/ 0 w 1198270"/>
                  <a:gd name="connsiteY1" fmla="*/ 1198270 h 1198270"/>
                  <a:gd name="connsiteX2" fmla="*/ 123636 w 1198270"/>
                  <a:gd name="connsiteY2" fmla="*/ 1168084 h 1198270"/>
                  <a:gd name="connsiteX3" fmla="*/ 778092 w 1198270"/>
                  <a:gd name="connsiteY3" fmla="*/ 778092 h 1198270"/>
                  <a:gd name="connsiteX4" fmla="*/ 1168084 w 1198270"/>
                  <a:gd name="connsiteY4" fmla="*/ 123636 h 1198270"/>
                  <a:gd name="connsiteX5" fmla="*/ 1198270 w 1198270"/>
                  <a:gd name="connsiteY5" fmla="*/ 0 h 1198270"/>
                  <a:gd name="connsiteX0" fmla="*/ 1074634 w 1074634"/>
                  <a:gd name="connsiteY0" fmla="*/ 0 h 1168084"/>
                  <a:gd name="connsiteX1" fmla="*/ 0 w 1074634"/>
                  <a:gd name="connsiteY1" fmla="*/ 1168084 h 1168084"/>
                  <a:gd name="connsiteX2" fmla="*/ 654456 w 1074634"/>
                  <a:gd name="connsiteY2" fmla="*/ 778092 h 1168084"/>
                  <a:gd name="connsiteX3" fmla="*/ 1044448 w 1074634"/>
                  <a:gd name="connsiteY3" fmla="*/ 123636 h 1168084"/>
                  <a:gd name="connsiteX4" fmla="*/ 1074634 w 1074634"/>
                  <a:gd name="connsiteY4" fmla="*/ 0 h 1168084"/>
                  <a:gd name="connsiteX0" fmla="*/ 1074634 w 1166074"/>
                  <a:gd name="connsiteY0" fmla="*/ 0 h 1168084"/>
                  <a:gd name="connsiteX1" fmla="*/ 0 w 1166074"/>
                  <a:gd name="connsiteY1" fmla="*/ 1168084 h 1168084"/>
                  <a:gd name="connsiteX2" fmla="*/ 654456 w 1166074"/>
                  <a:gd name="connsiteY2" fmla="*/ 778092 h 1168084"/>
                  <a:gd name="connsiteX3" fmla="*/ 1044448 w 1166074"/>
                  <a:gd name="connsiteY3" fmla="*/ 123636 h 1168084"/>
                  <a:gd name="connsiteX4" fmla="*/ 1166074 w 1166074"/>
                  <a:gd name="connsiteY4" fmla="*/ 91440 h 1168084"/>
                  <a:gd name="connsiteX0" fmla="*/ 0 w 1166074"/>
                  <a:gd name="connsiteY0" fmla="*/ 1077480 h 1077480"/>
                  <a:gd name="connsiteX1" fmla="*/ 654456 w 1166074"/>
                  <a:gd name="connsiteY1" fmla="*/ 687488 h 1077480"/>
                  <a:gd name="connsiteX2" fmla="*/ 1044448 w 1166074"/>
                  <a:gd name="connsiteY2" fmla="*/ 33032 h 1077480"/>
                  <a:gd name="connsiteX3" fmla="*/ 1166074 w 1166074"/>
                  <a:gd name="connsiteY3" fmla="*/ 836 h 1077480"/>
                  <a:gd name="connsiteX0" fmla="*/ 0 w 1044448"/>
                  <a:gd name="connsiteY0" fmla="*/ 1044448 h 1044448"/>
                  <a:gd name="connsiteX1" fmla="*/ 654456 w 1044448"/>
                  <a:gd name="connsiteY1" fmla="*/ 654456 h 1044448"/>
                  <a:gd name="connsiteX2" fmla="*/ 1044448 w 1044448"/>
                  <a:gd name="connsiteY2" fmla="*/ 0 h 104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44448" h="1044448">
                    <a:moveTo>
                      <a:pt x="0" y="1044448"/>
                    </a:moveTo>
                    <a:cubicBezTo>
                      <a:pt x="239568" y="973540"/>
                      <a:pt x="465369" y="843543"/>
                      <a:pt x="654456" y="654456"/>
                    </a:cubicBezTo>
                    <a:cubicBezTo>
                      <a:pt x="843543" y="465368"/>
                      <a:pt x="973540" y="239568"/>
                      <a:pt x="1044448" y="0"/>
                    </a:cubicBezTo>
                  </a:path>
                </a:pathLst>
              </a:custGeom>
              <a:noFill/>
              <a:ln w="38100">
                <a:solidFill>
                  <a:srgbClr val="10FBF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3" name="任意多边形 33">
                <a:extLst>
                  <a:ext uri="{FF2B5EF4-FFF2-40B4-BE49-F238E27FC236}">
                    <a16:creationId xmlns="" xmlns:a16="http://schemas.microsoft.com/office/drawing/2014/main" id="{CD4B5388-EC99-49E6-BD6A-766879775A8C}"/>
                  </a:ext>
                </a:extLst>
              </p:cNvPr>
              <p:cNvSpPr/>
              <p:nvPr/>
            </p:nvSpPr>
            <p:spPr>
              <a:xfrm rot="2700000" flipH="1">
                <a:off x="1961828" y="2702764"/>
                <a:ext cx="402187" cy="402187"/>
              </a:xfrm>
              <a:custGeom>
                <a:avLst/>
                <a:gdLst>
                  <a:gd name="connsiteX0" fmla="*/ 1198269 w 1198269"/>
                  <a:gd name="connsiteY0" fmla="*/ 0 h 1198270"/>
                  <a:gd name="connsiteX1" fmla="*/ 1074634 w 1198269"/>
                  <a:gd name="connsiteY1" fmla="*/ 30186 h 1198270"/>
                  <a:gd name="connsiteX2" fmla="*/ 420178 w 1198269"/>
                  <a:gd name="connsiteY2" fmla="*/ 420178 h 1198270"/>
                  <a:gd name="connsiteX3" fmla="*/ 30186 w 1198269"/>
                  <a:gd name="connsiteY3" fmla="*/ 1074634 h 1198270"/>
                  <a:gd name="connsiteX4" fmla="*/ 0 w 1198269"/>
                  <a:gd name="connsiteY4" fmla="*/ 1198270 h 1198270"/>
                  <a:gd name="connsiteX5" fmla="*/ 1198269 w 1198269"/>
                  <a:gd name="connsiteY5" fmla="*/ 1198269 h 1198270"/>
                  <a:gd name="connsiteX6" fmla="*/ 1198269 w 1198269"/>
                  <a:gd name="connsiteY6" fmla="*/ 0 h 1198270"/>
                  <a:gd name="connsiteX0" fmla="*/ 1198269 w 1289709"/>
                  <a:gd name="connsiteY0" fmla="*/ 1198269 h 1289709"/>
                  <a:gd name="connsiteX1" fmla="*/ 1198269 w 1289709"/>
                  <a:gd name="connsiteY1" fmla="*/ 0 h 1289709"/>
                  <a:gd name="connsiteX2" fmla="*/ 1074634 w 1289709"/>
                  <a:gd name="connsiteY2" fmla="*/ 30186 h 1289709"/>
                  <a:gd name="connsiteX3" fmla="*/ 420178 w 1289709"/>
                  <a:gd name="connsiteY3" fmla="*/ 420178 h 1289709"/>
                  <a:gd name="connsiteX4" fmla="*/ 30186 w 1289709"/>
                  <a:gd name="connsiteY4" fmla="*/ 1074634 h 1289709"/>
                  <a:gd name="connsiteX5" fmla="*/ 0 w 1289709"/>
                  <a:gd name="connsiteY5" fmla="*/ 1198270 h 1289709"/>
                  <a:gd name="connsiteX6" fmla="*/ 1289709 w 1289709"/>
                  <a:gd name="connsiteY6" fmla="*/ 1289709 h 1289709"/>
                  <a:gd name="connsiteX0" fmla="*/ 1198269 w 1198269"/>
                  <a:gd name="connsiteY0" fmla="*/ 1198269 h 1198270"/>
                  <a:gd name="connsiteX1" fmla="*/ 1198269 w 1198269"/>
                  <a:gd name="connsiteY1" fmla="*/ 0 h 1198270"/>
                  <a:gd name="connsiteX2" fmla="*/ 1074634 w 1198269"/>
                  <a:gd name="connsiteY2" fmla="*/ 30186 h 1198270"/>
                  <a:gd name="connsiteX3" fmla="*/ 420178 w 1198269"/>
                  <a:gd name="connsiteY3" fmla="*/ 420178 h 1198270"/>
                  <a:gd name="connsiteX4" fmla="*/ 30186 w 1198269"/>
                  <a:gd name="connsiteY4" fmla="*/ 1074634 h 1198270"/>
                  <a:gd name="connsiteX5" fmla="*/ 0 w 1198269"/>
                  <a:gd name="connsiteY5" fmla="*/ 1198270 h 1198270"/>
                  <a:gd name="connsiteX0" fmla="*/ 1198269 w 1198269"/>
                  <a:gd name="connsiteY0" fmla="*/ 0 h 1198270"/>
                  <a:gd name="connsiteX1" fmla="*/ 1074634 w 1198269"/>
                  <a:gd name="connsiteY1" fmla="*/ 30186 h 1198270"/>
                  <a:gd name="connsiteX2" fmla="*/ 420178 w 1198269"/>
                  <a:gd name="connsiteY2" fmla="*/ 420178 h 1198270"/>
                  <a:gd name="connsiteX3" fmla="*/ 30186 w 1198269"/>
                  <a:gd name="connsiteY3" fmla="*/ 1074634 h 1198270"/>
                  <a:gd name="connsiteX4" fmla="*/ 0 w 1198269"/>
                  <a:gd name="connsiteY4" fmla="*/ 1198270 h 1198270"/>
                  <a:gd name="connsiteX0" fmla="*/ 1074634 w 1074634"/>
                  <a:gd name="connsiteY0" fmla="*/ 0 h 1168084"/>
                  <a:gd name="connsiteX1" fmla="*/ 420178 w 1074634"/>
                  <a:gd name="connsiteY1" fmla="*/ 389992 h 1168084"/>
                  <a:gd name="connsiteX2" fmla="*/ 30186 w 1074634"/>
                  <a:gd name="connsiteY2" fmla="*/ 1044448 h 1168084"/>
                  <a:gd name="connsiteX3" fmla="*/ 0 w 1074634"/>
                  <a:gd name="connsiteY3" fmla="*/ 1168084 h 1168084"/>
                  <a:gd name="connsiteX0" fmla="*/ 1044448 w 1044448"/>
                  <a:gd name="connsiteY0" fmla="*/ 0 h 1044448"/>
                  <a:gd name="connsiteX1" fmla="*/ 389992 w 1044448"/>
                  <a:gd name="connsiteY1" fmla="*/ 389992 h 1044448"/>
                  <a:gd name="connsiteX2" fmla="*/ 0 w 1044448"/>
                  <a:gd name="connsiteY2" fmla="*/ 1044448 h 104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44448" h="1044448">
                    <a:moveTo>
                      <a:pt x="1044448" y="0"/>
                    </a:moveTo>
                    <a:cubicBezTo>
                      <a:pt x="804880" y="70908"/>
                      <a:pt x="579079" y="200905"/>
                      <a:pt x="389992" y="389992"/>
                    </a:cubicBezTo>
                    <a:cubicBezTo>
                      <a:pt x="200905" y="579079"/>
                      <a:pt x="70908" y="804879"/>
                      <a:pt x="0" y="1044448"/>
                    </a:cubicBezTo>
                  </a:path>
                </a:pathLst>
              </a:custGeom>
              <a:noFill/>
              <a:ln w="38100">
                <a:solidFill>
                  <a:srgbClr val="10FBF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" name="任意多边形 31">
                <a:extLst>
                  <a:ext uri="{FF2B5EF4-FFF2-40B4-BE49-F238E27FC236}">
                    <a16:creationId xmlns="" xmlns:a16="http://schemas.microsoft.com/office/drawing/2014/main" id="{129E572E-BAF4-4A7A-B3EA-1704088A6B9F}"/>
                  </a:ext>
                </a:extLst>
              </p:cNvPr>
              <p:cNvSpPr/>
              <p:nvPr/>
            </p:nvSpPr>
            <p:spPr>
              <a:xfrm rot="2700000" flipH="1">
                <a:off x="1437207" y="3227384"/>
                <a:ext cx="402187" cy="402187"/>
              </a:xfrm>
              <a:custGeom>
                <a:avLst/>
                <a:gdLst>
                  <a:gd name="connsiteX0" fmla="*/ 1198269 w 1198269"/>
                  <a:gd name="connsiteY0" fmla="*/ 0 h 1198269"/>
                  <a:gd name="connsiteX1" fmla="*/ 0 w 1198269"/>
                  <a:gd name="connsiteY1" fmla="*/ 0 h 1198269"/>
                  <a:gd name="connsiteX2" fmla="*/ 30186 w 1198269"/>
                  <a:gd name="connsiteY2" fmla="*/ 123635 h 1198269"/>
                  <a:gd name="connsiteX3" fmla="*/ 420178 w 1198269"/>
                  <a:gd name="connsiteY3" fmla="*/ 778091 h 1198269"/>
                  <a:gd name="connsiteX4" fmla="*/ 1074634 w 1198269"/>
                  <a:gd name="connsiteY4" fmla="*/ 1168083 h 1198269"/>
                  <a:gd name="connsiteX5" fmla="*/ 1198269 w 1198269"/>
                  <a:gd name="connsiteY5" fmla="*/ 1198269 h 1198269"/>
                  <a:gd name="connsiteX6" fmla="*/ 1198269 w 1198269"/>
                  <a:gd name="connsiteY6" fmla="*/ 0 h 1198269"/>
                  <a:gd name="connsiteX0" fmla="*/ 1198269 w 1289709"/>
                  <a:gd name="connsiteY0" fmla="*/ 0 h 1198269"/>
                  <a:gd name="connsiteX1" fmla="*/ 0 w 1289709"/>
                  <a:gd name="connsiteY1" fmla="*/ 0 h 1198269"/>
                  <a:gd name="connsiteX2" fmla="*/ 30186 w 1289709"/>
                  <a:gd name="connsiteY2" fmla="*/ 123635 h 1198269"/>
                  <a:gd name="connsiteX3" fmla="*/ 420178 w 1289709"/>
                  <a:gd name="connsiteY3" fmla="*/ 778091 h 1198269"/>
                  <a:gd name="connsiteX4" fmla="*/ 1074634 w 1289709"/>
                  <a:gd name="connsiteY4" fmla="*/ 1168083 h 1198269"/>
                  <a:gd name="connsiteX5" fmla="*/ 1198269 w 1289709"/>
                  <a:gd name="connsiteY5" fmla="*/ 1198269 h 1198269"/>
                  <a:gd name="connsiteX6" fmla="*/ 1289709 w 1289709"/>
                  <a:gd name="connsiteY6" fmla="*/ 91440 h 1198269"/>
                  <a:gd name="connsiteX0" fmla="*/ 0 w 1289709"/>
                  <a:gd name="connsiteY0" fmla="*/ 0 h 1198269"/>
                  <a:gd name="connsiteX1" fmla="*/ 30186 w 1289709"/>
                  <a:gd name="connsiteY1" fmla="*/ 123635 h 1198269"/>
                  <a:gd name="connsiteX2" fmla="*/ 420178 w 1289709"/>
                  <a:gd name="connsiteY2" fmla="*/ 778091 h 1198269"/>
                  <a:gd name="connsiteX3" fmla="*/ 1074634 w 1289709"/>
                  <a:gd name="connsiteY3" fmla="*/ 1168083 h 1198269"/>
                  <a:gd name="connsiteX4" fmla="*/ 1198269 w 1289709"/>
                  <a:gd name="connsiteY4" fmla="*/ 1198269 h 1198269"/>
                  <a:gd name="connsiteX5" fmla="*/ 1289709 w 1289709"/>
                  <a:gd name="connsiteY5" fmla="*/ 91440 h 1198269"/>
                  <a:gd name="connsiteX0" fmla="*/ 0 w 1198269"/>
                  <a:gd name="connsiteY0" fmla="*/ 0 h 1198269"/>
                  <a:gd name="connsiteX1" fmla="*/ 30186 w 1198269"/>
                  <a:gd name="connsiteY1" fmla="*/ 123635 h 1198269"/>
                  <a:gd name="connsiteX2" fmla="*/ 420178 w 1198269"/>
                  <a:gd name="connsiteY2" fmla="*/ 778091 h 1198269"/>
                  <a:gd name="connsiteX3" fmla="*/ 1074634 w 1198269"/>
                  <a:gd name="connsiteY3" fmla="*/ 1168083 h 1198269"/>
                  <a:gd name="connsiteX4" fmla="*/ 1198269 w 1198269"/>
                  <a:gd name="connsiteY4" fmla="*/ 1198269 h 1198269"/>
                  <a:gd name="connsiteX0" fmla="*/ 0 w 1074634"/>
                  <a:gd name="connsiteY0" fmla="*/ 0 h 1168083"/>
                  <a:gd name="connsiteX1" fmla="*/ 30186 w 1074634"/>
                  <a:gd name="connsiteY1" fmla="*/ 123635 h 1168083"/>
                  <a:gd name="connsiteX2" fmla="*/ 420178 w 1074634"/>
                  <a:gd name="connsiteY2" fmla="*/ 778091 h 1168083"/>
                  <a:gd name="connsiteX3" fmla="*/ 1074634 w 1074634"/>
                  <a:gd name="connsiteY3" fmla="*/ 1168083 h 1168083"/>
                  <a:gd name="connsiteX0" fmla="*/ 0 w 1044448"/>
                  <a:gd name="connsiteY0" fmla="*/ 0 h 1044448"/>
                  <a:gd name="connsiteX1" fmla="*/ 389992 w 1044448"/>
                  <a:gd name="connsiteY1" fmla="*/ 654456 h 1044448"/>
                  <a:gd name="connsiteX2" fmla="*/ 1044448 w 1044448"/>
                  <a:gd name="connsiteY2" fmla="*/ 1044448 h 104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44448" h="1044448">
                    <a:moveTo>
                      <a:pt x="0" y="0"/>
                    </a:moveTo>
                    <a:cubicBezTo>
                      <a:pt x="70908" y="239568"/>
                      <a:pt x="200905" y="465369"/>
                      <a:pt x="389992" y="654456"/>
                    </a:cubicBezTo>
                    <a:cubicBezTo>
                      <a:pt x="579079" y="843542"/>
                      <a:pt x="804879" y="973540"/>
                      <a:pt x="1044448" y="1044448"/>
                    </a:cubicBezTo>
                  </a:path>
                </a:pathLst>
              </a:custGeom>
              <a:noFill/>
              <a:ln w="38100">
                <a:solidFill>
                  <a:srgbClr val="10FBF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05" name="组合 104">
            <a:extLst>
              <a:ext uri="{FF2B5EF4-FFF2-40B4-BE49-F238E27FC236}">
                <a16:creationId xmlns="" xmlns:a16="http://schemas.microsoft.com/office/drawing/2014/main" id="{D12D3050-3B42-4C15-839D-3B8E1EE55AA7}"/>
              </a:ext>
            </a:extLst>
          </p:cNvPr>
          <p:cNvGrpSpPr/>
          <p:nvPr/>
        </p:nvGrpSpPr>
        <p:grpSpPr>
          <a:xfrm>
            <a:off x="5014567" y="2427496"/>
            <a:ext cx="4177032" cy="706450"/>
            <a:chOff x="3967827" y="1440063"/>
            <a:chExt cx="3763010" cy="706450"/>
          </a:xfrm>
        </p:grpSpPr>
        <p:grpSp>
          <p:nvGrpSpPr>
            <p:cNvPr id="106" name="组合 105">
              <a:extLst>
                <a:ext uri="{FF2B5EF4-FFF2-40B4-BE49-F238E27FC236}">
                  <a16:creationId xmlns="" xmlns:a16="http://schemas.microsoft.com/office/drawing/2014/main" id="{5B68B54A-C403-45C6-9B7F-09FFEC5EB796}"/>
                </a:ext>
              </a:extLst>
            </p:cNvPr>
            <p:cNvGrpSpPr/>
            <p:nvPr/>
          </p:nvGrpSpPr>
          <p:grpSpPr>
            <a:xfrm>
              <a:off x="3967827" y="1440063"/>
              <a:ext cx="3763010" cy="706450"/>
              <a:chOff x="1117600" y="1876651"/>
              <a:chExt cx="4911432" cy="922049"/>
            </a:xfrm>
          </p:grpSpPr>
          <p:sp>
            <p:nvSpPr>
              <p:cNvPr id="108" name="矩形 107">
                <a:extLst>
                  <a:ext uri="{FF2B5EF4-FFF2-40B4-BE49-F238E27FC236}">
                    <a16:creationId xmlns="" xmlns:a16="http://schemas.microsoft.com/office/drawing/2014/main" id="{6C876D7D-9304-4D13-9EBA-C7CD895C646A}"/>
                  </a:ext>
                </a:extLst>
              </p:cNvPr>
              <p:cNvSpPr/>
              <p:nvPr/>
            </p:nvSpPr>
            <p:spPr>
              <a:xfrm>
                <a:off x="1154935" y="1913853"/>
                <a:ext cx="4840546" cy="829146"/>
              </a:xfrm>
              <a:prstGeom prst="rect">
                <a:avLst/>
              </a:prstGeom>
              <a:noFill/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 dirty="0"/>
              </a:p>
            </p:txBody>
          </p:sp>
          <p:sp>
            <p:nvSpPr>
              <p:cNvPr id="109" name="任意多边形 132">
                <a:extLst>
                  <a:ext uri="{FF2B5EF4-FFF2-40B4-BE49-F238E27FC236}">
                    <a16:creationId xmlns="" xmlns:a16="http://schemas.microsoft.com/office/drawing/2014/main" id="{6416E858-CE3B-4EE0-8170-795581ACBC8E}"/>
                  </a:ext>
                </a:extLst>
              </p:cNvPr>
              <p:cNvSpPr/>
              <p:nvPr/>
            </p:nvSpPr>
            <p:spPr>
              <a:xfrm>
                <a:off x="1117600" y="1876651"/>
                <a:ext cx="456179" cy="449402"/>
              </a:xfrm>
              <a:custGeom>
                <a:avLst/>
                <a:gdLst>
                  <a:gd name="connsiteX0" fmla="*/ 76384 w 725149"/>
                  <a:gd name="connsiteY0" fmla="*/ 0 h 714376"/>
                  <a:gd name="connsiteX1" fmla="*/ 212910 w 725149"/>
                  <a:gd name="connsiteY1" fmla="*/ 1519 h 714376"/>
                  <a:gd name="connsiteX2" fmla="*/ 406449 w 725149"/>
                  <a:gd name="connsiteY2" fmla="*/ 1519 h 714376"/>
                  <a:gd name="connsiteX3" fmla="*/ 362726 w 725149"/>
                  <a:gd name="connsiteY3" fmla="*/ 45243 h 714376"/>
                  <a:gd name="connsiteX4" fmla="*/ 693346 w 725149"/>
                  <a:gd name="connsiteY4" fmla="*/ 45244 h 714376"/>
                  <a:gd name="connsiteX5" fmla="*/ 725149 w 725149"/>
                  <a:gd name="connsiteY5" fmla="*/ 77048 h 714376"/>
                  <a:gd name="connsiteX6" fmla="*/ 156851 w 725149"/>
                  <a:gd name="connsiteY6" fmla="*/ 77048 h 714376"/>
                  <a:gd name="connsiteX7" fmla="*/ 75720 w 725149"/>
                  <a:gd name="connsiteY7" fmla="*/ 158178 h 714376"/>
                  <a:gd name="connsiteX8" fmla="*/ 75722 w 725149"/>
                  <a:gd name="connsiteY8" fmla="*/ 681520 h 714376"/>
                  <a:gd name="connsiteX9" fmla="*/ 42866 w 725149"/>
                  <a:gd name="connsiteY9" fmla="*/ 714376 h 714376"/>
                  <a:gd name="connsiteX10" fmla="*/ 42865 w 725149"/>
                  <a:gd name="connsiteY10" fmla="*/ 387498 h 714376"/>
                  <a:gd name="connsiteX11" fmla="*/ 745 w 725149"/>
                  <a:gd name="connsiteY11" fmla="*/ 429618 h 714376"/>
                  <a:gd name="connsiteX12" fmla="*/ 0 w 725149"/>
                  <a:gd name="connsiteY12" fmla="*/ 429619 h 714376"/>
                  <a:gd name="connsiteX13" fmla="*/ 1 w 725149"/>
                  <a:gd name="connsiteY13" fmla="*/ 134343 h 714376"/>
                  <a:gd name="connsiteX14" fmla="*/ 646 w 725149"/>
                  <a:gd name="connsiteY14" fmla="*/ 134343 h 714376"/>
                  <a:gd name="connsiteX15" fmla="*/ 1 w 725149"/>
                  <a:gd name="connsiteY15" fmla="*/ 76381 h 7143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725149" h="714376">
                    <a:moveTo>
                      <a:pt x="76384" y="0"/>
                    </a:moveTo>
                    <a:lnTo>
                      <a:pt x="212910" y="1519"/>
                    </a:lnTo>
                    <a:lnTo>
                      <a:pt x="406449" y="1519"/>
                    </a:lnTo>
                    <a:lnTo>
                      <a:pt x="362726" y="45243"/>
                    </a:lnTo>
                    <a:lnTo>
                      <a:pt x="693346" y="45244"/>
                    </a:lnTo>
                    <a:lnTo>
                      <a:pt x="725149" y="77048"/>
                    </a:lnTo>
                    <a:lnTo>
                      <a:pt x="156851" y="77048"/>
                    </a:lnTo>
                    <a:lnTo>
                      <a:pt x="75720" y="158178"/>
                    </a:lnTo>
                    <a:lnTo>
                      <a:pt x="75722" y="681520"/>
                    </a:lnTo>
                    <a:lnTo>
                      <a:pt x="42866" y="714376"/>
                    </a:lnTo>
                    <a:lnTo>
                      <a:pt x="42865" y="387498"/>
                    </a:lnTo>
                    <a:lnTo>
                      <a:pt x="745" y="429618"/>
                    </a:lnTo>
                    <a:lnTo>
                      <a:pt x="0" y="429619"/>
                    </a:lnTo>
                    <a:lnTo>
                      <a:pt x="1" y="134343"/>
                    </a:lnTo>
                    <a:lnTo>
                      <a:pt x="646" y="134343"/>
                    </a:lnTo>
                    <a:lnTo>
                      <a:pt x="1" y="76381"/>
                    </a:lnTo>
                    <a:close/>
                  </a:path>
                </a:pathLst>
              </a:custGeom>
              <a:solidFill>
                <a:srgbClr val="10FBFE"/>
              </a:solidFill>
              <a:ln>
                <a:noFill/>
              </a:ln>
              <a:effectLst>
                <a:outerShdw blurRad="63500" algn="ctr" rotWithShape="0">
                  <a:srgbClr val="01E2BC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 dirty="0"/>
              </a:p>
            </p:txBody>
          </p:sp>
          <p:sp>
            <p:nvSpPr>
              <p:cNvPr id="110" name="任意多边形 134">
                <a:extLst>
                  <a:ext uri="{FF2B5EF4-FFF2-40B4-BE49-F238E27FC236}">
                    <a16:creationId xmlns="" xmlns:a16="http://schemas.microsoft.com/office/drawing/2014/main" id="{52D0FE67-7991-4726-9BCC-8C821C49FCD9}"/>
                  </a:ext>
                </a:extLst>
              </p:cNvPr>
              <p:cNvSpPr/>
              <p:nvPr/>
            </p:nvSpPr>
            <p:spPr>
              <a:xfrm flipV="1">
                <a:off x="1117600" y="2349298"/>
                <a:ext cx="456179" cy="449402"/>
              </a:xfrm>
              <a:custGeom>
                <a:avLst/>
                <a:gdLst>
                  <a:gd name="connsiteX0" fmla="*/ 76384 w 725149"/>
                  <a:gd name="connsiteY0" fmla="*/ 0 h 714376"/>
                  <a:gd name="connsiteX1" fmla="*/ 212910 w 725149"/>
                  <a:gd name="connsiteY1" fmla="*/ 1519 h 714376"/>
                  <a:gd name="connsiteX2" fmla="*/ 406449 w 725149"/>
                  <a:gd name="connsiteY2" fmla="*/ 1519 h 714376"/>
                  <a:gd name="connsiteX3" fmla="*/ 362726 w 725149"/>
                  <a:gd name="connsiteY3" fmla="*/ 45243 h 714376"/>
                  <a:gd name="connsiteX4" fmla="*/ 693346 w 725149"/>
                  <a:gd name="connsiteY4" fmla="*/ 45244 h 714376"/>
                  <a:gd name="connsiteX5" fmla="*/ 725149 w 725149"/>
                  <a:gd name="connsiteY5" fmla="*/ 77048 h 714376"/>
                  <a:gd name="connsiteX6" fmla="*/ 156851 w 725149"/>
                  <a:gd name="connsiteY6" fmla="*/ 77048 h 714376"/>
                  <a:gd name="connsiteX7" fmla="*/ 75720 w 725149"/>
                  <a:gd name="connsiteY7" fmla="*/ 158178 h 714376"/>
                  <a:gd name="connsiteX8" fmla="*/ 75722 w 725149"/>
                  <a:gd name="connsiteY8" fmla="*/ 681520 h 714376"/>
                  <a:gd name="connsiteX9" fmla="*/ 42866 w 725149"/>
                  <a:gd name="connsiteY9" fmla="*/ 714376 h 714376"/>
                  <a:gd name="connsiteX10" fmla="*/ 42865 w 725149"/>
                  <a:gd name="connsiteY10" fmla="*/ 387498 h 714376"/>
                  <a:gd name="connsiteX11" fmla="*/ 745 w 725149"/>
                  <a:gd name="connsiteY11" fmla="*/ 429618 h 714376"/>
                  <a:gd name="connsiteX12" fmla="*/ 0 w 725149"/>
                  <a:gd name="connsiteY12" fmla="*/ 429619 h 714376"/>
                  <a:gd name="connsiteX13" fmla="*/ 1 w 725149"/>
                  <a:gd name="connsiteY13" fmla="*/ 134343 h 714376"/>
                  <a:gd name="connsiteX14" fmla="*/ 646 w 725149"/>
                  <a:gd name="connsiteY14" fmla="*/ 134343 h 714376"/>
                  <a:gd name="connsiteX15" fmla="*/ 1 w 725149"/>
                  <a:gd name="connsiteY15" fmla="*/ 76381 h 7143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725149" h="714376">
                    <a:moveTo>
                      <a:pt x="76384" y="0"/>
                    </a:moveTo>
                    <a:lnTo>
                      <a:pt x="212910" y="1519"/>
                    </a:lnTo>
                    <a:lnTo>
                      <a:pt x="406449" y="1519"/>
                    </a:lnTo>
                    <a:lnTo>
                      <a:pt x="362726" y="45243"/>
                    </a:lnTo>
                    <a:lnTo>
                      <a:pt x="693346" y="45244"/>
                    </a:lnTo>
                    <a:lnTo>
                      <a:pt x="725149" y="77048"/>
                    </a:lnTo>
                    <a:lnTo>
                      <a:pt x="156851" y="77048"/>
                    </a:lnTo>
                    <a:lnTo>
                      <a:pt x="75720" y="158178"/>
                    </a:lnTo>
                    <a:lnTo>
                      <a:pt x="75722" y="681520"/>
                    </a:lnTo>
                    <a:lnTo>
                      <a:pt x="42866" y="714376"/>
                    </a:lnTo>
                    <a:lnTo>
                      <a:pt x="42865" y="387498"/>
                    </a:lnTo>
                    <a:lnTo>
                      <a:pt x="745" y="429618"/>
                    </a:lnTo>
                    <a:lnTo>
                      <a:pt x="0" y="429619"/>
                    </a:lnTo>
                    <a:lnTo>
                      <a:pt x="1" y="134343"/>
                    </a:lnTo>
                    <a:lnTo>
                      <a:pt x="646" y="134343"/>
                    </a:lnTo>
                    <a:lnTo>
                      <a:pt x="1" y="76381"/>
                    </a:lnTo>
                    <a:close/>
                  </a:path>
                </a:pathLst>
              </a:custGeom>
              <a:solidFill>
                <a:srgbClr val="10FBFE"/>
              </a:solidFill>
              <a:ln>
                <a:noFill/>
              </a:ln>
              <a:effectLst>
                <a:outerShdw blurRad="63500" algn="ctr" rotWithShape="0">
                  <a:srgbClr val="01E2BC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11" name="任意多边形 133">
                <a:extLst>
                  <a:ext uri="{FF2B5EF4-FFF2-40B4-BE49-F238E27FC236}">
                    <a16:creationId xmlns="" xmlns:a16="http://schemas.microsoft.com/office/drawing/2014/main" id="{7BBC10FC-7BE0-456D-9171-DF37C2098CCF}"/>
                  </a:ext>
                </a:extLst>
              </p:cNvPr>
              <p:cNvSpPr/>
              <p:nvPr/>
            </p:nvSpPr>
            <p:spPr>
              <a:xfrm flipH="1">
                <a:off x="5572853" y="1876651"/>
                <a:ext cx="456179" cy="449402"/>
              </a:xfrm>
              <a:custGeom>
                <a:avLst/>
                <a:gdLst>
                  <a:gd name="connsiteX0" fmla="*/ 76384 w 725149"/>
                  <a:gd name="connsiteY0" fmla="*/ 0 h 714376"/>
                  <a:gd name="connsiteX1" fmla="*/ 212910 w 725149"/>
                  <a:gd name="connsiteY1" fmla="*/ 1519 h 714376"/>
                  <a:gd name="connsiteX2" fmla="*/ 406449 w 725149"/>
                  <a:gd name="connsiteY2" fmla="*/ 1519 h 714376"/>
                  <a:gd name="connsiteX3" fmla="*/ 362726 w 725149"/>
                  <a:gd name="connsiteY3" fmla="*/ 45243 h 714376"/>
                  <a:gd name="connsiteX4" fmla="*/ 693346 w 725149"/>
                  <a:gd name="connsiteY4" fmla="*/ 45244 h 714376"/>
                  <a:gd name="connsiteX5" fmla="*/ 725149 w 725149"/>
                  <a:gd name="connsiteY5" fmla="*/ 77048 h 714376"/>
                  <a:gd name="connsiteX6" fmla="*/ 156851 w 725149"/>
                  <a:gd name="connsiteY6" fmla="*/ 77048 h 714376"/>
                  <a:gd name="connsiteX7" fmla="*/ 75720 w 725149"/>
                  <a:gd name="connsiteY7" fmla="*/ 158178 h 714376"/>
                  <a:gd name="connsiteX8" fmla="*/ 75722 w 725149"/>
                  <a:gd name="connsiteY8" fmla="*/ 681520 h 714376"/>
                  <a:gd name="connsiteX9" fmla="*/ 42866 w 725149"/>
                  <a:gd name="connsiteY9" fmla="*/ 714376 h 714376"/>
                  <a:gd name="connsiteX10" fmla="*/ 42865 w 725149"/>
                  <a:gd name="connsiteY10" fmla="*/ 387498 h 714376"/>
                  <a:gd name="connsiteX11" fmla="*/ 745 w 725149"/>
                  <a:gd name="connsiteY11" fmla="*/ 429618 h 714376"/>
                  <a:gd name="connsiteX12" fmla="*/ 0 w 725149"/>
                  <a:gd name="connsiteY12" fmla="*/ 429619 h 714376"/>
                  <a:gd name="connsiteX13" fmla="*/ 1 w 725149"/>
                  <a:gd name="connsiteY13" fmla="*/ 134343 h 714376"/>
                  <a:gd name="connsiteX14" fmla="*/ 646 w 725149"/>
                  <a:gd name="connsiteY14" fmla="*/ 134343 h 714376"/>
                  <a:gd name="connsiteX15" fmla="*/ 1 w 725149"/>
                  <a:gd name="connsiteY15" fmla="*/ 76381 h 7143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725149" h="714376">
                    <a:moveTo>
                      <a:pt x="76384" y="0"/>
                    </a:moveTo>
                    <a:lnTo>
                      <a:pt x="212910" y="1519"/>
                    </a:lnTo>
                    <a:lnTo>
                      <a:pt x="406449" y="1519"/>
                    </a:lnTo>
                    <a:lnTo>
                      <a:pt x="362726" y="45243"/>
                    </a:lnTo>
                    <a:lnTo>
                      <a:pt x="693346" y="45244"/>
                    </a:lnTo>
                    <a:lnTo>
                      <a:pt x="725149" y="77048"/>
                    </a:lnTo>
                    <a:lnTo>
                      <a:pt x="156851" y="77048"/>
                    </a:lnTo>
                    <a:lnTo>
                      <a:pt x="75720" y="158178"/>
                    </a:lnTo>
                    <a:lnTo>
                      <a:pt x="75722" y="681520"/>
                    </a:lnTo>
                    <a:lnTo>
                      <a:pt x="42866" y="714376"/>
                    </a:lnTo>
                    <a:lnTo>
                      <a:pt x="42865" y="387498"/>
                    </a:lnTo>
                    <a:lnTo>
                      <a:pt x="745" y="429618"/>
                    </a:lnTo>
                    <a:lnTo>
                      <a:pt x="0" y="429619"/>
                    </a:lnTo>
                    <a:lnTo>
                      <a:pt x="1" y="134343"/>
                    </a:lnTo>
                    <a:lnTo>
                      <a:pt x="646" y="134343"/>
                    </a:lnTo>
                    <a:lnTo>
                      <a:pt x="1" y="76381"/>
                    </a:lnTo>
                    <a:close/>
                  </a:path>
                </a:pathLst>
              </a:custGeom>
              <a:solidFill>
                <a:srgbClr val="10FBFE"/>
              </a:solidFill>
              <a:ln>
                <a:noFill/>
              </a:ln>
              <a:effectLst>
                <a:outerShdw blurRad="63500" algn="ctr" rotWithShape="0">
                  <a:srgbClr val="01E2BC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12" name="任意多边形 135">
                <a:extLst>
                  <a:ext uri="{FF2B5EF4-FFF2-40B4-BE49-F238E27FC236}">
                    <a16:creationId xmlns="" xmlns:a16="http://schemas.microsoft.com/office/drawing/2014/main" id="{204DBB20-62EA-4F0F-87CA-B3CF541392FC}"/>
                  </a:ext>
                </a:extLst>
              </p:cNvPr>
              <p:cNvSpPr/>
              <p:nvPr/>
            </p:nvSpPr>
            <p:spPr>
              <a:xfrm flipH="1" flipV="1">
                <a:off x="5572853" y="2349298"/>
                <a:ext cx="456179" cy="449402"/>
              </a:xfrm>
              <a:custGeom>
                <a:avLst/>
                <a:gdLst>
                  <a:gd name="connsiteX0" fmla="*/ 76384 w 725149"/>
                  <a:gd name="connsiteY0" fmla="*/ 0 h 714376"/>
                  <a:gd name="connsiteX1" fmla="*/ 212910 w 725149"/>
                  <a:gd name="connsiteY1" fmla="*/ 1519 h 714376"/>
                  <a:gd name="connsiteX2" fmla="*/ 406449 w 725149"/>
                  <a:gd name="connsiteY2" fmla="*/ 1519 h 714376"/>
                  <a:gd name="connsiteX3" fmla="*/ 362726 w 725149"/>
                  <a:gd name="connsiteY3" fmla="*/ 45243 h 714376"/>
                  <a:gd name="connsiteX4" fmla="*/ 693346 w 725149"/>
                  <a:gd name="connsiteY4" fmla="*/ 45244 h 714376"/>
                  <a:gd name="connsiteX5" fmla="*/ 725149 w 725149"/>
                  <a:gd name="connsiteY5" fmla="*/ 77048 h 714376"/>
                  <a:gd name="connsiteX6" fmla="*/ 156851 w 725149"/>
                  <a:gd name="connsiteY6" fmla="*/ 77048 h 714376"/>
                  <a:gd name="connsiteX7" fmla="*/ 75720 w 725149"/>
                  <a:gd name="connsiteY7" fmla="*/ 158178 h 714376"/>
                  <a:gd name="connsiteX8" fmla="*/ 75722 w 725149"/>
                  <a:gd name="connsiteY8" fmla="*/ 681520 h 714376"/>
                  <a:gd name="connsiteX9" fmla="*/ 42866 w 725149"/>
                  <a:gd name="connsiteY9" fmla="*/ 714376 h 714376"/>
                  <a:gd name="connsiteX10" fmla="*/ 42865 w 725149"/>
                  <a:gd name="connsiteY10" fmla="*/ 387498 h 714376"/>
                  <a:gd name="connsiteX11" fmla="*/ 745 w 725149"/>
                  <a:gd name="connsiteY11" fmla="*/ 429618 h 714376"/>
                  <a:gd name="connsiteX12" fmla="*/ 0 w 725149"/>
                  <a:gd name="connsiteY12" fmla="*/ 429619 h 714376"/>
                  <a:gd name="connsiteX13" fmla="*/ 1 w 725149"/>
                  <a:gd name="connsiteY13" fmla="*/ 134343 h 714376"/>
                  <a:gd name="connsiteX14" fmla="*/ 646 w 725149"/>
                  <a:gd name="connsiteY14" fmla="*/ 134343 h 714376"/>
                  <a:gd name="connsiteX15" fmla="*/ 1 w 725149"/>
                  <a:gd name="connsiteY15" fmla="*/ 76381 h 7143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725149" h="714376">
                    <a:moveTo>
                      <a:pt x="76384" y="0"/>
                    </a:moveTo>
                    <a:lnTo>
                      <a:pt x="212910" y="1519"/>
                    </a:lnTo>
                    <a:lnTo>
                      <a:pt x="406449" y="1519"/>
                    </a:lnTo>
                    <a:lnTo>
                      <a:pt x="362726" y="45243"/>
                    </a:lnTo>
                    <a:lnTo>
                      <a:pt x="693346" y="45244"/>
                    </a:lnTo>
                    <a:lnTo>
                      <a:pt x="725149" y="77048"/>
                    </a:lnTo>
                    <a:lnTo>
                      <a:pt x="156851" y="77048"/>
                    </a:lnTo>
                    <a:lnTo>
                      <a:pt x="75720" y="158178"/>
                    </a:lnTo>
                    <a:lnTo>
                      <a:pt x="75722" y="681520"/>
                    </a:lnTo>
                    <a:lnTo>
                      <a:pt x="42866" y="714376"/>
                    </a:lnTo>
                    <a:lnTo>
                      <a:pt x="42865" y="387498"/>
                    </a:lnTo>
                    <a:lnTo>
                      <a:pt x="745" y="429618"/>
                    </a:lnTo>
                    <a:lnTo>
                      <a:pt x="0" y="429619"/>
                    </a:lnTo>
                    <a:lnTo>
                      <a:pt x="1" y="134343"/>
                    </a:lnTo>
                    <a:lnTo>
                      <a:pt x="646" y="134343"/>
                    </a:lnTo>
                    <a:lnTo>
                      <a:pt x="1" y="76381"/>
                    </a:lnTo>
                    <a:close/>
                  </a:path>
                </a:pathLst>
              </a:custGeom>
              <a:solidFill>
                <a:srgbClr val="10FBFE"/>
              </a:solidFill>
              <a:ln>
                <a:noFill/>
              </a:ln>
              <a:effectLst>
                <a:outerShdw blurRad="63500" algn="ctr" rotWithShape="0">
                  <a:srgbClr val="01E2BC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/>
              </a:p>
            </p:txBody>
          </p:sp>
        </p:grpSp>
        <p:sp>
          <p:nvSpPr>
            <p:cNvPr id="107" name="TextBox 31">
              <a:extLst>
                <a:ext uri="{FF2B5EF4-FFF2-40B4-BE49-F238E27FC236}">
                  <a16:creationId xmlns="" xmlns:a16="http://schemas.microsoft.com/office/drawing/2014/main" id="{61E1A10E-BE3F-4F3E-BF6F-4F10DE668DE0}"/>
                </a:ext>
              </a:extLst>
            </p:cNvPr>
            <p:cNvSpPr txBox="1"/>
            <p:nvPr/>
          </p:nvSpPr>
          <p:spPr>
            <a:xfrm flipH="1">
              <a:off x="4267814" y="1553550"/>
              <a:ext cx="3087804" cy="461665"/>
            </a:xfrm>
            <a:prstGeom prst="rect">
              <a:avLst/>
            </a:prstGeom>
            <a:noFill/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itchFamily="34" charset="0"/>
                  <a:ea typeface="微软雅黑" pitchFamily="34" charset="-122"/>
                </a:defRPr>
              </a:lvl1pPr>
            </a:lstStyle>
            <a:p>
              <a:pPr defTabSz="685891">
                <a:lnSpc>
                  <a:spcPct val="100000"/>
                </a:lnSpc>
                <a:defRPr/>
              </a:pPr>
              <a:r>
                <a:rPr lang="zh-CN" altLang="en-US" sz="2400" b="0" dirty="0">
                  <a:solidFill>
                    <a:srgbClr val="10FBFE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Times New Roman" pitchFamily="18" charset="0"/>
                </a:rPr>
                <a:t>大数据的特征和结构</a:t>
              </a:r>
            </a:p>
          </p:txBody>
        </p:sp>
      </p:grpSp>
      <p:sp>
        <p:nvSpPr>
          <p:cNvPr id="113" name="TextBox 31">
            <a:extLst>
              <a:ext uri="{FF2B5EF4-FFF2-40B4-BE49-F238E27FC236}">
                <a16:creationId xmlns="" xmlns:a16="http://schemas.microsoft.com/office/drawing/2014/main" id="{76BDB1A9-E8F3-4B82-AF2C-719648ADF762}"/>
              </a:ext>
            </a:extLst>
          </p:cNvPr>
          <p:cNvSpPr txBox="1"/>
          <p:nvPr/>
        </p:nvSpPr>
        <p:spPr>
          <a:xfrm flipH="1">
            <a:off x="4176024" y="2537241"/>
            <a:ext cx="513241" cy="46166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 defTabSz="685891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rgbClr val="10FBFE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cs typeface="Times New Roman" pitchFamily="18" charset="0"/>
              </a:rPr>
              <a:t>02</a:t>
            </a:r>
            <a:endParaRPr lang="zh-CN" altLang="en-US" sz="2400" dirty="0">
              <a:solidFill>
                <a:srgbClr val="10FBFE"/>
              </a:solidFill>
              <a:effectLst>
                <a:outerShdw blurRad="266700" algn="tl" rotWithShape="0">
                  <a:schemeClr val="tx2">
                    <a:lumMod val="40000"/>
                    <a:lumOff val="60000"/>
                    <a:alpha val="55000"/>
                  </a:schemeClr>
                </a:outerShdw>
              </a:effectLst>
              <a:cs typeface="Times New Roman" pitchFamily="18" charset="0"/>
            </a:endParaRPr>
          </a:p>
        </p:txBody>
      </p:sp>
      <p:grpSp>
        <p:nvGrpSpPr>
          <p:cNvPr id="114" name="组合 113">
            <a:extLst>
              <a:ext uri="{FF2B5EF4-FFF2-40B4-BE49-F238E27FC236}">
                <a16:creationId xmlns="" xmlns:a16="http://schemas.microsoft.com/office/drawing/2014/main" id="{1520B511-CF83-4BC4-A170-103B6F7C4577}"/>
              </a:ext>
            </a:extLst>
          </p:cNvPr>
          <p:cNvGrpSpPr/>
          <p:nvPr/>
        </p:nvGrpSpPr>
        <p:grpSpPr>
          <a:xfrm>
            <a:off x="3994153" y="3219966"/>
            <a:ext cx="865102" cy="865102"/>
            <a:chOff x="912586" y="2178144"/>
            <a:chExt cx="1451429" cy="1451427"/>
          </a:xfrm>
        </p:grpSpPr>
        <p:sp>
          <p:nvSpPr>
            <p:cNvPr id="115" name="椭圆 114">
              <a:extLst>
                <a:ext uri="{FF2B5EF4-FFF2-40B4-BE49-F238E27FC236}">
                  <a16:creationId xmlns="" xmlns:a16="http://schemas.microsoft.com/office/drawing/2014/main" id="{7C5703B4-100A-4C48-A23F-B7624E7835CF}"/>
                </a:ext>
              </a:extLst>
            </p:cNvPr>
            <p:cNvSpPr/>
            <p:nvPr/>
          </p:nvSpPr>
          <p:spPr>
            <a:xfrm>
              <a:off x="1040448" y="2306004"/>
              <a:ext cx="1195707" cy="1195706"/>
            </a:xfrm>
            <a:prstGeom prst="ellipse">
              <a:avLst/>
            </a:prstGeom>
            <a:noFill/>
            <a:ln>
              <a:solidFill>
                <a:srgbClr val="10FBFE">
                  <a:alpha val="2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16" name="椭圆 115">
              <a:extLst>
                <a:ext uri="{FF2B5EF4-FFF2-40B4-BE49-F238E27FC236}">
                  <a16:creationId xmlns="" xmlns:a16="http://schemas.microsoft.com/office/drawing/2014/main" id="{D09056C8-1AE5-4330-B67A-6E06FCF6C569}"/>
                </a:ext>
              </a:extLst>
            </p:cNvPr>
            <p:cNvSpPr/>
            <p:nvPr/>
          </p:nvSpPr>
          <p:spPr>
            <a:xfrm>
              <a:off x="1217725" y="2483282"/>
              <a:ext cx="841151" cy="84115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  <a:effectLst>
              <a:outerShdw blurRad="63500" sx="102000" sy="102000" algn="ctr" rotWithShape="0">
                <a:schemeClr val="bg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17" name="组合 116">
              <a:extLst>
                <a:ext uri="{FF2B5EF4-FFF2-40B4-BE49-F238E27FC236}">
                  <a16:creationId xmlns="" xmlns:a16="http://schemas.microsoft.com/office/drawing/2014/main" id="{3F08B86B-C0E1-4C47-B58A-3865883FD15A}"/>
                </a:ext>
              </a:extLst>
            </p:cNvPr>
            <p:cNvGrpSpPr/>
            <p:nvPr/>
          </p:nvGrpSpPr>
          <p:grpSpPr>
            <a:xfrm>
              <a:off x="912586" y="2178144"/>
              <a:ext cx="1451429" cy="1451427"/>
              <a:chOff x="912586" y="2178144"/>
              <a:chExt cx="1451429" cy="1451427"/>
            </a:xfrm>
          </p:grpSpPr>
          <p:sp>
            <p:nvSpPr>
              <p:cNvPr id="118" name="任意多边形 35">
                <a:extLst>
                  <a:ext uri="{FF2B5EF4-FFF2-40B4-BE49-F238E27FC236}">
                    <a16:creationId xmlns="" xmlns:a16="http://schemas.microsoft.com/office/drawing/2014/main" id="{A9050B6C-4DCC-40DF-A4F9-6985799C5048}"/>
                  </a:ext>
                </a:extLst>
              </p:cNvPr>
              <p:cNvSpPr/>
              <p:nvPr/>
            </p:nvSpPr>
            <p:spPr>
              <a:xfrm rot="2700000" flipH="1">
                <a:off x="1437207" y="2178144"/>
                <a:ext cx="402187" cy="402187"/>
              </a:xfrm>
              <a:custGeom>
                <a:avLst/>
                <a:gdLst>
                  <a:gd name="connsiteX0" fmla="*/ 778092 w 1198270"/>
                  <a:gd name="connsiteY0" fmla="*/ 420179 h 1198271"/>
                  <a:gd name="connsiteX1" fmla="*/ 123636 w 1198270"/>
                  <a:gd name="connsiteY1" fmla="*/ 30187 h 1198271"/>
                  <a:gd name="connsiteX2" fmla="*/ 0 w 1198270"/>
                  <a:gd name="connsiteY2" fmla="*/ 0 h 1198271"/>
                  <a:gd name="connsiteX3" fmla="*/ 0 w 1198270"/>
                  <a:gd name="connsiteY3" fmla="*/ 1198270 h 1198271"/>
                  <a:gd name="connsiteX4" fmla="*/ 1198270 w 1198270"/>
                  <a:gd name="connsiteY4" fmla="*/ 1198271 h 1198271"/>
                  <a:gd name="connsiteX5" fmla="*/ 1168084 w 1198270"/>
                  <a:gd name="connsiteY5" fmla="*/ 1074635 h 1198271"/>
                  <a:gd name="connsiteX6" fmla="*/ 778092 w 1198270"/>
                  <a:gd name="connsiteY6" fmla="*/ 420179 h 1198271"/>
                  <a:gd name="connsiteX0" fmla="*/ 0 w 1198270"/>
                  <a:gd name="connsiteY0" fmla="*/ 1198270 h 1289710"/>
                  <a:gd name="connsiteX1" fmla="*/ 1198270 w 1198270"/>
                  <a:gd name="connsiteY1" fmla="*/ 1198271 h 1289710"/>
                  <a:gd name="connsiteX2" fmla="*/ 1168084 w 1198270"/>
                  <a:gd name="connsiteY2" fmla="*/ 1074635 h 1289710"/>
                  <a:gd name="connsiteX3" fmla="*/ 778092 w 1198270"/>
                  <a:gd name="connsiteY3" fmla="*/ 420179 h 1289710"/>
                  <a:gd name="connsiteX4" fmla="*/ 123636 w 1198270"/>
                  <a:gd name="connsiteY4" fmla="*/ 30187 h 1289710"/>
                  <a:gd name="connsiteX5" fmla="*/ 0 w 1198270"/>
                  <a:gd name="connsiteY5" fmla="*/ 0 h 1289710"/>
                  <a:gd name="connsiteX6" fmla="*/ 91440 w 1198270"/>
                  <a:gd name="connsiteY6" fmla="*/ 1289710 h 1289710"/>
                  <a:gd name="connsiteX0" fmla="*/ 1198270 w 1198270"/>
                  <a:gd name="connsiteY0" fmla="*/ 1198271 h 1289710"/>
                  <a:gd name="connsiteX1" fmla="*/ 1168084 w 1198270"/>
                  <a:gd name="connsiteY1" fmla="*/ 1074635 h 1289710"/>
                  <a:gd name="connsiteX2" fmla="*/ 778092 w 1198270"/>
                  <a:gd name="connsiteY2" fmla="*/ 420179 h 1289710"/>
                  <a:gd name="connsiteX3" fmla="*/ 123636 w 1198270"/>
                  <a:gd name="connsiteY3" fmla="*/ 30187 h 1289710"/>
                  <a:gd name="connsiteX4" fmla="*/ 0 w 1198270"/>
                  <a:gd name="connsiteY4" fmla="*/ 0 h 1289710"/>
                  <a:gd name="connsiteX5" fmla="*/ 91440 w 1198270"/>
                  <a:gd name="connsiteY5" fmla="*/ 1289710 h 1289710"/>
                  <a:gd name="connsiteX0" fmla="*/ 1198270 w 1198270"/>
                  <a:gd name="connsiteY0" fmla="*/ 1198271 h 1198271"/>
                  <a:gd name="connsiteX1" fmla="*/ 1168084 w 1198270"/>
                  <a:gd name="connsiteY1" fmla="*/ 1074635 h 1198271"/>
                  <a:gd name="connsiteX2" fmla="*/ 778092 w 1198270"/>
                  <a:gd name="connsiteY2" fmla="*/ 420179 h 1198271"/>
                  <a:gd name="connsiteX3" fmla="*/ 123636 w 1198270"/>
                  <a:gd name="connsiteY3" fmla="*/ 30187 h 1198271"/>
                  <a:gd name="connsiteX4" fmla="*/ 0 w 1198270"/>
                  <a:gd name="connsiteY4" fmla="*/ 0 h 1198271"/>
                  <a:gd name="connsiteX0" fmla="*/ 1168084 w 1168084"/>
                  <a:gd name="connsiteY0" fmla="*/ 1074635 h 1074635"/>
                  <a:gd name="connsiteX1" fmla="*/ 778092 w 1168084"/>
                  <a:gd name="connsiteY1" fmla="*/ 420179 h 1074635"/>
                  <a:gd name="connsiteX2" fmla="*/ 123636 w 1168084"/>
                  <a:gd name="connsiteY2" fmla="*/ 30187 h 1074635"/>
                  <a:gd name="connsiteX3" fmla="*/ 0 w 1168084"/>
                  <a:gd name="connsiteY3" fmla="*/ 0 h 1074635"/>
                  <a:gd name="connsiteX0" fmla="*/ 1044448 w 1044448"/>
                  <a:gd name="connsiteY0" fmla="*/ 1044448 h 1044448"/>
                  <a:gd name="connsiteX1" fmla="*/ 654456 w 1044448"/>
                  <a:gd name="connsiteY1" fmla="*/ 389992 h 1044448"/>
                  <a:gd name="connsiteX2" fmla="*/ 0 w 1044448"/>
                  <a:gd name="connsiteY2" fmla="*/ 0 h 104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44448" h="1044448">
                    <a:moveTo>
                      <a:pt x="1044448" y="1044448"/>
                    </a:moveTo>
                    <a:cubicBezTo>
                      <a:pt x="973540" y="804879"/>
                      <a:pt x="843542" y="579079"/>
                      <a:pt x="654456" y="389992"/>
                    </a:cubicBezTo>
                    <a:cubicBezTo>
                      <a:pt x="465369" y="200905"/>
                      <a:pt x="239568" y="70908"/>
                      <a:pt x="0" y="0"/>
                    </a:cubicBezTo>
                  </a:path>
                </a:pathLst>
              </a:custGeom>
              <a:noFill/>
              <a:ln w="38100">
                <a:solidFill>
                  <a:srgbClr val="10FBF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9" name="任意多边形 34">
                <a:extLst>
                  <a:ext uri="{FF2B5EF4-FFF2-40B4-BE49-F238E27FC236}">
                    <a16:creationId xmlns="" xmlns:a16="http://schemas.microsoft.com/office/drawing/2014/main" id="{2DB0F9C7-0B3E-4BAF-B31B-29AEA75D5DAE}"/>
                  </a:ext>
                </a:extLst>
              </p:cNvPr>
              <p:cNvSpPr/>
              <p:nvPr/>
            </p:nvSpPr>
            <p:spPr>
              <a:xfrm rot="2700000" flipH="1">
                <a:off x="912586" y="2702764"/>
                <a:ext cx="402187" cy="402187"/>
              </a:xfrm>
              <a:custGeom>
                <a:avLst/>
                <a:gdLst>
                  <a:gd name="connsiteX0" fmla="*/ 1198270 w 1198270"/>
                  <a:gd name="connsiteY0" fmla="*/ 0 h 1198270"/>
                  <a:gd name="connsiteX1" fmla="*/ 0 w 1198270"/>
                  <a:gd name="connsiteY1" fmla="*/ 1 h 1198270"/>
                  <a:gd name="connsiteX2" fmla="*/ 0 w 1198270"/>
                  <a:gd name="connsiteY2" fmla="*/ 1198270 h 1198270"/>
                  <a:gd name="connsiteX3" fmla="*/ 123636 w 1198270"/>
                  <a:gd name="connsiteY3" fmla="*/ 1168084 h 1198270"/>
                  <a:gd name="connsiteX4" fmla="*/ 778092 w 1198270"/>
                  <a:gd name="connsiteY4" fmla="*/ 778092 h 1198270"/>
                  <a:gd name="connsiteX5" fmla="*/ 1168084 w 1198270"/>
                  <a:gd name="connsiteY5" fmla="*/ 123636 h 1198270"/>
                  <a:gd name="connsiteX6" fmla="*/ 1198270 w 1198270"/>
                  <a:gd name="connsiteY6" fmla="*/ 0 h 1198270"/>
                  <a:gd name="connsiteX0" fmla="*/ 1198270 w 1198270"/>
                  <a:gd name="connsiteY0" fmla="*/ 0 h 1198270"/>
                  <a:gd name="connsiteX1" fmla="*/ 0 w 1198270"/>
                  <a:gd name="connsiteY1" fmla="*/ 1198270 h 1198270"/>
                  <a:gd name="connsiteX2" fmla="*/ 123636 w 1198270"/>
                  <a:gd name="connsiteY2" fmla="*/ 1168084 h 1198270"/>
                  <a:gd name="connsiteX3" fmla="*/ 778092 w 1198270"/>
                  <a:gd name="connsiteY3" fmla="*/ 778092 h 1198270"/>
                  <a:gd name="connsiteX4" fmla="*/ 1168084 w 1198270"/>
                  <a:gd name="connsiteY4" fmla="*/ 123636 h 1198270"/>
                  <a:gd name="connsiteX5" fmla="*/ 1198270 w 1198270"/>
                  <a:gd name="connsiteY5" fmla="*/ 0 h 1198270"/>
                  <a:gd name="connsiteX0" fmla="*/ 1074634 w 1074634"/>
                  <a:gd name="connsiteY0" fmla="*/ 0 h 1168084"/>
                  <a:gd name="connsiteX1" fmla="*/ 0 w 1074634"/>
                  <a:gd name="connsiteY1" fmla="*/ 1168084 h 1168084"/>
                  <a:gd name="connsiteX2" fmla="*/ 654456 w 1074634"/>
                  <a:gd name="connsiteY2" fmla="*/ 778092 h 1168084"/>
                  <a:gd name="connsiteX3" fmla="*/ 1044448 w 1074634"/>
                  <a:gd name="connsiteY3" fmla="*/ 123636 h 1168084"/>
                  <a:gd name="connsiteX4" fmla="*/ 1074634 w 1074634"/>
                  <a:gd name="connsiteY4" fmla="*/ 0 h 1168084"/>
                  <a:gd name="connsiteX0" fmla="*/ 1074634 w 1166074"/>
                  <a:gd name="connsiteY0" fmla="*/ 0 h 1168084"/>
                  <a:gd name="connsiteX1" fmla="*/ 0 w 1166074"/>
                  <a:gd name="connsiteY1" fmla="*/ 1168084 h 1168084"/>
                  <a:gd name="connsiteX2" fmla="*/ 654456 w 1166074"/>
                  <a:gd name="connsiteY2" fmla="*/ 778092 h 1168084"/>
                  <a:gd name="connsiteX3" fmla="*/ 1044448 w 1166074"/>
                  <a:gd name="connsiteY3" fmla="*/ 123636 h 1168084"/>
                  <a:gd name="connsiteX4" fmla="*/ 1166074 w 1166074"/>
                  <a:gd name="connsiteY4" fmla="*/ 91440 h 1168084"/>
                  <a:gd name="connsiteX0" fmla="*/ 0 w 1166074"/>
                  <a:gd name="connsiteY0" fmla="*/ 1077480 h 1077480"/>
                  <a:gd name="connsiteX1" fmla="*/ 654456 w 1166074"/>
                  <a:gd name="connsiteY1" fmla="*/ 687488 h 1077480"/>
                  <a:gd name="connsiteX2" fmla="*/ 1044448 w 1166074"/>
                  <a:gd name="connsiteY2" fmla="*/ 33032 h 1077480"/>
                  <a:gd name="connsiteX3" fmla="*/ 1166074 w 1166074"/>
                  <a:gd name="connsiteY3" fmla="*/ 836 h 1077480"/>
                  <a:gd name="connsiteX0" fmla="*/ 0 w 1044448"/>
                  <a:gd name="connsiteY0" fmla="*/ 1044448 h 1044448"/>
                  <a:gd name="connsiteX1" fmla="*/ 654456 w 1044448"/>
                  <a:gd name="connsiteY1" fmla="*/ 654456 h 1044448"/>
                  <a:gd name="connsiteX2" fmla="*/ 1044448 w 1044448"/>
                  <a:gd name="connsiteY2" fmla="*/ 0 h 104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44448" h="1044448">
                    <a:moveTo>
                      <a:pt x="0" y="1044448"/>
                    </a:moveTo>
                    <a:cubicBezTo>
                      <a:pt x="239568" y="973540"/>
                      <a:pt x="465369" y="843543"/>
                      <a:pt x="654456" y="654456"/>
                    </a:cubicBezTo>
                    <a:cubicBezTo>
                      <a:pt x="843543" y="465368"/>
                      <a:pt x="973540" y="239568"/>
                      <a:pt x="1044448" y="0"/>
                    </a:cubicBezTo>
                  </a:path>
                </a:pathLst>
              </a:custGeom>
              <a:noFill/>
              <a:ln w="38100">
                <a:solidFill>
                  <a:srgbClr val="10FBF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0" name="任意多边形 33">
                <a:extLst>
                  <a:ext uri="{FF2B5EF4-FFF2-40B4-BE49-F238E27FC236}">
                    <a16:creationId xmlns="" xmlns:a16="http://schemas.microsoft.com/office/drawing/2014/main" id="{D1A9D02D-0AAB-4536-8728-B87A81229EF2}"/>
                  </a:ext>
                </a:extLst>
              </p:cNvPr>
              <p:cNvSpPr/>
              <p:nvPr/>
            </p:nvSpPr>
            <p:spPr>
              <a:xfrm rot="2700000" flipH="1">
                <a:off x="1961828" y="2702764"/>
                <a:ext cx="402187" cy="402187"/>
              </a:xfrm>
              <a:custGeom>
                <a:avLst/>
                <a:gdLst>
                  <a:gd name="connsiteX0" fmla="*/ 1198269 w 1198269"/>
                  <a:gd name="connsiteY0" fmla="*/ 0 h 1198270"/>
                  <a:gd name="connsiteX1" fmla="*/ 1074634 w 1198269"/>
                  <a:gd name="connsiteY1" fmla="*/ 30186 h 1198270"/>
                  <a:gd name="connsiteX2" fmla="*/ 420178 w 1198269"/>
                  <a:gd name="connsiteY2" fmla="*/ 420178 h 1198270"/>
                  <a:gd name="connsiteX3" fmla="*/ 30186 w 1198269"/>
                  <a:gd name="connsiteY3" fmla="*/ 1074634 h 1198270"/>
                  <a:gd name="connsiteX4" fmla="*/ 0 w 1198269"/>
                  <a:gd name="connsiteY4" fmla="*/ 1198270 h 1198270"/>
                  <a:gd name="connsiteX5" fmla="*/ 1198269 w 1198269"/>
                  <a:gd name="connsiteY5" fmla="*/ 1198269 h 1198270"/>
                  <a:gd name="connsiteX6" fmla="*/ 1198269 w 1198269"/>
                  <a:gd name="connsiteY6" fmla="*/ 0 h 1198270"/>
                  <a:gd name="connsiteX0" fmla="*/ 1198269 w 1289709"/>
                  <a:gd name="connsiteY0" fmla="*/ 1198269 h 1289709"/>
                  <a:gd name="connsiteX1" fmla="*/ 1198269 w 1289709"/>
                  <a:gd name="connsiteY1" fmla="*/ 0 h 1289709"/>
                  <a:gd name="connsiteX2" fmla="*/ 1074634 w 1289709"/>
                  <a:gd name="connsiteY2" fmla="*/ 30186 h 1289709"/>
                  <a:gd name="connsiteX3" fmla="*/ 420178 w 1289709"/>
                  <a:gd name="connsiteY3" fmla="*/ 420178 h 1289709"/>
                  <a:gd name="connsiteX4" fmla="*/ 30186 w 1289709"/>
                  <a:gd name="connsiteY4" fmla="*/ 1074634 h 1289709"/>
                  <a:gd name="connsiteX5" fmla="*/ 0 w 1289709"/>
                  <a:gd name="connsiteY5" fmla="*/ 1198270 h 1289709"/>
                  <a:gd name="connsiteX6" fmla="*/ 1289709 w 1289709"/>
                  <a:gd name="connsiteY6" fmla="*/ 1289709 h 1289709"/>
                  <a:gd name="connsiteX0" fmla="*/ 1198269 w 1198269"/>
                  <a:gd name="connsiteY0" fmla="*/ 1198269 h 1198270"/>
                  <a:gd name="connsiteX1" fmla="*/ 1198269 w 1198269"/>
                  <a:gd name="connsiteY1" fmla="*/ 0 h 1198270"/>
                  <a:gd name="connsiteX2" fmla="*/ 1074634 w 1198269"/>
                  <a:gd name="connsiteY2" fmla="*/ 30186 h 1198270"/>
                  <a:gd name="connsiteX3" fmla="*/ 420178 w 1198269"/>
                  <a:gd name="connsiteY3" fmla="*/ 420178 h 1198270"/>
                  <a:gd name="connsiteX4" fmla="*/ 30186 w 1198269"/>
                  <a:gd name="connsiteY4" fmla="*/ 1074634 h 1198270"/>
                  <a:gd name="connsiteX5" fmla="*/ 0 w 1198269"/>
                  <a:gd name="connsiteY5" fmla="*/ 1198270 h 1198270"/>
                  <a:gd name="connsiteX0" fmla="*/ 1198269 w 1198269"/>
                  <a:gd name="connsiteY0" fmla="*/ 0 h 1198270"/>
                  <a:gd name="connsiteX1" fmla="*/ 1074634 w 1198269"/>
                  <a:gd name="connsiteY1" fmla="*/ 30186 h 1198270"/>
                  <a:gd name="connsiteX2" fmla="*/ 420178 w 1198269"/>
                  <a:gd name="connsiteY2" fmla="*/ 420178 h 1198270"/>
                  <a:gd name="connsiteX3" fmla="*/ 30186 w 1198269"/>
                  <a:gd name="connsiteY3" fmla="*/ 1074634 h 1198270"/>
                  <a:gd name="connsiteX4" fmla="*/ 0 w 1198269"/>
                  <a:gd name="connsiteY4" fmla="*/ 1198270 h 1198270"/>
                  <a:gd name="connsiteX0" fmla="*/ 1074634 w 1074634"/>
                  <a:gd name="connsiteY0" fmla="*/ 0 h 1168084"/>
                  <a:gd name="connsiteX1" fmla="*/ 420178 w 1074634"/>
                  <a:gd name="connsiteY1" fmla="*/ 389992 h 1168084"/>
                  <a:gd name="connsiteX2" fmla="*/ 30186 w 1074634"/>
                  <a:gd name="connsiteY2" fmla="*/ 1044448 h 1168084"/>
                  <a:gd name="connsiteX3" fmla="*/ 0 w 1074634"/>
                  <a:gd name="connsiteY3" fmla="*/ 1168084 h 1168084"/>
                  <a:gd name="connsiteX0" fmla="*/ 1044448 w 1044448"/>
                  <a:gd name="connsiteY0" fmla="*/ 0 h 1044448"/>
                  <a:gd name="connsiteX1" fmla="*/ 389992 w 1044448"/>
                  <a:gd name="connsiteY1" fmla="*/ 389992 h 1044448"/>
                  <a:gd name="connsiteX2" fmla="*/ 0 w 1044448"/>
                  <a:gd name="connsiteY2" fmla="*/ 1044448 h 104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44448" h="1044448">
                    <a:moveTo>
                      <a:pt x="1044448" y="0"/>
                    </a:moveTo>
                    <a:cubicBezTo>
                      <a:pt x="804880" y="70908"/>
                      <a:pt x="579079" y="200905"/>
                      <a:pt x="389992" y="389992"/>
                    </a:cubicBezTo>
                    <a:cubicBezTo>
                      <a:pt x="200905" y="579079"/>
                      <a:pt x="70908" y="804879"/>
                      <a:pt x="0" y="1044448"/>
                    </a:cubicBezTo>
                  </a:path>
                </a:pathLst>
              </a:custGeom>
              <a:noFill/>
              <a:ln w="38100">
                <a:solidFill>
                  <a:srgbClr val="10FBF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1" name="任意多边形 31">
                <a:extLst>
                  <a:ext uri="{FF2B5EF4-FFF2-40B4-BE49-F238E27FC236}">
                    <a16:creationId xmlns="" xmlns:a16="http://schemas.microsoft.com/office/drawing/2014/main" id="{FADDC97E-04AA-4C53-893B-9A32615724A4}"/>
                  </a:ext>
                </a:extLst>
              </p:cNvPr>
              <p:cNvSpPr/>
              <p:nvPr/>
            </p:nvSpPr>
            <p:spPr>
              <a:xfrm rot="2700000" flipH="1">
                <a:off x="1437207" y="3227384"/>
                <a:ext cx="402187" cy="402187"/>
              </a:xfrm>
              <a:custGeom>
                <a:avLst/>
                <a:gdLst>
                  <a:gd name="connsiteX0" fmla="*/ 1198269 w 1198269"/>
                  <a:gd name="connsiteY0" fmla="*/ 0 h 1198269"/>
                  <a:gd name="connsiteX1" fmla="*/ 0 w 1198269"/>
                  <a:gd name="connsiteY1" fmla="*/ 0 h 1198269"/>
                  <a:gd name="connsiteX2" fmla="*/ 30186 w 1198269"/>
                  <a:gd name="connsiteY2" fmla="*/ 123635 h 1198269"/>
                  <a:gd name="connsiteX3" fmla="*/ 420178 w 1198269"/>
                  <a:gd name="connsiteY3" fmla="*/ 778091 h 1198269"/>
                  <a:gd name="connsiteX4" fmla="*/ 1074634 w 1198269"/>
                  <a:gd name="connsiteY4" fmla="*/ 1168083 h 1198269"/>
                  <a:gd name="connsiteX5" fmla="*/ 1198269 w 1198269"/>
                  <a:gd name="connsiteY5" fmla="*/ 1198269 h 1198269"/>
                  <a:gd name="connsiteX6" fmla="*/ 1198269 w 1198269"/>
                  <a:gd name="connsiteY6" fmla="*/ 0 h 1198269"/>
                  <a:gd name="connsiteX0" fmla="*/ 1198269 w 1289709"/>
                  <a:gd name="connsiteY0" fmla="*/ 0 h 1198269"/>
                  <a:gd name="connsiteX1" fmla="*/ 0 w 1289709"/>
                  <a:gd name="connsiteY1" fmla="*/ 0 h 1198269"/>
                  <a:gd name="connsiteX2" fmla="*/ 30186 w 1289709"/>
                  <a:gd name="connsiteY2" fmla="*/ 123635 h 1198269"/>
                  <a:gd name="connsiteX3" fmla="*/ 420178 w 1289709"/>
                  <a:gd name="connsiteY3" fmla="*/ 778091 h 1198269"/>
                  <a:gd name="connsiteX4" fmla="*/ 1074634 w 1289709"/>
                  <a:gd name="connsiteY4" fmla="*/ 1168083 h 1198269"/>
                  <a:gd name="connsiteX5" fmla="*/ 1198269 w 1289709"/>
                  <a:gd name="connsiteY5" fmla="*/ 1198269 h 1198269"/>
                  <a:gd name="connsiteX6" fmla="*/ 1289709 w 1289709"/>
                  <a:gd name="connsiteY6" fmla="*/ 91440 h 1198269"/>
                  <a:gd name="connsiteX0" fmla="*/ 0 w 1289709"/>
                  <a:gd name="connsiteY0" fmla="*/ 0 h 1198269"/>
                  <a:gd name="connsiteX1" fmla="*/ 30186 w 1289709"/>
                  <a:gd name="connsiteY1" fmla="*/ 123635 h 1198269"/>
                  <a:gd name="connsiteX2" fmla="*/ 420178 w 1289709"/>
                  <a:gd name="connsiteY2" fmla="*/ 778091 h 1198269"/>
                  <a:gd name="connsiteX3" fmla="*/ 1074634 w 1289709"/>
                  <a:gd name="connsiteY3" fmla="*/ 1168083 h 1198269"/>
                  <a:gd name="connsiteX4" fmla="*/ 1198269 w 1289709"/>
                  <a:gd name="connsiteY4" fmla="*/ 1198269 h 1198269"/>
                  <a:gd name="connsiteX5" fmla="*/ 1289709 w 1289709"/>
                  <a:gd name="connsiteY5" fmla="*/ 91440 h 1198269"/>
                  <a:gd name="connsiteX0" fmla="*/ 0 w 1198269"/>
                  <a:gd name="connsiteY0" fmla="*/ 0 h 1198269"/>
                  <a:gd name="connsiteX1" fmla="*/ 30186 w 1198269"/>
                  <a:gd name="connsiteY1" fmla="*/ 123635 h 1198269"/>
                  <a:gd name="connsiteX2" fmla="*/ 420178 w 1198269"/>
                  <a:gd name="connsiteY2" fmla="*/ 778091 h 1198269"/>
                  <a:gd name="connsiteX3" fmla="*/ 1074634 w 1198269"/>
                  <a:gd name="connsiteY3" fmla="*/ 1168083 h 1198269"/>
                  <a:gd name="connsiteX4" fmla="*/ 1198269 w 1198269"/>
                  <a:gd name="connsiteY4" fmla="*/ 1198269 h 1198269"/>
                  <a:gd name="connsiteX0" fmla="*/ 0 w 1074634"/>
                  <a:gd name="connsiteY0" fmla="*/ 0 h 1168083"/>
                  <a:gd name="connsiteX1" fmla="*/ 30186 w 1074634"/>
                  <a:gd name="connsiteY1" fmla="*/ 123635 h 1168083"/>
                  <a:gd name="connsiteX2" fmla="*/ 420178 w 1074634"/>
                  <a:gd name="connsiteY2" fmla="*/ 778091 h 1168083"/>
                  <a:gd name="connsiteX3" fmla="*/ 1074634 w 1074634"/>
                  <a:gd name="connsiteY3" fmla="*/ 1168083 h 1168083"/>
                  <a:gd name="connsiteX0" fmla="*/ 0 w 1044448"/>
                  <a:gd name="connsiteY0" fmla="*/ 0 h 1044448"/>
                  <a:gd name="connsiteX1" fmla="*/ 389992 w 1044448"/>
                  <a:gd name="connsiteY1" fmla="*/ 654456 h 1044448"/>
                  <a:gd name="connsiteX2" fmla="*/ 1044448 w 1044448"/>
                  <a:gd name="connsiteY2" fmla="*/ 1044448 h 104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44448" h="1044448">
                    <a:moveTo>
                      <a:pt x="0" y="0"/>
                    </a:moveTo>
                    <a:cubicBezTo>
                      <a:pt x="70908" y="239568"/>
                      <a:pt x="200905" y="465369"/>
                      <a:pt x="389992" y="654456"/>
                    </a:cubicBezTo>
                    <a:cubicBezTo>
                      <a:pt x="579079" y="843542"/>
                      <a:pt x="804879" y="973540"/>
                      <a:pt x="1044448" y="1044448"/>
                    </a:cubicBezTo>
                  </a:path>
                </a:pathLst>
              </a:custGeom>
              <a:noFill/>
              <a:ln w="38100">
                <a:solidFill>
                  <a:srgbClr val="10FBF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22" name="组合 121">
            <a:extLst>
              <a:ext uri="{FF2B5EF4-FFF2-40B4-BE49-F238E27FC236}">
                <a16:creationId xmlns="" xmlns:a16="http://schemas.microsoft.com/office/drawing/2014/main" id="{B6CF44D9-C93A-49BE-9B94-F9C902ECB5D1}"/>
              </a:ext>
            </a:extLst>
          </p:cNvPr>
          <p:cNvGrpSpPr/>
          <p:nvPr/>
        </p:nvGrpSpPr>
        <p:grpSpPr>
          <a:xfrm>
            <a:off x="5014567" y="3309633"/>
            <a:ext cx="4297538" cy="706450"/>
            <a:chOff x="3967827" y="1440063"/>
            <a:chExt cx="3871572" cy="706450"/>
          </a:xfrm>
        </p:grpSpPr>
        <p:grpSp>
          <p:nvGrpSpPr>
            <p:cNvPr id="123" name="组合 122">
              <a:extLst>
                <a:ext uri="{FF2B5EF4-FFF2-40B4-BE49-F238E27FC236}">
                  <a16:creationId xmlns="" xmlns:a16="http://schemas.microsoft.com/office/drawing/2014/main" id="{3F79631F-29E9-4C56-A122-2E40AE89A2EA}"/>
                </a:ext>
              </a:extLst>
            </p:cNvPr>
            <p:cNvGrpSpPr/>
            <p:nvPr/>
          </p:nvGrpSpPr>
          <p:grpSpPr>
            <a:xfrm>
              <a:off x="3967827" y="1440063"/>
              <a:ext cx="3763010" cy="706450"/>
              <a:chOff x="1117600" y="1876651"/>
              <a:chExt cx="4911432" cy="922049"/>
            </a:xfrm>
          </p:grpSpPr>
          <p:sp>
            <p:nvSpPr>
              <p:cNvPr id="125" name="矩形 124">
                <a:extLst>
                  <a:ext uri="{FF2B5EF4-FFF2-40B4-BE49-F238E27FC236}">
                    <a16:creationId xmlns="" xmlns:a16="http://schemas.microsoft.com/office/drawing/2014/main" id="{7CCF456B-9835-4B89-9550-FE7863296E07}"/>
                  </a:ext>
                </a:extLst>
              </p:cNvPr>
              <p:cNvSpPr/>
              <p:nvPr/>
            </p:nvSpPr>
            <p:spPr>
              <a:xfrm>
                <a:off x="1154935" y="1913853"/>
                <a:ext cx="4840546" cy="829146"/>
              </a:xfrm>
              <a:prstGeom prst="rect">
                <a:avLst/>
              </a:prstGeom>
              <a:noFill/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 dirty="0"/>
              </a:p>
            </p:txBody>
          </p:sp>
          <p:sp>
            <p:nvSpPr>
              <p:cNvPr id="126" name="任意多边形 132">
                <a:extLst>
                  <a:ext uri="{FF2B5EF4-FFF2-40B4-BE49-F238E27FC236}">
                    <a16:creationId xmlns="" xmlns:a16="http://schemas.microsoft.com/office/drawing/2014/main" id="{34131AF3-9DDE-4FAC-AFB8-B3A4B575A781}"/>
                  </a:ext>
                </a:extLst>
              </p:cNvPr>
              <p:cNvSpPr/>
              <p:nvPr/>
            </p:nvSpPr>
            <p:spPr>
              <a:xfrm>
                <a:off x="1117600" y="1876651"/>
                <a:ext cx="456179" cy="449402"/>
              </a:xfrm>
              <a:custGeom>
                <a:avLst/>
                <a:gdLst>
                  <a:gd name="connsiteX0" fmla="*/ 76384 w 725149"/>
                  <a:gd name="connsiteY0" fmla="*/ 0 h 714376"/>
                  <a:gd name="connsiteX1" fmla="*/ 212910 w 725149"/>
                  <a:gd name="connsiteY1" fmla="*/ 1519 h 714376"/>
                  <a:gd name="connsiteX2" fmla="*/ 406449 w 725149"/>
                  <a:gd name="connsiteY2" fmla="*/ 1519 h 714376"/>
                  <a:gd name="connsiteX3" fmla="*/ 362726 w 725149"/>
                  <a:gd name="connsiteY3" fmla="*/ 45243 h 714376"/>
                  <a:gd name="connsiteX4" fmla="*/ 693346 w 725149"/>
                  <a:gd name="connsiteY4" fmla="*/ 45244 h 714376"/>
                  <a:gd name="connsiteX5" fmla="*/ 725149 w 725149"/>
                  <a:gd name="connsiteY5" fmla="*/ 77048 h 714376"/>
                  <a:gd name="connsiteX6" fmla="*/ 156851 w 725149"/>
                  <a:gd name="connsiteY6" fmla="*/ 77048 h 714376"/>
                  <a:gd name="connsiteX7" fmla="*/ 75720 w 725149"/>
                  <a:gd name="connsiteY7" fmla="*/ 158178 h 714376"/>
                  <a:gd name="connsiteX8" fmla="*/ 75722 w 725149"/>
                  <a:gd name="connsiteY8" fmla="*/ 681520 h 714376"/>
                  <a:gd name="connsiteX9" fmla="*/ 42866 w 725149"/>
                  <a:gd name="connsiteY9" fmla="*/ 714376 h 714376"/>
                  <a:gd name="connsiteX10" fmla="*/ 42865 w 725149"/>
                  <a:gd name="connsiteY10" fmla="*/ 387498 h 714376"/>
                  <a:gd name="connsiteX11" fmla="*/ 745 w 725149"/>
                  <a:gd name="connsiteY11" fmla="*/ 429618 h 714376"/>
                  <a:gd name="connsiteX12" fmla="*/ 0 w 725149"/>
                  <a:gd name="connsiteY12" fmla="*/ 429619 h 714376"/>
                  <a:gd name="connsiteX13" fmla="*/ 1 w 725149"/>
                  <a:gd name="connsiteY13" fmla="*/ 134343 h 714376"/>
                  <a:gd name="connsiteX14" fmla="*/ 646 w 725149"/>
                  <a:gd name="connsiteY14" fmla="*/ 134343 h 714376"/>
                  <a:gd name="connsiteX15" fmla="*/ 1 w 725149"/>
                  <a:gd name="connsiteY15" fmla="*/ 76381 h 7143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725149" h="714376">
                    <a:moveTo>
                      <a:pt x="76384" y="0"/>
                    </a:moveTo>
                    <a:lnTo>
                      <a:pt x="212910" y="1519"/>
                    </a:lnTo>
                    <a:lnTo>
                      <a:pt x="406449" y="1519"/>
                    </a:lnTo>
                    <a:lnTo>
                      <a:pt x="362726" y="45243"/>
                    </a:lnTo>
                    <a:lnTo>
                      <a:pt x="693346" y="45244"/>
                    </a:lnTo>
                    <a:lnTo>
                      <a:pt x="725149" y="77048"/>
                    </a:lnTo>
                    <a:lnTo>
                      <a:pt x="156851" y="77048"/>
                    </a:lnTo>
                    <a:lnTo>
                      <a:pt x="75720" y="158178"/>
                    </a:lnTo>
                    <a:lnTo>
                      <a:pt x="75722" y="681520"/>
                    </a:lnTo>
                    <a:lnTo>
                      <a:pt x="42866" y="714376"/>
                    </a:lnTo>
                    <a:lnTo>
                      <a:pt x="42865" y="387498"/>
                    </a:lnTo>
                    <a:lnTo>
                      <a:pt x="745" y="429618"/>
                    </a:lnTo>
                    <a:lnTo>
                      <a:pt x="0" y="429619"/>
                    </a:lnTo>
                    <a:lnTo>
                      <a:pt x="1" y="134343"/>
                    </a:lnTo>
                    <a:lnTo>
                      <a:pt x="646" y="134343"/>
                    </a:lnTo>
                    <a:lnTo>
                      <a:pt x="1" y="76381"/>
                    </a:lnTo>
                    <a:close/>
                  </a:path>
                </a:pathLst>
              </a:custGeom>
              <a:solidFill>
                <a:srgbClr val="10FBFE"/>
              </a:solidFill>
              <a:ln>
                <a:noFill/>
              </a:ln>
              <a:effectLst>
                <a:outerShdw blurRad="63500" algn="ctr" rotWithShape="0">
                  <a:srgbClr val="01E2BC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 dirty="0"/>
              </a:p>
            </p:txBody>
          </p:sp>
          <p:sp>
            <p:nvSpPr>
              <p:cNvPr id="127" name="任意多边形 134">
                <a:extLst>
                  <a:ext uri="{FF2B5EF4-FFF2-40B4-BE49-F238E27FC236}">
                    <a16:creationId xmlns="" xmlns:a16="http://schemas.microsoft.com/office/drawing/2014/main" id="{A16622B3-BBC1-446C-9EC0-8897F0A4CFAB}"/>
                  </a:ext>
                </a:extLst>
              </p:cNvPr>
              <p:cNvSpPr/>
              <p:nvPr/>
            </p:nvSpPr>
            <p:spPr>
              <a:xfrm flipV="1">
                <a:off x="1117600" y="2349298"/>
                <a:ext cx="456179" cy="449402"/>
              </a:xfrm>
              <a:custGeom>
                <a:avLst/>
                <a:gdLst>
                  <a:gd name="connsiteX0" fmla="*/ 76384 w 725149"/>
                  <a:gd name="connsiteY0" fmla="*/ 0 h 714376"/>
                  <a:gd name="connsiteX1" fmla="*/ 212910 w 725149"/>
                  <a:gd name="connsiteY1" fmla="*/ 1519 h 714376"/>
                  <a:gd name="connsiteX2" fmla="*/ 406449 w 725149"/>
                  <a:gd name="connsiteY2" fmla="*/ 1519 h 714376"/>
                  <a:gd name="connsiteX3" fmla="*/ 362726 w 725149"/>
                  <a:gd name="connsiteY3" fmla="*/ 45243 h 714376"/>
                  <a:gd name="connsiteX4" fmla="*/ 693346 w 725149"/>
                  <a:gd name="connsiteY4" fmla="*/ 45244 h 714376"/>
                  <a:gd name="connsiteX5" fmla="*/ 725149 w 725149"/>
                  <a:gd name="connsiteY5" fmla="*/ 77048 h 714376"/>
                  <a:gd name="connsiteX6" fmla="*/ 156851 w 725149"/>
                  <a:gd name="connsiteY6" fmla="*/ 77048 h 714376"/>
                  <a:gd name="connsiteX7" fmla="*/ 75720 w 725149"/>
                  <a:gd name="connsiteY7" fmla="*/ 158178 h 714376"/>
                  <a:gd name="connsiteX8" fmla="*/ 75722 w 725149"/>
                  <a:gd name="connsiteY8" fmla="*/ 681520 h 714376"/>
                  <a:gd name="connsiteX9" fmla="*/ 42866 w 725149"/>
                  <a:gd name="connsiteY9" fmla="*/ 714376 h 714376"/>
                  <a:gd name="connsiteX10" fmla="*/ 42865 w 725149"/>
                  <a:gd name="connsiteY10" fmla="*/ 387498 h 714376"/>
                  <a:gd name="connsiteX11" fmla="*/ 745 w 725149"/>
                  <a:gd name="connsiteY11" fmla="*/ 429618 h 714376"/>
                  <a:gd name="connsiteX12" fmla="*/ 0 w 725149"/>
                  <a:gd name="connsiteY12" fmla="*/ 429619 h 714376"/>
                  <a:gd name="connsiteX13" fmla="*/ 1 w 725149"/>
                  <a:gd name="connsiteY13" fmla="*/ 134343 h 714376"/>
                  <a:gd name="connsiteX14" fmla="*/ 646 w 725149"/>
                  <a:gd name="connsiteY14" fmla="*/ 134343 h 714376"/>
                  <a:gd name="connsiteX15" fmla="*/ 1 w 725149"/>
                  <a:gd name="connsiteY15" fmla="*/ 76381 h 7143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725149" h="714376">
                    <a:moveTo>
                      <a:pt x="76384" y="0"/>
                    </a:moveTo>
                    <a:lnTo>
                      <a:pt x="212910" y="1519"/>
                    </a:lnTo>
                    <a:lnTo>
                      <a:pt x="406449" y="1519"/>
                    </a:lnTo>
                    <a:lnTo>
                      <a:pt x="362726" y="45243"/>
                    </a:lnTo>
                    <a:lnTo>
                      <a:pt x="693346" y="45244"/>
                    </a:lnTo>
                    <a:lnTo>
                      <a:pt x="725149" y="77048"/>
                    </a:lnTo>
                    <a:lnTo>
                      <a:pt x="156851" y="77048"/>
                    </a:lnTo>
                    <a:lnTo>
                      <a:pt x="75720" y="158178"/>
                    </a:lnTo>
                    <a:lnTo>
                      <a:pt x="75722" y="681520"/>
                    </a:lnTo>
                    <a:lnTo>
                      <a:pt x="42866" y="714376"/>
                    </a:lnTo>
                    <a:lnTo>
                      <a:pt x="42865" y="387498"/>
                    </a:lnTo>
                    <a:lnTo>
                      <a:pt x="745" y="429618"/>
                    </a:lnTo>
                    <a:lnTo>
                      <a:pt x="0" y="429619"/>
                    </a:lnTo>
                    <a:lnTo>
                      <a:pt x="1" y="134343"/>
                    </a:lnTo>
                    <a:lnTo>
                      <a:pt x="646" y="134343"/>
                    </a:lnTo>
                    <a:lnTo>
                      <a:pt x="1" y="76381"/>
                    </a:lnTo>
                    <a:close/>
                  </a:path>
                </a:pathLst>
              </a:custGeom>
              <a:solidFill>
                <a:srgbClr val="10FBFE"/>
              </a:solidFill>
              <a:ln>
                <a:noFill/>
              </a:ln>
              <a:effectLst>
                <a:outerShdw blurRad="63500" algn="ctr" rotWithShape="0">
                  <a:srgbClr val="01E2BC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28" name="任意多边形 133">
                <a:extLst>
                  <a:ext uri="{FF2B5EF4-FFF2-40B4-BE49-F238E27FC236}">
                    <a16:creationId xmlns="" xmlns:a16="http://schemas.microsoft.com/office/drawing/2014/main" id="{690065EE-1767-4241-94DE-429CB4583795}"/>
                  </a:ext>
                </a:extLst>
              </p:cNvPr>
              <p:cNvSpPr/>
              <p:nvPr/>
            </p:nvSpPr>
            <p:spPr>
              <a:xfrm flipH="1">
                <a:off x="5572853" y="1876651"/>
                <a:ext cx="456179" cy="449402"/>
              </a:xfrm>
              <a:custGeom>
                <a:avLst/>
                <a:gdLst>
                  <a:gd name="connsiteX0" fmla="*/ 76384 w 725149"/>
                  <a:gd name="connsiteY0" fmla="*/ 0 h 714376"/>
                  <a:gd name="connsiteX1" fmla="*/ 212910 w 725149"/>
                  <a:gd name="connsiteY1" fmla="*/ 1519 h 714376"/>
                  <a:gd name="connsiteX2" fmla="*/ 406449 w 725149"/>
                  <a:gd name="connsiteY2" fmla="*/ 1519 h 714376"/>
                  <a:gd name="connsiteX3" fmla="*/ 362726 w 725149"/>
                  <a:gd name="connsiteY3" fmla="*/ 45243 h 714376"/>
                  <a:gd name="connsiteX4" fmla="*/ 693346 w 725149"/>
                  <a:gd name="connsiteY4" fmla="*/ 45244 h 714376"/>
                  <a:gd name="connsiteX5" fmla="*/ 725149 w 725149"/>
                  <a:gd name="connsiteY5" fmla="*/ 77048 h 714376"/>
                  <a:gd name="connsiteX6" fmla="*/ 156851 w 725149"/>
                  <a:gd name="connsiteY6" fmla="*/ 77048 h 714376"/>
                  <a:gd name="connsiteX7" fmla="*/ 75720 w 725149"/>
                  <a:gd name="connsiteY7" fmla="*/ 158178 h 714376"/>
                  <a:gd name="connsiteX8" fmla="*/ 75722 w 725149"/>
                  <a:gd name="connsiteY8" fmla="*/ 681520 h 714376"/>
                  <a:gd name="connsiteX9" fmla="*/ 42866 w 725149"/>
                  <a:gd name="connsiteY9" fmla="*/ 714376 h 714376"/>
                  <a:gd name="connsiteX10" fmla="*/ 42865 w 725149"/>
                  <a:gd name="connsiteY10" fmla="*/ 387498 h 714376"/>
                  <a:gd name="connsiteX11" fmla="*/ 745 w 725149"/>
                  <a:gd name="connsiteY11" fmla="*/ 429618 h 714376"/>
                  <a:gd name="connsiteX12" fmla="*/ 0 w 725149"/>
                  <a:gd name="connsiteY12" fmla="*/ 429619 h 714376"/>
                  <a:gd name="connsiteX13" fmla="*/ 1 w 725149"/>
                  <a:gd name="connsiteY13" fmla="*/ 134343 h 714376"/>
                  <a:gd name="connsiteX14" fmla="*/ 646 w 725149"/>
                  <a:gd name="connsiteY14" fmla="*/ 134343 h 714376"/>
                  <a:gd name="connsiteX15" fmla="*/ 1 w 725149"/>
                  <a:gd name="connsiteY15" fmla="*/ 76381 h 7143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725149" h="714376">
                    <a:moveTo>
                      <a:pt x="76384" y="0"/>
                    </a:moveTo>
                    <a:lnTo>
                      <a:pt x="212910" y="1519"/>
                    </a:lnTo>
                    <a:lnTo>
                      <a:pt x="406449" y="1519"/>
                    </a:lnTo>
                    <a:lnTo>
                      <a:pt x="362726" y="45243"/>
                    </a:lnTo>
                    <a:lnTo>
                      <a:pt x="693346" y="45244"/>
                    </a:lnTo>
                    <a:lnTo>
                      <a:pt x="725149" y="77048"/>
                    </a:lnTo>
                    <a:lnTo>
                      <a:pt x="156851" y="77048"/>
                    </a:lnTo>
                    <a:lnTo>
                      <a:pt x="75720" y="158178"/>
                    </a:lnTo>
                    <a:lnTo>
                      <a:pt x="75722" y="681520"/>
                    </a:lnTo>
                    <a:lnTo>
                      <a:pt x="42866" y="714376"/>
                    </a:lnTo>
                    <a:lnTo>
                      <a:pt x="42865" y="387498"/>
                    </a:lnTo>
                    <a:lnTo>
                      <a:pt x="745" y="429618"/>
                    </a:lnTo>
                    <a:lnTo>
                      <a:pt x="0" y="429619"/>
                    </a:lnTo>
                    <a:lnTo>
                      <a:pt x="1" y="134343"/>
                    </a:lnTo>
                    <a:lnTo>
                      <a:pt x="646" y="134343"/>
                    </a:lnTo>
                    <a:lnTo>
                      <a:pt x="1" y="76381"/>
                    </a:lnTo>
                    <a:close/>
                  </a:path>
                </a:pathLst>
              </a:custGeom>
              <a:solidFill>
                <a:srgbClr val="10FBFE"/>
              </a:solidFill>
              <a:ln>
                <a:noFill/>
              </a:ln>
              <a:effectLst>
                <a:outerShdw blurRad="63500" algn="ctr" rotWithShape="0">
                  <a:srgbClr val="01E2BC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29" name="任意多边形 135">
                <a:extLst>
                  <a:ext uri="{FF2B5EF4-FFF2-40B4-BE49-F238E27FC236}">
                    <a16:creationId xmlns="" xmlns:a16="http://schemas.microsoft.com/office/drawing/2014/main" id="{FECD489E-80B0-4A44-B817-A1FA8619830A}"/>
                  </a:ext>
                </a:extLst>
              </p:cNvPr>
              <p:cNvSpPr/>
              <p:nvPr/>
            </p:nvSpPr>
            <p:spPr>
              <a:xfrm flipH="1" flipV="1">
                <a:off x="5572853" y="2349298"/>
                <a:ext cx="456179" cy="449402"/>
              </a:xfrm>
              <a:custGeom>
                <a:avLst/>
                <a:gdLst>
                  <a:gd name="connsiteX0" fmla="*/ 76384 w 725149"/>
                  <a:gd name="connsiteY0" fmla="*/ 0 h 714376"/>
                  <a:gd name="connsiteX1" fmla="*/ 212910 w 725149"/>
                  <a:gd name="connsiteY1" fmla="*/ 1519 h 714376"/>
                  <a:gd name="connsiteX2" fmla="*/ 406449 w 725149"/>
                  <a:gd name="connsiteY2" fmla="*/ 1519 h 714376"/>
                  <a:gd name="connsiteX3" fmla="*/ 362726 w 725149"/>
                  <a:gd name="connsiteY3" fmla="*/ 45243 h 714376"/>
                  <a:gd name="connsiteX4" fmla="*/ 693346 w 725149"/>
                  <a:gd name="connsiteY4" fmla="*/ 45244 h 714376"/>
                  <a:gd name="connsiteX5" fmla="*/ 725149 w 725149"/>
                  <a:gd name="connsiteY5" fmla="*/ 77048 h 714376"/>
                  <a:gd name="connsiteX6" fmla="*/ 156851 w 725149"/>
                  <a:gd name="connsiteY6" fmla="*/ 77048 h 714376"/>
                  <a:gd name="connsiteX7" fmla="*/ 75720 w 725149"/>
                  <a:gd name="connsiteY7" fmla="*/ 158178 h 714376"/>
                  <a:gd name="connsiteX8" fmla="*/ 75722 w 725149"/>
                  <a:gd name="connsiteY8" fmla="*/ 681520 h 714376"/>
                  <a:gd name="connsiteX9" fmla="*/ 42866 w 725149"/>
                  <a:gd name="connsiteY9" fmla="*/ 714376 h 714376"/>
                  <a:gd name="connsiteX10" fmla="*/ 42865 w 725149"/>
                  <a:gd name="connsiteY10" fmla="*/ 387498 h 714376"/>
                  <a:gd name="connsiteX11" fmla="*/ 745 w 725149"/>
                  <a:gd name="connsiteY11" fmla="*/ 429618 h 714376"/>
                  <a:gd name="connsiteX12" fmla="*/ 0 w 725149"/>
                  <a:gd name="connsiteY12" fmla="*/ 429619 h 714376"/>
                  <a:gd name="connsiteX13" fmla="*/ 1 w 725149"/>
                  <a:gd name="connsiteY13" fmla="*/ 134343 h 714376"/>
                  <a:gd name="connsiteX14" fmla="*/ 646 w 725149"/>
                  <a:gd name="connsiteY14" fmla="*/ 134343 h 714376"/>
                  <a:gd name="connsiteX15" fmla="*/ 1 w 725149"/>
                  <a:gd name="connsiteY15" fmla="*/ 76381 h 7143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725149" h="714376">
                    <a:moveTo>
                      <a:pt x="76384" y="0"/>
                    </a:moveTo>
                    <a:lnTo>
                      <a:pt x="212910" y="1519"/>
                    </a:lnTo>
                    <a:lnTo>
                      <a:pt x="406449" y="1519"/>
                    </a:lnTo>
                    <a:lnTo>
                      <a:pt x="362726" y="45243"/>
                    </a:lnTo>
                    <a:lnTo>
                      <a:pt x="693346" y="45244"/>
                    </a:lnTo>
                    <a:lnTo>
                      <a:pt x="725149" y="77048"/>
                    </a:lnTo>
                    <a:lnTo>
                      <a:pt x="156851" y="77048"/>
                    </a:lnTo>
                    <a:lnTo>
                      <a:pt x="75720" y="158178"/>
                    </a:lnTo>
                    <a:lnTo>
                      <a:pt x="75722" y="681520"/>
                    </a:lnTo>
                    <a:lnTo>
                      <a:pt x="42866" y="714376"/>
                    </a:lnTo>
                    <a:lnTo>
                      <a:pt x="42865" y="387498"/>
                    </a:lnTo>
                    <a:lnTo>
                      <a:pt x="745" y="429618"/>
                    </a:lnTo>
                    <a:lnTo>
                      <a:pt x="0" y="429619"/>
                    </a:lnTo>
                    <a:lnTo>
                      <a:pt x="1" y="134343"/>
                    </a:lnTo>
                    <a:lnTo>
                      <a:pt x="646" y="134343"/>
                    </a:lnTo>
                    <a:lnTo>
                      <a:pt x="1" y="76381"/>
                    </a:lnTo>
                    <a:close/>
                  </a:path>
                </a:pathLst>
              </a:custGeom>
              <a:solidFill>
                <a:srgbClr val="10FBFE"/>
              </a:solidFill>
              <a:ln>
                <a:noFill/>
              </a:ln>
              <a:effectLst>
                <a:outerShdw blurRad="63500" algn="ctr" rotWithShape="0">
                  <a:srgbClr val="01E2BC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/>
              </a:p>
            </p:txBody>
          </p:sp>
        </p:grpSp>
        <p:sp>
          <p:nvSpPr>
            <p:cNvPr id="124" name="TextBox 31">
              <a:extLst>
                <a:ext uri="{FF2B5EF4-FFF2-40B4-BE49-F238E27FC236}">
                  <a16:creationId xmlns="" xmlns:a16="http://schemas.microsoft.com/office/drawing/2014/main" id="{102A6B73-744E-42A2-92D9-231C5EC57BC5}"/>
                </a:ext>
              </a:extLst>
            </p:cNvPr>
            <p:cNvSpPr txBox="1"/>
            <p:nvPr/>
          </p:nvSpPr>
          <p:spPr>
            <a:xfrm flipH="1">
              <a:off x="4267814" y="1553550"/>
              <a:ext cx="3571585" cy="461665"/>
            </a:xfrm>
            <a:prstGeom prst="rect">
              <a:avLst/>
            </a:prstGeom>
            <a:noFill/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itchFamily="34" charset="0"/>
                  <a:ea typeface="微软雅黑" pitchFamily="34" charset="-122"/>
                </a:defRPr>
              </a:lvl1pPr>
            </a:lstStyle>
            <a:p>
              <a:pPr defTabSz="685891">
                <a:lnSpc>
                  <a:spcPct val="100000"/>
                </a:lnSpc>
                <a:defRPr/>
              </a:pPr>
              <a:r>
                <a:rPr lang="zh-CN" altLang="en-US" sz="2400" b="0" dirty="0">
                  <a:solidFill>
                    <a:srgbClr val="10FBFE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Times New Roman" pitchFamily="18" charset="0"/>
                </a:rPr>
                <a:t>大数据时代的机遇和挑战</a:t>
              </a:r>
            </a:p>
          </p:txBody>
        </p:sp>
      </p:grpSp>
      <p:sp>
        <p:nvSpPr>
          <p:cNvPr id="130" name="TextBox 31">
            <a:extLst>
              <a:ext uri="{FF2B5EF4-FFF2-40B4-BE49-F238E27FC236}">
                <a16:creationId xmlns="" xmlns:a16="http://schemas.microsoft.com/office/drawing/2014/main" id="{663C6564-DE2A-47B2-8A6B-FBAD9AC2B6A7}"/>
              </a:ext>
            </a:extLst>
          </p:cNvPr>
          <p:cNvSpPr txBox="1"/>
          <p:nvPr/>
        </p:nvSpPr>
        <p:spPr>
          <a:xfrm flipH="1">
            <a:off x="4176024" y="3419378"/>
            <a:ext cx="513241" cy="46166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 defTabSz="685891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rgbClr val="10FBFE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cs typeface="Times New Roman" pitchFamily="18" charset="0"/>
              </a:rPr>
              <a:t>03</a:t>
            </a:r>
            <a:endParaRPr lang="zh-CN" altLang="en-US" sz="2400" dirty="0">
              <a:solidFill>
                <a:srgbClr val="10FBFE"/>
              </a:solidFill>
              <a:effectLst>
                <a:outerShdw blurRad="266700" algn="tl" rotWithShape="0">
                  <a:schemeClr val="tx2">
                    <a:lumMod val="40000"/>
                    <a:lumOff val="60000"/>
                    <a:alpha val="55000"/>
                  </a:schemeClr>
                </a:outerShdw>
              </a:effectLst>
              <a:cs typeface="Times New Roman" pitchFamily="18" charset="0"/>
            </a:endParaRPr>
          </a:p>
        </p:txBody>
      </p:sp>
      <p:grpSp>
        <p:nvGrpSpPr>
          <p:cNvPr id="131" name="组合 130">
            <a:extLst>
              <a:ext uri="{FF2B5EF4-FFF2-40B4-BE49-F238E27FC236}">
                <a16:creationId xmlns="" xmlns:a16="http://schemas.microsoft.com/office/drawing/2014/main" id="{6D14A025-045F-43D7-9547-80CAEF1CBB4E}"/>
              </a:ext>
            </a:extLst>
          </p:cNvPr>
          <p:cNvGrpSpPr/>
          <p:nvPr/>
        </p:nvGrpSpPr>
        <p:grpSpPr>
          <a:xfrm>
            <a:off x="3994153" y="4145697"/>
            <a:ext cx="865102" cy="865102"/>
            <a:chOff x="912586" y="2178144"/>
            <a:chExt cx="1451429" cy="1451427"/>
          </a:xfrm>
        </p:grpSpPr>
        <p:sp>
          <p:nvSpPr>
            <p:cNvPr id="132" name="椭圆 131">
              <a:extLst>
                <a:ext uri="{FF2B5EF4-FFF2-40B4-BE49-F238E27FC236}">
                  <a16:creationId xmlns="" xmlns:a16="http://schemas.microsoft.com/office/drawing/2014/main" id="{0F2C7E95-EB26-4ED6-9ECC-DB656EECF9C2}"/>
                </a:ext>
              </a:extLst>
            </p:cNvPr>
            <p:cNvSpPr/>
            <p:nvPr/>
          </p:nvSpPr>
          <p:spPr>
            <a:xfrm>
              <a:off x="1040448" y="2306004"/>
              <a:ext cx="1195707" cy="1195706"/>
            </a:xfrm>
            <a:prstGeom prst="ellipse">
              <a:avLst/>
            </a:prstGeom>
            <a:noFill/>
            <a:ln>
              <a:solidFill>
                <a:srgbClr val="10FBFE">
                  <a:alpha val="2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33" name="椭圆 132">
              <a:extLst>
                <a:ext uri="{FF2B5EF4-FFF2-40B4-BE49-F238E27FC236}">
                  <a16:creationId xmlns="" xmlns:a16="http://schemas.microsoft.com/office/drawing/2014/main" id="{CABF8A0D-2DA6-437D-93A2-D5AB44805C75}"/>
                </a:ext>
              </a:extLst>
            </p:cNvPr>
            <p:cNvSpPr/>
            <p:nvPr/>
          </p:nvSpPr>
          <p:spPr>
            <a:xfrm>
              <a:off x="1217725" y="2483282"/>
              <a:ext cx="841151" cy="84115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  <a:effectLst>
              <a:outerShdw blurRad="63500" sx="102000" sy="102000" algn="ctr" rotWithShape="0">
                <a:schemeClr val="bg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34" name="组合 133">
              <a:extLst>
                <a:ext uri="{FF2B5EF4-FFF2-40B4-BE49-F238E27FC236}">
                  <a16:creationId xmlns="" xmlns:a16="http://schemas.microsoft.com/office/drawing/2014/main" id="{C95A1D41-B86E-4448-AAA9-A0DE467DA5F4}"/>
                </a:ext>
              </a:extLst>
            </p:cNvPr>
            <p:cNvGrpSpPr/>
            <p:nvPr/>
          </p:nvGrpSpPr>
          <p:grpSpPr>
            <a:xfrm>
              <a:off x="912586" y="2178144"/>
              <a:ext cx="1451429" cy="1451427"/>
              <a:chOff x="912586" y="2178144"/>
              <a:chExt cx="1451429" cy="1451427"/>
            </a:xfrm>
          </p:grpSpPr>
          <p:sp>
            <p:nvSpPr>
              <p:cNvPr id="135" name="任意多边形 35">
                <a:extLst>
                  <a:ext uri="{FF2B5EF4-FFF2-40B4-BE49-F238E27FC236}">
                    <a16:creationId xmlns="" xmlns:a16="http://schemas.microsoft.com/office/drawing/2014/main" id="{540BF29A-9E5E-480C-81CC-BF1CD0A33AF9}"/>
                  </a:ext>
                </a:extLst>
              </p:cNvPr>
              <p:cNvSpPr/>
              <p:nvPr/>
            </p:nvSpPr>
            <p:spPr>
              <a:xfrm rot="2700000" flipH="1">
                <a:off x="1437207" y="2178144"/>
                <a:ext cx="402187" cy="402187"/>
              </a:xfrm>
              <a:custGeom>
                <a:avLst/>
                <a:gdLst>
                  <a:gd name="connsiteX0" fmla="*/ 778092 w 1198270"/>
                  <a:gd name="connsiteY0" fmla="*/ 420179 h 1198271"/>
                  <a:gd name="connsiteX1" fmla="*/ 123636 w 1198270"/>
                  <a:gd name="connsiteY1" fmla="*/ 30187 h 1198271"/>
                  <a:gd name="connsiteX2" fmla="*/ 0 w 1198270"/>
                  <a:gd name="connsiteY2" fmla="*/ 0 h 1198271"/>
                  <a:gd name="connsiteX3" fmla="*/ 0 w 1198270"/>
                  <a:gd name="connsiteY3" fmla="*/ 1198270 h 1198271"/>
                  <a:gd name="connsiteX4" fmla="*/ 1198270 w 1198270"/>
                  <a:gd name="connsiteY4" fmla="*/ 1198271 h 1198271"/>
                  <a:gd name="connsiteX5" fmla="*/ 1168084 w 1198270"/>
                  <a:gd name="connsiteY5" fmla="*/ 1074635 h 1198271"/>
                  <a:gd name="connsiteX6" fmla="*/ 778092 w 1198270"/>
                  <a:gd name="connsiteY6" fmla="*/ 420179 h 1198271"/>
                  <a:gd name="connsiteX0" fmla="*/ 0 w 1198270"/>
                  <a:gd name="connsiteY0" fmla="*/ 1198270 h 1289710"/>
                  <a:gd name="connsiteX1" fmla="*/ 1198270 w 1198270"/>
                  <a:gd name="connsiteY1" fmla="*/ 1198271 h 1289710"/>
                  <a:gd name="connsiteX2" fmla="*/ 1168084 w 1198270"/>
                  <a:gd name="connsiteY2" fmla="*/ 1074635 h 1289710"/>
                  <a:gd name="connsiteX3" fmla="*/ 778092 w 1198270"/>
                  <a:gd name="connsiteY3" fmla="*/ 420179 h 1289710"/>
                  <a:gd name="connsiteX4" fmla="*/ 123636 w 1198270"/>
                  <a:gd name="connsiteY4" fmla="*/ 30187 h 1289710"/>
                  <a:gd name="connsiteX5" fmla="*/ 0 w 1198270"/>
                  <a:gd name="connsiteY5" fmla="*/ 0 h 1289710"/>
                  <a:gd name="connsiteX6" fmla="*/ 91440 w 1198270"/>
                  <a:gd name="connsiteY6" fmla="*/ 1289710 h 1289710"/>
                  <a:gd name="connsiteX0" fmla="*/ 1198270 w 1198270"/>
                  <a:gd name="connsiteY0" fmla="*/ 1198271 h 1289710"/>
                  <a:gd name="connsiteX1" fmla="*/ 1168084 w 1198270"/>
                  <a:gd name="connsiteY1" fmla="*/ 1074635 h 1289710"/>
                  <a:gd name="connsiteX2" fmla="*/ 778092 w 1198270"/>
                  <a:gd name="connsiteY2" fmla="*/ 420179 h 1289710"/>
                  <a:gd name="connsiteX3" fmla="*/ 123636 w 1198270"/>
                  <a:gd name="connsiteY3" fmla="*/ 30187 h 1289710"/>
                  <a:gd name="connsiteX4" fmla="*/ 0 w 1198270"/>
                  <a:gd name="connsiteY4" fmla="*/ 0 h 1289710"/>
                  <a:gd name="connsiteX5" fmla="*/ 91440 w 1198270"/>
                  <a:gd name="connsiteY5" fmla="*/ 1289710 h 1289710"/>
                  <a:gd name="connsiteX0" fmla="*/ 1198270 w 1198270"/>
                  <a:gd name="connsiteY0" fmla="*/ 1198271 h 1198271"/>
                  <a:gd name="connsiteX1" fmla="*/ 1168084 w 1198270"/>
                  <a:gd name="connsiteY1" fmla="*/ 1074635 h 1198271"/>
                  <a:gd name="connsiteX2" fmla="*/ 778092 w 1198270"/>
                  <a:gd name="connsiteY2" fmla="*/ 420179 h 1198271"/>
                  <a:gd name="connsiteX3" fmla="*/ 123636 w 1198270"/>
                  <a:gd name="connsiteY3" fmla="*/ 30187 h 1198271"/>
                  <a:gd name="connsiteX4" fmla="*/ 0 w 1198270"/>
                  <a:gd name="connsiteY4" fmla="*/ 0 h 1198271"/>
                  <a:gd name="connsiteX0" fmla="*/ 1168084 w 1168084"/>
                  <a:gd name="connsiteY0" fmla="*/ 1074635 h 1074635"/>
                  <a:gd name="connsiteX1" fmla="*/ 778092 w 1168084"/>
                  <a:gd name="connsiteY1" fmla="*/ 420179 h 1074635"/>
                  <a:gd name="connsiteX2" fmla="*/ 123636 w 1168084"/>
                  <a:gd name="connsiteY2" fmla="*/ 30187 h 1074635"/>
                  <a:gd name="connsiteX3" fmla="*/ 0 w 1168084"/>
                  <a:gd name="connsiteY3" fmla="*/ 0 h 1074635"/>
                  <a:gd name="connsiteX0" fmla="*/ 1044448 w 1044448"/>
                  <a:gd name="connsiteY0" fmla="*/ 1044448 h 1044448"/>
                  <a:gd name="connsiteX1" fmla="*/ 654456 w 1044448"/>
                  <a:gd name="connsiteY1" fmla="*/ 389992 h 1044448"/>
                  <a:gd name="connsiteX2" fmla="*/ 0 w 1044448"/>
                  <a:gd name="connsiteY2" fmla="*/ 0 h 104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44448" h="1044448">
                    <a:moveTo>
                      <a:pt x="1044448" y="1044448"/>
                    </a:moveTo>
                    <a:cubicBezTo>
                      <a:pt x="973540" y="804879"/>
                      <a:pt x="843542" y="579079"/>
                      <a:pt x="654456" y="389992"/>
                    </a:cubicBezTo>
                    <a:cubicBezTo>
                      <a:pt x="465369" y="200905"/>
                      <a:pt x="239568" y="70908"/>
                      <a:pt x="0" y="0"/>
                    </a:cubicBezTo>
                  </a:path>
                </a:pathLst>
              </a:custGeom>
              <a:noFill/>
              <a:ln w="38100">
                <a:solidFill>
                  <a:srgbClr val="10FBF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6" name="任意多边形 34">
                <a:extLst>
                  <a:ext uri="{FF2B5EF4-FFF2-40B4-BE49-F238E27FC236}">
                    <a16:creationId xmlns="" xmlns:a16="http://schemas.microsoft.com/office/drawing/2014/main" id="{A29D5452-0BB8-47A8-8189-457CC1D0DD6E}"/>
                  </a:ext>
                </a:extLst>
              </p:cNvPr>
              <p:cNvSpPr/>
              <p:nvPr/>
            </p:nvSpPr>
            <p:spPr>
              <a:xfrm rot="2700000" flipH="1">
                <a:off x="912586" y="2702764"/>
                <a:ext cx="402187" cy="402187"/>
              </a:xfrm>
              <a:custGeom>
                <a:avLst/>
                <a:gdLst>
                  <a:gd name="connsiteX0" fmla="*/ 1198270 w 1198270"/>
                  <a:gd name="connsiteY0" fmla="*/ 0 h 1198270"/>
                  <a:gd name="connsiteX1" fmla="*/ 0 w 1198270"/>
                  <a:gd name="connsiteY1" fmla="*/ 1 h 1198270"/>
                  <a:gd name="connsiteX2" fmla="*/ 0 w 1198270"/>
                  <a:gd name="connsiteY2" fmla="*/ 1198270 h 1198270"/>
                  <a:gd name="connsiteX3" fmla="*/ 123636 w 1198270"/>
                  <a:gd name="connsiteY3" fmla="*/ 1168084 h 1198270"/>
                  <a:gd name="connsiteX4" fmla="*/ 778092 w 1198270"/>
                  <a:gd name="connsiteY4" fmla="*/ 778092 h 1198270"/>
                  <a:gd name="connsiteX5" fmla="*/ 1168084 w 1198270"/>
                  <a:gd name="connsiteY5" fmla="*/ 123636 h 1198270"/>
                  <a:gd name="connsiteX6" fmla="*/ 1198270 w 1198270"/>
                  <a:gd name="connsiteY6" fmla="*/ 0 h 1198270"/>
                  <a:gd name="connsiteX0" fmla="*/ 1198270 w 1198270"/>
                  <a:gd name="connsiteY0" fmla="*/ 0 h 1198270"/>
                  <a:gd name="connsiteX1" fmla="*/ 0 w 1198270"/>
                  <a:gd name="connsiteY1" fmla="*/ 1198270 h 1198270"/>
                  <a:gd name="connsiteX2" fmla="*/ 123636 w 1198270"/>
                  <a:gd name="connsiteY2" fmla="*/ 1168084 h 1198270"/>
                  <a:gd name="connsiteX3" fmla="*/ 778092 w 1198270"/>
                  <a:gd name="connsiteY3" fmla="*/ 778092 h 1198270"/>
                  <a:gd name="connsiteX4" fmla="*/ 1168084 w 1198270"/>
                  <a:gd name="connsiteY4" fmla="*/ 123636 h 1198270"/>
                  <a:gd name="connsiteX5" fmla="*/ 1198270 w 1198270"/>
                  <a:gd name="connsiteY5" fmla="*/ 0 h 1198270"/>
                  <a:gd name="connsiteX0" fmla="*/ 1074634 w 1074634"/>
                  <a:gd name="connsiteY0" fmla="*/ 0 h 1168084"/>
                  <a:gd name="connsiteX1" fmla="*/ 0 w 1074634"/>
                  <a:gd name="connsiteY1" fmla="*/ 1168084 h 1168084"/>
                  <a:gd name="connsiteX2" fmla="*/ 654456 w 1074634"/>
                  <a:gd name="connsiteY2" fmla="*/ 778092 h 1168084"/>
                  <a:gd name="connsiteX3" fmla="*/ 1044448 w 1074634"/>
                  <a:gd name="connsiteY3" fmla="*/ 123636 h 1168084"/>
                  <a:gd name="connsiteX4" fmla="*/ 1074634 w 1074634"/>
                  <a:gd name="connsiteY4" fmla="*/ 0 h 1168084"/>
                  <a:gd name="connsiteX0" fmla="*/ 1074634 w 1166074"/>
                  <a:gd name="connsiteY0" fmla="*/ 0 h 1168084"/>
                  <a:gd name="connsiteX1" fmla="*/ 0 w 1166074"/>
                  <a:gd name="connsiteY1" fmla="*/ 1168084 h 1168084"/>
                  <a:gd name="connsiteX2" fmla="*/ 654456 w 1166074"/>
                  <a:gd name="connsiteY2" fmla="*/ 778092 h 1168084"/>
                  <a:gd name="connsiteX3" fmla="*/ 1044448 w 1166074"/>
                  <a:gd name="connsiteY3" fmla="*/ 123636 h 1168084"/>
                  <a:gd name="connsiteX4" fmla="*/ 1166074 w 1166074"/>
                  <a:gd name="connsiteY4" fmla="*/ 91440 h 1168084"/>
                  <a:gd name="connsiteX0" fmla="*/ 0 w 1166074"/>
                  <a:gd name="connsiteY0" fmla="*/ 1077480 h 1077480"/>
                  <a:gd name="connsiteX1" fmla="*/ 654456 w 1166074"/>
                  <a:gd name="connsiteY1" fmla="*/ 687488 h 1077480"/>
                  <a:gd name="connsiteX2" fmla="*/ 1044448 w 1166074"/>
                  <a:gd name="connsiteY2" fmla="*/ 33032 h 1077480"/>
                  <a:gd name="connsiteX3" fmla="*/ 1166074 w 1166074"/>
                  <a:gd name="connsiteY3" fmla="*/ 836 h 1077480"/>
                  <a:gd name="connsiteX0" fmla="*/ 0 w 1044448"/>
                  <a:gd name="connsiteY0" fmla="*/ 1044448 h 1044448"/>
                  <a:gd name="connsiteX1" fmla="*/ 654456 w 1044448"/>
                  <a:gd name="connsiteY1" fmla="*/ 654456 h 1044448"/>
                  <a:gd name="connsiteX2" fmla="*/ 1044448 w 1044448"/>
                  <a:gd name="connsiteY2" fmla="*/ 0 h 104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44448" h="1044448">
                    <a:moveTo>
                      <a:pt x="0" y="1044448"/>
                    </a:moveTo>
                    <a:cubicBezTo>
                      <a:pt x="239568" y="973540"/>
                      <a:pt x="465369" y="843543"/>
                      <a:pt x="654456" y="654456"/>
                    </a:cubicBezTo>
                    <a:cubicBezTo>
                      <a:pt x="843543" y="465368"/>
                      <a:pt x="973540" y="239568"/>
                      <a:pt x="1044448" y="0"/>
                    </a:cubicBezTo>
                  </a:path>
                </a:pathLst>
              </a:custGeom>
              <a:noFill/>
              <a:ln w="38100">
                <a:solidFill>
                  <a:srgbClr val="10FBF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7" name="任意多边形 33">
                <a:extLst>
                  <a:ext uri="{FF2B5EF4-FFF2-40B4-BE49-F238E27FC236}">
                    <a16:creationId xmlns="" xmlns:a16="http://schemas.microsoft.com/office/drawing/2014/main" id="{A7ED0045-8D14-4D6E-B16D-0A7773792A07}"/>
                  </a:ext>
                </a:extLst>
              </p:cNvPr>
              <p:cNvSpPr/>
              <p:nvPr/>
            </p:nvSpPr>
            <p:spPr>
              <a:xfrm rot="2700000" flipH="1">
                <a:off x="1961828" y="2702764"/>
                <a:ext cx="402187" cy="402187"/>
              </a:xfrm>
              <a:custGeom>
                <a:avLst/>
                <a:gdLst>
                  <a:gd name="connsiteX0" fmla="*/ 1198269 w 1198269"/>
                  <a:gd name="connsiteY0" fmla="*/ 0 h 1198270"/>
                  <a:gd name="connsiteX1" fmla="*/ 1074634 w 1198269"/>
                  <a:gd name="connsiteY1" fmla="*/ 30186 h 1198270"/>
                  <a:gd name="connsiteX2" fmla="*/ 420178 w 1198269"/>
                  <a:gd name="connsiteY2" fmla="*/ 420178 h 1198270"/>
                  <a:gd name="connsiteX3" fmla="*/ 30186 w 1198269"/>
                  <a:gd name="connsiteY3" fmla="*/ 1074634 h 1198270"/>
                  <a:gd name="connsiteX4" fmla="*/ 0 w 1198269"/>
                  <a:gd name="connsiteY4" fmla="*/ 1198270 h 1198270"/>
                  <a:gd name="connsiteX5" fmla="*/ 1198269 w 1198269"/>
                  <a:gd name="connsiteY5" fmla="*/ 1198269 h 1198270"/>
                  <a:gd name="connsiteX6" fmla="*/ 1198269 w 1198269"/>
                  <a:gd name="connsiteY6" fmla="*/ 0 h 1198270"/>
                  <a:gd name="connsiteX0" fmla="*/ 1198269 w 1289709"/>
                  <a:gd name="connsiteY0" fmla="*/ 1198269 h 1289709"/>
                  <a:gd name="connsiteX1" fmla="*/ 1198269 w 1289709"/>
                  <a:gd name="connsiteY1" fmla="*/ 0 h 1289709"/>
                  <a:gd name="connsiteX2" fmla="*/ 1074634 w 1289709"/>
                  <a:gd name="connsiteY2" fmla="*/ 30186 h 1289709"/>
                  <a:gd name="connsiteX3" fmla="*/ 420178 w 1289709"/>
                  <a:gd name="connsiteY3" fmla="*/ 420178 h 1289709"/>
                  <a:gd name="connsiteX4" fmla="*/ 30186 w 1289709"/>
                  <a:gd name="connsiteY4" fmla="*/ 1074634 h 1289709"/>
                  <a:gd name="connsiteX5" fmla="*/ 0 w 1289709"/>
                  <a:gd name="connsiteY5" fmla="*/ 1198270 h 1289709"/>
                  <a:gd name="connsiteX6" fmla="*/ 1289709 w 1289709"/>
                  <a:gd name="connsiteY6" fmla="*/ 1289709 h 1289709"/>
                  <a:gd name="connsiteX0" fmla="*/ 1198269 w 1198269"/>
                  <a:gd name="connsiteY0" fmla="*/ 1198269 h 1198270"/>
                  <a:gd name="connsiteX1" fmla="*/ 1198269 w 1198269"/>
                  <a:gd name="connsiteY1" fmla="*/ 0 h 1198270"/>
                  <a:gd name="connsiteX2" fmla="*/ 1074634 w 1198269"/>
                  <a:gd name="connsiteY2" fmla="*/ 30186 h 1198270"/>
                  <a:gd name="connsiteX3" fmla="*/ 420178 w 1198269"/>
                  <a:gd name="connsiteY3" fmla="*/ 420178 h 1198270"/>
                  <a:gd name="connsiteX4" fmla="*/ 30186 w 1198269"/>
                  <a:gd name="connsiteY4" fmla="*/ 1074634 h 1198270"/>
                  <a:gd name="connsiteX5" fmla="*/ 0 w 1198269"/>
                  <a:gd name="connsiteY5" fmla="*/ 1198270 h 1198270"/>
                  <a:gd name="connsiteX0" fmla="*/ 1198269 w 1198269"/>
                  <a:gd name="connsiteY0" fmla="*/ 0 h 1198270"/>
                  <a:gd name="connsiteX1" fmla="*/ 1074634 w 1198269"/>
                  <a:gd name="connsiteY1" fmla="*/ 30186 h 1198270"/>
                  <a:gd name="connsiteX2" fmla="*/ 420178 w 1198269"/>
                  <a:gd name="connsiteY2" fmla="*/ 420178 h 1198270"/>
                  <a:gd name="connsiteX3" fmla="*/ 30186 w 1198269"/>
                  <a:gd name="connsiteY3" fmla="*/ 1074634 h 1198270"/>
                  <a:gd name="connsiteX4" fmla="*/ 0 w 1198269"/>
                  <a:gd name="connsiteY4" fmla="*/ 1198270 h 1198270"/>
                  <a:gd name="connsiteX0" fmla="*/ 1074634 w 1074634"/>
                  <a:gd name="connsiteY0" fmla="*/ 0 h 1168084"/>
                  <a:gd name="connsiteX1" fmla="*/ 420178 w 1074634"/>
                  <a:gd name="connsiteY1" fmla="*/ 389992 h 1168084"/>
                  <a:gd name="connsiteX2" fmla="*/ 30186 w 1074634"/>
                  <a:gd name="connsiteY2" fmla="*/ 1044448 h 1168084"/>
                  <a:gd name="connsiteX3" fmla="*/ 0 w 1074634"/>
                  <a:gd name="connsiteY3" fmla="*/ 1168084 h 1168084"/>
                  <a:gd name="connsiteX0" fmla="*/ 1044448 w 1044448"/>
                  <a:gd name="connsiteY0" fmla="*/ 0 h 1044448"/>
                  <a:gd name="connsiteX1" fmla="*/ 389992 w 1044448"/>
                  <a:gd name="connsiteY1" fmla="*/ 389992 h 1044448"/>
                  <a:gd name="connsiteX2" fmla="*/ 0 w 1044448"/>
                  <a:gd name="connsiteY2" fmla="*/ 1044448 h 104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44448" h="1044448">
                    <a:moveTo>
                      <a:pt x="1044448" y="0"/>
                    </a:moveTo>
                    <a:cubicBezTo>
                      <a:pt x="804880" y="70908"/>
                      <a:pt x="579079" y="200905"/>
                      <a:pt x="389992" y="389992"/>
                    </a:cubicBezTo>
                    <a:cubicBezTo>
                      <a:pt x="200905" y="579079"/>
                      <a:pt x="70908" y="804879"/>
                      <a:pt x="0" y="1044448"/>
                    </a:cubicBezTo>
                  </a:path>
                </a:pathLst>
              </a:custGeom>
              <a:noFill/>
              <a:ln w="38100">
                <a:solidFill>
                  <a:srgbClr val="10FBF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8" name="任意多边形 31">
                <a:extLst>
                  <a:ext uri="{FF2B5EF4-FFF2-40B4-BE49-F238E27FC236}">
                    <a16:creationId xmlns="" xmlns:a16="http://schemas.microsoft.com/office/drawing/2014/main" id="{8A7343A8-B96E-4F05-8715-9309634E1508}"/>
                  </a:ext>
                </a:extLst>
              </p:cNvPr>
              <p:cNvSpPr/>
              <p:nvPr/>
            </p:nvSpPr>
            <p:spPr>
              <a:xfrm rot="2700000" flipH="1">
                <a:off x="1437207" y="3227384"/>
                <a:ext cx="402187" cy="402187"/>
              </a:xfrm>
              <a:custGeom>
                <a:avLst/>
                <a:gdLst>
                  <a:gd name="connsiteX0" fmla="*/ 1198269 w 1198269"/>
                  <a:gd name="connsiteY0" fmla="*/ 0 h 1198269"/>
                  <a:gd name="connsiteX1" fmla="*/ 0 w 1198269"/>
                  <a:gd name="connsiteY1" fmla="*/ 0 h 1198269"/>
                  <a:gd name="connsiteX2" fmla="*/ 30186 w 1198269"/>
                  <a:gd name="connsiteY2" fmla="*/ 123635 h 1198269"/>
                  <a:gd name="connsiteX3" fmla="*/ 420178 w 1198269"/>
                  <a:gd name="connsiteY3" fmla="*/ 778091 h 1198269"/>
                  <a:gd name="connsiteX4" fmla="*/ 1074634 w 1198269"/>
                  <a:gd name="connsiteY4" fmla="*/ 1168083 h 1198269"/>
                  <a:gd name="connsiteX5" fmla="*/ 1198269 w 1198269"/>
                  <a:gd name="connsiteY5" fmla="*/ 1198269 h 1198269"/>
                  <a:gd name="connsiteX6" fmla="*/ 1198269 w 1198269"/>
                  <a:gd name="connsiteY6" fmla="*/ 0 h 1198269"/>
                  <a:gd name="connsiteX0" fmla="*/ 1198269 w 1289709"/>
                  <a:gd name="connsiteY0" fmla="*/ 0 h 1198269"/>
                  <a:gd name="connsiteX1" fmla="*/ 0 w 1289709"/>
                  <a:gd name="connsiteY1" fmla="*/ 0 h 1198269"/>
                  <a:gd name="connsiteX2" fmla="*/ 30186 w 1289709"/>
                  <a:gd name="connsiteY2" fmla="*/ 123635 h 1198269"/>
                  <a:gd name="connsiteX3" fmla="*/ 420178 w 1289709"/>
                  <a:gd name="connsiteY3" fmla="*/ 778091 h 1198269"/>
                  <a:gd name="connsiteX4" fmla="*/ 1074634 w 1289709"/>
                  <a:gd name="connsiteY4" fmla="*/ 1168083 h 1198269"/>
                  <a:gd name="connsiteX5" fmla="*/ 1198269 w 1289709"/>
                  <a:gd name="connsiteY5" fmla="*/ 1198269 h 1198269"/>
                  <a:gd name="connsiteX6" fmla="*/ 1289709 w 1289709"/>
                  <a:gd name="connsiteY6" fmla="*/ 91440 h 1198269"/>
                  <a:gd name="connsiteX0" fmla="*/ 0 w 1289709"/>
                  <a:gd name="connsiteY0" fmla="*/ 0 h 1198269"/>
                  <a:gd name="connsiteX1" fmla="*/ 30186 w 1289709"/>
                  <a:gd name="connsiteY1" fmla="*/ 123635 h 1198269"/>
                  <a:gd name="connsiteX2" fmla="*/ 420178 w 1289709"/>
                  <a:gd name="connsiteY2" fmla="*/ 778091 h 1198269"/>
                  <a:gd name="connsiteX3" fmla="*/ 1074634 w 1289709"/>
                  <a:gd name="connsiteY3" fmla="*/ 1168083 h 1198269"/>
                  <a:gd name="connsiteX4" fmla="*/ 1198269 w 1289709"/>
                  <a:gd name="connsiteY4" fmla="*/ 1198269 h 1198269"/>
                  <a:gd name="connsiteX5" fmla="*/ 1289709 w 1289709"/>
                  <a:gd name="connsiteY5" fmla="*/ 91440 h 1198269"/>
                  <a:gd name="connsiteX0" fmla="*/ 0 w 1198269"/>
                  <a:gd name="connsiteY0" fmla="*/ 0 h 1198269"/>
                  <a:gd name="connsiteX1" fmla="*/ 30186 w 1198269"/>
                  <a:gd name="connsiteY1" fmla="*/ 123635 h 1198269"/>
                  <a:gd name="connsiteX2" fmla="*/ 420178 w 1198269"/>
                  <a:gd name="connsiteY2" fmla="*/ 778091 h 1198269"/>
                  <a:gd name="connsiteX3" fmla="*/ 1074634 w 1198269"/>
                  <a:gd name="connsiteY3" fmla="*/ 1168083 h 1198269"/>
                  <a:gd name="connsiteX4" fmla="*/ 1198269 w 1198269"/>
                  <a:gd name="connsiteY4" fmla="*/ 1198269 h 1198269"/>
                  <a:gd name="connsiteX0" fmla="*/ 0 w 1074634"/>
                  <a:gd name="connsiteY0" fmla="*/ 0 h 1168083"/>
                  <a:gd name="connsiteX1" fmla="*/ 30186 w 1074634"/>
                  <a:gd name="connsiteY1" fmla="*/ 123635 h 1168083"/>
                  <a:gd name="connsiteX2" fmla="*/ 420178 w 1074634"/>
                  <a:gd name="connsiteY2" fmla="*/ 778091 h 1168083"/>
                  <a:gd name="connsiteX3" fmla="*/ 1074634 w 1074634"/>
                  <a:gd name="connsiteY3" fmla="*/ 1168083 h 1168083"/>
                  <a:gd name="connsiteX0" fmla="*/ 0 w 1044448"/>
                  <a:gd name="connsiteY0" fmla="*/ 0 h 1044448"/>
                  <a:gd name="connsiteX1" fmla="*/ 389992 w 1044448"/>
                  <a:gd name="connsiteY1" fmla="*/ 654456 h 1044448"/>
                  <a:gd name="connsiteX2" fmla="*/ 1044448 w 1044448"/>
                  <a:gd name="connsiteY2" fmla="*/ 1044448 h 104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44448" h="1044448">
                    <a:moveTo>
                      <a:pt x="0" y="0"/>
                    </a:moveTo>
                    <a:cubicBezTo>
                      <a:pt x="70908" y="239568"/>
                      <a:pt x="200905" y="465369"/>
                      <a:pt x="389992" y="654456"/>
                    </a:cubicBezTo>
                    <a:cubicBezTo>
                      <a:pt x="579079" y="843542"/>
                      <a:pt x="804879" y="973540"/>
                      <a:pt x="1044448" y="1044448"/>
                    </a:cubicBezTo>
                  </a:path>
                </a:pathLst>
              </a:custGeom>
              <a:noFill/>
              <a:ln w="38100">
                <a:solidFill>
                  <a:srgbClr val="10FBF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39" name="组合 138">
            <a:extLst>
              <a:ext uri="{FF2B5EF4-FFF2-40B4-BE49-F238E27FC236}">
                <a16:creationId xmlns="" xmlns:a16="http://schemas.microsoft.com/office/drawing/2014/main" id="{983024A6-58B0-42A2-A4C8-9E6201BB40D2}"/>
              </a:ext>
            </a:extLst>
          </p:cNvPr>
          <p:cNvGrpSpPr/>
          <p:nvPr/>
        </p:nvGrpSpPr>
        <p:grpSpPr>
          <a:xfrm>
            <a:off x="5014567" y="4235364"/>
            <a:ext cx="4177032" cy="706450"/>
            <a:chOff x="3967827" y="1440063"/>
            <a:chExt cx="3763010" cy="706450"/>
          </a:xfrm>
        </p:grpSpPr>
        <p:grpSp>
          <p:nvGrpSpPr>
            <p:cNvPr id="140" name="组合 139">
              <a:extLst>
                <a:ext uri="{FF2B5EF4-FFF2-40B4-BE49-F238E27FC236}">
                  <a16:creationId xmlns="" xmlns:a16="http://schemas.microsoft.com/office/drawing/2014/main" id="{51C14D29-3ECB-463A-859F-4C6A81A509B5}"/>
                </a:ext>
              </a:extLst>
            </p:cNvPr>
            <p:cNvGrpSpPr/>
            <p:nvPr/>
          </p:nvGrpSpPr>
          <p:grpSpPr>
            <a:xfrm>
              <a:off x="3967827" y="1440063"/>
              <a:ext cx="3763010" cy="706450"/>
              <a:chOff x="1117600" y="1876651"/>
              <a:chExt cx="4911432" cy="922049"/>
            </a:xfrm>
          </p:grpSpPr>
          <p:sp>
            <p:nvSpPr>
              <p:cNvPr id="142" name="矩形 141">
                <a:extLst>
                  <a:ext uri="{FF2B5EF4-FFF2-40B4-BE49-F238E27FC236}">
                    <a16:creationId xmlns="" xmlns:a16="http://schemas.microsoft.com/office/drawing/2014/main" id="{CB0EEDC9-6836-4D06-BB6B-57E86FF2A6EB}"/>
                  </a:ext>
                </a:extLst>
              </p:cNvPr>
              <p:cNvSpPr/>
              <p:nvPr/>
            </p:nvSpPr>
            <p:spPr>
              <a:xfrm>
                <a:off x="1154935" y="1913853"/>
                <a:ext cx="4840546" cy="829146"/>
              </a:xfrm>
              <a:prstGeom prst="rect">
                <a:avLst/>
              </a:prstGeom>
              <a:noFill/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 dirty="0"/>
              </a:p>
            </p:txBody>
          </p:sp>
          <p:sp>
            <p:nvSpPr>
              <p:cNvPr id="143" name="任意多边形 132">
                <a:extLst>
                  <a:ext uri="{FF2B5EF4-FFF2-40B4-BE49-F238E27FC236}">
                    <a16:creationId xmlns="" xmlns:a16="http://schemas.microsoft.com/office/drawing/2014/main" id="{B1B33DF0-7640-4E10-8709-5DBAE2D732DE}"/>
                  </a:ext>
                </a:extLst>
              </p:cNvPr>
              <p:cNvSpPr/>
              <p:nvPr/>
            </p:nvSpPr>
            <p:spPr>
              <a:xfrm>
                <a:off x="1117600" y="1876651"/>
                <a:ext cx="456179" cy="449402"/>
              </a:xfrm>
              <a:custGeom>
                <a:avLst/>
                <a:gdLst>
                  <a:gd name="connsiteX0" fmla="*/ 76384 w 725149"/>
                  <a:gd name="connsiteY0" fmla="*/ 0 h 714376"/>
                  <a:gd name="connsiteX1" fmla="*/ 212910 w 725149"/>
                  <a:gd name="connsiteY1" fmla="*/ 1519 h 714376"/>
                  <a:gd name="connsiteX2" fmla="*/ 406449 w 725149"/>
                  <a:gd name="connsiteY2" fmla="*/ 1519 h 714376"/>
                  <a:gd name="connsiteX3" fmla="*/ 362726 w 725149"/>
                  <a:gd name="connsiteY3" fmla="*/ 45243 h 714376"/>
                  <a:gd name="connsiteX4" fmla="*/ 693346 w 725149"/>
                  <a:gd name="connsiteY4" fmla="*/ 45244 h 714376"/>
                  <a:gd name="connsiteX5" fmla="*/ 725149 w 725149"/>
                  <a:gd name="connsiteY5" fmla="*/ 77048 h 714376"/>
                  <a:gd name="connsiteX6" fmla="*/ 156851 w 725149"/>
                  <a:gd name="connsiteY6" fmla="*/ 77048 h 714376"/>
                  <a:gd name="connsiteX7" fmla="*/ 75720 w 725149"/>
                  <a:gd name="connsiteY7" fmla="*/ 158178 h 714376"/>
                  <a:gd name="connsiteX8" fmla="*/ 75722 w 725149"/>
                  <a:gd name="connsiteY8" fmla="*/ 681520 h 714376"/>
                  <a:gd name="connsiteX9" fmla="*/ 42866 w 725149"/>
                  <a:gd name="connsiteY9" fmla="*/ 714376 h 714376"/>
                  <a:gd name="connsiteX10" fmla="*/ 42865 w 725149"/>
                  <a:gd name="connsiteY10" fmla="*/ 387498 h 714376"/>
                  <a:gd name="connsiteX11" fmla="*/ 745 w 725149"/>
                  <a:gd name="connsiteY11" fmla="*/ 429618 h 714376"/>
                  <a:gd name="connsiteX12" fmla="*/ 0 w 725149"/>
                  <a:gd name="connsiteY12" fmla="*/ 429619 h 714376"/>
                  <a:gd name="connsiteX13" fmla="*/ 1 w 725149"/>
                  <a:gd name="connsiteY13" fmla="*/ 134343 h 714376"/>
                  <a:gd name="connsiteX14" fmla="*/ 646 w 725149"/>
                  <a:gd name="connsiteY14" fmla="*/ 134343 h 714376"/>
                  <a:gd name="connsiteX15" fmla="*/ 1 w 725149"/>
                  <a:gd name="connsiteY15" fmla="*/ 76381 h 7143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725149" h="714376">
                    <a:moveTo>
                      <a:pt x="76384" y="0"/>
                    </a:moveTo>
                    <a:lnTo>
                      <a:pt x="212910" y="1519"/>
                    </a:lnTo>
                    <a:lnTo>
                      <a:pt x="406449" y="1519"/>
                    </a:lnTo>
                    <a:lnTo>
                      <a:pt x="362726" y="45243"/>
                    </a:lnTo>
                    <a:lnTo>
                      <a:pt x="693346" y="45244"/>
                    </a:lnTo>
                    <a:lnTo>
                      <a:pt x="725149" y="77048"/>
                    </a:lnTo>
                    <a:lnTo>
                      <a:pt x="156851" y="77048"/>
                    </a:lnTo>
                    <a:lnTo>
                      <a:pt x="75720" y="158178"/>
                    </a:lnTo>
                    <a:lnTo>
                      <a:pt x="75722" y="681520"/>
                    </a:lnTo>
                    <a:lnTo>
                      <a:pt x="42866" y="714376"/>
                    </a:lnTo>
                    <a:lnTo>
                      <a:pt x="42865" y="387498"/>
                    </a:lnTo>
                    <a:lnTo>
                      <a:pt x="745" y="429618"/>
                    </a:lnTo>
                    <a:lnTo>
                      <a:pt x="0" y="429619"/>
                    </a:lnTo>
                    <a:lnTo>
                      <a:pt x="1" y="134343"/>
                    </a:lnTo>
                    <a:lnTo>
                      <a:pt x="646" y="134343"/>
                    </a:lnTo>
                    <a:lnTo>
                      <a:pt x="1" y="76381"/>
                    </a:lnTo>
                    <a:close/>
                  </a:path>
                </a:pathLst>
              </a:custGeom>
              <a:solidFill>
                <a:srgbClr val="10FBFE"/>
              </a:solidFill>
              <a:ln>
                <a:noFill/>
              </a:ln>
              <a:effectLst>
                <a:outerShdw blurRad="63500" algn="ctr" rotWithShape="0">
                  <a:srgbClr val="01E2BC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 dirty="0"/>
              </a:p>
            </p:txBody>
          </p:sp>
          <p:sp>
            <p:nvSpPr>
              <p:cNvPr id="144" name="任意多边形 134">
                <a:extLst>
                  <a:ext uri="{FF2B5EF4-FFF2-40B4-BE49-F238E27FC236}">
                    <a16:creationId xmlns="" xmlns:a16="http://schemas.microsoft.com/office/drawing/2014/main" id="{415F62F8-519B-4CCE-8BB9-A7E663E411E7}"/>
                  </a:ext>
                </a:extLst>
              </p:cNvPr>
              <p:cNvSpPr/>
              <p:nvPr/>
            </p:nvSpPr>
            <p:spPr>
              <a:xfrm flipV="1">
                <a:off x="1117600" y="2349298"/>
                <a:ext cx="456179" cy="449402"/>
              </a:xfrm>
              <a:custGeom>
                <a:avLst/>
                <a:gdLst>
                  <a:gd name="connsiteX0" fmla="*/ 76384 w 725149"/>
                  <a:gd name="connsiteY0" fmla="*/ 0 h 714376"/>
                  <a:gd name="connsiteX1" fmla="*/ 212910 w 725149"/>
                  <a:gd name="connsiteY1" fmla="*/ 1519 h 714376"/>
                  <a:gd name="connsiteX2" fmla="*/ 406449 w 725149"/>
                  <a:gd name="connsiteY2" fmla="*/ 1519 h 714376"/>
                  <a:gd name="connsiteX3" fmla="*/ 362726 w 725149"/>
                  <a:gd name="connsiteY3" fmla="*/ 45243 h 714376"/>
                  <a:gd name="connsiteX4" fmla="*/ 693346 w 725149"/>
                  <a:gd name="connsiteY4" fmla="*/ 45244 h 714376"/>
                  <a:gd name="connsiteX5" fmla="*/ 725149 w 725149"/>
                  <a:gd name="connsiteY5" fmla="*/ 77048 h 714376"/>
                  <a:gd name="connsiteX6" fmla="*/ 156851 w 725149"/>
                  <a:gd name="connsiteY6" fmla="*/ 77048 h 714376"/>
                  <a:gd name="connsiteX7" fmla="*/ 75720 w 725149"/>
                  <a:gd name="connsiteY7" fmla="*/ 158178 h 714376"/>
                  <a:gd name="connsiteX8" fmla="*/ 75722 w 725149"/>
                  <a:gd name="connsiteY8" fmla="*/ 681520 h 714376"/>
                  <a:gd name="connsiteX9" fmla="*/ 42866 w 725149"/>
                  <a:gd name="connsiteY9" fmla="*/ 714376 h 714376"/>
                  <a:gd name="connsiteX10" fmla="*/ 42865 w 725149"/>
                  <a:gd name="connsiteY10" fmla="*/ 387498 h 714376"/>
                  <a:gd name="connsiteX11" fmla="*/ 745 w 725149"/>
                  <a:gd name="connsiteY11" fmla="*/ 429618 h 714376"/>
                  <a:gd name="connsiteX12" fmla="*/ 0 w 725149"/>
                  <a:gd name="connsiteY12" fmla="*/ 429619 h 714376"/>
                  <a:gd name="connsiteX13" fmla="*/ 1 w 725149"/>
                  <a:gd name="connsiteY13" fmla="*/ 134343 h 714376"/>
                  <a:gd name="connsiteX14" fmla="*/ 646 w 725149"/>
                  <a:gd name="connsiteY14" fmla="*/ 134343 h 714376"/>
                  <a:gd name="connsiteX15" fmla="*/ 1 w 725149"/>
                  <a:gd name="connsiteY15" fmla="*/ 76381 h 7143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725149" h="714376">
                    <a:moveTo>
                      <a:pt x="76384" y="0"/>
                    </a:moveTo>
                    <a:lnTo>
                      <a:pt x="212910" y="1519"/>
                    </a:lnTo>
                    <a:lnTo>
                      <a:pt x="406449" y="1519"/>
                    </a:lnTo>
                    <a:lnTo>
                      <a:pt x="362726" y="45243"/>
                    </a:lnTo>
                    <a:lnTo>
                      <a:pt x="693346" y="45244"/>
                    </a:lnTo>
                    <a:lnTo>
                      <a:pt x="725149" y="77048"/>
                    </a:lnTo>
                    <a:lnTo>
                      <a:pt x="156851" y="77048"/>
                    </a:lnTo>
                    <a:lnTo>
                      <a:pt x="75720" y="158178"/>
                    </a:lnTo>
                    <a:lnTo>
                      <a:pt x="75722" y="681520"/>
                    </a:lnTo>
                    <a:lnTo>
                      <a:pt x="42866" y="714376"/>
                    </a:lnTo>
                    <a:lnTo>
                      <a:pt x="42865" y="387498"/>
                    </a:lnTo>
                    <a:lnTo>
                      <a:pt x="745" y="429618"/>
                    </a:lnTo>
                    <a:lnTo>
                      <a:pt x="0" y="429619"/>
                    </a:lnTo>
                    <a:lnTo>
                      <a:pt x="1" y="134343"/>
                    </a:lnTo>
                    <a:lnTo>
                      <a:pt x="646" y="134343"/>
                    </a:lnTo>
                    <a:lnTo>
                      <a:pt x="1" y="76381"/>
                    </a:lnTo>
                    <a:close/>
                  </a:path>
                </a:pathLst>
              </a:custGeom>
              <a:solidFill>
                <a:srgbClr val="10FBFE"/>
              </a:solidFill>
              <a:ln>
                <a:noFill/>
              </a:ln>
              <a:effectLst>
                <a:outerShdw blurRad="63500" algn="ctr" rotWithShape="0">
                  <a:srgbClr val="01E2BC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45" name="任意多边形 133">
                <a:extLst>
                  <a:ext uri="{FF2B5EF4-FFF2-40B4-BE49-F238E27FC236}">
                    <a16:creationId xmlns="" xmlns:a16="http://schemas.microsoft.com/office/drawing/2014/main" id="{27F9B1B1-ACDE-4493-BBCC-0D525D3FFC27}"/>
                  </a:ext>
                </a:extLst>
              </p:cNvPr>
              <p:cNvSpPr/>
              <p:nvPr/>
            </p:nvSpPr>
            <p:spPr>
              <a:xfrm flipH="1">
                <a:off x="5572853" y="1876651"/>
                <a:ext cx="456179" cy="449402"/>
              </a:xfrm>
              <a:custGeom>
                <a:avLst/>
                <a:gdLst>
                  <a:gd name="connsiteX0" fmla="*/ 76384 w 725149"/>
                  <a:gd name="connsiteY0" fmla="*/ 0 h 714376"/>
                  <a:gd name="connsiteX1" fmla="*/ 212910 w 725149"/>
                  <a:gd name="connsiteY1" fmla="*/ 1519 h 714376"/>
                  <a:gd name="connsiteX2" fmla="*/ 406449 w 725149"/>
                  <a:gd name="connsiteY2" fmla="*/ 1519 h 714376"/>
                  <a:gd name="connsiteX3" fmla="*/ 362726 w 725149"/>
                  <a:gd name="connsiteY3" fmla="*/ 45243 h 714376"/>
                  <a:gd name="connsiteX4" fmla="*/ 693346 w 725149"/>
                  <a:gd name="connsiteY4" fmla="*/ 45244 h 714376"/>
                  <a:gd name="connsiteX5" fmla="*/ 725149 w 725149"/>
                  <a:gd name="connsiteY5" fmla="*/ 77048 h 714376"/>
                  <a:gd name="connsiteX6" fmla="*/ 156851 w 725149"/>
                  <a:gd name="connsiteY6" fmla="*/ 77048 h 714376"/>
                  <a:gd name="connsiteX7" fmla="*/ 75720 w 725149"/>
                  <a:gd name="connsiteY7" fmla="*/ 158178 h 714376"/>
                  <a:gd name="connsiteX8" fmla="*/ 75722 w 725149"/>
                  <a:gd name="connsiteY8" fmla="*/ 681520 h 714376"/>
                  <a:gd name="connsiteX9" fmla="*/ 42866 w 725149"/>
                  <a:gd name="connsiteY9" fmla="*/ 714376 h 714376"/>
                  <a:gd name="connsiteX10" fmla="*/ 42865 w 725149"/>
                  <a:gd name="connsiteY10" fmla="*/ 387498 h 714376"/>
                  <a:gd name="connsiteX11" fmla="*/ 745 w 725149"/>
                  <a:gd name="connsiteY11" fmla="*/ 429618 h 714376"/>
                  <a:gd name="connsiteX12" fmla="*/ 0 w 725149"/>
                  <a:gd name="connsiteY12" fmla="*/ 429619 h 714376"/>
                  <a:gd name="connsiteX13" fmla="*/ 1 w 725149"/>
                  <a:gd name="connsiteY13" fmla="*/ 134343 h 714376"/>
                  <a:gd name="connsiteX14" fmla="*/ 646 w 725149"/>
                  <a:gd name="connsiteY14" fmla="*/ 134343 h 714376"/>
                  <a:gd name="connsiteX15" fmla="*/ 1 w 725149"/>
                  <a:gd name="connsiteY15" fmla="*/ 76381 h 7143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725149" h="714376">
                    <a:moveTo>
                      <a:pt x="76384" y="0"/>
                    </a:moveTo>
                    <a:lnTo>
                      <a:pt x="212910" y="1519"/>
                    </a:lnTo>
                    <a:lnTo>
                      <a:pt x="406449" y="1519"/>
                    </a:lnTo>
                    <a:lnTo>
                      <a:pt x="362726" y="45243"/>
                    </a:lnTo>
                    <a:lnTo>
                      <a:pt x="693346" y="45244"/>
                    </a:lnTo>
                    <a:lnTo>
                      <a:pt x="725149" y="77048"/>
                    </a:lnTo>
                    <a:lnTo>
                      <a:pt x="156851" y="77048"/>
                    </a:lnTo>
                    <a:lnTo>
                      <a:pt x="75720" y="158178"/>
                    </a:lnTo>
                    <a:lnTo>
                      <a:pt x="75722" y="681520"/>
                    </a:lnTo>
                    <a:lnTo>
                      <a:pt x="42866" y="714376"/>
                    </a:lnTo>
                    <a:lnTo>
                      <a:pt x="42865" y="387498"/>
                    </a:lnTo>
                    <a:lnTo>
                      <a:pt x="745" y="429618"/>
                    </a:lnTo>
                    <a:lnTo>
                      <a:pt x="0" y="429619"/>
                    </a:lnTo>
                    <a:lnTo>
                      <a:pt x="1" y="134343"/>
                    </a:lnTo>
                    <a:lnTo>
                      <a:pt x="646" y="134343"/>
                    </a:lnTo>
                    <a:lnTo>
                      <a:pt x="1" y="76381"/>
                    </a:lnTo>
                    <a:close/>
                  </a:path>
                </a:pathLst>
              </a:custGeom>
              <a:solidFill>
                <a:srgbClr val="10FBFE"/>
              </a:solidFill>
              <a:ln>
                <a:noFill/>
              </a:ln>
              <a:effectLst>
                <a:outerShdw blurRad="63500" algn="ctr" rotWithShape="0">
                  <a:srgbClr val="01E2BC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46" name="任意多边形 135">
                <a:extLst>
                  <a:ext uri="{FF2B5EF4-FFF2-40B4-BE49-F238E27FC236}">
                    <a16:creationId xmlns="" xmlns:a16="http://schemas.microsoft.com/office/drawing/2014/main" id="{44D48349-3F44-4D86-83D9-3525B9658F5B}"/>
                  </a:ext>
                </a:extLst>
              </p:cNvPr>
              <p:cNvSpPr/>
              <p:nvPr/>
            </p:nvSpPr>
            <p:spPr>
              <a:xfrm flipH="1" flipV="1">
                <a:off x="5572853" y="2349298"/>
                <a:ext cx="456179" cy="449402"/>
              </a:xfrm>
              <a:custGeom>
                <a:avLst/>
                <a:gdLst>
                  <a:gd name="connsiteX0" fmla="*/ 76384 w 725149"/>
                  <a:gd name="connsiteY0" fmla="*/ 0 h 714376"/>
                  <a:gd name="connsiteX1" fmla="*/ 212910 w 725149"/>
                  <a:gd name="connsiteY1" fmla="*/ 1519 h 714376"/>
                  <a:gd name="connsiteX2" fmla="*/ 406449 w 725149"/>
                  <a:gd name="connsiteY2" fmla="*/ 1519 h 714376"/>
                  <a:gd name="connsiteX3" fmla="*/ 362726 w 725149"/>
                  <a:gd name="connsiteY3" fmla="*/ 45243 h 714376"/>
                  <a:gd name="connsiteX4" fmla="*/ 693346 w 725149"/>
                  <a:gd name="connsiteY4" fmla="*/ 45244 h 714376"/>
                  <a:gd name="connsiteX5" fmla="*/ 725149 w 725149"/>
                  <a:gd name="connsiteY5" fmla="*/ 77048 h 714376"/>
                  <a:gd name="connsiteX6" fmla="*/ 156851 w 725149"/>
                  <a:gd name="connsiteY6" fmla="*/ 77048 h 714376"/>
                  <a:gd name="connsiteX7" fmla="*/ 75720 w 725149"/>
                  <a:gd name="connsiteY7" fmla="*/ 158178 h 714376"/>
                  <a:gd name="connsiteX8" fmla="*/ 75722 w 725149"/>
                  <a:gd name="connsiteY8" fmla="*/ 681520 h 714376"/>
                  <a:gd name="connsiteX9" fmla="*/ 42866 w 725149"/>
                  <a:gd name="connsiteY9" fmla="*/ 714376 h 714376"/>
                  <a:gd name="connsiteX10" fmla="*/ 42865 w 725149"/>
                  <a:gd name="connsiteY10" fmla="*/ 387498 h 714376"/>
                  <a:gd name="connsiteX11" fmla="*/ 745 w 725149"/>
                  <a:gd name="connsiteY11" fmla="*/ 429618 h 714376"/>
                  <a:gd name="connsiteX12" fmla="*/ 0 w 725149"/>
                  <a:gd name="connsiteY12" fmla="*/ 429619 h 714376"/>
                  <a:gd name="connsiteX13" fmla="*/ 1 w 725149"/>
                  <a:gd name="connsiteY13" fmla="*/ 134343 h 714376"/>
                  <a:gd name="connsiteX14" fmla="*/ 646 w 725149"/>
                  <a:gd name="connsiteY14" fmla="*/ 134343 h 714376"/>
                  <a:gd name="connsiteX15" fmla="*/ 1 w 725149"/>
                  <a:gd name="connsiteY15" fmla="*/ 76381 h 7143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725149" h="714376">
                    <a:moveTo>
                      <a:pt x="76384" y="0"/>
                    </a:moveTo>
                    <a:lnTo>
                      <a:pt x="212910" y="1519"/>
                    </a:lnTo>
                    <a:lnTo>
                      <a:pt x="406449" y="1519"/>
                    </a:lnTo>
                    <a:lnTo>
                      <a:pt x="362726" y="45243"/>
                    </a:lnTo>
                    <a:lnTo>
                      <a:pt x="693346" y="45244"/>
                    </a:lnTo>
                    <a:lnTo>
                      <a:pt x="725149" y="77048"/>
                    </a:lnTo>
                    <a:lnTo>
                      <a:pt x="156851" y="77048"/>
                    </a:lnTo>
                    <a:lnTo>
                      <a:pt x="75720" y="158178"/>
                    </a:lnTo>
                    <a:lnTo>
                      <a:pt x="75722" y="681520"/>
                    </a:lnTo>
                    <a:lnTo>
                      <a:pt x="42866" y="714376"/>
                    </a:lnTo>
                    <a:lnTo>
                      <a:pt x="42865" y="387498"/>
                    </a:lnTo>
                    <a:lnTo>
                      <a:pt x="745" y="429618"/>
                    </a:lnTo>
                    <a:lnTo>
                      <a:pt x="0" y="429619"/>
                    </a:lnTo>
                    <a:lnTo>
                      <a:pt x="1" y="134343"/>
                    </a:lnTo>
                    <a:lnTo>
                      <a:pt x="646" y="134343"/>
                    </a:lnTo>
                    <a:lnTo>
                      <a:pt x="1" y="76381"/>
                    </a:lnTo>
                    <a:close/>
                  </a:path>
                </a:pathLst>
              </a:custGeom>
              <a:solidFill>
                <a:srgbClr val="10FBFE"/>
              </a:solidFill>
              <a:ln>
                <a:noFill/>
              </a:ln>
              <a:effectLst>
                <a:outerShdw blurRad="63500" algn="ctr" rotWithShape="0">
                  <a:srgbClr val="01E2BC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/>
              </a:p>
            </p:txBody>
          </p:sp>
        </p:grpSp>
        <p:sp>
          <p:nvSpPr>
            <p:cNvPr id="141" name="TextBox 31">
              <a:extLst>
                <a:ext uri="{FF2B5EF4-FFF2-40B4-BE49-F238E27FC236}">
                  <a16:creationId xmlns="" xmlns:a16="http://schemas.microsoft.com/office/drawing/2014/main" id="{03DEA1A4-9FE4-428A-8090-6F30130B6B27}"/>
                </a:ext>
              </a:extLst>
            </p:cNvPr>
            <p:cNvSpPr txBox="1"/>
            <p:nvPr/>
          </p:nvSpPr>
          <p:spPr>
            <a:xfrm flipH="1">
              <a:off x="4267815" y="1553550"/>
              <a:ext cx="2513617" cy="461665"/>
            </a:xfrm>
            <a:prstGeom prst="rect">
              <a:avLst/>
            </a:prstGeom>
            <a:noFill/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itchFamily="34" charset="0"/>
                  <a:ea typeface="微软雅黑" pitchFamily="34" charset="-122"/>
                </a:defRPr>
              </a:lvl1pPr>
            </a:lstStyle>
            <a:p>
              <a:pPr defTabSz="685891">
                <a:lnSpc>
                  <a:spcPct val="100000"/>
                </a:lnSpc>
                <a:defRPr/>
              </a:pPr>
              <a:r>
                <a:rPr lang="zh-CN" altLang="en-US" sz="2400" b="0" dirty="0">
                  <a:solidFill>
                    <a:srgbClr val="10FBFE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Times New Roman" pitchFamily="18" charset="0"/>
                </a:rPr>
                <a:t>大数据的趋势</a:t>
              </a:r>
            </a:p>
          </p:txBody>
        </p:sp>
      </p:grpSp>
      <p:sp>
        <p:nvSpPr>
          <p:cNvPr id="147" name="TextBox 31">
            <a:extLst>
              <a:ext uri="{FF2B5EF4-FFF2-40B4-BE49-F238E27FC236}">
                <a16:creationId xmlns="" xmlns:a16="http://schemas.microsoft.com/office/drawing/2014/main" id="{B2DB1780-9B38-4EB7-A0AE-67D9C1A1B4E2}"/>
              </a:ext>
            </a:extLst>
          </p:cNvPr>
          <p:cNvSpPr txBox="1"/>
          <p:nvPr/>
        </p:nvSpPr>
        <p:spPr>
          <a:xfrm flipH="1">
            <a:off x="4176024" y="4345109"/>
            <a:ext cx="513241" cy="46166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 defTabSz="685891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rgbClr val="10FBFE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cs typeface="Times New Roman" pitchFamily="18" charset="0"/>
              </a:rPr>
              <a:t>04</a:t>
            </a:r>
            <a:endParaRPr lang="zh-CN" altLang="en-US" sz="2400" dirty="0">
              <a:solidFill>
                <a:srgbClr val="10FBFE"/>
              </a:solidFill>
              <a:effectLst>
                <a:outerShdw blurRad="266700" algn="tl" rotWithShape="0">
                  <a:schemeClr val="tx2">
                    <a:lumMod val="40000"/>
                    <a:lumOff val="60000"/>
                    <a:alpha val="55000"/>
                  </a:schemeClr>
                </a:outerShdw>
              </a:effectLst>
              <a:cs typeface="Times New Roman" pitchFamily="18" charset="0"/>
            </a:endParaRPr>
          </a:p>
        </p:txBody>
      </p:sp>
      <p:grpSp>
        <p:nvGrpSpPr>
          <p:cNvPr id="148" name="组合 147">
            <a:extLst>
              <a:ext uri="{FF2B5EF4-FFF2-40B4-BE49-F238E27FC236}">
                <a16:creationId xmlns="" xmlns:a16="http://schemas.microsoft.com/office/drawing/2014/main" id="{A213DD94-279A-4EDD-B3B8-D5D89AA809FA}"/>
              </a:ext>
            </a:extLst>
          </p:cNvPr>
          <p:cNvGrpSpPr/>
          <p:nvPr/>
        </p:nvGrpSpPr>
        <p:grpSpPr>
          <a:xfrm>
            <a:off x="3994153" y="5144795"/>
            <a:ext cx="865102" cy="865102"/>
            <a:chOff x="912586" y="2178144"/>
            <a:chExt cx="1451429" cy="1451427"/>
          </a:xfrm>
        </p:grpSpPr>
        <p:sp>
          <p:nvSpPr>
            <p:cNvPr id="149" name="椭圆 148">
              <a:extLst>
                <a:ext uri="{FF2B5EF4-FFF2-40B4-BE49-F238E27FC236}">
                  <a16:creationId xmlns="" xmlns:a16="http://schemas.microsoft.com/office/drawing/2014/main" id="{C7C7ABD3-5875-491B-A70A-36DC2A3BFE4C}"/>
                </a:ext>
              </a:extLst>
            </p:cNvPr>
            <p:cNvSpPr/>
            <p:nvPr/>
          </p:nvSpPr>
          <p:spPr>
            <a:xfrm>
              <a:off x="1040448" y="2306004"/>
              <a:ext cx="1195707" cy="1195706"/>
            </a:xfrm>
            <a:prstGeom prst="ellipse">
              <a:avLst/>
            </a:prstGeom>
            <a:noFill/>
            <a:ln>
              <a:solidFill>
                <a:srgbClr val="10FBFE">
                  <a:alpha val="2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50" name="椭圆 149">
              <a:extLst>
                <a:ext uri="{FF2B5EF4-FFF2-40B4-BE49-F238E27FC236}">
                  <a16:creationId xmlns="" xmlns:a16="http://schemas.microsoft.com/office/drawing/2014/main" id="{2550450E-F58C-4506-A81E-D1F62248F9E2}"/>
                </a:ext>
              </a:extLst>
            </p:cNvPr>
            <p:cNvSpPr/>
            <p:nvPr/>
          </p:nvSpPr>
          <p:spPr>
            <a:xfrm>
              <a:off x="1217725" y="2483282"/>
              <a:ext cx="841151" cy="84115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  <a:effectLst>
              <a:outerShdw blurRad="63500" sx="102000" sy="102000" algn="ctr" rotWithShape="0">
                <a:schemeClr val="bg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51" name="组合 150">
              <a:extLst>
                <a:ext uri="{FF2B5EF4-FFF2-40B4-BE49-F238E27FC236}">
                  <a16:creationId xmlns="" xmlns:a16="http://schemas.microsoft.com/office/drawing/2014/main" id="{36E70DE1-5CD4-4DC6-9370-45E776FAF26C}"/>
                </a:ext>
              </a:extLst>
            </p:cNvPr>
            <p:cNvGrpSpPr/>
            <p:nvPr/>
          </p:nvGrpSpPr>
          <p:grpSpPr>
            <a:xfrm>
              <a:off x="912586" y="2178144"/>
              <a:ext cx="1451429" cy="1451427"/>
              <a:chOff x="912586" y="2178144"/>
              <a:chExt cx="1451429" cy="1451427"/>
            </a:xfrm>
          </p:grpSpPr>
          <p:sp>
            <p:nvSpPr>
              <p:cNvPr id="152" name="任意多边形 35">
                <a:extLst>
                  <a:ext uri="{FF2B5EF4-FFF2-40B4-BE49-F238E27FC236}">
                    <a16:creationId xmlns="" xmlns:a16="http://schemas.microsoft.com/office/drawing/2014/main" id="{A80B639F-3CCB-4CF8-926E-523241626301}"/>
                  </a:ext>
                </a:extLst>
              </p:cNvPr>
              <p:cNvSpPr/>
              <p:nvPr/>
            </p:nvSpPr>
            <p:spPr>
              <a:xfrm rot="2700000" flipH="1">
                <a:off x="1437207" y="2178144"/>
                <a:ext cx="402187" cy="402187"/>
              </a:xfrm>
              <a:custGeom>
                <a:avLst/>
                <a:gdLst>
                  <a:gd name="connsiteX0" fmla="*/ 778092 w 1198270"/>
                  <a:gd name="connsiteY0" fmla="*/ 420179 h 1198271"/>
                  <a:gd name="connsiteX1" fmla="*/ 123636 w 1198270"/>
                  <a:gd name="connsiteY1" fmla="*/ 30187 h 1198271"/>
                  <a:gd name="connsiteX2" fmla="*/ 0 w 1198270"/>
                  <a:gd name="connsiteY2" fmla="*/ 0 h 1198271"/>
                  <a:gd name="connsiteX3" fmla="*/ 0 w 1198270"/>
                  <a:gd name="connsiteY3" fmla="*/ 1198270 h 1198271"/>
                  <a:gd name="connsiteX4" fmla="*/ 1198270 w 1198270"/>
                  <a:gd name="connsiteY4" fmla="*/ 1198271 h 1198271"/>
                  <a:gd name="connsiteX5" fmla="*/ 1168084 w 1198270"/>
                  <a:gd name="connsiteY5" fmla="*/ 1074635 h 1198271"/>
                  <a:gd name="connsiteX6" fmla="*/ 778092 w 1198270"/>
                  <a:gd name="connsiteY6" fmla="*/ 420179 h 1198271"/>
                  <a:gd name="connsiteX0" fmla="*/ 0 w 1198270"/>
                  <a:gd name="connsiteY0" fmla="*/ 1198270 h 1289710"/>
                  <a:gd name="connsiteX1" fmla="*/ 1198270 w 1198270"/>
                  <a:gd name="connsiteY1" fmla="*/ 1198271 h 1289710"/>
                  <a:gd name="connsiteX2" fmla="*/ 1168084 w 1198270"/>
                  <a:gd name="connsiteY2" fmla="*/ 1074635 h 1289710"/>
                  <a:gd name="connsiteX3" fmla="*/ 778092 w 1198270"/>
                  <a:gd name="connsiteY3" fmla="*/ 420179 h 1289710"/>
                  <a:gd name="connsiteX4" fmla="*/ 123636 w 1198270"/>
                  <a:gd name="connsiteY4" fmla="*/ 30187 h 1289710"/>
                  <a:gd name="connsiteX5" fmla="*/ 0 w 1198270"/>
                  <a:gd name="connsiteY5" fmla="*/ 0 h 1289710"/>
                  <a:gd name="connsiteX6" fmla="*/ 91440 w 1198270"/>
                  <a:gd name="connsiteY6" fmla="*/ 1289710 h 1289710"/>
                  <a:gd name="connsiteX0" fmla="*/ 1198270 w 1198270"/>
                  <a:gd name="connsiteY0" fmla="*/ 1198271 h 1289710"/>
                  <a:gd name="connsiteX1" fmla="*/ 1168084 w 1198270"/>
                  <a:gd name="connsiteY1" fmla="*/ 1074635 h 1289710"/>
                  <a:gd name="connsiteX2" fmla="*/ 778092 w 1198270"/>
                  <a:gd name="connsiteY2" fmla="*/ 420179 h 1289710"/>
                  <a:gd name="connsiteX3" fmla="*/ 123636 w 1198270"/>
                  <a:gd name="connsiteY3" fmla="*/ 30187 h 1289710"/>
                  <a:gd name="connsiteX4" fmla="*/ 0 w 1198270"/>
                  <a:gd name="connsiteY4" fmla="*/ 0 h 1289710"/>
                  <a:gd name="connsiteX5" fmla="*/ 91440 w 1198270"/>
                  <a:gd name="connsiteY5" fmla="*/ 1289710 h 1289710"/>
                  <a:gd name="connsiteX0" fmla="*/ 1198270 w 1198270"/>
                  <a:gd name="connsiteY0" fmla="*/ 1198271 h 1198271"/>
                  <a:gd name="connsiteX1" fmla="*/ 1168084 w 1198270"/>
                  <a:gd name="connsiteY1" fmla="*/ 1074635 h 1198271"/>
                  <a:gd name="connsiteX2" fmla="*/ 778092 w 1198270"/>
                  <a:gd name="connsiteY2" fmla="*/ 420179 h 1198271"/>
                  <a:gd name="connsiteX3" fmla="*/ 123636 w 1198270"/>
                  <a:gd name="connsiteY3" fmla="*/ 30187 h 1198271"/>
                  <a:gd name="connsiteX4" fmla="*/ 0 w 1198270"/>
                  <a:gd name="connsiteY4" fmla="*/ 0 h 1198271"/>
                  <a:gd name="connsiteX0" fmla="*/ 1168084 w 1168084"/>
                  <a:gd name="connsiteY0" fmla="*/ 1074635 h 1074635"/>
                  <a:gd name="connsiteX1" fmla="*/ 778092 w 1168084"/>
                  <a:gd name="connsiteY1" fmla="*/ 420179 h 1074635"/>
                  <a:gd name="connsiteX2" fmla="*/ 123636 w 1168084"/>
                  <a:gd name="connsiteY2" fmla="*/ 30187 h 1074635"/>
                  <a:gd name="connsiteX3" fmla="*/ 0 w 1168084"/>
                  <a:gd name="connsiteY3" fmla="*/ 0 h 1074635"/>
                  <a:gd name="connsiteX0" fmla="*/ 1044448 w 1044448"/>
                  <a:gd name="connsiteY0" fmla="*/ 1044448 h 1044448"/>
                  <a:gd name="connsiteX1" fmla="*/ 654456 w 1044448"/>
                  <a:gd name="connsiteY1" fmla="*/ 389992 h 1044448"/>
                  <a:gd name="connsiteX2" fmla="*/ 0 w 1044448"/>
                  <a:gd name="connsiteY2" fmla="*/ 0 h 104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44448" h="1044448">
                    <a:moveTo>
                      <a:pt x="1044448" y="1044448"/>
                    </a:moveTo>
                    <a:cubicBezTo>
                      <a:pt x="973540" y="804879"/>
                      <a:pt x="843542" y="579079"/>
                      <a:pt x="654456" y="389992"/>
                    </a:cubicBezTo>
                    <a:cubicBezTo>
                      <a:pt x="465369" y="200905"/>
                      <a:pt x="239568" y="70908"/>
                      <a:pt x="0" y="0"/>
                    </a:cubicBezTo>
                  </a:path>
                </a:pathLst>
              </a:custGeom>
              <a:noFill/>
              <a:ln w="38100">
                <a:solidFill>
                  <a:srgbClr val="10FBF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3" name="任意多边形 34">
                <a:extLst>
                  <a:ext uri="{FF2B5EF4-FFF2-40B4-BE49-F238E27FC236}">
                    <a16:creationId xmlns="" xmlns:a16="http://schemas.microsoft.com/office/drawing/2014/main" id="{C5664A06-0E8D-41EC-B042-0BC62B38648C}"/>
                  </a:ext>
                </a:extLst>
              </p:cNvPr>
              <p:cNvSpPr/>
              <p:nvPr/>
            </p:nvSpPr>
            <p:spPr>
              <a:xfrm rot="2700000" flipH="1">
                <a:off x="912586" y="2702764"/>
                <a:ext cx="402187" cy="402187"/>
              </a:xfrm>
              <a:custGeom>
                <a:avLst/>
                <a:gdLst>
                  <a:gd name="connsiteX0" fmla="*/ 1198270 w 1198270"/>
                  <a:gd name="connsiteY0" fmla="*/ 0 h 1198270"/>
                  <a:gd name="connsiteX1" fmla="*/ 0 w 1198270"/>
                  <a:gd name="connsiteY1" fmla="*/ 1 h 1198270"/>
                  <a:gd name="connsiteX2" fmla="*/ 0 w 1198270"/>
                  <a:gd name="connsiteY2" fmla="*/ 1198270 h 1198270"/>
                  <a:gd name="connsiteX3" fmla="*/ 123636 w 1198270"/>
                  <a:gd name="connsiteY3" fmla="*/ 1168084 h 1198270"/>
                  <a:gd name="connsiteX4" fmla="*/ 778092 w 1198270"/>
                  <a:gd name="connsiteY4" fmla="*/ 778092 h 1198270"/>
                  <a:gd name="connsiteX5" fmla="*/ 1168084 w 1198270"/>
                  <a:gd name="connsiteY5" fmla="*/ 123636 h 1198270"/>
                  <a:gd name="connsiteX6" fmla="*/ 1198270 w 1198270"/>
                  <a:gd name="connsiteY6" fmla="*/ 0 h 1198270"/>
                  <a:gd name="connsiteX0" fmla="*/ 1198270 w 1198270"/>
                  <a:gd name="connsiteY0" fmla="*/ 0 h 1198270"/>
                  <a:gd name="connsiteX1" fmla="*/ 0 w 1198270"/>
                  <a:gd name="connsiteY1" fmla="*/ 1198270 h 1198270"/>
                  <a:gd name="connsiteX2" fmla="*/ 123636 w 1198270"/>
                  <a:gd name="connsiteY2" fmla="*/ 1168084 h 1198270"/>
                  <a:gd name="connsiteX3" fmla="*/ 778092 w 1198270"/>
                  <a:gd name="connsiteY3" fmla="*/ 778092 h 1198270"/>
                  <a:gd name="connsiteX4" fmla="*/ 1168084 w 1198270"/>
                  <a:gd name="connsiteY4" fmla="*/ 123636 h 1198270"/>
                  <a:gd name="connsiteX5" fmla="*/ 1198270 w 1198270"/>
                  <a:gd name="connsiteY5" fmla="*/ 0 h 1198270"/>
                  <a:gd name="connsiteX0" fmla="*/ 1074634 w 1074634"/>
                  <a:gd name="connsiteY0" fmla="*/ 0 h 1168084"/>
                  <a:gd name="connsiteX1" fmla="*/ 0 w 1074634"/>
                  <a:gd name="connsiteY1" fmla="*/ 1168084 h 1168084"/>
                  <a:gd name="connsiteX2" fmla="*/ 654456 w 1074634"/>
                  <a:gd name="connsiteY2" fmla="*/ 778092 h 1168084"/>
                  <a:gd name="connsiteX3" fmla="*/ 1044448 w 1074634"/>
                  <a:gd name="connsiteY3" fmla="*/ 123636 h 1168084"/>
                  <a:gd name="connsiteX4" fmla="*/ 1074634 w 1074634"/>
                  <a:gd name="connsiteY4" fmla="*/ 0 h 1168084"/>
                  <a:gd name="connsiteX0" fmla="*/ 1074634 w 1166074"/>
                  <a:gd name="connsiteY0" fmla="*/ 0 h 1168084"/>
                  <a:gd name="connsiteX1" fmla="*/ 0 w 1166074"/>
                  <a:gd name="connsiteY1" fmla="*/ 1168084 h 1168084"/>
                  <a:gd name="connsiteX2" fmla="*/ 654456 w 1166074"/>
                  <a:gd name="connsiteY2" fmla="*/ 778092 h 1168084"/>
                  <a:gd name="connsiteX3" fmla="*/ 1044448 w 1166074"/>
                  <a:gd name="connsiteY3" fmla="*/ 123636 h 1168084"/>
                  <a:gd name="connsiteX4" fmla="*/ 1166074 w 1166074"/>
                  <a:gd name="connsiteY4" fmla="*/ 91440 h 1168084"/>
                  <a:gd name="connsiteX0" fmla="*/ 0 w 1166074"/>
                  <a:gd name="connsiteY0" fmla="*/ 1077480 h 1077480"/>
                  <a:gd name="connsiteX1" fmla="*/ 654456 w 1166074"/>
                  <a:gd name="connsiteY1" fmla="*/ 687488 h 1077480"/>
                  <a:gd name="connsiteX2" fmla="*/ 1044448 w 1166074"/>
                  <a:gd name="connsiteY2" fmla="*/ 33032 h 1077480"/>
                  <a:gd name="connsiteX3" fmla="*/ 1166074 w 1166074"/>
                  <a:gd name="connsiteY3" fmla="*/ 836 h 1077480"/>
                  <a:gd name="connsiteX0" fmla="*/ 0 w 1044448"/>
                  <a:gd name="connsiteY0" fmla="*/ 1044448 h 1044448"/>
                  <a:gd name="connsiteX1" fmla="*/ 654456 w 1044448"/>
                  <a:gd name="connsiteY1" fmla="*/ 654456 h 1044448"/>
                  <a:gd name="connsiteX2" fmla="*/ 1044448 w 1044448"/>
                  <a:gd name="connsiteY2" fmla="*/ 0 h 104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44448" h="1044448">
                    <a:moveTo>
                      <a:pt x="0" y="1044448"/>
                    </a:moveTo>
                    <a:cubicBezTo>
                      <a:pt x="239568" y="973540"/>
                      <a:pt x="465369" y="843543"/>
                      <a:pt x="654456" y="654456"/>
                    </a:cubicBezTo>
                    <a:cubicBezTo>
                      <a:pt x="843543" y="465368"/>
                      <a:pt x="973540" y="239568"/>
                      <a:pt x="1044448" y="0"/>
                    </a:cubicBezTo>
                  </a:path>
                </a:pathLst>
              </a:custGeom>
              <a:noFill/>
              <a:ln w="38100">
                <a:solidFill>
                  <a:srgbClr val="10FBF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4" name="任意多边形 33">
                <a:extLst>
                  <a:ext uri="{FF2B5EF4-FFF2-40B4-BE49-F238E27FC236}">
                    <a16:creationId xmlns="" xmlns:a16="http://schemas.microsoft.com/office/drawing/2014/main" id="{E24EB40C-1698-4F15-8370-D0807C8E1A47}"/>
                  </a:ext>
                </a:extLst>
              </p:cNvPr>
              <p:cNvSpPr/>
              <p:nvPr/>
            </p:nvSpPr>
            <p:spPr>
              <a:xfrm rot="2700000" flipH="1">
                <a:off x="1961828" y="2702764"/>
                <a:ext cx="402187" cy="402187"/>
              </a:xfrm>
              <a:custGeom>
                <a:avLst/>
                <a:gdLst>
                  <a:gd name="connsiteX0" fmla="*/ 1198269 w 1198269"/>
                  <a:gd name="connsiteY0" fmla="*/ 0 h 1198270"/>
                  <a:gd name="connsiteX1" fmla="*/ 1074634 w 1198269"/>
                  <a:gd name="connsiteY1" fmla="*/ 30186 h 1198270"/>
                  <a:gd name="connsiteX2" fmla="*/ 420178 w 1198269"/>
                  <a:gd name="connsiteY2" fmla="*/ 420178 h 1198270"/>
                  <a:gd name="connsiteX3" fmla="*/ 30186 w 1198269"/>
                  <a:gd name="connsiteY3" fmla="*/ 1074634 h 1198270"/>
                  <a:gd name="connsiteX4" fmla="*/ 0 w 1198269"/>
                  <a:gd name="connsiteY4" fmla="*/ 1198270 h 1198270"/>
                  <a:gd name="connsiteX5" fmla="*/ 1198269 w 1198269"/>
                  <a:gd name="connsiteY5" fmla="*/ 1198269 h 1198270"/>
                  <a:gd name="connsiteX6" fmla="*/ 1198269 w 1198269"/>
                  <a:gd name="connsiteY6" fmla="*/ 0 h 1198270"/>
                  <a:gd name="connsiteX0" fmla="*/ 1198269 w 1289709"/>
                  <a:gd name="connsiteY0" fmla="*/ 1198269 h 1289709"/>
                  <a:gd name="connsiteX1" fmla="*/ 1198269 w 1289709"/>
                  <a:gd name="connsiteY1" fmla="*/ 0 h 1289709"/>
                  <a:gd name="connsiteX2" fmla="*/ 1074634 w 1289709"/>
                  <a:gd name="connsiteY2" fmla="*/ 30186 h 1289709"/>
                  <a:gd name="connsiteX3" fmla="*/ 420178 w 1289709"/>
                  <a:gd name="connsiteY3" fmla="*/ 420178 h 1289709"/>
                  <a:gd name="connsiteX4" fmla="*/ 30186 w 1289709"/>
                  <a:gd name="connsiteY4" fmla="*/ 1074634 h 1289709"/>
                  <a:gd name="connsiteX5" fmla="*/ 0 w 1289709"/>
                  <a:gd name="connsiteY5" fmla="*/ 1198270 h 1289709"/>
                  <a:gd name="connsiteX6" fmla="*/ 1289709 w 1289709"/>
                  <a:gd name="connsiteY6" fmla="*/ 1289709 h 1289709"/>
                  <a:gd name="connsiteX0" fmla="*/ 1198269 w 1198269"/>
                  <a:gd name="connsiteY0" fmla="*/ 1198269 h 1198270"/>
                  <a:gd name="connsiteX1" fmla="*/ 1198269 w 1198269"/>
                  <a:gd name="connsiteY1" fmla="*/ 0 h 1198270"/>
                  <a:gd name="connsiteX2" fmla="*/ 1074634 w 1198269"/>
                  <a:gd name="connsiteY2" fmla="*/ 30186 h 1198270"/>
                  <a:gd name="connsiteX3" fmla="*/ 420178 w 1198269"/>
                  <a:gd name="connsiteY3" fmla="*/ 420178 h 1198270"/>
                  <a:gd name="connsiteX4" fmla="*/ 30186 w 1198269"/>
                  <a:gd name="connsiteY4" fmla="*/ 1074634 h 1198270"/>
                  <a:gd name="connsiteX5" fmla="*/ 0 w 1198269"/>
                  <a:gd name="connsiteY5" fmla="*/ 1198270 h 1198270"/>
                  <a:gd name="connsiteX0" fmla="*/ 1198269 w 1198269"/>
                  <a:gd name="connsiteY0" fmla="*/ 0 h 1198270"/>
                  <a:gd name="connsiteX1" fmla="*/ 1074634 w 1198269"/>
                  <a:gd name="connsiteY1" fmla="*/ 30186 h 1198270"/>
                  <a:gd name="connsiteX2" fmla="*/ 420178 w 1198269"/>
                  <a:gd name="connsiteY2" fmla="*/ 420178 h 1198270"/>
                  <a:gd name="connsiteX3" fmla="*/ 30186 w 1198269"/>
                  <a:gd name="connsiteY3" fmla="*/ 1074634 h 1198270"/>
                  <a:gd name="connsiteX4" fmla="*/ 0 w 1198269"/>
                  <a:gd name="connsiteY4" fmla="*/ 1198270 h 1198270"/>
                  <a:gd name="connsiteX0" fmla="*/ 1074634 w 1074634"/>
                  <a:gd name="connsiteY0" fmla="*/ 0 h 1168084"/>
                  <a:gd name="connsiteX1" fmla="*/ 420178 w 1074634"/>
                  <a:gd name="connsiteY1" fmla="*/ 389992 h 1168084"/>
                  <a:gd name="connsiteX2" fmla="*/ 30186 w 1074634"/>
                  <a:gd name="connsiteY2" fmla="*/ 1044448 h 1168084"/>
                  <a:gd name="connsiteX3" fmla="*/ 0 w 1074634"/>
                  <a:gd name="connsiteY3" fmla="*/ 1168084 h 1168084"/>
                  <a:gd name="connsiteX0" fmla="*/ 1044448 w 1044448"/>
                  <a:gd name="connsiteY0" fmla="*/ 0 h 1044448"/>
                  <a:gd name="connsiteX1" fmla="*/ 389992 w 1044448"/>
                  <a:gd name="connsiteY1" fmla="*/ 389992 h 1044448"/>
                  <a:gd name="connsiteX2" fmla="*/ 0 w 1044448"/>
                  <a:gd name="connsiteY2" fmla="*/ 1044448 h 104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44448" h="1044448">
                    <a:moveTo>
                      <a:pt x="1044448" y="0"/>
                    </a:moveTo>
                    <a:cubicBezTo>
                      <a:pt x="804880" y="70908"/>
                      <a:pt x="579079" y="200905"/>
                      <a:pt x="389992" y="389992"/>
                    </a:cubicBezTo>
                    <a:cubicBezTo>
                      <a:pt x="200905" y="579079"/>
                      <a:pt x="70908" y="804879"/>
                      <a:pt x="0" y="1044448"/>
                    </a:cubicBezTo>
                  </a:path>
                </a:pathLst>
              </a:custGeom>
              <a:noFill/>
              <a:ln w="38100">
                <a:solidFill>
                  <a:srgbClr val="10FBF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5" name="任意多边形 31">
                <a:extLst>
                  <a:ext uri="{FF2B5EF4-FFF2-40B4-BE49-F238E27FC236}">
                    <a16:creationId xmlns="" xmlns:a16="http://schemas.microsoft.com/office/drawing/2014/main" id="{F84C7EDD-0493-498A-A72F-953B39B1161D}"/>
                  </a:ext>
                </a:extLst>
              </p:cNvPr>
              <p:cNvSpPr/>
              <p:nvPr/>
            </p:nvSpPr>
            <p:spPr>
              <a:xfrm rot="2700000" flipH="1">
                <a:off x="1437207" y="3227384"/>
                <a:ext cx="402187" cy="402187"/>
              </a:xfrm>
              <a:custGeom>
                <a:avLst/>
                <a:gdLst>
                  <a:gd name="connsiteX0" fmla="*/ 1198269 w 1198269"/>
                  <a:gd name="connsiteY0" fmla="*/ 0 h 1198269"/>
                  <a:gd name="connsiteX1" fmla="*/ 0 w 1198269"/>
                  <a:gd name="connsiteY1" fmla="*/ 0 h 1198269"/>
                  <a:gd name="connsiteX2" fmla="*/ 30186 w 1198269"/>
                  <a:gd name="connsiteY2" fmla="*/ 123635 h 1198269"/>
                  <a:gd name="connsiteX3" fmla="*/ 420178 w 1198269"/>
                  <a:gd name="connsiteY3" fmla="*/ 778091 h 1198269"/>
                  <a:gd name="connsiteX4" fmla="*/ 1074634 w 1198269"/>
                  <a:gd name="connsiteY4" fmla="*/ 1168083 h 1198269"/>
                  <a:gd name="connsiteX5" fmla="*/ 1198269 w 1198269"/>
                  <a:gd name="connsiteY5" fmla="*/ 1198269 h 1198269"/>
                  <a:gd name="connsiteX6" fmla="*/ 1198269 w 1198269"/>
                  <a:gd name="connsiteY6" fmla="*/ 0 h 1198269"/>
                  <a:gd name="connsiteX0" fmla="*/ 1198269 w 1289709"/>
                  <a:gd name="connsiteY0" fmla="*/ 0 h 1198269"/>
                  <a:gd name="connsiteX1" fmla="*/ 0 w 1289709"/>
                  <a:gd name="connsiteY1" fmla="*/ 0 h 1198269"/>
                  <a:gd name="connsiteX2" fmla="*/ 30186 w 1289709"/>
                  <a:gd name="connsiteY2" fmla="*/ 123635 h 1198269"/>
                  <a:gd name="connsiteX3" fmla="*/ 420178 w 1289709"/>
                  <a:gd name="connsiteY3" fmla="*/ 778091 h 1198269"/>
                  <a:gd name="connsiteX4" fmla="*/ 1074634 w 1289709"/>
                  <a:gd name="connsiteY4" fmla="*/ 1168083 h 1198269"/>
                  <a:gd name="connsiteX5" fmla="*/ 1198269 w 1289709"/>
                  <a:gd name="connsiteY5" fmla="*/ 1198269 h 1198269"/>
                  <a:gd name="connsiteX6" fmla="*/ 1289709 w 1289709"/>
                  <a:gd name="connsiteY6" fmla="*/ 91440 h 1198269"/>
                  <a:gd name="connsiteX0" fmla="*/ 0 w 1289709"/>
                  <a:gd name="connsiteY0" fmla="*/ 0 h 1198269"/>
                  <a:gd name="connsiteX1" fmla="*/ 30186 w 1289709"/>
                  <a:gd name="connsiteY1" fmla="*/ 123635 h 1198269"/>
                  <a:gd name="connsiteX2" fmla="*/ 420178 w 1289709"/>
                  <a:gd name="connsiteY2" fmla="*/ 778091 h 1198269"/>
                  <a:gd name="connsiteX3" fmla="*/ 1074634 w 1289709"/>
                  <a:gd name="connsiteY3" fmla="*/ 1168083 h 1198269"/>
                  <a:gd name="connsiteX4" fmla="*/ 1198269 w 1289709"/>
                  <a:gd name="connsiteY4" fmla="*/ 1198269 h 1198269"/>
                  <a:gd name="connsiteX5" fmla="*/ 1289709 w 1289709"/>
                  <a:gd name="connsiteY5" fmla="*/ 91440 h 1198269"/>
                  <a:gd name="connsiteX0" fmla="*/ 0 w 1198269"/>
                  <a:gd name="connsiteY0" fmla="*/ 0 h 1198269"/>
                  <a:gd name="connsiteX1" fmla="*/ 30186 w 1198269"/>
                  <a:gd name="connsiteY1" fmla="*/ 123635 h 1198269"/>
                  <a:gd name="connsiteX2" fmla="*/ 420178 w 1198269"/>
                  <a:gd name="connsiteY2" fmla="*/ 778091 h 1198269"/>
                  <a:gd name="connsiteX3" fmla="*/ 1074634 w 1198269"/>
                  <a:gd name="connsiteY3" fmla="*/ 1168083 h 1198269"/>
                  <a:gd name="connsiteX4" fmla="*/ 1198269 w 1198269"/>
                  <a:gd name="connsiteY4" fmla="*/ 1198269 h 1198269"/>
                  <a:gd name="connsiteX0" fmla="*/ 0 w 1074634"/>
                  <a:gd name="connsiteY0" fmla="*/ 0 h 1168083"/>
                  <a:gd name="connsiteX1" fmla="*/ 30186 w 1074634"/>
                  <a:gd name="connsiteY1" fmla="*/ 123635 h 1168083"/>
                  <a:gd name="connsiteX2" fmla="*/ 420178 w 1074634"/>
                  <a:gd name="connsiteY2" fmla="*/ 778091 h 1168083"/>
                  <a:gd name="connsiteX3" fmla="*/ 1074634 w 1074634"/>
                  <a:gd name="connsiteY3" fmla="*/ 1168083 h 1168083"/>
                  <a:gd name="connsiteX0" fmla="*/ 0 w 1044448"/>
                  <a:gd name="connsiteY0" fmla="*/ 0 h 1044448"/>
                  <a:gd name="connsiteX1" fmla="*/ 389992 w 1044448"/>
                  <a:gd name="connsiteY1" fmla="*/ 654456 h 1044448"/>
                  <a:gd name="connsiteX2" fmla="*/ 1044448 w 1044448"/>
                  <a:gd name="connsiteY2" fmla="*/ 1044448 h 104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44448" h="1044448">
                    <a:moveTo>
                      <a:pt x="0" y="0"/>
                    </a:moveTo>
                    <a:cubicBezTo>
                      <a:pt x="70908" y="239568"/>
                      <a:pt x="200905" y="465369"/>
                      <a:pt x="389992" y="654456"/>
                    </a:cubicBezTo>
                    <a:cubicBezTo>
                      <a:pt x="579079" y="843542"/>
                      <a:pt x="804879" y="973540"/>
                      <a:pt x="1044448" y="1044448"/>
                    </a:cubicBezTo>
                  </a:path>
                </a:pathLst>
              </a:custGeom>
              <a:noFill/>
              <a:ln w="38100">
                <a:solidFill>
                  <a:srgbClr val="10FBF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56" name="组合 155">
            <a:extLst>
              <a:ext uri="{FF2B5EF4-FFF2-40B4-BE49-F238E27FC236}">
                <a16:creationId xmlns="" xmlns:a16="http://schemas.microsoft.com/office/drawing/2014/main" id="{EB5B667F-BCDD-459D-ABD6-33F8E05AE9F8}"/>
              </a:ext>
            </a:extLst>
          </p:cNvPr>
          <p:cNvGrpSpPr/>
          <p:nvPr/>
        </p:nvGrpSpPr>
        <p:grpSpPr>
          <a:xfrm>
            <a:off x="5014567" y="5234462"/>
            <a:ext cx="4177032" cy="706450"/>
            <a:chOff x="3967827" y="1440063"/>
            <a:chExt cx="3763010" cy="706450"/>
          </a:xfrm>
        </p:grpSpPr>
        <p:grpSp>
          <p:nvGrpSpPr>
            <p:cNvPr id="157" name="组合 156">
              <a:extLst>
                <a:ext uri="{FF2B5EF4-FFF2-40B4-BE49-F238E27FC236}">
                  <a16:creationId xmlns="" xmlns:a16="http://schemas.microsoft.com/office/drawing/2014/main" id="{8D0B633B-2F4A-4358-A8B9-3178594F5751}"/>
                </a:ext>
              </a:extLst>
            </p:cNvPr>
            <p:cNvGrpSpPr/>
            <p:nvPr/>
          </p:nvGrpSpPr>
          <p:grpSpPr>
            <a:xfrm>
              <a:off x="3967827" y="1440063"/>
              <a:ext cx="3763010" cy="706450"/>
              <a:chOff x="1117600" y="1876651"/>
              <a:chExt cx="4911432" cy="922049"/>
            </a:xfrm>
          </p:grpSpPr>
          <p:sp>
            <p:nvSpPr>
              <p:cNvPr id="159" name="矩形 158">
                <a:extLst>
                  <a:ext uri="{FF2B5EF4-FFF2-40B4-BE49-F238E27FC236}">
                    <a16:creationId xmlns="" xmlns:a16="http://schemas.microsoft.com/office/drawing/2014/main" id="{298E0727-23B6-480C-817C-9630E3C1FE6F}"/>
                  </a:ext>
                </a:extLst>
              </p:cNvPr>
              <p:cNvSpPr/>
              <p:nvPr/>
            </p:nvSpPr>
            <p:spPr>
              <a:xfrm>
                <a:off x="1154935" y="1913853"/>
                <a:ext cx="4840546" cy="829146"/>
              </a:xfrm>
              <a:prstGeom prst="rect">
                <a:avLst/>
              </a:prstGeom>
              <a:noFill/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 dirty="0"/>
              </a:p>
            </p:txBody>
          </p:sp>
          <p:sp>
            <p:nvSpPr>
              <p:cNvPr id="160" name="任意多边形 132">
                <a:extLst>
                  <a:ext uri="{FF2B5EF4-FFF2-40B4-BE49-F238E27FC236}">
                    <a16:creationId xmlns="" xmlns:a16="http://schemas.microsoft.com/office/drawing/2014/main" id="{2C387B3F-BD29-4F40-8758-17C1E2D4F1D1}"/>
                  </a:ext>
                </a:extLst>
              </p:cNvPr>
              <p:cNvSpPr/>
              <p:nvPr/>
            </p:nvSpPr>
            <p:spPr>
              <a:xfrm>
                <a:off x="1117600" y="1876651"/>
                <a:ext cx="456179" cy="449402"/>
              </a:xfrm>
              <a:custGeom>
                <a:avLst/>
                <a:gdLst>
                  <a:gd name="connsiteX0" fmla="*/ 76384 w 725149"/>
                  <a:gd name="connsiteY0" fmla="*/ 0 h 714376"/>
                  <a:gd name="connsiteX1" fmla="*/ 212910 w 725149"/>
                  <a:gd name="connsiteY1" fmla="*/ 1519 h 714376"/>
                  <a:gd name="connsiteX2" fmla="*/ 406449 w 725149"/>
                  <a:gd name="connsiteY2" fmla="*/ 1519 h 714376"/>
                  <a:gd name="connsiteX3" fmla="*/ 362726 w 725149"/>
                  <a:gd name="connsiteY3" fmla="*/ 45243 h 714376"/>
                  <a:gd name="connsiteX4" fmla="*/ 693346 w 725149"/>
                  <a:gd name="connsiteY4" fmla="*/ 45244 h 714376"/>
                  <a:gd name="connsiteX5" fmla="*/ 725149 w 725149"/>
                  <a:gd name="connsiteY5" fmla="*/ 77048 h 714376"/>
                  <a:gd name="connsiteX6" fmla="*/ 156851 w 725149"/>
                  <a:gd name="connsiteY6" fmla="*/ 77048 h 714376"/>
                  <a:gd name="connsiteX7" fmla="*/ 75720 w 725149"/>
                  <a:gd name="connsiteY7" fmla="*/ 158178 h 714376"/>
                  <a:gd name="connsiteX8" fmla="*/ 75722 w 725149"/>
                  <a:gd name="connsiteY8" fmla="*/ 681520 h 714376"/>
                  <a:gd name="connsiteX9" fmla="*/ 42866 w 725149"/>
                  <a:gd name="connsiteY9" fmla="*/ 714376 h 714376"/>
                  <a:gd name="connsiteX10" fmla="*/ 42865 w 725149"/>
                  <a:gd name="connsiteY10" fmla="*/ 387498 h 714376"/>
                  <a:gd name="connsiteX11" fmla="*/ 745 w 725149"/>
                  <a:gd name="connsiteY11" fmla="*/ 429618 h 714376"/>
                  <a:gd name="connsiteX12" fmla="*/ 0 w 725149"/>
                  <a:gd name="connsiteY12" fmla="*/ 429619 h 714376"/>
                  <a:gd name="connsiteX13" fmla="*/ 1 w 725149"/>
                  <a:gd name="connsiteY13" fmla="*/ 134343 h 714376"/>
                  <a:gd name="connsiteX14" fmla="*/ 646 w 725149"/>
                  <a:gd name="connsiteY14" fmla="*/ 134343 h 714376"/>
                  <a:gd name="connsiteX15" fmla="*/ 1 w 725149"/>
                  <a:gd name="connsiteY15" fmla="*/ 76381 h 7143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725149" h="714376">
                    <a:moveTo>
                      <a:pt x="76384" y="0"/>
                    </a:moveTo>
                    <a:lnTo>
                      <a:pt x="212910" y="1519"/>
                    </a:lnTo>
                    <a:lnTo>
                      <a:pt x="406449" y="1519"/>
                    </a:lnTo>
                    <a:lnTo>
                      <a:pt x="362726" y="45243"/>
                    </a:lnTo>
                    <a:lnTo>
                      <a:pt x="693346" y="45244"/>
                    </a:lnTo>
                    <a:lnTo>
                      <a:pt x="725149" y="77048"/>
                    </a:lnTo>
                    <a:lnTo>
                      <a:pt x="156851" y="77048"/>
                    </a:lnTo>
                    <a:lnTo>
                      <a:pt x="75720" y="158178"/>
                    </a:lnTo>
                    <a:lnTo>
                      <a:pt x="75722" y="681520"/>
                    </a:lnTo>
                    <a:lnTo>
                      <a:pt x="42866" y="714376"/>
                    </a:lnTo>
                    <a:lnTo>
                      <a:pt x="42865" y="387498"/>
                    </a:lnTo>
                    <a:lnTo>
                      <a:pt x="745" y="429618"/>
                    </a:lnTo>
                    <a:lnTo>
                      <a:pt x="0" y="429619"/>
                    </a:lnTo>
                    <a:lnTo>
                      <a:pt x="1" y="134343"/>
                    </a:lnTo>
                    <a:lnTo>
                      <a:pt x="646" y="134343"/>
                    </a:lnTo>
                    <a:lnTo>
                      <a:pt x="1" y="76381"/>
                    </a:lnTo>
                    <a:close/>
                  </a:path>
                </a:pathLst>
              </a:custGeom>
              <a:solidFill>
                <a:srgbClr val="10FBFE"/>
              </a:solidFill>
              <a:ln>
                <a:noFill/>
              </a:ln>
              <a:effectLst>
                <a:outerShdw blurRad="63500" algn="ctr" rotWithShape="0">
                  <a:srgbClr val="01E2BC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 dirty="0"/>
              </a:p>
            </p:txBody>
          </p:sp>
          <p:sp>
            <p:nvSpPr>
              <p:cNvPr id="161" name="任意多边形 134">
                <a:extLst>
                  <a:ext uri="{FF2B5EF4-FFF2-40B4-BE49-F238E27FC236}">
                    <a16:creationId xmlns="" xmlns:a16="http://schemas.microsoft.com/office/drawing/2014/main" id="{69D4FCE8-C382-44AC-8108-8E3B4AAA7654}"/>
                  </a:ext>
                </a:extLst>
              </p:cNvPr>
              <p:cNvSpPr/>
              <p:nvPr/>
            </p:nvSpPr>
            <p:spPr>
              <a:xfrm flipV="1">
                <a:off x="1117600" y="2349298"/>
                <a:ext cx="456179" cy="449402"/>
              </a:xfrm>
              <a:custGeom>
                <a:avLst/>
                <a:gdLst>
                  <a:gd name="connsiteX0" fmla="*/ 76384 w 725149"/>
                  <a:gd name="connsiteY0" fmla="*/ 0 h 714376"/>
                  <a:gd name="connsiteX1" fmla="*/ 212910 w 725149"/>
                  <a:gd name="connsiteY1" fmla="*/ 1519 h 714376"/>
                  <a:gd name="connsiteX2" fmla="*/ 406449 w 725149"/>
                  <a:gd name="connsiteY2" fmla="*/ 1519 h 714376"/>
                  <a:gd name="connsiteX3" fmla="*/ 362726 w 725149"/>
                  <a:gd name="connsiteY3" fmla="*/ 45243 h 714376"/>
                  <a:gd name="connsiteX4" fmla="*/ 693346 w 725149"/>
                  <a:gd name="connsiteY4" fmla="*/ 45244 h 714376"/>
                  <a:gd name="connsiteX5" fmla="*/ 725149 w 725149"/>
                  <a:gd name="connsiteY5" fmla="*/ 77048 h 714376"/>
                  <a:gd name="connsiteX6" fmla="*/ 156851 w 725149"/>
                  <a:gd name="connsiteY6" fmla="*/ 77048 h 714376"/>
                  <a:gd name="connsiteX7" fmla="*/ 75720 w 725149"/>
                  <a:gd name="connsiteY7" fmla="*/ 158178 h 714376"/>
                  <a:gd name="connsiteX8" fmla="*/ 75722 w 725149"/>
                  <a:gd name="connsiteY8" fmla="*/ 681520 h 714376"/>
                  <a:gd name="connsiteX9" fmla="*/ 42866 w 725149"/>
                  <a:gd name="connsiteY9" fmla="*/ 714376 h 714376"/>
                  <a:gd name="connsiteX10" fmla="*/ 42865 w 725149"/>
                  <a:gd name="connsiteY10" fmla="*/ 387498 h 714376"/>
                  <a:gd name="connsiteX11" fmla="*/ 745 w 725149"/>
                  <a:gd name="connsiteY11" fmla="*/ 429618 h 714376"/>
                  <a:gd name="connsiteX12" fmla="*/ 0 w 725149"/>
                  <a:gd name="connsiteY12" fmla="*/ 429619 h 714376"/>
                  <a:gd name="connsiteX13" fmla="*/ 1 w 725149"/>
                  <a:gd name="connsiteY13" fmla="*/ 134343 h 714376"/>
                  <a:gd name="connsiteX14" fmla="*/ 646 w 725149"/>
                  <a:gd name="connsiteY14" fmla="*/ 134343 h 714376"/>
                  <a:gd name="connsiteX15" fmla="*/ 1 w 725149"/>
                  <a:gd name="connsiteY15" fmla="*/ 76381 h 7143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725149" h="714376">
                    <a:moveTo>
                      <a:pt x="76384" y="0"/>
                    </a:moveTo>
                    <a:lnTo>
                      <a:pt x="212910" y="1519"/>
                    </a:lnTo>
                    <a:lnTo>
                      <a:pt x="406449" y="1519"/>
                    </a:lnTo>
                    <a:lnTo>
                      <a:pt x="362726" y="45243"/>
                    </a:lnTo>
                    <a:lnTo>
                      <a:pt x="693346" y="45244"/>
                    </a:lnTo>
                    <a:lnTo>
                      <a:pt x="725149" y="77048"/>
                    </a:lnTo>
                    <a:lnTo>
                      <a:pt x="156851" y="77048"/>
                    </a:lnTo>
                    <a:lnTo>
                      <a:pt x="75720" y="158178"/>
                    </a:lnTo>
                    <a:lnTo>
                      <a:pt x="75722" y="681520"/>
                    </a:lnTo>
                    <a:lnTo>
                      <a:pt x="42866" y="714376"/>
                    </a:lnTo>
                    <a:lnTo>
                      <a:pt x="42865" y="387498"/>
                    </a:lnTo>
                    <a:lnTo>
                      <a:pt x="745" y="429618"/>
                    </a:lnTo>
                    <a:lnTo>
                      <a:pt x="0" y="429619"/>
                    </a:lnTo>
                    <a:lnTo>
                      <a:pt x="1" y="134343"/>
                    </a:lnTo>
                    <a:lnTo>
                      <a:pt x="646" y="134343"/>
                    </a:lnTo>
                    <a:lnTo>
                      <a:pt x="1" y="76381"/>
                    </a:lnTo>
                    <a:close/>
                  </a:path>
                </a:pathLst>
              </a:custGeom>
              <a:solidFill>
                <a:srgbClr val="10FBFE"/>
              </a:solidFill>
              <a:ln>
                <a:noFill/>
              </a:ln>
              <a:effectLst>
                <a:outerShdw blurRad="63500" algn="ctr" rotWithShape="0">
                  <a:srgbClr val="01E2BC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62" name="任意多边形 133">
                <a:extLst>
                  <a:ext uri="{FF2B5EF4-FFF2-40B4-BE49-F238E27FC236}">
                    <a16:creationId xmlns="" xmlns:a16="http://schemas.microsoft.com/office/drawing/2014/main" id="{F8D7C4FD-017E-42E5-BE9F-9363015B525E}"/>
                  </a:ext>
                </a:extLst>
              </p:cNvPr>
              <p:cNvSpPr/>
              <p:nvPr/>
            </p:nvSpPr>
            <p:spPr>
              <a:xfrm flipH="1">
                <a:off x="5572853" y="1876651"/>
                <a:ext cx="456179" cy="449402"/>
              </a:xfrm>
              <a:custGeom>
                <a:avLst/>
                <a:gdLst>
                  <a:gd name="connsiteX0" fmla="*/ 76384 w 725149"/>
                  <a:gd name="connsiteY0" fmla="*/ 0 h 714376"/>
                  <a:gd name="connsiteX1" fmla="*/ 212910 w 725149"/>
                  <a:gd name="connsiteY1" fmla="*/ 1519 h 714376"/>
                  <a:gd name="connsiteX2" fmla="*/ 406449 w 725149"/>
                  <a:gd name="connsiteY2" fmla="*/ 1519 h 714376"/>
                  <a:gd name="connsiteX3" fmla="*/ 362726 w 725149"/>
                  <a:gd name="connsiteY3" fmla="*/ 45243 h 714376"/>
                  <a:gd name="connsiteX4" fmla="*/ 693346 w 725149"/>
                  <a:gd name="connsiteY4" fmla="*/ 45244 h 714376"/>
                  <a:gd name="connsiteX5" fmla="*/ 725149 w 725149"/>
                  <a:gd name="connsiteY5" fmla="*/ 77048 h 714376"/>
                  <a:gd name="connsiteX6" fmla="*/ 156851 w 725149"/>
                  <a:gd name="connsiteY6" fmla="*/ 77048 h 714376"/>
                  <a:gd name="connsiteX7" fmla="*/ 75720 w 725149"/>
                  <a:gd name="connsiteY7" fmla="*/ 158178 h 714376"/>
                  <a:gd name="connsiteX8" fmla="*/ 75722 w 725149"/>
                  <a:gd name="connsiteY8" fmla="*/ 681520 h 714376"/>
                  <a:gd name="connsiteX9" fmla="*/ 42866 w 725149"/>
                  <a:gd name="connsiteY9" fmla="*/ 714376 h 714376"/>
                  <a:gd name="connsiteX10" fmla="*/ 42865 w 725149"/>
                  <a:gd name="connsiteY10" fmla="*/ 387498 h 714376"/>
                  <a:gd name="connsiteX11" fmla="*/ 745 w 725149"/>
                  <a:gd name="connsiteY11" fmla="*/ 429618 h 714376"/>
                  <a:gd name="connsiteX12" fmla="*/ 0 w 725149"/>
                  <a:gd name="connsiteY12" fmla="*/ 429619 h 714376"/>
                  <a:gd name="connsiteX13" fmla="*/ 1 w 725149"/>
                  <a:gd name="connsiteY13" fmla="*/ 134343 h 714376"/>
                  <a:gd name="connsiteX14" fmla="*/ 646 w 725149"/>
                  <a:gd name="connsiteY14" fmla="*/ 134343 h 714376"/>
                  <a:gd name="connsiteX15" fmla="*/ 1 w 725149"/>
                  <a:gd name="connsiteY15" fmla="*/ 76381 h 7143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725149" h="714376">
                    <a:moveTo>
                      <a:pt x="76384" y="0"/>
                    </a:moveTo>
                    <a:lnTo>
                      <a:pt x="212910" y="1519"/>
                    </a:lnTo>
                    <a:lnTo>
                      <a:pt x="406449" y="1519"/>
                    </a:lnTo>
                    <a:lnTo>
                      <a:pt x="362726" y="45243"/>
                    </a:lnTo>
                    <a:lnTo>
                      <a:pt x="693346" y="45244"/>
                    </a:lnTo>
                    <a:lnTo>
                      <a:pt x="725149" y="77048"/>
                    </a:lnTo>
                    <a:lnTo>
                      <a:pt x="156851" y="77048"/>
                    </a:lnTo>
                    <a:lnTo>
                      <a:pt x="75720" y="158178"/>
                    </a:lnTo>
                    <a:lnTo>
                      <a:pt x="75722" y="681520"/>
                    </a:lnTo>
                    <a:lnTo>
                      <a:pt x="42866" y="714376"/>
                    </a:lnTo>
                    <a:lnTo>
                      <a:pt x="42865" y="387498"/>
                    </a:lnTo>
                    <a:lnTo>
                      <a:pt x="745" y="429618"/>
                    </a:lnTo>
                    <a:lnTo>
                      <a:pt x="0" y="429619"/>
                    </a:lnTo>
                    <a:lnTo>
                      <a:pt x="1" y="134343"/>
                    </a:lnTo>
                    <a:lnTo>
                      <a:pt x="646" y="134343"/>
                    </a:lnTo>
                    <a:lnTo>
                      <a:pt x="1" y="76381"/>
                    </a:lnTo>
                    <a:close/>
                  </a:path>
                </a:pathLst>
              </a:custGeom>
              <a:solidFill>
                <a:srgbClr val="10FBFE"/>
              </a:solidFill>
              <a:ln>
                <a:noFill/>
              </a:ln>
              <a:effectLst>
                <a:outerShdw blurRad="63500" algn="ctr" rotWithShape="0">
                  <a:srgbClr val="01E2BC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63" name="任意多边形 135">
                <a:extLst>
                  <a:ext uri="{FF2B5EF4-FFF2-40B4-BE49-F238E27FC236}">
                    <a16:creationId xmlns="" xmlns:a16="http://schemas.microsoft.com/office/drawing/2014/main" id="{5F6C36A4-5B6D-4F42-A352-5221C7F6DE9A}"/>
                  </a:ext>
                </a:extLst>
              </p:cNvPr>
              <p:cNvSpPr/>
              <p:nvPr/>
            </p:nvSpPr>
            <p:spPr>
              <a:xfrm flipH="1" flipV="1">
                <a:off x="5572853" y="2349298"/>
                <a:ext cx="456179" cy="449402"/>
              </a:xfrm>
              <a:custGeom>
                <a:avLst/>
                <a:gdLst>
                  <a:gd name="connsiteX0" fmla="*/ 76384 w 725149"/>
                  <a:gd name="connsiteY0" fmla="*/ 0 h 714376"/>
                  <a:gd name="connsiteX1" fmla="*/ 212910 w 725149"/>
                  <a:gd name="connsiteY1" fmla="*/ 1519 h 714376"/>
                  <a:gd name="connsiteX2" fmla="*/ 406449 w 725149"/>
                  <a:gd name="connsiteY2" fmla="*/ 1519 h 714376"/>
                  <a:gd name="connsiteX3" fmla="*/ 362726 w 725149"/>
                  <a:gd name="connsiteY3" fmla="*/ 45243 h 714376"/>
                  <a:gd name="connsiteX4" fmla="*/ 693346 w 725149"/>
                  <a:gd name="connsiteY4" fmla="*/ 45244 h 714376"/>
                  <a:gd name="connsiteX5" fmla="*/ 725149 w 725149"/>
                  <a:gd name="connsiteY5" fmla="*/ 77048 h 714376"/>
                  <a:gd name="connsiteX6" fmla="*/ 156851 w 725149"/>
                  <a:gd name="connsiteY6" fmla="*/ 77048 h 714376"/>
                  <a:gd name="connsiteX7" fmla="*/ 75720 w 725149"/>
                  <a:gd name="connsiteY7" fmla="*/ 158178 h 714376"/>
                  <a:gd name="connsiteX8" fmla="*/ 75722 w 725149"/>
                  <a:gd name="connsiteY8" fmla="*/ 681520 h 714376"/>
                  <a:gd name="connsiteX9" fmla="*/ 42866 w 725149"/>
                  <a:gd name="connsiteY9" fmla="*/ 714376 h 714376"/>
                  <a:gd name="connsiteX10" fmla="*/ 42865 w 725149"/>
                  <a:gd name="connsiteY10" fmla="*/ 387498 h 714376"/>
                  <a:gd name="connsiteX11" fmla="*/ 745 w 725149"/>
                  <a:gd name="connsiteY11" fmla="*/ 429618 h 714376"/>
                  <a:gd name="connsiteX12" fmla="*/ 0 w 725149"/>
                  <a:gd name="connsiteY12" fmla="*/ 429619 h 714376"/>
                  <a:gd name="connsiteX13" fmla="*/ 1 w 725149"/>
                  <a:gd name="connsiteY13" fmla="*/ 134343 h 714376"/>
                  <a:gd name="connsiteX14" fmla="*/ 646 w 725149"/>
                  <a:gd name="connsiteY14" fmla="*/ 134343 h 714376"/>
                  <a:gd name="connsiteX15" fmla="*/ 1 w 725149"/>
                  <a:gd name="connsiteY15" fmla="*/ 76381 h 7143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725149" h="714376">
                    <a:moveTo>
                      <a:pt x="76384" y="0"/>
                    </a:moveTo>
                    <a:lnTo>
                      <a:pt x="212910" y="1519"/>
                    </a:lnTo>
                    <a:lnTo>
                      <a:pt x="406449" y="1519"/>
                    </a:lnTo>
                    <a:lnTo>
                      <a:pt x="362726" y="45243"/>
                    </a:lnTo>
                    <a:lnTo>
                      <a:pt x="693346" y="45244"/>
                    </a:lnTo>
                    <a:lnTo>
                      <a:pt x="725149" y="77048"/>
                    </a:lnTo>
                    <a:lnTo>
                      <a:pt x="156851" y="77048"/>
                    </a:lnTo>
                    <a:lnTo>
                      <a:pt x="75720" y="158178"/>
                    </a:lnTo>
                    <a:lnTo>
                      <a:pt x="75722" y="681520"/>
                    </a:lnTo>
                    <a:lnTo>
                      <a:pt x="42866" y="714376"/>
                    </a:lnTo>
                    <a:lnTo>
                      <a:pt x="42865" y="387498"/>
                    </a:lnTo>
                    <a:lnTo>
                      <a:pt x="745" y="429618"/>
                    </a:lnTo>
                    <a:lnTo>
                      <a:pt x="0" y="429619"/>
                    </a:lnTo>
                    <a:lnTo>
                      <a:pt x="1" y="134343"/>
                    </a:lnTo>
                    <a:lnTo>
                      <a:pt x="646" y="134343"/>
                    </a:lnTo>
                    <a:lnTo>
                      <a:pt x="1" y="76381"/>
                    </a:lnTo>
                    <a:close/>
                  </a:path>
                </a:pathLst>
              </a:custGeom>
              <a:solidFill>
                <a:srgbClr val="10FBFE"/>
              </a:solidFill>
              <a:ln>
                <a:noFill/>
              </a:ln>
              <a:effectLst>
                <a:outerShdw blurRad="63500" algn="ctr" rotWithShape="0">
                  <a:srgbClr val="01E2BC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/>
              </a:p>
            </p:txBody>
          </p:sp>
        </p:grpSp>
        <p:sp>
          <p:nvSpPr>
            <p:cNvPr id="158" name="TextBox 31">
              <a:extLst>
                <a:ext uri="{FF2B5EF4-FFF2-40B4-BE49-F238E27FC236}">
                  <a16:creationId xmlns="" xmlns:a16="http://schemas.microsoft.com/office/drawing/2014/main" id="{33674CD2-6306-49BD-84E0-6BF161858E24}"/>
                </a:ext>
              </a:extLst>
            </p:cNvPr>
            <p:cNvSpPr txBox="1"/>
            <p:nvPr/>
          </p:nvSpPr>
          <p:spPr>
            <a:xfrm flipH="1">
              <a:off x="4267815" y="1553550"/>
              <a:ext cx="3214584" cy="461665"/>
            </a:xfrm>
            <a:prstGeom prst="rect">
              <a:avLst/>
            </a:prstGeom>
            <a:noFill/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itchFamily="34" charset="0"/>
                  <a:ea typeface="微软雅黑" pitchFamily="34" charset="-122"/>
                </a:defRPr>
              </a:lvl1pPr>
            </a:lstStyle>
            <a:p>
              <a:pPr defTabSz="685891">
                <a:lnSpc>
                  <a:spcPct val="100000"/>
                </a:lnSpc>
                <a:defRPr/>
              </a:pPr>
              <a:r>
                <a:rPr lang="zh-CN" altLang="en-US" sz="2400" b="0" dirty="0">
                  <a:solidFill>
                    <a:srgbClr val="10FBFE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Times New Roman" pitchFamily="18" charset="0"/>
                </a:rPr>
                <a:t>大数据的应用和案例</a:t>
              </a:r>
            </a:p>
          </p:txBody>
        </p:sp>
      </p:grpSp>
      <p:sp>
        <p:nvSpPr>
          <p:cNvPr id="164" name="TextBox 31">
            <a:extLst>
              <a:ext uri="{FF2B5EF4-FFF2-40B4-BE49-F238E27FC236}">
                <a16:creationId xmlns="" xmlns:a16="http://schemas.microsoft.com/office/drawing/2014/main" id="{39266969-2085-46DF-8F85-5A4BA7283D8F}"/>
              </a:ext>
            </a:extLst>
          </p:cNvPr>
          <p:cNvSpPr txBox="1"/>
          <p:nvPr/>
        </p:nvSpPr>
        <p:spPr>
          <a:xfrm flipH="1">
            <a:off x="4176024" y="5344207"/>
            <a:ext cx="513241" cy="46166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 defTabSz="685891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rgbClr val="10FBFE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cs typeface="Times New Roman" pitchFamily="18" charset="0"/>
              </a:rPr>
              <a:t>05</a:t>
            </a:r>
            <a:endParaRPr lang="zh-CN" altLang="en-US" sz="2400" dirty="0">
              <a:solidFill>
                <a:srgbClr val="10FBFE"/>
              </a:solidFill>
              <a:effectLst>
                <a:outerShdw blurRad="266700" algn="tl" rotWithShape="0">
                  <a:schemeClr val="tx2">
                    <a:lumMod val="40000"/>
                    <a:lumOff val="60000"/>
                    <a:alpha val="55000"/>
                  </a:schemeClr>
                </a:outerShdw>
              </a:effectLst>
              <a:cs typeface="Times New Roman" pitchFamily="18" charset="0"/>
            </a:endParaRPr>
          </a:p>
        </p:txBody>
      </p:sp>
      <p:pic>
        <p:nvPicPr>
          <p:cNvPr id="165" name="图片 164">
            <a:extLst>
              <a:ext uri="{FF2B5EF4-FFF2-40B4-BE49-F238E27FC236}">
                <a16:creationId xmlns="" xmlns:a16="http://schemas.microsoft.com/office/drawing/2014/main" id="{6E938F1A-454D-4DA2-B317-F719C55F60D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53"/>
          <a:stretch/>
        </p:blipFill>
        <p:spPr>
          <a:xfrm>
            <a:off x="10064488" y="19339"/>
            <a:ext cx="609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231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500"/>
    </mc:Choice>
    <mc:Fallback xmlns="">
      <p:transition spd="slow" advTm="7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" dur="9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9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400"/>
                            </p:stCondLst>
                            <p:childTnLst>
                              <p:par>
                                <p:cTn id="34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" dur="8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200"/>
                            </p:stCondLst>
                            <p:childTnLst>
                              <p:par>
                                <p:cTn id="4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700"/>
                            </p:stCondLst>
                            <p:childTnLst>
                              <p:par>
                                <p:cTn id="50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1" dur="8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0"/>
                            </p:stCondLst>
                            <p:childTnLst>
                              <p:par>
                                <p:cTn id="66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7" dur="7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700"/>
                            </p:stCondLst>
                            <p:childTnLst>
                              <p:par>
                                <p:cTn id="7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200"/>
                            </p:stCondLst>
                            <p:childTnLst>
                              <p:par>
                                <p:cTn id="82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3" dur="8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4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/>
      <p:bldP spid="90" grpId="0"/>
      <p:bldP spid="113" grpId="0"/>
      <p:bldP spid="130" grpId="0"/>
      <p:bldP spid="147" grpId="0"/>
      <p:bldP spid="16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CF2958A2-E1A9-4F5F-8EF3-335FD80481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8790" y="18143"/>
            <a:ext cx="3523210" cy="68580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C9214648-4513-4C4C-AFE9-18CDD1F3DA3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3523210" cy="685800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8BE7C609-E786-4D16-9235-21C143080F88}"/>
              </a:ext>
            </a:extLst>
          </p:cNvPr>
          <p:cNvSpPr txBox="1"/>
          <p:nvPr/>
        </p:nvSpPr>
        <p:spPr>
          <a:xfrm>
            <a:off x="2632462" y="2837551"/>
            <a:ext cx="69270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0" dirty="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大数据</a:t>
            </a:r>
            <a:r>
              <a:rPr lang="zh-CN" altLang="en-US" sz="8000" dirty="0">
                <a:solidFill>
                  <a:srgbClr val="46F4F6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是什么</a:t>
            </a:r>
            <a:endParaRPr lang="zh-CN" altLang="en-US" sz="8000" dirty="0">
              <a:solidFill>
                <a:schemeClr val="bg1"/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93C00C57-8AC0-49B8-8C87-BE84703D5C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1951" y="1322069"/>
            <a:ext cx="415669" cy="1043472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294EF10D-2E06-4F1A-A5E5-FC2097CAAA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4380" y="1322068"/>
            <a:ext cx="758400" cy="1043473"/>
          </a:xfrm>
          <a:prstGeom prst="rect">
            <a:avLst/>
          </a:prstGeom>
        </p:spPr>
      </p:pic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B5EFB549-8D5D-4856-9A03-B2FA6F88A1EF}"/>
              </a:ext>
            </a:extLst>
          </p:cNvPr>
          <p:cNvGrpSpPr/>
          <p:nvPr/>
        </p:nvGrpSpPr>
        <p:grpSpPr>
          <a:xfrm>
            <a:off x="3236481" y="4333682"/>
            <a:ext cx="5719038" cy="711037"/>
            <a:chOff x="3236481" y="4333682"/>
            <a:chExt cx="5719038" cy="711037"/>
          </a:xfrm>
        </p:grpSpPr>
        <p:pic>
          <p:nvPicPr>
            <p:cNvPr id="11" name="图片 10">
              <a:extLst>
                <a:ext uri="{FF2B5EF4-FFF2-40B4-BE49-F238E27FC236}">
                  <a16:creationId xmlns="" xmlns:a16="http://schemas.microsoft.com/office/drawing/2014/main" id="{ECBFFBF0-5020-415C-9FAF-7F724E3C2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6481" y="4333682"/>
              <a:ext cx="5719038" cy="711037"/>
            </a:xfrm>
            <a:prstGeom prst="rect">
              <a:avLst/>
            </a:prstGeom>
          </p:spPr>
        </p:pic>
        <p:sp>
          <p:nvSpPr>
            <p:cNvPr id="13" name="矩形 12">
              <a:extLst>
                <a:ext uri="{FF2B5EF4-FFF2-40B4-BE49-F238E27FC236}">
                  <a16:creationId xmlns="" xmlns:a16="http://schemas.microsoft.com/office/drawing/2014/main" id="{5568693D-387D-47AB-B02A-29C436A0CE38}"/>
                </a:ext>
              </a:extLst>
            </p:cNvPr>
            <p:cNvSpPr/>
            <p:nvPr/>
          </p:nvSpPr>
          <p:spPr>
            <a:xfrm>
              <a:off x="4019550" y="4406597"/>
              <a:ext cx="415290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</a:rPr>
                <a:t>What's The Big Data</a:t>
              </a:r>
              <a:endParaRPr lang="zh-CN" altLang="en-US" sz="32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27901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00"/>
    </mc:Choice>
    <mc:Fallback xmlns="">
      <p:transition spd="slow" advTm="330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52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2" presetID="50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52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2" presetID="50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>
            <a:extLst>
              <a:ext uri="{FF2B5EF4-FFF2-40B4-BE49-F238E27FC236}">
                <a16:creationId xmlns="" xmlns:a16="http://schemas.microsoft.com/office/drawing/2014/main" id="{E88D0BDC-70E9-4E2D-AE71-3E2DBBCFFFDA}"/>
              </a:ext>
            </a:extLst>
          </p:cNvPr>
          <p:cNvGrpSpPr/>
          <p:nvPr/>
        </p:nvGrpSpPr>
        <p:grpSpPr>
          <a:xfrm>
            <a:off x="1618012" y="2168514"/>
            <a:ext cx="9156102" cy="2572643"/>
            <a:chOff x="906242" y="1984259"/>
            <a:chExt cx="7721289" cy="2169495"/>
          </a:xfrm>
        </p:grpSpPr>
        <p:sp>
          <p:nvSpPr>
            <p:cNvPr id="23" name="矩形 22">
              <a:extLst>
                <a:ext uri="{FF2B5EF4-FFF2-40B4-BE49-F238E27FC236}">
                  <a16:creationId xmlns="" xmlns:a16="http://schemas.microsoft.com/office/drawing/2014/main" id="{4D390A1F-65C3-4200-BFA3-3FF7AEB94CA5}"/>
                </a:ext>
              </a:extLst>
            </p:cNvPr>
            <p:cNvSpPr/>
            <p:nvPr/>
          </p:nvSpPr>
          <p:spPr>
            <a:xfrm>
              <a:off x="908042" y="2118847"/>
              <a:ext cx="7719489" cy="2034907"/>
            </a:xfrm>
            <a:prstGeom prst="rect">
              <a:avLst/>
            </a:prstGeom>
            <a:gradFill flip="none" rotWithShape="1">
              <a:gsLst>
                <a:gs pos="0">
                  <a:srgbClr val="01E2BC">
                    <a:alpha val="30000"/>
                  </a:srgbClr>
                </a:gs>
                <a:gs pos="100000">
                  <a:srgbClr val="01E2BC">
                    <a:alpha val="0"/>
                  </a:srgb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任意多边形: 形状 23">
              <a:extLst>
                <a:ext uri="{FF2B5EF4-FFF2-40B4-BE49-F238E27FC236}">
                  <a16:creationId xmlns="" xmlns:a16="http://schemas.microsoft.com/office/drawing/2014/main" id="{9A845D3E-238E-4252-B81F-E13C2772EE8C}"/>
                </a:ext>
              </a:extLst>
            </p:cNvPr>
            <p:cNvSpPr/>
            <p:nvPr/>
          </p:nvSpPr>
          <p:spPr>
            <a:xfrm>
              <a:off x="906242" y="1984259"/>
              <a:ext cx="789142" cy="129080"/>
            </a:xfrm>
            <a:custGeom>
              <a:avLst/>
              <a:gdLst>
                <a:gd name="connsiteX0" fmla="*/ 0 w 789142"/>
                <a:gd name="connsiteY0" fmla="*/ 0 h 129080"/>
                <a:gd name="connsiteX1" fmla="*/ 789142 w 789142"/>
                <a:gd name="connsiteY1" fmla="*/ 0 h 129080"/>
                <a:gd name="connsiteX2" fmla="*/ 697837 w 789142"/>
                <a:gd name="connsiteY2" fmla="*/ 129080 h 129080"/>
                <a:gd name="connsiteX3" fmla="*/ 0 w 789142"/>
                <a:gd name="connsiteY3" fmla="*/ 129080 h 129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9142" h="129080">
                  <a:moveTo>
                    <a:pt x="0" y="0"/>
                  </a:moveTo>
                  <a:lnTo>
                    <a:pt x="789142" y="0"/>
                  </a:lnTo>
                  <a:lnTo>
                    <a:pt x="697837" y="129080"/>
                  </a:lnTo>
                  <a:lnTo>
                    <a:pt x="0" y="129080"/>
                  </a:lnTo>
                  <a:close/>
                </a:path>
              </a:pathLst>
            </a:custGeom>
            <a:solidFill>
              <a:srgbClr val="01E2BC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平行四边形 24">
              <a:extLst>
                <a:ext uri="{FF2B5EF4-FFF2-40B4-BE49-F238E27FC236}">
                  <a16:creationId xmlns="" xmlns:a16="http://schemas.microsoft.com/office/drawing/2014/main" id="{7EA3E768-9BA6-496D-BD3A-08F7B99722A7}"/>
                </a:ext>
              </a:extLst>
            </p:cNvPr>
            <p:cNvSpPr/>
            <p:nvPr/>
          </p:nvSpPr>
          <p:spPr>
            <a:xfrm>
              <a:off x="1695384" y="2023861"/>
              <a:ext cx="1521137" cy="89479"/>
            </a:xfrm>
            <a:prstGeom prst="parallelogram">
              <a:avLst>
                <a:gd name="adj" fmla="val 70735"/>
              </a:avLst>
            </a:prstGeom>
            <a:solidFill>
              <a:srgbClr val="01E2BC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平行四边形 25">
              <a:extLst>
                <a:ext uri="{FF2B5EF4-FFF2-40B4-BE49-F238E27FC236}">
                  <a16:creationId xmlns="" xmlns:a16="http://schemas.microsoft.com/office/drawing/2014/main" id="{5B313A9C-A7AF-492E-AC84-DA50DAC509EC}"/>
                </a:ext>
              </a:extLst>
            </p:cNvPr>
            <p:cNvSpPr/>
            <p:nvPr/>
          </p:nvSpPr>
          <p:spPr>
            <a:xfrm>
              <a:off x="3216519" y="2023861"/>
              <a:ext cx="178957" cy="89479"/>
            </a:xfrm>
            <a:prstGeom prst="parallelogram">
              <a:avLst>
                <a:gd name="adj" fmla="val 70735"/>
              </a:avLst>
            </a:prstGeom>
            <a:solidFill>
              <a:srgbClr val="01E2BC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255E2B1A-BF5C-40B8-BABA-B980D5E3C5AB}"/>
              </a:ext>
            </a:extLst>
          </p:cNvPr>
          <p:cNvSpPr/>
          <p:nvPr/>
        </p:nvSpPr>
        <p:spPr>
          <a:xfrm>
            <a:off x="4061014" y="128391"/>
            <a:ext cx="4031873" cy="8481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4400" spc="600" dirty="0">
                <a:solidFill>
                  <a:schemeClr val="bg1"/>
                </a:solidFill>
                <a:effectLst>
                  <a:glow rad="101600">
                    <a:schemeClr val="bg1">
                      <a:alpha val="36000"/>
                    </a:schemeClr>
                  </a:glow>
                </a:effectLst>
                <a:latin typeface="思源黑体 CN Heavy" panose="020B0A00000000000000" pitchFamily="34" charset="-122"/>
                <a:ea typeface="思源黑体 CN Heavy" panose="020B0A00000000000000" pitchFamily="34" charset="-122"/>
                <a:cs typeface="+mn-ea"/>
                <a:sym typeface="+mn-lt"/>
              </a:rPr>
              <a:t>大数据是什么</a:t>
            </a:r>
            <a:endParaRPr lang="en-US" altLang="zh-CN" sz="4400" spc="600" dirty="0">
              <a:solidFill>
                <a:srgbClr val="46F4F6"/>
              </a:solidFill>
              <a:effectLst>
                <a:glow rad="101600">
                  <a:schemeClr val="bg1">
                    <a:alpha val="36000"/>
                  </a:schemeClr>
                </a:glow>
              </a:effectLst>
              <a:latin typeface="思源黑体 CN Heavy" panose="020B0A00000000000000" pitchFamily="34" charset="-122"/>
              <a:ea typeface="思源黑体 CN Heavy" panose="020B0A00000000000000" pitchFamily="34" charset="-122"/>
              <a:cs typeface="+mn-ea"/>
              <a:sym typeface="+mn-lt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5ACE66AA-46AE-4E90-994D-8F0028D9E9D7}"/>
              </a:ext>
            </a:extLst>
          </p:cNvPr>
          <p:cNvSpPr txBox="1"/>
          <p:nvPr/>
        </p:nvSpPr>
        <p:spPr>
          <a:xfrm>
            <a:off x="10209136" y="4493769"/>
            <a:ext cx="15019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spc="100" dirty="0">
                <a:solidFill>
                  <a:schemeClr val="bg1"/>
                </a:solidFill>
                <a:latin typeface="AdobeFangsongStd-Regular" panose="02020400000000000000" pitchFamily="18" charset="-122"/>
                <a:ea typeface="华文细黑" panose="02010600040101010101" pitchFamily="2" charset="-122"/>
              </a:rPr>
              <a:t>BIG DATA</a:t>
            </a:r>
            <a:endParaRPr lang="zh-CN" altLang="en-US" sz="3600" spc="100" dirty="0">
              <a:solidFill>
                <a:schemeClr val="bg1"/>
              </a:solidFill>
              <a:latin typeface="AdobeFangsongStd-Regular" panose="02020400000000000000" pitchFamily="18" charset="-122"/>
              <a:ea typeface="华文细黑" panose="02010600040101010101" pitchFamily="2" charset="-122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="" xmlns:a16="http://schemas.microsoft.com/office/drawing/2014/main" id="{41306331-B102-4E58-9427-8B8047C4E442}"/>
              </a:ext>
            </a:extLst>
          </p:cNvPr>
          <p:cNvSpPr/>
          <p:nvPr/>
        </p:nvSpPr>
        <p:spPr>
          <a:xfrm>
            <a:off x="2182990" y="2714638"/>
            <a:ext cx="8026146" cy="14287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10FBFE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+mn-lt"/>
              </a:rPr>
              <a:t>指无法在一定时间范围内用常规软件工具进行捕捉、管理和处理的数据集合，是需要新处理模式才能具有更强的决策力、洞察发现力和流程优化能力的海量、高增长率和多样化的信息资产。</a:t>
            </a:r>
            <a:endParaRPr lang="en-US" altLang="zh-CN" sz="2000" dirty="0">
              <a:solidFill>
                <a:srgbClr val="10FBFE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  <a:cs typeface="+mn-ea"/>
              <a:sym typeface="+mn-lt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="" xmlns:a16="http://schemas.microsoft.com/office/drawing/2014/main" id="{44A486B7-0497-4F30-8D9E-D3276CA597F8}"/>
              </a:ext>
            </a:extLst>
          </p:cNvPr>
          <p:cNvSpPr/>
          <p:nvPr/>
        </p:nvSpPr>
        <p:spPr>
          <a:xfrm>
            <a:off x="1567029" y="1410964"/>
            <a:ext cx="37068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dirty="0">
                <a:solidFill>
                  <a:srgbClr val="10FBFE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大数据</a:t>
            </a:r>
            <a:r>
              <a:rPr lang="zh-CN" altLang="en-US" sz="2400" dirty="0">
                <a:solidFill>
                  <a:srgbClr val="10FBFE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（</a:t>
            </a:r>
            <a:r>
              <a:rPr lang="en-US" altLang="zh-CN" sz="2400" dirty="0">
                <a:solidFill>
                  <a:srgbClr val="10FBFE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BIG DATA</a:t>
            </a:r>
            <a:r>
              <a:rPr lang="zh-CN" altLang="en-US" sz="2400" dirty="0">
                <a:solidFill>
                  <a:srgbClr val="10FBFE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）</a:t>
            </a:r>
            <a:endParaRPr lang="zh-CN" altLang="en-US" sz="3200" dirty="0">
              <a:solidFill>
                <a:srgbClr val="10FBFE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61583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7" grpId="0"/>
      <p:bldP spid="2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="" xmlns:a16="http://schemas.microsoft.com/office/drawing/2014/main" id="{255E2B1A-BF5C-40B8-BABA-B980D5E3C5AB}"/>
              </a:ext>
            </a:extLst>
          </p:cNvPr>
          <p:cNvSpPr/>
          <p:nvPr/>
        </p:nvSpPr>
        <p:spPr>
          <a:xfrm>
            <a:off x="4061014" y="128391"/>
            <a:ext cx="4031873" cy="8481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4400" spc="600" dirty="0">
                <a:solidFill>
                  <a:schemeClr val="bg1"/>
                </a:solidFill>
                <a:effectLst>
                  <a:glow rad="101600">
                    <a:schemeClr val="bg1">
                      <a:alpha val="36000"/>
                    </a:schemeClr>
                  </a:glow>
                </a:effectLst>
                <a:latin typeface="思源黑体 CN Heavy" panose="020B0A00000000000000" pitchFamily="34" charset="-122"/>
                <a:ea typeface="思源黑体 CN Heavy" panose="020B0A00000000000000" pitchFamily="34" charset="-122"/>
                <a:cs typeface="+mn-ea"/>
                <a:sym typeface="+mn-lt"/>
              </a:rPr>
              <a:t>大数据是什么</a:t>
            </a:r>
            <a:endParaRPr lang="en-US" altLang="zh-CN" sz="4400" spc="600" dirty="0">
              <a:solidFill>
                <a:srgbClr val="46F4F6"/>
              </a:solidFill>
              <a:effectLst>
                <a:glow rad="101600">
                  <a:schemeClr val="bg1">
                    <a:alpha val="36000"/>
                  </a:schemeClr>
                </a:glow>
              </a:effectLst>
              <a:latin typeface="思源黑体 CN Heavy" panose="020B0A00000000000000" pitchFamily="34" charset="-122"/>
              <a:ea typeface="思源黑体 CN Heavy" panose="020B0A00000000000000" pitchFamily="34" charset="-122"/>
              <a:cs typeface="+mn-ea"/>
              <a:sym typeface="+mn-lt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823B1A77-1221-4AEC-814D-0D3C30B32513}"/>
              </a:ext>
            </a:extLst>
          </p:cNvPr>
          <p:cNvSpPr txBox="1"/>
          <p:nvPr/>
        </p:nvSpPr>
        <p:spPr>
          <a:xfrm>
            <a:off x="1019174" y="4885273"/>
            <a:ext cx="1054608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+mn-lt"/>
              </a:rPr>
              <a:t>对于“大数据”（</a:t>
            </a:r>
            <a:r>
              <a:rPr lang="en-US" altLang="zh-CN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+mn-lt"/>
              </a:rPr>
              <a:t>Big data</a:t>
            </a:r>
            <a:r>
              <a:rPr lang="zh-CN" altLang="en-US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+mn-lt"/>
              </a:rPr>
              <a:t>）研究机构</a:t>
            </a:r>
            <a:r>
              <a:rPr lang="en-US" altLang="zh-CN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+mn-lt"/>
              </a:rPr>
              <a:t>Gartner</a:t>
            </a:r>
            <a:r>
              <a:rPr lang="zh-CN" altLang="en-US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+mn-lt"/>
              </a:rPr>
              <a:t>给出了这样的定义。“大数据”是需要新处理模式才能具有更强的决策力、洞察发现力和流程优化能力来适应海量、高增长率和多样化的信息资产。</a:t>
            </a:r>
            <a:endParaRPr lang="en-US" dirty="0">
              <a:solidFill>
                <a:schemeClr val="bg1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  <a:cs typeface="+mn-ea"/>
              <a:sym typeface="+mn-lt"/>
            </a:endParaRPr>
          </a:p>
        </p:txBody>
      </p:sp>
      <p:grpSp>
        <p:nvGrpSpPr>
          <p:cNvPr id="19" name="组合 18">
            <a:extLst>
              <a:ext uri="{FF2B5EF4-FFF2-40B4-BE49-F238E27FC236}">
                <a16:creationId xmlns="" xmlns:a16="http://schemas.microsoft.com/office/drawing/2014/main" id="{AA4628DD-194E-4D65-8826-A0E344FF27E2}"/>
              </a:ext>
            </a:extLst>
          </p:cNvPr>
          <p:cNvGrpSpPr/>
          <p:nvPr/>
        </p:nvGrpSpPr>
        <p:grpSpPr>
          <a:xfrm>
            <a:off x="887121" y="1215597"/>
            <a:ext cx="2612900" cy="2612900"/>
            <a:chOff x="396736" y="1920222"/>
            <a:chExt cx="2612900" cy="2612900"/>
          </a:xfrm>
        </p:grpSpPr>
        <p:pic>
          <p:nvPicPr>
            <p:cNvPr id="15" name="图片 14">
              <a:extLst>
                <a:ext uri="{FF2B5EF4-FFF2-40B4-BE49-F238E27FC236}">
                  <a16:creationId xmlns="" xmlns:a16="http://schemas.microsoft.com/office/drawing/2014/main" id="{1CBBC12D-0512-41D7-8C3C-C3DC4872B60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6736" y="1920222"/>
              <a:ext cx="2612900" cy="2612900"/>
            </a:xfrm>
            <a:prstGeom prst="rect">
              <a:avLst/>
            </a:prstGeom>
          </p:spPr>
        </p:pic>
        <p:sp>
          <p:nvSpPr>
            <p:cNvPr id="9" name="椭圆 8">
              <a:extLst>
                <a:ext uri="{FF2B5EF4-FFF2-40B4-BE49-F238E27FC236}">
                  <a16:creationId xmlns="" xmlns:a16="http://schemas.microsoft.com/office/drawing/2014/main" id="{8C9AA61E-30A7-4F9E-9C1B-AA5610A082A4}"/>
                </a:ext>
              </a:extLst>
            </p:cNvPr>
            <p:cNvSpPr/>
            <p:nvPr/>
          </p:nvSpPr>
          <p:spPr>
            <a:xfrm>
              <a:off x="804661" y="2328147"/>
              <a:ext cx="1797050" cy="1797050"/>
            </a:xfrm>
            <a:prstGeom prst="ellipse">
              <a:avLst/>
            </a:prstGeom>
            <a:noFill/>
            <a:ln>
              <a:noFill/>
            </a:ln>
            <a:effectLst>
              <a:glow rad="1016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600" dirty="0">
                  <a:solidFill>
                    <a:schemeClr val="bg1"/>
                  </a:solidFill>
                  <a:effectLst>
                    <a:glow rad="101600">
                      <a:srgbClr val="46F4F6">
                        <a:alpha val="60000"/>
                      </a:srgbClr>
                    </a:glow>
                  </a:effectLst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+mn-lt"/>
                </a:rPr>
                <a:t>海量</a:t>
              </a:r>
              <a:endParaRPr lang="en-US" sz="3600" dirty="0">
                <a:solidFill>
                  <a:schemeClr val="bg1"/>
                </a:solidFill>
                <a:effectLst>
                  <a:glow rad="101600">
                    <a:srgbClr val="46F4F6">
                      <a:alpha val="60000"/>
                    </a:srgbClr>
                  </a:glo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="" xmlns:a16="http://schemas.microsoft.com/office/drawing/2014/main" id="{A14D5389-CF6C-4B66-9DBD-5D44847F6EE2}"/>
              </a:ext>
            </a:extLst>
          </p:cNvPr>
          <p:cNvGrpSpPr/>
          <p:nvPr/>
        </p:nvGrpSpPr>
        <p:grpSpPr>
          <a:xfrm>
            <a:off x="4221747" y="2413906"/>
            <a:ext cx="2612900" cy="2612900"/>
            <a:chOff x="4251660" y="1920222"/>
            <a:chExt cx="2612900" cy="2612900"/>
          </a:xfrm>
        </p:grpSpPr>
        <p:pic>
          <p:nvPicPr>
            <p:cNvPr id="16" name="图片 15">
              <a:extLst>
                <a:ext uri="{FF2B5EF4-FFF2-40B4-BE49-F238E27FC236}">
                  <a16:creationId xmlns="" xmlns:a16="http://schemas.microsoft.com/office/drawing/2014/main" id="{D456F11C-4A37-4829-9B89-27533D27F0E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51660" y="1920222"/>
              <a:ext cx="2612900" cy="2612900"/>
            </a:xfrm>
            <a:prstGeom prst="rect">
              <a:avLst/>
            </a:prstGeom>
          </p:spPr>
        </p:pic>
        <p:sp>
          <p:nvSpPr>
            <p:cNvPr id="10" name="椭圆 9">
              <a:extLst>
                <a:ext uri="{FF2B5EF4-FFF2-40B4-BE49-F238E27FC236}">
                  <a16:creationId xmlns="" xmlns:a16="http://schemas.microsoft.com/office/drawing/2014/main" id="{91E40EB4-AB41-4C9F-A763-63AF04B2C265}"/>
                </a:ext>
              </a:extLst>
            </p:cNvPr>
            <p:cNvSpPr/>
            <p:nvPr/>
          </p:nvSpPr>
          <p:spPr>
            <a:xfrm>
              <a:off x="4606281" y="2383921"/>
              <a:ext cx="1797050" cy="1797050"/>
            </a:xfrm>
            <a:prstGeom prst="ellipse">
              <a:avLst/>
            </a:prstGeom>
            <a:noFill/>
            <a:ln>
              <a:noFill/>
            </a:ln>
            <a:effectLst>
              <a:glow rad="1016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dirty="0">
                  <a:solidFill>
                    <a:schemeClr val="bg1"/>
                  </a:solidFill>
                  <a:effectLst>
                    <a:glow rad="101600">
                      <a:srgbClr val="46F4F6">
                        <a:alpha val="60000"/>
                      </a:srgbClr>
                    </a:glow>
                  </a:effectLst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+mn-lt"/>
                </a:rPr>
                <a:t>高增</a:t>
              </a:r>
              <a:endParaRPr lang="en-US" altLang="zh-CN" sz="3200" dirty="0">
                <a:solidFill>
                  <a:schemeClr val="bg1"/>
                </a:solidFill>
                <a:effectLst>
                  <a:glow rad="101600">
                    <a:srgbClr val="46F4F6">
                      <a:alpha val="60000"/>
                    </a:srgbClr>
                  </a:glo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+mn-lt"/>
              </a:endParaRPr>
            </a:p>
            <a:p>
              <a:pPr algn="ctr"/>
              <a:r>
                <a:rPr lang="zh-CN" altLang="en-US" sz="3200" dirty="0">
                  <a:solidFill>
                    <a:schemeClr val="bg1"/>
                  </a:solidFill>
                  <a:effectLst>
                    <a:glow rad="101600">
                      <a:srgbClr val="46F4F6">
                        <a:alpha val="60000"/>
                      </a:srgbClr>
                    </a:glow>
                  </a:effectLst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+mn-lt"/>
                </a:rPr>
                <a:t>长率</a:t>
              </a:r>
              <a:endParaRPr lang="en-US" sz="3200" dirty="0">
                <a:solidFill>
                  <a:schemeClr val="bg1"/>
                </a:solidFill>
                <a:effectLst>
                  <a:glow rad="101600">
                    <a:srgbClr val="46F4F6">
                      <a:alpha val="60000"/>
                    </a:srgbClr>
                  </a:glo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="" xmlns:a16="http://schemas.microsoft.com/office/drawing/2014/main" id="{AB4AF05A-9B23-4632-B9DF-9F54B9BFB4AD}"/>
              </a:ext>
            </a:extLst>
          </p:cNvPr>
          <p:cNvGrpSpPr/>
          <p:nvPr/>
        </p:nvGrpSpPr>
        <p:grpSpPr>
          <a:xfrm>
            <a:off x="7862655" y="1310622"/>
            <a:ext cx="2612900" cy="2612900"/>
            <a:chOff x="7819405" y="1920222"/>
            <a:chExt cx="2612900" cy="2612900"/>
          </a:xfrm>
        </p:grpSpPr>
        <p:pic>
          <p:nvPicPr>
            <p:cNvPr id="17" name="图片 16">
              <a:extLst>
                <a:ext uri="{FF2B5EF4-FFF2-40B4-BE49-F238E27FC236}">
                  <a16:creationId xmlns="" xmlns:a16="http://schemas.microsoft.com/office/drawing/2014/main" id="{CB76BA2E-CA55-4C50-BB2E-FB77A9D626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19405" y="1920222"/>
              <a:ext cx="2612900" cy="2612900"/>
            </a:xfrm>
            <a:prstGeom prst="rect">
              <a:avLst/>
            </a:prstGeom>
          </p:spPr>
        </p:pic>
        <p:sp>
          <p:nvSpPr>
            <p:cNvPr id="11" name="椭圆 10">
              <a:extLst>
                <a:ext uri="{FF2B5EF4-FFF2-40B4-BE49-F238E27FC236}">
                  <a16:creationId xmlns="" xmlns:a16="http://schemas.microsoft.com/office/drawing/2014/main" id="{42A65DA1-E881-42FD-B2FA-7710CB16EB6F}"/>
                </a:ext>
              </a:extLst>
            </p:cNvPr>
            <p:cNvSpPr/>
            <p:nvPr/>
          </p:nvSpPr>
          <p:spPr>
            <a:xfrm>
              <a:off x="8227330" y="2413906"/>
              <a:ext cx="1797050" cy="1797050"/>
            </a:xfrm>
            <a:prstGeom prst="ellipse">
              <a:avLst/>
            </a:prstGeom>
            <a:noFill/>
            <a:ln>
              <a:noFill/>
            </a:ln>
            <a:effectLst>
              <a:glow rad="1016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dirty="0">
                  <a:solidFill>
                    <a:schemeClr val="bg1"/>
                  </a:solidFill>
                  <a:effectLst>
                    <a:glow rad="101600">
                      <a:srgbClr val="46F4F6">
                        <a:alpha val="60000"/>
                      </a:srgbClr>
                    </a:glow>
                  </a:effectLst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+mn-lt"/>
                </a:rPr>
                <a:t>多样化</a:t>
              </a:r>
              <a:endParaRPr lang="en-US" sz="3200" dirty="0">
                <a:solidFill>
                  <a:schemeClr val="bg1"/>
                </a:solidFill>
                <a:effectLst>
                  <a:glow rad="101600">
                    <a:srgbClr val="46F4F6">
                      <a:alpha val="60000"/>
                    </a:srgbClr>
                  </a:glo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12" name="椭圆 11">
            <a:extLst>
              <a:ext uri="{FF2B5EF4-FFF2-40B4-BE49-F238E27FC236}">
                <a16:creationId xmlns="" xmlns:a16="http://schemas.microsoft.com/office/drawing/2014/main" id="{56CC7ABA-112C-4F1C-905F-559166DCA040}"/>
              </a:ext>
            </a:extLst>
          </p:cNvPr>
          <p:cNvSpPr/>
          <p:nvPr/>
        </p:nvSpPr>
        <p:spPr>
          <a:xfrm>
            <a:off x="3262264" y="2971436"/>
            <a:ext cx="800100" cy="800100"/>
          </a:xfrm>
          <a:prstGeom prst="ellipse">
            <a:avLst/>
          </a:prstGeom>
          <a:noFill/>
          <a:ln>
            <a:solidFill>
              <a:schemeClr val="bg1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zh-CN" altLang="en-US" sz="1600">
                <a:solidFill>
                  <a:schemeClr val="bg1"/>
                </a:solidFill>
                <a:effectLst/>
                <a:cs typeface="+mn-ea"/>
                <a:sym typeface="+mn-lt"/>
              </a:rPr>
              <a:t>决策力</a:t>
            </a:r>
            <a:endParaRPr lang="en-US" sz="1600">
              <a:solidFill>
                <a:schemeClr val="bg1"/>
              </a:solidFill>
              <a:effectLst/>
              <a:cs typeface="+mn-ea"/>
              <a:sym typeface="+mn-lt"/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="" xmlns:a16="http://schemas.microsoft.com/office/drawing/2014/main" id="{0E993AC6-5841-483D-A350-F22A959D927F}"/>
              </a:ext>
            </a:extLst>
          </p:cNvPr>
          <p:cNvSpPr/>
          <p:nvPr/>
        </p:nvSpPr>
        <p:spPr>
          <a:xfrm>
            <a:off x="6873990" y="2971436"/>
            <a:ext cx="789940" cy="789940"/>
          </a:xfrm>
          <a:prstGeom prst="ellipse">
            <a:avLst/>
          </a:prstGeom>
          <a:noFill/>
          <a:ln>
            <a:solidFill>
              <a:schemeClr val="bg1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effectLst/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+mn-lt"/>
              </a:rPr>
              <a:t>洞察</a:t>
            </a:r>
            <a:endParaRPr lang="en-US" altLang="zh-CN" sz="1400" dirty="0">
              <a:solidFill>
                <a:schemeClr val="bg1"/>
              </a:solidFill>
              <a:effectLst/>
              <a:latin typeface="思源黑体 CN Bold" panose="020B0800000000000000" pitchFamily="34" charset="-122"/>
              <a:ea typeface="思源黑体 CN Bold" panose="020B0800000000000000" pitchFamily="34" charset="-122"/>
              <a:cs typeface="+mn-ea"/>
              <a:sym typeface="+mn-lt"/>
            </a:endParaRPr>
          </a:p>
          <a:p>
            <a:pPr algn="ctr"/>
            <a:r>
              <a:rPr lang="zh-CN" altLang="en-US" sz="1400" dirty="0">
                <a:solidFill>
                  <a:schemeClr val="bg1"/>
                </a:solidFill>
                <a:effectLst/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+mn-lt"/>
              </a:rPr>
              <a:t>发现力</a:t>
            </a:r>
            <a:endParaRPr lang="en-US" sz="1400" dirty="0">
              <a:solidFill>
                <a:schemeClr val="bg1"/>
              </a:solidFill>
              <a:effectLst/>
              <a:cs typeface="+mn-ea"/>
              <a:sym typeface="+mn-lt"/>
            </a:endParaRPr>
          </a:p>
        </p:txBody>
      </p:sp>
      <p:sp>
        <p:nvSpPr>
          <p:cNvPr id="14" name="椭圆 13">
            <a:extLst>
              <a:ext uri="{FF2B5EF4-FFF2-40B4-BE49-F238E27FC236}">
                <a16:creationId xmlns="" xmlns:a16="http://schemas.microsoft.com/office/drawing/2014/main" id="{CEB266E6-1935-4874-BFD7-7018E32DD102}"/>
              </a:ext>
            </a:extLst>
          </p:cNvPr>
          <p:cNvSpPr/>
          <p:nvPr/>
        </p:nvSpPr>
        <p:spPr>
          <a:xfrm>
            <a:off x="10475555" y="2971436"/>
            <a:ext cx="770890" cy="770890"/>
          </a:xfrm>
          <a:prstGeom prst="ellipse">
            <a:avLst/>
          </a:prstGeom>
          <a:noFill/>
          <a:ln>
            <a:solidFill>
              <a:schemeClr val="bg1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effectLst/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+mn-lt"/>
              </a:rPr>
              <a:t>流程优</a:t>
            </a:r>
            <a:endParaRPr lang="en-US" altLang="zh-CN" sz="1400" dirty="0">
              <a:solidFill>
                <a:schemeClr val="bg1"/>
              </a:solidFill>
              <a:effectLst/>
              <a:latin typeface="思源黑体 CN Bold" panose="020B0800000000000000" pitchFamily="34" charset="-122"/>
              <a:ea typeface="思源黑体 CN Bold" panose="020B0800000000000000" pitchFamily="34" charset="-122"/>
              <a:cs typeface="+mn-ea"/>
              <a:sym typeface="+mn-lt"/>
            </a:endParaRPr>
          </a:p>
          <a:p>
            <a:pPr algn="ctr"/>
            <a:r>
              <a:rPr lang="zh-CN" altLang="en-US" sz="1400" dirty="0">
                <a:solidFill>
                  <a:schemeClr val="bg1"/>
                </a:solidFill>
                <a:effectLst/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+mn-lt"/>
              </a:rPr>
              <a:t>化能力</a:t>
            </a:r>
            <a:endParaRPr lang="en-US" sz="1400" dirty="0">
              <a:solidFill>
                <a:schemeClr val="bg1"/>
              </a:solidFill>
              <a:effectLst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3974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00"/>
    </mc:Choice>
    <mc:Fallback xmlns="">
      <p:transition spd="slow" advTm="3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7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7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4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95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3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 animBg="1"/>
      <p:bldP spid="13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="" xmlns:a16="http://schemas.microsoft.com/office/drawing/2014/main" id="{255E2B1A-BF5C-40B8-BABA-B980D5E3C5AB}"/>
              </a:ext>
            </a:extLst>
          </p:cNvPr>
          <p:cNvSpPr/>
          <p:nvPr/>
        </p:nvSpPr>
        <p:spPr>
          <a:xfrm>
            <a:off x="4061014" y="128391"/>
            <a:ext cx="4031873" cy="8481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4400" spc="600" dirty="0">
                <a:solidFill>
                  <a:schemeClr val="bg1"/>
                </a:solidFill>
                <a:effectLst>
                  <a:glow rad="101600">
                    <a:schemeClr val="bg1">
                      <a:alpha val="36000"/>
                    </a:schemeClr>
                  </a:glow>
                </a:effectLst>
                <a:latin typeface="思源黑体 CN Heavy" panose="020B0A00000000000000" pitchFamily="34" charset="-122"/>
                <a:ea typeface="思源黑体 CN Heavy" panose="020B0A00000000000000" pitchFamily="34" charset="-122"/>
                <a:cs typeface="+mn-ea"/>
                <a:sym typeface="+mn-lt"/>
              </a:rPr>
              <a:t>大数据是什么</a:t>
            </a:r>
            <a:endParaRPr lang="en-US" altLang="zh-CN" sz="4400" spc="600" dirty="0">
              <a:solidFill>
                <a:srgbClr val="46F4F6"/>
              </a:solidFill>
              <a:effectLst>
                <a:glow rad="101600">
                  <a:schemeClr val="bg1">
                    <a:alpha val="36000"/>
                  </a:schemeClr>
                </a:glow>
              </a:effectLst>
              <a:latin typeface="思源黑体 CN Heavy" panose="020B0A00000000000000" pitchFamily="34" charset="-122"/>
              <a:ea typeface="思源黑体 CN Heavy" panose="020B0A00000000000000" pitchFamily="34" charset="-122"/>
              <a:cs typeface="+mn-ea"/>
              <a:sym typeface="+mn-lt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="" xmlns:a16="http://schemas.microsoft.com/office/drawing/2014/main" id="{85F8EF86-22B0-41A0-AA4B-B4A9144BD5EC}"/>
              </a:ext>
            </a:extLst>
          </p:cNvPr>
          <p:cNvSpPr/>
          <p:nvPr/>
        </p:nvSpPr>
        <p:spPr>
          <a:xfrm>
            <a:off x="3480414" y="5630487"/>
            <a:ext cx="5486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8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何谓大？</a:t>
            </a:r>
            <a:r>
              <a:rPr lang="zh-CN" altLang="en-US" sz="28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（数据度量）</a:t>
            </a:r>
          </a:p>
        </p:txBody>
      </p:sp>
      <p:sp>
        <p:nvSpPr>
          <p:cNvPr id="8" name="矩形: 圆角 7">
            <a:extLst>
              <a:ext uri="{FF2B5EF4-FFF2-40B4-BE49-F238E27FC236}">
                <a16:creationId xmlns="" xmlns:a16="http://schemas.microsoft.com/office/drawing/2014/main" id="{0B0F8CC2-0BF6-4A01-A139-C88EB4F3B113}"/>
              </a:ext>
            </a:extLst>
          </p:cNvPr>
          <p:cNvSpPr/>
          <p:nvPr/>
        </p:nvSpPr>
        <p:spPr>
          <a:xfrm>
            <a:off x="1914170" y="2116777"/>
            <a:ext cx="838200" cy="361950"/>
          </a:xfrm>
          <a:prstGeom prst="roundRect">
            <a:avLst/>
          </a:prstGeom>
          <a:solidFill>
            <a:srgbClr val="0DB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sz="1600"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+mn-lt"/>
              </a:rPr>
              <a:t>1Byte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AB41234C-D120-481E-9113-A0DDE5CF7ACC}"/>
              </a:ext>
            </a:extLst>
          </p:cNvPr>
          <p:cNvSpPr txBox="1"/>
          <p:nvPr/>
        </p:nvSpPr>
        <p:spPr>
          <a:xfrm>
            <a:off x="2799995" y="2115555"/>
            <a:ext cx="806631" cy="3674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600">
                <a:solidFill>
                  <a:srgbClr val="10FBFE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+mn-lt"/>
              </a:rPr>
              <a:t>= 8 Bit</a:t>
            </a:r>
          </a:p>
        </p:txBody>
      </p:sp>
      <p:sp>
        <p:nvSpPr>
          <p:cNvPr id="10" name="矩形: 圆角 9">
            <a:extLst>
              <a:ext uri="{FF2B5EF4-FFF2-40B4-BE49-F238E27FC236}">
                <a16:creationId xmlns="" xmlns:a16="http://schemas.microsoft.com/office/drawing/2014/main" id="{16CD4757-F4D0-4087-A112-A3B665FF0887}"/>
              </a:ext>
            </a:extLst>
          </p:cNvPr>
          <p:cNvSpPr/>
          <p:nvPr/>
        </p:nvSpPr>
        <p:spPr>
          <a:xfrm>
            <a:off x="1914170" y="2559965"/>
            <a:ext cx="838200" cy="361950"/>
          </a:xfrm>
          <a:prstGeom prst="roundRect">
            <a:avLst/>
          </a:prstGeom>
          <a:solidFill>
            <a:srgbClr val="0DB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sz="1600"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+mn-lt"/>
              </a:rPr>
              <a:t>1 KB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18A035FF-73B7-4EB8-BD38-6E24B69BE541}"/>
              </a:ext>
            </a:extLst>
          </p:cNvPr>
          <p:cNvSpPr txBox="1"/>
          <p:nvPr/>
        </p:nvSpPr>
        <p:spPr>
          <a:xfrm>
            <a:off x="2799995" y="2558743"/>
            <a:ext cx="2522037" cy="3674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600">
                <a:solidFill>
                  <a:srgbClr val="10FBFE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+mn-lt"/>
              </a:rPr>
              <a:t>= 1,024 Bytes = 8192 bit</a:t>
            </a:r>
          </a:p>
        </p:txBody>
      </p:sp>
      <p:sp>
        <p:nvSpPr>
          <p:cNvPr id="12" name="矩形: 圆角 11">
            <a:extLst>
              <a:ext uri="{FF2B5EF4-FFF2-40B4-BE49-F238E27FC236}">
                <a16:creationId xmlns="" xmlns:a16="http://schemas.microsoft.com/office/drawing/2014/main" id="{4D9ED231-86F0-43B1-B260-69655BF04B01}"/>
              </a:ext>
            </a:extLst>
          </p:cNvPr>
          <p:cNvSpPr/>
          <p:nvPr/>
        </p:nvSpPr>
        <p:spPr>
          <a:xfrm>
            <a:off x="1914170" y="3003153"/>
            <a:ext cx="838200" cy="361950"/>
          </a:xfrm>
          <a:prstGeom prst="roundRect">
            <a:avLst/>
          </a:prstGeom>
          <a:solidFill>
            <a:srgbClr val="0DB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sz="1600"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+mn-lt"/>
              </a:rPr>
              <a:t>1 MB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98AC224F-A785-4A7B-9F75-1E3658A3A409}"/>
              </a:ext>
            </a:extLst>
          </p:cNvPr>
          <p:cNvSpPr txBox="1"/>
          <p:nvPr/>
        </p:nvSpPr>
        <p:spPr>
          <a:xfrm>
            <a:off x="2799995" y="3001931"/>
            <a:ext cx="3017364" cy="3674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600">
                <a:solidFill>
                  <a:srgbClr val="10FBFE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+mn-lt"/>
              </a:rPr>
              <a:t>= 1,024 KB = 1,048,576 Bytes</a:t>
            </a:r>
          </a:p>
        </p:txBody>
      </p:sp>
      <p:sp>
        <p:nvSpPr>
          <p:cNvPr id="14" name="矩形: 圆角 13">
            <a:extLst>
              <a:ext uri="{FF2B5EF4-FFF2-40B4-BE49-F238E27FC236}">
                <a16:creationId xmlns="" xmlns:a16="http://schemas.microsoft.com/office/drawing/2014/main" id="{B80A5CF4-25C2-4F63-881E-201431BAF8A6}"/>
              </a:ext>
            </a:extLst>
          </p:cNvPr>
          <p:cNvSpPr/>
          <p:nvPr/>
        </p:nvSpPr>
        <p:spPr>
          <a:xfrm>
            <a:off x="1914170" y="3446341"/>
            <a:ext cx="838200" cy="361950"/>
          </a:xfrm>
          <a:prstGeom prst="roundRect">
            <a:avLst/>
          </a:prstGeom>
          <a:solidFill>
            <a:srgbClr val="0DB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sz="1600"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+mn-lt"/>
              </a:rPr>
              <a:t>1 GB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BB38479E-33CC-4B2C-B55F-23F564767A7F}"/>
              </a:ext>
            </a:extLst>
          </p:cNvPr>
          <p:cNvSpPr txBox="1"/>
          <p:nvPr/>
        </p:nvSpPr>
        <p:spPr>
          <a:xfrm>
            <a:off x="2799995" y="3445119"/>
            <a:ext cx="2776722" cy="3674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600">
                <a:solidFill>
                  <a:srgbClr val="10FBFE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+mn-lt"/>
              </a:rPr>
              <a:t>= 1,024 MB = 1,048,576 KB</a:t>
            </a:r>
          </a:p>
        </p:txBody>
      </p:sp>
      <p:sp>
        <p:nvSpPr>
          <p:cNvPr id="16" name="矩形: 圆角 15">
            <a:extLst>
              <a:ext uri="{FF2B5EF4-FFF2-40B4-BE49-F238E27FC236}">
                <a16:creationId xmlns="" xmlns:a16="http://schemas.microsoft.com/office/drawing/2014/main" id="{B7880EB3-5971-4F2A-90C5-6CF15B08A239}"/>
              </a:ext>
            </a:extLst>
          </p:cNvPr>
          <p:cNvSpPr/>
          <p:nvPr/>
        </p:nvSpPr>
        <p:spPr>
          <a:xfrm>
            <a:off x="1914170" y="3889529"/>
            <a:ext cx="838200" cy="361950"/>
          </a:xfrm>
          <a:prstGeom prst="roundRect">
            <a:avLst/>
          </a:prstGeom>
          <a:solidFill>
            <a:srgbClr val="0DB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sz="1600"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+mn-lt"/>
              </a:rPr>
              <a:t>1 TB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59EF1229-B5B4-438B-B1C8-AFCA6184D18C}"/>
              </a:ext>
            </a:extLst>
          </p:cNvPr>
          <p:cNvSpPr txBox="1"/>
          <p:nvPr/>
        </p:nvSpPr>
        <p:spPr>
          <a:xfrm>
            <a:off x="2799995" y="3888307"/>
            <a:ext cx="2783134" cy="3674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600">
                <a:solidFill>
                  <a:srgbClr val="10FBFE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+mn-lt"/>
              </a:rPr>
              <a:t>= 1,024 GB = 1,048,576 MB</a:t>
            </a:r>
          </a:p>
        </p:txBody>
      </p:sp>
      <p:sp>
        <p:nvSpPr>
          <p:cNvPr id="19" name="矩形: 圆角 18">
            <a:extLst>
              <a:ext uri="{FF2B5EF4-FFF2-40B4-BE49-F238E27FC236}">
                <a16:creationId xmlns="" xmlns:a16="http://schemas.microsoft.com/office/drawing/2014/main" id="{E1055E22-B5C4-42B8-A24B-1E395420D899}"/>
              </a:ext>
            </a:extLst>
          </p:cNvPr>
          <p:cNvSpPr/>
          <p:nvPr/>
        </p:nvSpPr>
        <p:spPr>
          <a:xfrm>
            <a:off x="1914170" y="4332717"/>
            <a:ext cx="838200" cy="361950"/>
          </a:xfrm>
          <a:prstGeom prst="roundRect">
            <a:avLst/>
          </a:prstGeom>
          <a:solidFill>
            <a:srgbClr val="0DB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sz="1600"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+mn-lt"/>
              </a:rPr>
              <a:t>1 PB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BE9BC05E-4FCC-4082-975B-8522C94CD568}"/>
              </a:ext>
            </a:extLst>
          </p:cNvPr>
          <p:cNvSpPr txBox="1"/>
          <p:nvPr/>
        </p:nvSpPr>
        <p:spPr>
          <a:xfrm>
            <a:off x="2799995" y="4331495"/>
            <a:ext cx="2736647" cy="3674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600">
                <a:solidFill>
                  <a:srgbClr val="10FBFE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+mn-lt"/>
              </a:rPr>
              <a:t>= 1,024 TB = 1,048,576 GB</a:t>
            </a:r>
          </a:p>
        </p:txBody>
      </p:sp>
      <p:sp>
        <p:nvSpPr>
          <p:cNvPr id="21" name="矩形: 圆角 20">
            <a:extLst>
              <a:ext uri="{FF2B5EF4-FFF2-40B4-BE49-F238E27FC236}">
                <a16:creationId xmlns="" xmlns:a16="http://schemas.microsoft.com/office/drawing/2014/main" id="{1671E1CC-BB59-4FE6-BF46-E44306F9800F}"/>
              </a:ext>
            </a:extLst>
          </p:cNvPr>
          <p:cNvSpPr/>
          <p:nvPr/>
        </p:nvSpPr>
        <p:spPr>
          <a:xfrm>
            <a:off x="6724917" y="2116777"/>
            <a:ext cx="838200" cy="361950"/>
          </a:xfrm>
          <a:prstGeom prst="roundRect">
            <a:avLst/>
          </a:prstGeom>
          <a:solidFill>
            <a:srgbClr val="0DB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sz="1600"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+mn-lt"/>
              </a:rPr>
              <a:t>1 EB 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="" xmlns:a16="http://schemas.microsoft.com/office/drawing/2014/main" id="{505C6C0E-F912-43C2-AAA7-92C02C913FFD}"/>
              </a:ext>
            </a:extLst>
          </p:cNvPr>
          <p:cNvSpPr txBox="1"/>
          <p:nvPr/>
        </p:nvSpPr>
        <p:spPr>
          <a:xfrm>
            <a:off x="7610742" y="2115555"/>
            <a:ext cx="2725426" cy="3674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600">
                <a:solidFill>
                  <a:srgbClr val="10FBFE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+mn-lt"/>
              </a:rPr>
              <a:t>= 1,024 PB = 1,048,576 TB</a:t>
            </a:r>
          </a:p>
        </p:txBody>
      </p:sp>
      <p:sp>
        <p:nvSpPr>
          <p:cNvPr id="23" name="矩形: 圆角 22">
            <a:extLst>
              <a:ext uri="{FF2B5EF4-FFF2-40B4-BE49-F238E27FC236}">
                <a16:creationId xmlns="" xmlns:a16="http://schemas.microsoft.com/office/drawing/2014/main" id="{10E49DB0-6271-4ECC-A699-F8A916869ED7}"/>
              </a:ext>
            </a:extLst>
          </p:cNvPr>
          <p:cNvSpPr/>
          <p:nvPr/>
        </p:nvSpPr>
        <p:spPr>
          <a:xfrm>
            <a:off x="6724917" y="2559965"/>
            <a:ext cx="838200" cy="361950"/>
          </a:xfrm>
          <a:prstGeom prst="roundRect">
            <a:avLst/>
          </a:prstGeom>
          <a:solidFill>
            <a:srgbClr val="0DB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sz="1600"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+mn-lt"/>
              </a:rPr>
              <a:t>1 ZB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="" xmlns:a16="http://schemas.microsoft.com/office/drawing/2014/main" id="{70D26356-9588-4376-8E18-C8EB570367EB}"/>
              </a:ext>
            </a:extLst>
          </p:cNvPr>
          <p:cNvSpPr txBox="1"/>
          <p:nvPr/>
        </p:nvSpPr>
        <p:spPr>
          <a:xfrm>
            <a:off x="7610742" y="2558743"/>
            <a:ext cx="2723823" cy="3674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600">
                <a:solidFill>
                  <a:srgbClr val="10FBFE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+mn-lt"/>
              </a:rPr>
              <a:t>= 1,024 EB = 1,048,576 PB</a:t>
            </a:r>
          </a:p>
        </p:txBody>
      </p:sp>
      <p:sp>
        <p:nvSpPr>
          <p:cNvPr id="25" name="矩形: 圆角 24">
            <a:extLst>
              <a:ext uri="{FF2B5EF4-FFF2-40B4-BE49-F238E27FC236}">
                <a16:creationId xmlns="" xmlns:a16="http://schemas.microsoft.com/office/drawing/2014/main" id="{8FFBB406-B42A-41D2-83A4-9B477B5BA866}"/>
              </a:ext>
            </a:extLst>
          </p:cNvPr>
          <p:cNvSpPr/>
          <p:nvPr/>
        </p:nvSpPr>
        <p:spPr>
          <a:xfrm>
            <a:off x="6724917" y="3003153"/>
            <a:ext cx="838200" cy="361950"/>
          </a:xfrm>
          <a:prstGeom prst="roundRect">
            <a:avLst/>
          </a:prstGeom>
          <a:solidFill>
            <a:srgbClr val="0DB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sz="1600"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+mn-lt"/>
              </a:rPr>
              <a:t>1 YB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="" xmlns:a16="http://schemas.microsoft.com/office/drawing/2014/main" id="{CF35306F-3BC6-4811-913B-B665FB7E495D}"/>
              </a:ext>
            </a:extLst>
          </p:cNvPr>
          <p:cNvSpPr txBox="1"/>
          <p:nvPr/>
        </p:nvSpPr>
        <p:spPr>
          <a:xfrm>
            <a:off x="7610742" y="3001931"/>
            <a:ext cx="2712602" cy="3674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600">
                <a:solidFill>
                  <a:srgbClr val="10FBFE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+mn-lt"/>
              </a:rPr>
              <a:t>= 1,024 ZB = 1,048,576 EB</a:t>
            </a:r>
          </a:p>
        </p:txBody>
      </p:sp>
      <p:sp>
        <p:nvSpPr>
          <p:cNvPr id="27" name="矩形: 圆角 26">
            <a:extLst>
              <a:ext uri="{FF2B5EF4-FFF2-40B4-BE49-F238E27FC236}">
                <a16:creationId xmlns="" xmlns:a16="http://schemas.microsoft.com/office/drawing/2014/main" id="{9F49E544-666B-4382-AAF4-C27426749742}"/>
              </a:ext>
            </a:extLst>
          </p:cNvPr>
          <p:cNvSpPr/>
          <p:nvPr/>
        </p:nvSpPr>
        <p:spPr>
          <a:xfrm>
            <a:off x="6724917" y="3446341"/>
            <a:ext cx="838200" cy="361950"/>
          </a:xfrm>
          <a:prstGeom prst="roundRect">
            <a:avLst/>
          </a:prstGeom>
          <a:solidFill>
            <a:srgbClr val="0DB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sz="1600"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+mn-lt"/>
              </a:rPr>
              <a:t>1 BB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="" xmlns:a16="http://schemas.microsoft.com/office/drawing/2014/main" id="{6D3EEA4D-3EE4-4CB9-B5C4-463642083073}"/>
              </a:ext>
            </a:extLst>
          </p:cNvPr>
          <p:cNvSpPr txBox="1"/>
          <p:nvPr/>
        </p:nvSpPr>
        <p:spPr>
          <a:xfrm>
            <a:off x="7610742" y="3445119"/>
            <a:ext cx="2704587" cy="3674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600">
                <a:solidFill>
                  <a:srgbClr val="10FBFE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+mn-lt"/>
              </a:rPr>
              <a:t>= 1,024 YB = 1,048,576 ZB</a:t>
            </a:r>
          </a:p>
        </p:txBody>
      </p:sp>
      <p:sp>
        <p:nvSpPr>
          <p:cNvPr id="29" name="矩形: 圆角 28">
            <a:extLst>
              <a:ext uri="{FF2B5EF4-FFF2-40B4-BE49-F238E27FC236}">
                <a16:creationId xmlns="" xmlns:a16="http://schemas.microsoft.com/office/drawing/2014/main" id="{649A9243-B8B9-431B-8EAC-3ABF84456B17}"/>
              </a:ext>
            </a:extLst>
          </p:cNvPr>
          <p:cNvSpPr/>
          <p:nvPr/>
        </p:nvSpPr>
        <p:spPr>
          <a:xfrm>
            <a:off x="6724917" y="3889529"/>
            <a:ext cx="838200" cy="361950"/>
          </a:xfrm>
          <a:prstGeom prst="roundRect">
            <a:avLst/>
          </a:prstGeom>
          <a:solidFill>
            <a:srgbClr val="0DB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sz="1600"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+mn-lt"/>
              </a:rPr>
              <a:t>1 NB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="" xmlns:a16="http://schemas.microsoft.com/office/drawing/2014/main" id="{7DC5C45F-EB8E-40B0-8872-3694FE3C4FAB}"/>
              </a:ext>
            </a:extLst>
          </p:cNvPr>
          <p:cNvSpPr txBox="1"/>
          <p:nvPr/>
        </p:nvSpPr>
        <p:spPr>
          <a:xfrm>
            <a:off x="7610742" y="3888307"/>
            <a:ext cx="2719014" cy="3674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600">
                <a:solidFill>
                  <a:srgbClr val="10FBFE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+mn-lt"/>
              </a:rPr>
              <a:t>= 1,024 BB = 1,048,576 YB</a:t>
            </a:r>
          </a:p>
        </p:txBody>
      </p:sp>
      <p:sp>
        <p:nvSpPr>
          <p:cNvPr id="31" name="矩形: 圆角 30">
            <a:extLst>
              <a:ext uri="{FF2B5EF4-FFF2-40B4-BE49-F238E27FC236}">
                <a16:creationId xmlns="" xmlns:a16="http://schemas.microsoft.com/office/drawing/2014/main" id="{0684A619-93F1-40FA-9415-E075750F6F8D}"/>
              </a:ext>
            </a:extLst>
          </p:cNvPr>
          <p:cNvSpPr/>
          <p:nvPr/>
        </p:nvSpPr>
        <p:spPr>
          <a:xfrm>
            <a:off x="6724917" y="4332717"/>
            <a:ext cx="838200" cy="361950"/>
          </a:xfrm>
          <a:prstGeom prst="roundRect">
            <a:avLst/>
          </a:prstGeom>
          <a:solidFill>
            <a:srgbClr val="0DB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sz="1600"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+mn-lt"/>
              </a:rPr>
              <a:t>1 DB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="" xmlns:a16="http://schemas.microsoft.com/office/drawing/2014/main" id="{C77B2432-3665-4152-8106-BBD65737D9A6}"/>
              </a:ext>
            </a:extLst>
          </p:cNvPr>
          <p:cNvSpPr txBox="1"/>
          <p:nvPr/>
        </p:nvSpPr>
        <p:spPr>
          <a:xfrm>
            <a:off x="7610742" y="4331495"/>
            <a:ext cx="2754280" cy="3674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600" dirty="0">
                <a:solidFill>
                  <a:srgbClr val="10FBFE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+mn-lt"/>
              </a:rPr>
              <a:t>= 1,024 NB = 1,048,576 BB</a:t>
            </a:r>
          </a:p>
        </p:txBody>
      </p:sp>
    </p:spTree>
    <p:extLst>
      <p:ext uri="{BB962C8B-B14F-4D97-AF65-F5344CB8AC3E}">
        <p14:creationId xmlns:p14="http://schemas.microsoft.com/office/powerpoint/2010/main" val="265600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spd="slow" advTm="7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0"/>
                            </p:stCondLst>
                            <p:childTnLst>
                              <p:par>
                                <p:cTn id="7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5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5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6000"/>
                            </p:stCondLst>
                            <p:childTnLst>
                              <p:par>
                                <p:cTn id="8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0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 animBg="1"/>
      <p:bldP spid="9" grpId="0"/>
      <p:bldP spid="10" grpId="0" animBg="1"/>
      <p:bldP spid="11" grpId="0"/>
      <p:bldP spid="12" grpId="0" animBg="1"/>
      <p:bldP spid="13" grpId="0"/>
      <p:bldP spid="14" grpId="0" animBg="1"/>
      <p:bldP spid="15" grpId="0"/>
      <p:bldP spid="16" grpId="0" animBg="1"/>
      <p:bldP spid="17" grpId="0"/>
      <p:bldP spid="19" grpId="0" animBg="1"/>
      <p:bldP spid="20" grpId="0"/>
      <p:bldP spid="21" grpId="0" animBg="1"/>
      <p:bldP spid="22" grpId="0"/>
      <p:bldP spid="23" grpId="0" animBg="1"/>
      <p:bldP spid="24" grpId="0"/>
      <p:bldP spid="25" grpId="0" animBg="1"/>
      <p:bldP spid="26" grpId="0"/>
      <p:bldP spid="27" grpId="0" animBg="1"/>
      <p:bldP spid="28" grpId="0"/>
      <p:bldP spid="29" grpId="0" animBg="1"/>
      <p:bldP spid="30" grpId="0"/>
      <p:bldP spid="31" grpId="0" animBg="1"/>
      <p:bldP spid="3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="" xmlns:a16="http://schemas.microsoft.com/office/drawing/2014/main" id="{255E2B1A-BF5C-40B8-BABA-B980D5E3C5AB}"/>
              </a:ext>
            </a:extLst>
          </p:cNvPr>
          <p:cNvSpPr/>
          <p:nvPr/>
        </p:nvSpPr>
        <p:spPr>
          <a:xfrm>
            <a:off x="4061014" y="128391"/>
            <a:ext cx="4031873" cy="8481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4400" spc="600" dirty="0">
                <a:solidFill>
                  <a:schemeClr val="bg1"/>
                </a:solidFill>
                <a:effectLst>
                  <a:glow rad="101600">
                    <a:schemeClr val="bg1">
                      <a:alpha val="36000"/>
                    </a:schemeClr>
                  </a:glow>
                </a:effectLst>
                <a:latin typeface="思源黑体 CN Heavy" panose="020B0A00000000000000" pitchFamily="34" charset="-122"/>
                <a:ea typeface="思源黑体 CN Heavy" panose="020B0A00000000000000" pitchFamily="34" charset="-122"/>
                <a:cs typeface="+mn-ea"/>
                <a:sym typeface="+mn-lt"/>
              </a:rPr>
              <a:t>大数据是什么</a:t>
            </a:r>
            <a:endParaRPr lang="en-US" altLang="zh-CN" sz="4400" spc="600" dirty="0">
              <a:solidFill>
                <a:schemeClr val="bg1"/>
              </a:solidFill>
              <a:effectLst>
                <a:glow rad="101600">
                  <a:schemeClr val="bg1">
                    <a:alpha val="36000"/>
                  </a:schemeClr>
                </a:glow>
              </a:effectLst>
              <a:latin typeface="思源黑体 CN Heavy" panose="020B0A00000000000000" pitchFamily="34" charset="-122"/>
              <a:ea typeface="思源黑体 CN Heavy" panose="020B0A00000000000000" pitchFamily="34" charset="-122"/>
              <a:cs typeface="+mn-ea"/>
              <a:sym typeface="+mn-lt"/>
            </a:endParaRPr>
          </a:p>
        </p:txBody>
      </p:sp>
      <p:sp>
        <p:nvSpPr>
          <p:cNvPr id="3" name="矩形: 圆角 2">
            <a:extLst>
              <a:ext uri="{FF2B5EF4-FFF2-40B4-BE49-F238E27FC236}">
                <a16:creationId xmlns="" xmlns:a16="http://schemas.microsoft.com/office/drawing/2014/main" id="{D78BDD28-9CA9-43B3-A471-076CAA738274}"/>
              </a:ext>
            </a:extLst>
          </p:cNvPr>
          <p:cNvSpPr/>
          <p:nvPr/>
        </p:nvSpPr>
        <p:spPr>
          <a:xfrm>
            <a:off x="1332898" y="2530865"/>
            <a:ext cx="2108200" cy="1796270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000" dirty="0">
                <a:solidFill>
                  <a:srgbClr val="10FBFE"/>
                </a:solidFill>
                <a:effectLst/>
                <a:latin typeface="+mn-ea"/>
                <a:cs typeface="+mn-ea"/>
                <a:sym typeface="+mn-lt"/>
              </a:rPr>
              <a:t>1PB</a:t>
            </a:r>
            <a:r>
              <a:rPr lang="zh-CN" altLang="en-US" sz="2000" dirty="0">
                <a:solidFill>
                  <a:srgbClr val="10FBFE"/>
                </a:solidFill>
                <a:effectLst/>
                <a:latin typeface="+mn-ea"/>
                <a:cs typeface="+mn-ea"/>
                <a:sym typeface="+mn-lt"/>
              </a:rPr>
              <a:t>相当于</a:t>
            </a:r>
            <a:r>
              <a:rPr lang="en-US" altLang="zh-CN" sz="2000" dirty="0">
                <a:solidFill>
                  <a:srgbClr val="10FBFE"/>
                </a:solidFill>
                <a:effectLst/>
                <a:latin typeface="+mn-ea"/>
                <a:cs typeface="+mn-ea"/>
                <a:sym typeface="+mn-lt"/>
              </a:rPr>
              <a:t>50%</a:t>
            </a:r>
            <a:r>
              <a:rPr lang="zh-CN" altLang="en-US" sz="2000" dirty="0">
                <a:solidFill>
                  <a:srgbClr val="10FBFE"/>
                </a:solidFill>
                <a:effectLst/>
                <a:latin typeface="+mn-ea"/>
                <a:cs typeface="+mn-ea"/>
                <a:sym typeface="+mn-lt"/>
              </a:rPr>
              <a:t>的全美学术研究图书馆藏书信息内容</a:t>
            </a:r>
          </a:p>
        </p:txBody>
      </p:sp>
      <p:sp>
        <p:nvSpPr>
          <p:cNvPr id="2" name="矩形 1">
            <a:extLst>
              <a:ext uri="{FF2B5EF4-FFF2-40B4-BE49-F238E27FC236}">
                <a16:creationId xmlns="" xmlns:a16="http://schemas.microsoft.com/office/drawing/2014/main" id="{BF0B124B-4164-4185-BBA7-F0D1439CD687}"/>
              </a:ext>
            </a:extLst>
          </p:cNvPr>
          <p:cNvSpPr/>
          <p:nvPr/>
        </p:nvSpPr>
        <p:spPr>
          <a:xfrm>
            <a:off x="1885899" y="1954363"/>
            <a:ext cx="100219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46F4F6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+mn-ea"/>
                <a:sym typeface="+mn-lt"/>
              </a:rPr>
              <a:t>1PB</a:t>
            </a:r>
            <a:endParaRPr lang="zh-CN" altLang="en-US" sz="3200" dirty="0">
              <a:solidFill>
                <a:srgbClr val="46F4F6"/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9187F46B-728A-47EA-8C35-09C28EB5FA4F}"/>
              </a:ext>
            </a:extLst>
          </p:cNvPr>
          <p:cNvSpPr/>
          <p:nvPr/>
        </p:nvSpPr>
        <p:spPr>
          <a:xfrm>
            <a:off x="4285261" y="5465993"/>
            <a:ext cx="387798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到底有多大？</a:t>
            </a:r>
          </a:p>
        </p:txBody>
      </p:sp>
      <p:sp>
        <p:nvSpPr>
          <p:cNvPr id="10" name="矩形: 圆角 9">
            <a:extLst>
              <a:ext uri="{FF2B5EF4-FFF2-40B4-BE49-F238E27FC236}">
                <a16:creationId xmlns="" xmlns:a16="http://schemas.microsoft.com/office/drawing/2014/main" id="{9C761121-954C-46D7-B69C-2697A5DA6CA4}"/>
              </a:ext>
            </a:extLst>
          </p:cNvPr>
          <p:cNvSpPr/>
          <p:nvPr/>
        </p:nvSpPr>
        <p:spPr>
          <a:xfrm>
            <a:off x="3778576" y="2530865"/>
            <a:ext cx="2108200" cy="1796270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000" dirty="0">
                <a:solidFill>
                  <a:srgbClr val="10FBFE"/>
                </a:solidFill>
                <a:latin typeface="+mn-ea"/>
                <a:cs typeface="+mn-ea"/>
                <a:sym typeface="+mn-lt"/>
              </a:rPr>
              <a:t>5EB</a:t>
            </a:r>
            <a:r>
              <a:rPr lang="zh-CN" altLang="en-US" sz="2000" dirty="0">
                <a:solidFill>
                  <a:srgbClr val="10FBFE"/>
                </a:solidFill>
                <a:latin typeface="+mn-ea"/>
                <a:cs typeface="+mn-ea"/>
                <a:sym typeface="+mn-lt"/>
              </a:rPr>
              <a:t>相当于至今全世界人类所讲过的话语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9FDD874C-C323-4D13-96CD-6F4B78E1E0ED}"/>
              </a:ext>
            </a:extLst>
          </p:cNvPr>
          <p:cNvSpPr/>
          <p:nvPr/>
        </p:nvSpPr>
        <p:spPr>
          <a:xfrm>
            <a:off x="4377268" y="1954363"/>
            <a:ext cx="9781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46F4F6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+mn-ea"/>
                <a:sym typeface="+mn-lt"/>
              </a:rPr>
              <a:t>5EB</a:t>
            </a:r>
            <a:endParaRPr lang="zh-CN" altLang="en-US" sz="3200" dirty="0">
              <a:solidFill>
                <a:srgbClr val="46F4F6"/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sp>
        <p:nvSpPr>
          <p:cNvPr id="12" name="矩形: 圆角 11">
            <a:extLst>
              <a:ext uri="{FF2B5EF4-FFF2-40B4-BE49-F238E27FC236}">
                <a16:creationId xmlns="" xmlns:a16="http://schemas.microsoft.com/office/drawing/2014/main" id="{EBD7921A-A8AB-47D9-94B5-DD3EC752ECD7}"/>
              </a:ext>
            </a:extLst>
          </p:cNvPr>
          <p:cNvSpPr/>
          <p:nvPr/>
        </p:nvSpPr>
        <p:spPr>
          <a:xfrm>
            <a:off x="6224254" y="2530865"/>
            <a:ext cx="2189169" cy="1796270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000" dirty="0">
                <a:solidFill>
                  <a:srgbClr val="10FBFE"/>
                </a:solidFill>
                <a:latin typeface="+mn-ea"/>
                <a:cs typeface="+mn-ea"/>
                <a:sym typeface="+mn-lt"/>
              </a:rPr>
              <a:t>1YB</a:t>
            </a:r>
            <a:r>
              <a:rPr lang="zh-CN" altLang="en-US" sz="2000" dirty="0">
                <a:solidFill>
                  <a:srgbClr val="10FBFE"/>
                </a:solidFill>
                <a:latin typeface="+mn-ea"/>
                <a:cs typeface="+mn-ea"/>
                <a:sym typeface="+mn-lt"/>
              </a:rPr>
              <a:t>相当于</a:t>
            </a:r>
            <a:r>
              <a:rPr lang="en-US" altLang="zh-CN" sz="2000" dirty="0">
                <a:solidFill>
                  <a:srgbClr val="10FBFE"/>
                </a:solidFill>
                <a:latin typeface="+mn-ea"/>
                <a:cs typeface="+mn-ea"/>
                <a:sym typeface="+mn-lt"/>
              </a:rPr>
              <a:t>7000</a:t>
            </a:r>
            <a:r>
              <a:rPr lang="zh-CN" altLang="en-US" sz="2000" dirty="0">
                <a:solidFill>
                  <a:srgbClr val="10FBFE"/>
                </a:solidFill>
                <a:latin typeface="+mn-ea"/>
                <a:cs typeface="+mn-ea"/>
                <a:sym typeface="+mn-lt"/>
              </a:rPr>
              <a:t>位人类体内的微细胞总和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2DAD9E56-ACA0-4853-B2B0-B9965BD7D29C}"/>
              </a:ext>
            </a:extLst>
          </p:cNvPr>
          <p:cNvSpPr/>
          <p:nvPr/>
        </p:nvSpPr>
        <p:spPr>
          <a:xfrm>
            <a:off x="6844593" y="1954363"/>
            <a:ext cx="9701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46F4F6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+mn-ea"/>
                <a:sym typeface="+mn-lt"/>
              </a:rPr>
              <a:t>1YB</a:t>
            </a:r>
            <a:endParaRPr lang="zh-CN" altLang="en-US" sz="3200" dirty="0">
              <a:solidFill>
                <a:srgbClr val="46F4F6"/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sp>
        <p:nvSpPr>
          <p:cNvPr id="14" name="矩形: 圆角 13">
            <a:extLst>
              <a:ext uri="{FF2B5EF4-FFF2-40B4-BE49-F238E27FC236}">
                <a16:creationId xmlns="" xmlns:a16="http://schemas.microsoft.com/office/drawing/2014/main" id="{1F7D1BCE-5373-4D59-A090-6C9DE3727558}"/>
              </a:ext>
            </a:extLst>
          </p:cNvPr>
          <p:cNvSpPr/>
          <p:nvPr/>
        </p:nvSpPr>
        <p:spPr>
          <a:xfrm>
            <a:off x="8750902" y="2530865"/>
            <a:ext cx="2108200" cy="1796270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000" dirty="0">
                <a:solidFill>
                  <a:srgbClr val="10FBFE"/>
                </a:solidFill>
                <a:latin typeface="+mn-ea"/>
                <a:cs typeface="+mn-ea"/>
                <a:sym typeface="+mn-lt"/>
              </a:rPr>
              <a:t>1ZB</a:t>
            </a:r>
            <a:r>
              <a:rPr lang="zh-CN" altLang="en-US" sz="2000" dirty="0">
                <a:solidFill>
                  <a:srgbClr val="10FBFE"/>
                </a:solidFill>
                <a:latin typeface="+mn-ea"/>
                <a:cs typeface="+mn-ea"/>
                <a:sym typeface="+mn-lt"/>
              </a:rPr>
              <a:t>如同全世界海滩上的沙子数量总和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9CE27D10-D205-4E87-925F-86A627D7D40A}"/>
              </a:ext>
            </a:extLst>
          </p:cNvPr>
          <p:cNvSpPr/>
          <p:nvPr/>
        </p:nvSpPr>
        <p:spPr>
          <a:xfrm>
            <a:off x="9303903" y="1954363"/>
            <a:ext cx="9701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46F4F6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+mn-ea"/>
                <a:sym typeface="+mn-lt"/>
              </a:rPr>
              <a:t>1ZB</a:t>
            </a:r>
            <a:endParaRPr lang="zh-CN" altLang="en-US" sz="3200" dirty="0">
              <a:solidFill>
                <a:srgbClr val="46F4F6"/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21909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0"/>
    </mc:Choice>
    <mc:Fallback xmlns="">
      <p:transition spd="slow" advTm="600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2" fill="hold" grpId="0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17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18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5" presetID="2" presetClass="entr" presetSubtype="2" fill="hold" grpId="0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27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28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5" presetID="2" presetClass="entr" presetSubtype="2" fill="hold" grpId="0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3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3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4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45" presetID="2" presetClass="entr" presetSubtype="2" fill="hold" grpId="0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47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48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2" grpId="0"/>
          <p:bldP spid="9" grpId="0"/>
          <p:bldP spid="10" grpId="0" animBg="1"/>
          <p:bldP spid="11" grpId="0"/>
          <p:bldP spid="12" grpId="0" animBg="1"/>
          <p:bldP spid="13" grpId="0"/>
          <p:bldP spid="14" grpId="0" animBg="1"/>
          <p:bldP spid="1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4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4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2" grpId="0"/>
          <p:bldP spid="9" grpId="0"/>
          <p:bldP spid="10" grpId="0" animBg="1"/>
          <p:bldP spid="11" grpId="0"/>
          <p:bldP spid="12" grpId="0" animBg="1"/>
          <p:bldP spid="13" grpId="0"/>
          <p:bldP spid="14" grpId="0" animBg="1"/>
          <p:bldP spid="15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="" xmlns:a16="http://schemas.microsoft.com/office/drawing/2014/main" id="{255E2B1A-BF5C-40B8-BABA-B980D5E3C5AB}"/>
              </a:ext>
            </a:extLst>
          </p:cNvPr>
          <p:cNvSpPr/>
          <p:nvPr/>
        </p:nvSpPr>
        <p:spPr>
          <a:xfrm>
            <a:off x="4061014" y="128391"/>
            <a:ext cx="4031873" cy="8481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4400" spc="600" dirty="0">
                <a:solidFill>
                  <a:schemeClr val="bg1"/>
                </a:solidFill>
                <a:effectLst>
                  <a:glow rad="101600">
                    <a:schemeClr val="bg1">
                      <a:alpha val="36000"/>
                    </a:schemeClr>
                  </a:glow>
                </a:effectLst>
                <a:latin typeface="思源黑体 CN Heavy" panose="020B0A00000000000000" pitchFamily="34" charset="-122"/>
                <a:ea typeface="思源黑体 CN Heavy" panose="020B0A00000000000000" pitchFamily="34" charset="-122"/>
                <a:cs typeface="+mn-ea"/>
                <a:sym typeface="+mn-lt"/>
              </a:rPr>
              <a:t>大数据是什么</a:t>
            </a:r>
            <a:endParaRPr lang="en-US" altLang="zh-CN" sz="4400" spc="600" dirty="0">
              <a:solidFill>
                <a:schemeClr val="bg1"/>
              </a:solidFill>
              <a:effectLst>
                <a:glow rad="101600">
                  <a:schemeClr val="bg1">
                    <a:alpha val="36000"/>
                  </a:schemeClr>
                </a:glow>
              </a:effectLst>
              <a:latin typeface="思源黑体 CN Heavy" panose="020B0A00000000000000" pitchFamily="34" charset="-122"/>
              <a:ea typeface="思源黑体 CN Heavy" panose="020B0A00000000000000" pitchFamily="34" charset="-122"/>
              <a:cs typeface="+mn-ea"/>
              <a:sym typeface="+mn-lt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="" xmlns:a16="http://schemas.microsoft.com/office/drawing/2014/main" id="{049284F7-B9F7-498D-9B38-0289A9CDB4EC}"/>
              </a:ext>
            </a:extLst>
          </p:cNvPr>
          <p:cNvSpPr/>
          <p:nvPr/>
        </p:nvSpPr>
        <p:spPr>
          <a:xfrm>
            <a:off x="4305637" y="5606534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大数据带来的变革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44C3BE01-8A52-46E0-B3ED-A5097BE62128}"/>
              </a:ext>
            </a:extLst>
          </p:cNvPr>
          <p:cNvGrpSpPr/>
          <p:nvPr/>
        </p:nvGrpSpPr>
        <p:grpSpPr>
          <a:xfrm>
            <a:off x="2141220" y="1837690"/>
            <a:ext cx="1850390" cy="1833880"/>
            <a:chOff x="3372" y="2894"/>
            <a:chExt cx="2914" cy="2888"/>
          </a:xfrm>
        </p:grpSpPr>
        <p:grpSp>
          <p:nvGrpSpPr>
            <p:cNvPr id="6" name="组合 5">
              <a:extLst>
                <a:ext uri="{FF2B5EF4-FFF2-40B4-BE49-F238E27FC236}">
                  <a16:creationId xmlns="" xmlns:a16="http://schemas.microsoft.com/office/drawing/2014/main" id="{D71E9150-D74E-456B-BF71-23433CE7AD78}"/>
                </a:ext>
              </a:extLst>
            </p:cNvPr>
            <p:cNvGrpSpPr/>
            <p:nvPr/>
          </p:nvGrpSpPr>
          <p:grpSpPr>
            <a:xfrm>
              <a:off x="3372" y="2894"/>
              <a:ext cx="2914" cy="2888"/>
              <a:chOff x="4948" y="1836"/>
              <a:chExt cx="4938" cy="4893"/>
            </a:xfrm>
          </p:grpSpPr>
          <p:sp>
            <p:nvSpPr>
              <p:cNvPr id="8" name="弧形 7">
                <a:extLst>
                  <a:ext uri="{FF2B5EF4-FFF2-40B4-BE49-F238E27FC236}">
                    <a16:creationId xmlns="" xmlns:a16="http://schemas.microsoft.com/office/drawing/2014/main" id="{65B5EF14-25F0-4E2C-9F0D-0386AB71E63C}"/>
                  </a:ext>
                </a:extLst>
              </p:cNvPr>
              <p:cNvSpPr/>
              <p:nvPr/>
            </p:nvSpPr>
            <p:spPr>
              <a:xfrm>
                <a:off x="5219" y="2063"/>
                <a:ext cx="4040" cy="4040"/>
              </a:xfrm>
              <a:prstGeom prst="arc">
                <a:avLst>
                  <a:gd name="adj1" fmla="val 5242537"/>
                  <a:gd name="adj2" fmla="val 20088988"/>
                </a:avLst>
              </a:prstGeom>
              <a:noFill/>
              <a:ln w="12700">
                <a:solidFill>
                  <a:srgbClr val="10FBF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弧形 8">
                <a:extLst>
                  <a:ext uri="{FF2B5EF4-FFF2-40B4-BE49-F238E27FC236}">
                    <a16:creationId xmlns="" xmlns:a16="http://schemas.microsoft.com/office/drawing/2014/main" id="{5E601331-7787-4C5B-8764-67CD491E427D}"/>
                  </a:ext>
                </a:extLst>
              </p:cNvPr>
              <p:cNvSpPr/>
              <p:nvPr/>
            </p:nvSpPr>
            <p:spPr>
              <a:xfrm>
                <a:off x="5419" y="2263"/>
                <a:ext cx="4040" cy="4040"/>
              </a:xfrm>
              <a:prstGeom prst="arc">
                <a:avLst>
                  <a:gd name="adj1" fmla="val 19846732"/>
                  <a:gd name="adj2" fmla="val 5816273"/>
                </a:avLst>
              </a:prstGeom>
              <a:ln w="3175">
                <a:solidFill>
                  <a:srgbClr val="10FBFE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弧形 9">
                <a:extLst>
                  <a:ext uri="{FF2B5EF4-FFF2-40B4-BE49-F238E27FC236}">
                    <a16:creationId xmlns="" xmlns:a16="http://schemas.microsoft.com/office/drawing/2014/main" id="{532783C6-2239-4A0C-B910-11B2923A4B51}"/>
                  </a:ext>
                </a:extLst>
              </p:cNvPr>
              <p:cNvSpPr/>
              <p:nvPr/>
            </p:nvSpPr>
            <p:spPr>
              <a:xfrm flipH="1">
                <a:off x="4993" y="1836"/>
                <a:ext cx="4493" cy="4493"/>
              </a:xfrm>
              <a:prstGeom prst="arc">
                <a:avLst>
                  <a:gd name="adj1" fmla="val 16200000"/>
                  <a:gd name="adj2" fmla="val 32168"/>
                </a:avLst>
              </a:prstGeom>
              <a:noFill/>
              <a:ln>
                <a:solidFill>
                  <a:srgbClr val="10FBF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弧形 10">
                <a:extLst>
                  <a:ext uri="{FF2B5EF4-FFF2-40B4-BE49-F238E27FC236}">
                    <a16:creationId xmlns="" xmlns:a16="http://schemas.microsoft.com/office/drawing/2014/main" id="{86582C37-A7DE-411B-96CD-F437B822567B}"/>
                  </a:ext>
                </a:extLst>
              </p:cNvPr>
              <p:cNvSpPr/>
              <p:nvPr/>
            </p:nvSpPr>
            <p:spPr>
              <a:xfrm>
                <a:off x="5193" y="2036"/>
                <a:ext cx="4493" cy="4493"/>
              </a:xfrm>
              <a:prstGeom prst="arc">
                <a:avLst>
                  <a:gd name="adj1" fmla="val 18475225"/>
                  <a:gd name="adj2" fmla="val 7613812"/>
                </a:avLst>
              </a:prstGeom>
              <a:noFill/>
              <a:ln w="3175">
                <a:solidFill>
                  <a:srgbClr val="10FBFE">
                    <a:alpha val="36000"/>
                  </a:srgb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弧形 11">
                <a:extLst>
                  <a:ext uri="{FF2B5EF4-FFF2-40B4-BE49-F238E27FC236}">
                    <a16:creationId xmlns="" xmlns:a16="http://schemas.microsoft.com/office/drawing/2014/main" id="{9F74B008-3F15-401D-9D6D-32DFADC1542B}"/>
                  </a:ext>
                </a:extLst>
              </p:cNvPr>
              <p:cNvSpPr/>
              <p:nvPr/>
            </p:nvSpPr>
            <p:spPr>
              <a:xfrm>
                <a:off x="5393" y="2236"/>
                <a:ext cx="4493" cy="4493"/>
              </a:xfrm>
              <a:prstGeom prst="arc">
                <a:avLst>
                  <a:gd name="adj1" fmla="val 21274537"/>
                  <a:gd name="adj2" fmla="val 3359282"/>
                </a:avLst>
              </a:prstGeom>
              <a:ln w="9525">
                <a:solidFill>
                  <a:srgbClr val="10FBFE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椭圆 12">
                <a:extLst>
                  <a:ext uri="{FF2B5EF4-FFF2-40B4-BE49-F238E27FC236}">
                    <a16:creationId xmlns="" xmlns:a16="http://schemas.microsoft.com/office/drawing/2014/main" id="{30433643-758D-4391-BA4E-3DEC85A2C412}"/>
                  </a:ext>
                </a:extLst>
              </p:cNvPr>
              <p:cNvSpPr/>
              <p:nvPr/>
            </p:nvSpPr>
            <p:spPr>
              <a:xfrm>
                <a:off x="7268" y="6056"/>
                <a:ext cx="90" cy="90"/>
              </a:xfrm>
              <a:prstGeom prst="ellipse">
                <a:avLst/>
              </a:prstGeom>
              <a:solidFill>
                <a:srgbClr val="40E0C5"/>
              </a:solidFill>
              <a:ln>
                <a:solidFill>
                  <a:srgbClr val="10FBF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椭圆 13">
                <a:extLst>
                  <a:ext uri="{FF2B5EF4-FFF2-40B4-BE49-F238E27FC236}">
                    <a16:creationId xmlns="" xmlns:a16="http://schemas.microsoft.com/office/drawing/2014/main" id="{322CE3E4-5A5E-428F-A6B3-09CE293DCC7B}"/>
                  </a:ext>
                </a:extLst>
              </p:cNvPr>
              <p:cNvSpPr/>
              <p:nvPr/>
            </p:nvSpPr>
            <p:spPr>
              <a:xfrm>
                <a:off x="4948" y="4037"/>
                <a:ext cx="90" cy="90"/>
              </a:xfrm>
              <a:prstGeom prst="ellipse">
                <a:avLst/>
              </a:prstGeom>
              <a:solidFill>
                <a:srgbClr val="40E0C5"/>
              </a:solidFill>
              <a:ln>
                <a:solidFill>
                  <a:srgbClr val="10FBF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等腰三角形 14">
                <a:extLst>
                  <a:ext uri="{FF2B5EF4-FFF2-40B4-BE49-F238E27FC236}">
                    <a16:creationId xmlns="" xmlns:a16="http://schemas.microsoft.com/office/drawing/2014/main" id="{53BDB7FA-9E6E-4FD8-B591-FAACF01FEB7C}"/>
                  </a:ext>
                </a:extLst>
              </p:cNvPr>
              <p:cNvSpPr/>
              <p:nvPr/>
            </p:nvSpPr>
            <p:spPr>
              <a:xfrm>
                <a:off x="5744" y="2261"/>
                <a:ext cx="2990" cy="2709"/>
              </a:xfrm>
              <a:prstGeom prst="triangle">
                <a:avLst>
                  <a:gd name="adj" fmla="val 50216"/>
                </a:avLst>
              </a:prstGeom>
              <a:noFill/>
              <a:ln>
                <a:solidFill>
                  <a:srgbClr val="10FBFE">
                    <a:alpha val="5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等腰三角形 15">
                <a:extLst>
                  <a:ext uri="{FF2B5EF4-FFF2-40B4-BE49-F238E27FC236}">
                    <a16:creationId xmlns="" xmlns:a16="http://schemas.microsoft.com/office/drawing/2014/main" id="{5138DD51-00A5-47C7-8D92-D658E073E573}"/>
                  </a:ext>
                </a:extLst>
              </p:cNvPr>
              <p:cNvSpPr/>
              <p:nvPr/>
            </p:nvSpPr>
            <p:spPr>
              <a:xfrm flipV="1">
                <a:off x="5807" y="3157"/>
                <a:ext cx="2864" cy="2594"/>
              </a:xfrm>
              <a:prstGeom prst="triangle">
                <a:avLst>
                  <a:gd name="adj" fmla="val 50216"/>
                </a:avLst>
              </a:prstGeom>
              <a:solidFill>
                <a:srgbClr val="10FBFE">
                  <a:alpha val="4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" name="文本框 6">
              <a:extLst>
                <a:ext uri="{FF2B5EF4-FFF2-40B4-BE49-F238E27FC236}">
                  <a16:creationId xmlns="" xmlns:a16="http://schemas.microsoft.com/office/drawing/2014/main" id="{5BE106FE-A8AF-4A81-8AB5-DDAEA6CE1D29}"/>
                </a:ext>
              </a:extLst>
            </p:cNvPr>
            <p:cNvSpPr txBox="1"/>
            <p:nvPr/>
          </p:nvSpPr>
          <p:spPr>
            <a:xfrm>
              <a:off x="4269" y="3787"/>
              <a:ext cx="909" cy="110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1</a:t>
              </a: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FC8EF9B8-7318-440D-8A7D-4F00807A1644}"/>
              </a:ext>
            </a:extLst>
          </p:cNvPr>
          <p:cNvGrpSpPr/>
          <p:nvPr/>
        </p:nvGrpSpPr>
        <p:grpSpPr>
          <a:xfrm>
            <a:off x="5237480" y="1816100"/>
            <a:ext cx="1850390" cy="1833880"/>
            <a:chOff x="8248" y="2860"/>
            <a:chExt cx="2914" cy="2888"/>
          </a:xfrm>
        </p:grpSpPr>
        <p:grpSp>
          <p:nvGrpSpPr>
            <p:cNvPr id="18" name="组合 17">
              <a:extLst>
                <a:ext uri="{FF2B5EF4-FFF2-40B4-BE49-F238E27FC236}">
                  <a16:creationId xmlns="" xmlns:a16="http://schemas.microsoft.com/office/drawing/2014/main" id="{CAECA542-8C4B-42D5-92A4-F45AF42F6A61}"/>
                </a:ext>
              </a:extLst>
            </p:cNvPr>
            <p:cNvGrpSpPr/>
            <p:nvPr/>
          </p:nvGrpSpPr>
          <p:grpSpPr>
            <a:xfrm>
              <a:off x="8248" y="2860"/>
              <a:ext cx="2914" cy="2888"/>
              <a:chOff x="4948" y="1836"/>
              <a:chExt cx="4938" cy="4893"/>
            </a:xfrm>
          </p:grpSpPr>
          <p:sp>
            <p:nvSpPr>
              <p:cNvPr id="20" name="弧形 19">
                <a:extLst>
                  <a:ext uri="{FF2B5EF4-FFF2-40B4-BE49-F238E27FC236}">
                    <a16:creationId xmlns="" xmlns:a16="http://schemas.microsoft.com/office/drawing/2014/main" id="{4EE454C5-14D2-4985-8E1C-BF0B0E8B5AA5}"/>
                  </a:ext>
                </a:extLst>
              </p:cNvPr>
              <p:cNvSpPr/>
              <p:nvPr/>
            </p:nvSpPr>
            <p:spPr>
              <a:xfrm>
                <a:off x="5219" y="2063"/>
                <a:ext cx="4040" cy="4040"/>
              </a:xfrm>
              <a:prstGeom prst="arc">
                <a:avLst>
                  <a:gd name="adj1" fmla="val 5242537"/>
                  <a:gd name="adj2" fmla="val 20088988"/>
                </a:avLst>
              </a:prstGeom>
              <a:noFill/>
              <a:ln w="12700">
                <a:solidFill>
                  <a:srgbClr val="10FBF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弧形 20">
                <a:extLst>
                  <a:ext uri="{FF2B5EF4-FFF2-40B4-BE49-F238E27FC236}">
                    <a16:creationId xmlns="" xmlns:a16="http://schemas.microsoft.com/office/drawing/2014/main" id="{A5C4DE11-D107-47FA-AD68-FF73F72221E9}"/>
                  </a:ext>
                </a:extLst>
              </p:cNvPr>
              <p:cNvSpPr/>
              <p:nvPr/>
            </p:nvSpPr>
            <p:spPr>
              <a:xfrm>
                <a:off x="5419" y="2263"/>
                <a:ext cx="4040" cy="4040"/>
              </a:xfrm>
              <a:prstGeom prst="arc">
                <a:avLst>
                  <a:gd name="adj1" fmla="val 19846732"/>
                  <a:gd name="adj2" fmla="val 5816273"/>
                </a:avLst>
              </a:prstGeom>
              <a:ln w="3175">
                <a:solidFill>
                  <a:srgbClr val="10FBFE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弧形 21">
                <a:extLst>
                  <a:ext uri="{FF2B5EF4-FFF2-40B4-BE49-F238E27FC236}">
                    <a16:creationId xmlns="" xmlns:a16="http://schemas.microsoft.com/office/drawing/2014/main" id="{A4D999A0-4CCC-4F13-B8B8-FA3EC3465299}"/>
                  </a:ext>
                </a:extLst>
              </p:cNvPr>
              <p:cNvSpPr/>
              <p:nvPr/>
            </p:nvSpPr>
            <p:spPr>
              <a:xfrm flipH="1">
                <a:off x="4993" y="1836"/>
                <a:ext cx="4493" cy="4493"/>
              </a:xfrm>
              <a:prstGeom prst="arc">
                <a:avLst>
                  <a:gd name="adj1" fmla="val 16200000"/>
                  <a:gd name="adj2" fmla="val 32168"/>
                </a:avLst>
              </a:prstGeom>
              <a:noFill/>
              <a:ln>
                <a:solidFill>
                  <a:srgbClr val="10FBF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弧形 22">
                <a:extLst>
                  <a:ext uri="{FF2B5EF4-FFF2-40B4-BE49-F238E27FC236}">
                    <a16:creationId xmlns="" xmlns:a16="http://schemas.microsoft.com/office/drawing/2014/main" id="{DBC3E9DF-ECAD-48B4-90DB-F8AB11485FEE}"/>
                  </a:ext>
                </a:extLst>
              </p:cNvPr>
              <p:cNvSpPr/>
              <p:nvPr/>
            </p:nvSpPr>
            <p:spPr>
              <a:xfrm>
                <a:off x="5193" y="2036"/>
                <a:ext cx="4493" cy="4493"/>
              </a:xfrm>
              <a:prstGeom prst="arc">
                <a:avLst>
                  <a:gd name="adj1" fmla="val 18475225"/>
                  <a:gd name="adj2" fmla="val 7613812"/>
                </a:avLst>
              </a:prstGeom>
              <a:noFill/>
              <a:ln w="3175">
                <a:solidFill>
                  <a:srgbClr val="10FBFE">
                    <a:alpha val="36000"/>
                  </a:srgb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弧形 23">
                <a:extLst>
                  <a:ext uri="{FF2B5EF4-FFF2-40B4-BE49-F238E27FC236}">
                    <a16:creationId xmlns="" xmlns:a16="http://schemas.microsoft.com/office/drawing/2014/main" id="{38DC4DFC-5AE8-447D-B346-06903762881C}"/>
                  </a:ext>
                </a:extLst>
              </p:cNvPr>
              <p:cNvSpPr/>
              <p:nvPr/>
            </p:nvSpPr>
            <p:spPr>
              <a:xfrm>
                <a:off x="5393" y="2236"/>
                <a:ext cx="4493" cy="4493"/>
              </a:xfrm>
              <a:prstGeom prst="arc">
                <a:avLst>
                  <a:gd name="adj1" fmla="val 21274537"/>
                  <a:gd name="adj2" fmla="val 3359282"/>
                </a:avLst>
              </a:prstGeom>
              <a:ln w="9525">
                <a:solidFill>
                  <a:srgbClr val="10FBFE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椭圆 24">
                <a:extLst>
                  <a:ext uri="{FF2B5EF4-FFF2-40B4-BE49-F238E27FC236}">
                    <a16:creationId xmlns="" xmlns:a16="http://schemas.microsoft.com/office/drawing/2014/main" id="{769C49E0-33D2-4978-BEE4-462BEC914717}"/>
                  </a:ext>
                </a:extLst>
              </p:cNvPr>
              <p:cNvSpPr/>
              <p:nvPr/>
            </p:nvSpPr>
            <p:spPr>
              <a:xfrm>
                <a:off x="7268" y="6056"/>
                <a:ext cx="90" cy="90"/>
              </a:xfrm>
              <a:prstGeom prst="ellipse">
                <a:avLst/>
              </a:prstGeom>
              <a:solidFill>
                <a:srgbClr val="40E0C5"/>
              </a:solidFill>
              <a:ln>
                <a:solidFill>
                  <a:srgbClr val="10FBF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椭圆 25">
                <a:extLst>
                  <a:ext uri="{FF2B5EF4-FFF2-40B4-BE49-F238E27FC236}">
                    <a16:creationId xmlns="" xmlns:a16="http://schemas.microsoft.com/office/drawing/2014/main" id="{FCE679DE-6985-4943-AF48-2CC27C34030B}"/>
                  </a:ext>
                </a:extLst>
              </p:cNvPr>
              <p:cNvSpPr/>
              <p:nvPr/>
            </p:nvSpPr>
            <p:spPr>
              <a:xfrm>
                <a:off x="4948" y="4037"/>
                <a:ext cx="90" cy="90"/>
              </a:xfrm>
              <a:prstGeom prst="ellipse">
                <a:avLst/>
              </a:prstGeom>
              <a:solidFill>
                <a:srgbClr val="40E0C5"/>
              </a:solidFill>
              <a:ln>
                <a:solidFill>
                  <a:srgbClr val="10FBF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等腰三角形 26">
                <a:extLst>
                  <a:ext uri="{FF2B5EF4-FFF2-40B4-BE49-F238E27FC236}">
                    <a16:creationId xmlns="" xmlns:a16="http://schemas.microsoft.com/office/drawing/2014/main" id="{39F46D0C-FD4C-470B-A6AF-F17EFC542022}"/>
                  </a:ext>
                </a:extLst>
              </p:cNvPr>
              <p:cNvSpPr/>
              <p:nvPr/>
            </p:nvSpPr>
            <p:spPr>
              <a:xfrm>
                <a:off x="5744" y="2261"/>
                <a:ext cx="2990" cy="2709"/>
              </a:xfrm>
              <a:prstGeom prst="triangle">
                <a:avLst>
                  <a:gd name="adj" fmla="val 50216"/>
                </a:avLst>
              </a:prstGeom>
              <a:noFill/>
              <a:ln>
                <a:solidFill>
                  <a:srgbClr val="10FBFE">
                    <a:alpha val="5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等腰三角形 27">
                <a:extLst>
                  <a:ext uri="{FF2B5EF4-FFF2-40B4-BE49-F238E27FC236}">
                    <a16:creationId xmlns="" xmlns:a16="http://schemas.microsoft.com/office/drawing/2014/main" id="{960F3D0A-301C-4113-A335-2D84955E6BBC}"/>
                  </a:ext>
                </a:extLst>
              </p:cNvPr>
              <p:cNvSpPr/>
              <p:nvPr/>
            </p:nvSpPr>
            <p:spPr>
              <a:xfrm flipV="1">
                <a:off x="5807" y="3157"/>
                <a:ext cx="2864" cy="2594"/>
              </a:xfrm>
              <a:prstGeom prst="triangle">
                <a:avLst>
                  <a:gd name="adj" fmla="val 50216"/>
                </a:avLst>
              </a:prstGeom>
              <a:solidFill>
                <a:srgbClr val="10FBFE">
                  <a:alpha val="4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9" name="文本框 18">
              <a:extLst>
                <a:ext uri="{FF2B5EF4-FFF2-40B4-BE49-F238E27FC236}">
                  <a16:creationId xmlns="" xmlns:a16="http://schemas.microsoft.com/office/drawing/2014/main" id="{2D7478DC-78BD-491F-899D-C256C8443D79}"/>
                </a:ext>
              </a:extLst>
            </p:cNvPr>
            <p:cNvSpPr txBox="1"/>
            <p:nvPr/>
          </p:nvSpPr>
          <p:spPr>
            <a:xfrm>
              <a:off x="9189" y="3669"/>
              <a:ext cx="909" cy="110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2</a:t>
              </a: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="" xmlns:a16="http://schemas.microsoft.com/office/drawing/2014/main" id="{088C238D-3267-4C08-8F14-FB03BF4B1974}"/>
              </a:ext>
            </a:extLst>
          </p:cNvPr>
          <p:cNvGrpSpPr/>
          <p:nvPr/>
        </p:nvGrpSpPr>
        <p:grpSpPr>
          <a:xfrm>
            <a:off x="8338185" y="1826895"/>
            <a:ext cx="1850390" cy="1833880"/>
            <a:chOff x="13131" y="2877"/>
            <a:chExt cx="2914" cy="2888"/>
          </a:xfrm>
        </p:grpSpPr>
        <p:grpSp>
          <p:nvGrpSpPr>
            <p:cNvPr id="30" name="组合 29">
              <a:extLst>
                <a:ext uri="{FF2B5EF4-FFF2-40B4-BE49-F238E27FC236}">
                  <a16:creationId xmlns="" xmlns:a16="http://schemas.microsoft.com/office/drawing/2014/main" id="{510396DB-C26A-49D8-BC48-2FD2F1D2D8ED}"/>
                </a:ext>
              </a:extLst>
            </p:cNvPr>
            <p:cNvGrpSpPr/>
            <p:nvPr/>
          </p:nvGrpSpPr>
          <p:grpSpPr>
            <a:xfrm>
              <a:off x="13131" y="2877"/>
              <a:ext cx="2914" cy="2888"/>
              <a:chOff x="4948" y="1836"/>
              <a:chExt cx="4938" cy="4893"/>
            </a:xfrm>
          </p:grpSpPr>
          <p:sp>
            <p:nvSpPr>
              <p:cNvPr id="32" name="弧形 31">
                <a:extLst>
                  <a:ext uri="{FF2B5EF4-FFF2-40B4-BE49-F238E27FC236}">
                    <a16:creationId xmlns="" xmlns:a16="http://schemas.microsoft.com/office/drawing/2014/main" id="{C1766656-7002-4E8C-8264-AE2525DAF331}"/>
                  </a:ext>
                </a:extLst>
              </p:cNvPr>
              <p:cNvSpPr/>
              <p:nvPr/>
            </p:nvSpPr>
            <p:spPr>
              <a:xfrm>
                <a:off x="5219" y="2063"/>
                <a:ext cx="4040" cy="4040"/>
              </a:xfrm>
              <a:prstGeom prst="arc">
                <a:avLst>
                  <a:gd name="adj1" fmla="val 5242537"/>
                  <a:gd name="adj2" fmla="val 20088988"/>
                </a:avLst>
              </a:prstGeom>
              <a:noFill/>
              <a:ln w="12700">
                <a:solidFill>
                  <a:srgbClr val="10FBF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弧形 32">
                <a:extLst>
                  <a:ext uri="{FF2B5EF4-FFF2-40B4-BE49-F238E27FC236}">
                    <a16:creationId xmlns="" xmlns:a16="http://schemas.microsoft.com/office/drawing/2014/main" id="{E039B98F-315E-46F9-A5A8-757FF34E683A}"/>
                  </a:ext>
                </a:extLst>
              </p:cNvPr>
              <p:cNvSpPr/>
              <p:nvPr/>
            </p:nvSpPr>
            <p:spPr>
              <a:xfrm>
                <a:off x="5419" y="2263"/>
                <a:ext cx="4040" cy="4040"/>
              </a:xfrm>
              <a:prstGeom prst="arc">
                <a:avLst>
                  <a:gd name="adj1" fmla="val 19846732"/>
                  <a:gd name="adj2" fmla="val 5816273"/>
                </a:avLst>
              </a:prstGeom>
              <a:ln w="3175">
                <a:solidFill>
                  <a:srgbClr val="10FBFE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弧形 33">
                <a:extLst>
                  <a:ext uri="{FF2B5EF4-FFF2-40B4-BE49-F238E27FC236}">
                    <a16:creationId xmlns="" xmlns:a16="http://schemas.microsoft.com/office/drawing/2014/main" id="{0E4CB371-8AF5-4996-A22B-BEB98B6D97F2}"/>
                  </a:ext>
                </a:extLst>
              </p:cNvPr>
              <p:cNvSpPr/>
              <p:nvPr/>
            </p:nvSpPr>
            <p:spPr>
              <a:xfrm flipH="1">
                <a:off x="4993" y="1836"/>
                <a:ext cx="4493" cy="4493"/>
              </a:xfrm>
              <a:prstGeom prst="arc">
                <a:avLst>
                  <a:gd name="adj1" fmla="val 16200000"/>
                  <a:gd name="adj2" fmla="val 32168"/>
                </a:avLst>
              </a:prstGeom>
              <a:noFill/>
              <a:ln>
                <a:solidFill>
                  <a:srgbClr val="10FBF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弧形 34">
                <a:extLst>
                  <a:ext uri="{FF2B5EF4-FFF2-40B4-BE49-F238E27FC236}">
                    <a16:creationId xmlns="" xmlns:a16="http://schemas.microsoft.com/office/drawing/2014/main" id="{36B4B7E4-9499-40C7-8C8B-B6B8CF0CEB22}"/>
                  </a:ext>
                </a:extLst>
              </p:cNvPr>
              <p:cNvSpPr/>
              <p:nvPr/>
            </p:nvSpPr>
            <p:spPr>
              <a:xfrm>
                <a:off x="5193" y="2036"/>
                <a:ext cx="4493" cy="4493"/>
              </a:xfrm>
              <a:prstGeom prst="arc">
                <a:avLst>
                  <a:gd name="adj1" fmla="val 18475225"/>
                  <a:gd name="adj2" fmla="val 7613812"/>
                </a:avLst>
              </a:prstGeom>
              <a:noFill/>
              <a:ln w="3175">
                <a:solidFill>
                  <a:srgbClr val="10FBFE">
                    <a:alpha val="36000"/>
                  </a:srgb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弧形 35">
                <a:extLst>
                  <a:ext uri="{FF2B5EF4-FFF2-40B4-BE49-F238E27FC236}">
                    <a16:creationId xmlns="" xmlns:a16="http://schemas.microsoft.com/office/drawing/2014/main" id="{E8E6247A-B3F4-47F5-99BD-D8C644D14E4E}"/>
                  </a:ext>
                </a:extLst>
              </p:cNvPr>
              <p:cNvSpPr/>
              <p:nvPr/>
            </p:nvSpPr>
            <p:spPr>
              <a:xfrm>
                <a:off x="5393" y="2236"/>
                <a:ext cx="4493" cy="4493"/>
              </a:xfrm>
              <a:prstGeom prst="arc">
                <a:avLst>
                  <a:gd name="adj1" fmla="val 21274537"/>
                  <a:gd name="adj2" fmla="val 3359282"/>
                </a:avLst>
              </a:prstGeom>
              <a:ln w="9525">
                <a:solidFill>
                  <a:srgbClr val="10FBFE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椭圆 36">
                <a:extLst>
                  <a:ext uri="{FF2B5EF4-FFF2-40B4-BE49-F238E27FC236}">
                    <a16:creationId xmlns="" xmlns:a16="http://schemas.microsoft.com/office/drawing/2014/main" id="{E4DE17AC-74A3-48E6-9F50-A305ABB1841B}"/>
                  </a:ext>
                </a:extLst>
              </p:cNvPr>
              <p:cNvSpPr/>
              <p:nvPr/>
            </p:nvSpPr>
            <p:spPr>
              <a:xfrm>
                <a:off x="7268" y="6056"/>
                <a:ext cx="90" cy="90"/>
              </a:xfrm>
              <a:prstGeom prst="ellipse">
                <a:avLst/>
              </a:prstGeom>
              <a:solidFill>
                <a:srgbClr val="40E0C5"/>
              </a:solidFill>
              <a:ln>
                <a:solidFill>
                  <a:srgbClr val="10FBF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椭圆 37">
                <a:extLst>
                  <a:ext uri="{FF2B5EF4-FFF2-40B4-BE49-F238E27FC236}">
                    <a16:creationId xmlns="" xmlns:a16="http://schemas.microsoft.com/office/drawing/2014/main" id="{0456FEBA-5332-4EAD-ADFA-9144E9D9F5E9}"/>
                  </a:ext>
                </a:extLst>
              </p:cNvPr>
              <p:cNvSpPr/>
              <p:nvPr/>
            </p:nvSpPr>
            <p:spPr>
              <a:xfrm>
                <a:off x="4948" y="4037"/>
                <a:ext cx="90" cy="90"/>
              </a:xfrm>
              <a:prstGeom prst="ellipse">
                <a:avLst/>
              </a:prstGeom>
              <a:solidFill>
                <a:srgbClr val="40E0C5"/>
              </a:solidFill>
              <a:ln>
                <a:solidFill>
                  <a:srgbClr val="10FBF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等腰三角形 38">
                <a:extLst>
                  <a:ext uri="{FF2B5EF4-FFF2-40B4-BE49-F238E27FC236}">
                    <a16:creationId xmlns="" xmlns:a16="http://schemas.microsoft.com/office/drawing/2014/main" id="{73E8EF53-6E9D-4693-8904-3891FD392E94}"/>
                  </a:ext>
                </a:extLst>
              </p:cNvPr>
              <p:cNvSpPr/>
              <p:nvPr/>
            </p:nvSpPr>
            <p:spPr>
              <a:xfrm>
                <a:off x="5744" y="2261"/>
                <a:ext cx="2990" cy="2709"/>
              </a:xfrm>
              <a:prstGeom prst="triangle">
                <a:avLst>
                  <a:gd name="adj" fmla="val 50216"/>
                </a:avLst>
              </a:prstGeom>
              <a:noFill/>
              <a:ln>
                <a:solidFill>
                  <a:srgbClr val="10FBFE">
                    <a:alpha val="5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等腰三角形 39">
                <a:extLst>
                  <a:ext uri="{FF2B5EF4-FFF2-40B4-BE49-F238E27FC236}">
                    <a16:creationId xmlns="" xmlns:a16="http://schemas.microsoft.com/office/drawing/2014/main" id="{B40638E5-14B3-40E9-BDCE-EE5B157FECE9}"/>
                  </a:ext>
                </a:extLst>
              </p:cNvPr>
              <p:cNvSpPr/>
              <p:nvPr/>
            </p:nvSpPr>
            <p:spPr>
              <a:xfrm flipV="1">
                <a:off x="5807" y="3157"/>
                <a:ext cx="2864" cy="2594"/>
              </a:xfrm>
              <a:prstGeom prst="triangle">
                <a:avLst>
                  <a:gd name="adj" fmla="val 50216"/>
                </a:avLst>
              </a:prstGeom>
              <a:solidFill>
                <a:srgbClr val="10FBFE">
                  <a:alpha val="4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1" name="文本框 30">
              <a:extLst>
                <a:ext uri="{FF2B5EF4-FFF2-40B4-BE49-F238E27FC236}">
                  <a16:creationId xmlns="" xmlns:a16="http://schemas.microsoft.com/office/drawing/2014/main" id="{3B39190C-2E3C-4429-94D9-CB725968FDC9}"/>
                </a:ext>
              </a:extLst>
            </p:cNvPr>
            <p:cNvSpPr txBox="1"/>
            <p:nvPr/>
          </p:nvSpPr>
          <p:spPr>
            <a:xfrm>
              <a:off x="14029" y="3674"/>
              <a:ext cx="909" cy="110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3</a:t>
              </a:r>
            </a:p>
          </p:txBody>
        </p:sp>
      </p:grpSp>
      <p:sp>
        <p:nvSpPr>
          <p:cNvPr id="41" name="文本框 40">
            <a:extLst>
              <a:ext uri="{FF2B5EF4-FFF2-40B4-BE49-F238E27FC236}">
                <a16:creationId xmlns="" xmlns:a16="http://schemas.microsoft.com/office/drawing/2014/main" id="{3DD11D0B-69FE-4B99-9113-4FEA602A0AF2}"/>
              </a:ext>
            </a:extLst>
          </p:cNvPr>
          <p:cNvSpPr txBox="1"/>
          <p:nvPr/>
        </p:nvSpPr>
        <p:spPr>
          <a:xfrm>
            <a:off x="1890758" y="3678657"/>
            <a:ext cx="22396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rgbClr val="46F4F6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sym typeface="+mn-ea"/>
              </a:rPr>
              <a:t>更多</a:t>
            </a:r>
          </a:p>
        </p:txBody>
      </p:sp>
      <p:sp>
        <p:nvSpPr>
          <p:cNvPr id="42" name="矩形 41">
            <a:extLst>
              <a:ext uri="{FF2B5EF4-FFF2-40B4-BE49-F238E27FC236}">
                <a16:creationId xmlns="" xmlns:a16="http://schemas.microsoft.com/office/drawing/2014/main" id="{BBCAC243-553B-43E3-ABEF-5860D19F0899}"/>
              </a:ext>
            </a:extLst>
          </p:cNvPr>
          <p:cNvSpPr/>
          <p:nvPr/>
        </p:nvSpPr>
        <p:spPr>
          <a:xfrm>
            <a:off x="1539240" y="4232910"/>
            <a:ext cx="2920365" cy="8811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rgbClr val="46F4F6"/>
                </a:solidFill>
                <a:latin typeface="+mn-ea"/>
                <a:cs typeface="+mn-ea"/>
                <a:sym typeface="+mn-lt"/>
              </a:rPr>
              <a:t>不是随机样本</a:t>
            </a:r>
          </a:p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rgbClr val="46F4F6"/>
                </a:solidFill>
                <a:latin typeface="+mn-ea"/>
                <a:cs typeface="+mn-ea"/>
                <a:sym typeface="+mn-lt"/>
              </a:rPr>
              <a:t>而是全部数据</a:t>
            </a:r>
          </a:p>
        </p:txBody>
      </p:sp>
      <p:sp>
        <p:nvSpPr>
          <p:cNvPr id="43" name="文本框 42">
            <a:extLst>
              <a:ext uri="{FF2B5EF4-FFF2-40B4-BE49-F238E27FC236}">
                <a16:creationId xmlns="" xmlns:a16="http://schemas.microsoft.com/office/drawing/2014/main" id="{707842BB-FB32-4E2B-90E2-ED7F1569F425}"/>
              </a:ext>
            </a:extLst>
          </p:cNvPr>
          <p:cNvSpPr txBox="1"/>
          <p:nvPr/>
        </p:nvSpPr>
        <p:spPr>
          <a:xfrm>
            <a:off x="4987018" y="3678657"/>
            <a:ext cx="22396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rgbClr val="46F4F6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sym typeface="+mn-ea"/>
              </a:rPr>
              <a:t>更好</a:t>
            </a:r>
          </a:p>
        </p:txBody>
      </p:sp>
      <p:sp>
        <p:nvSpPr>
          <p:cNvPr id="44" name="矩形 43">
            <a:extLst>
              <a:ext uri="{FF2B5EF4-FFF2-40B4-BE49-F238E27FC236}">
                <a16:creationId xmlns="" xmlns:a16="http://schemas.microsoft.com/office/drawing/2014/main" id="{36DB1FC5-A038-4DE2-97A0-2DD3EFB1210C}"/>
              </a:ext>
            </a:extLst>
          </p:cNvPr>
          <p:cNvSpPr/>
          <p:nvPr/>
        </p:nvSpPr>
        <p:spPr>
          <a:xfrm>
            <a:off x="4635500" y="4232910"/>
            <a:ext cx="2920365" cy="8811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rgbClr val="46F4F6"/>
                </a:solidFill>
                <a:latin typeface="+mn-ea"/>
                <a:cs typeface="+mn-ea"/>
                <a:sym typeface="+mn-lt"/>
              </a:rPr>
              <a:t>不是因果关系</a:t>
            </a:r>
          </a:p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rgbClr val="46F4F6"/>
                </a:solidFill>
                <a:latin typeface="+mn-ea"/>
                <a:cs typeface="+mn-ea"/>
                <a:sym typeface="+mn-lt"/>
              </a:rPr>
              <a:t>而是相关关系</a:t>
            </a:r>
          </a:p>
        </p:txBody>
      </p:sp>
      <p:sp>
        <p:nvSpPr>
          <p:cNvPr id="45" name="文本框 44">
            <a:extLst>
              <a:ext uri="{FF2B5EF4-FFF2-40B4-BE49-F238E27FC236}">
                <a16:creationId xmlns="" xmlns:a16="http://schemas.microsoft.com/office/drawing/2014/main" id="{1F413804-D54C-43BD-A193-3B6C39E75A01}"/>
              </a:ext>
            </a:extLst>
          </p:cNvPr>
          <p:cNvSpPr txBox="1"/>
          <p:nvPr/>
        </p:nvSpPr>
        <p:spPr>
          <a:xfrm>
            <a:off x="8087723" y="3678657"/>
            <a:ext cx="22396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rgbClr val="46F4F6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sym typeface="+mn-ea"/>
              </a:rPr>
              <a:t>更杂</a:t>
            </a:r>
          </a:p>
        </p:txBody>
      </p:sp>
      <p:sp>
        <p:nvSpPr>
          <p:cNvPr id="46" name="矩形 45">
            <a:extLst>
              <a:ext uri="{FF2B5EF4-FFF2-40B4-BE49-F238E27FC236}">
                <a16:creationId xmlns="" xmlns:a16="http://schemas.microsoft.com/office/drawing/2014/main" id="{B05AAD60-C2A6-42B3-9C00-DF03F8E457BD}"/>
              </a:ext>
            </a:extLst>
          </p:cNvPr>
          <p:cNvSpPr/>
          <p:nvPr/>
        </p:nvSpPr>
        <p:spPr>
          <a:xfrm>
            <a:off x="7736205" y="4232910"/>
            <a:ext cx="2920365" cy="8811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rgbClr val="46F4F6"/>
                </a:solidFill>
                <a:latin typeface="+mn-ea"/>
                <a:cs typeface="+mn-ea"/>
                <a:sym typeface="+mn-lt"/>
              </a:rPr>
              <a:t>不是精确性</a:t>
            </a:r>
          </a:p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rgbClr val="46F4F6"/>
                </a:solidFill>
                <a:latin typeface="+mn-ea"/>
                <a:cs typeface="+mn-ea"/>
                <a:sym typeface="+mn-lt"/>
              </a:rPr>
              <a:t>而是混杂性</a:t>
            </a:r>
          </a:p>
        </p:txBody>
      </p:sp>
    </p:spTree>
    <p:extLst>
      <p:ext uri="{BB962C8B-B14F-4D97-AF65-F5344CB8AC3E}">
        <p14:creationId xmlns:p14="http://schemas.microsoft.com/office/powerpoint/2010/main" val="2366835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00"/>
    </mc:Choice>
    <mc:Fallback xmlns="">
      <p:transition spd="slow" advTm="5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1" grpId="0"/>
      <p:bldP spid="42" grpId="0"/>
      <p:bldP spid="43" grpId="0"/>
      <p:bldP spid="44" grpId="0"/>
      <p:bldP spid="45" grpId="0"/>
      <p:bldP spid="4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CF2958A2-E1A9-4F5F-8EF3-335FD80481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8790" y="18143"/>
            <a:ext cx="3523210" cy="68580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C9214648-4513-4C4C-AFE9-18CDD1F3DA3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3523210" cy="685800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8BE7C609-E786-4D16-9235-21C143080F88}"/>
              </a:ext>
            </a:extLst>
          </p:cNvPr>
          <p:cNvSpPr txBox="1"/>
          <p:nvPr/>
        </p:nvSpPr>
        <p:spPr>
          <a:xfrm>
            <a:off x="1020763" y="2837551"/>
            <a:ext cx="101504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0" dirty="0">
                <a:solidFill>
                  <a:srgbClr val="46F4F6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特征</a:t>
            </a:r>
            <a:r>
              <a:rPr lang="zh-CN" altLang="en-US" sz="8000" dirty="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和</a:t>
            </a:r>
            <a:r>
              <a:rPr lang="zh-CN" altLang="en-US" sz="8000" dirty="0">
                <a:solidFill>
                  <a:srgbClr val="46F4F6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结构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294EF10D-2E06-4F1A-A5E5-FC2097CAAA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4380" y="1322068"/>
            <a:ext cx="758400" cy="1043473"/>
          </a:xfrm>
          <a:prstGeom prst="rect">
            <a:avLst/>
          </a:prstGeom>
        </p:spPr>
      </p:pic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B5EFB549-8D5D-4856-9A03-B2FA6F88A1EF}"/>
              </a:ext>
            </a:extLst>
          </p:cNvPr>
          <p:cNvGrpSpPr/>
          <p:nvPr/>
        </p:nvGrpSpPr>
        <p:grpSpPr>
          <a:xfrm>
            <a:off x="3236481" y="4333682"/>
            <a:ext cx="5719038" cy="711037"/>
            <a:chOff x="3236481" y="4333682"/>
            <a:chExt cx="5719038" cy="711037"/>
          </a:xfrm>
        </p:grpSpPr>
        <p:pic>
          <p:nvPicPr>
            <p:cNvPr id="11" name="图片 10">
              <a:extLst>
                <a:ext uri="{FF2B5EF4-FFF2-40B4-BE49-F238E27FC236}">
                  <a16:creationId xmlns="" xmlns:a16="http://schemas.microsoft.com/office/drawing/2014/main" id="{ECBFFBF0-5020-415C-9FAF-7F724E3C2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6481" y="4333682"/>
              <a:ext cx="5719038" cy="711037"/>
            </a:xfrm>
            <a:prstGeom prst="rect">
              <a:avLst/>
            </a:prstGeom>
          </p:spPr>
        </p:pic>
        <p:sp>
          <p:nvSpPr>
            <p:cNvPr id="13" name="矩形 12">
              <a:extLst>
                <a:ext uri="{FF2B5EF4-FFF2-40B4-BE49-F238E27FC236}">
                  <a16:creationId xmlns="" xmlns:a16="http://schemas.microsoft.com/office/drawing/2014/main" id="{5568693D-387D-47AB-B02A-29C436A0CE38}"/>
                </a:ext>
              </a:extLst>
            </p:cNvPr>
            <p:cNvSpPr/>
            <p:nvPr/>
          </p:nvSpPr>
          <p:spPr>
            <a:xfrm>
              <a:off x="4019550" y="4406597"/>
              <a:ext cx="415290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</a:rPr>
                <a:t>Features And Structures</a:t>
              </a:r>
              <a:endParaRPr lang="zh-CN" altLang="en-US" sz="32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BA6C4B11-7CB1-418C-8D1B-CFEE5856F3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56573" y="1273984"/>
            <a:ext cx="706141" cy="1043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327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00"/>
    </mc:Choice>
    <mc:Fallback xmlns="">
      <p:transition spd="slow" advTm="320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6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52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22" presetID="50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52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22" presetID="50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="" xmlns:a16="http://schemas.microsoft.com/office/drawing/2014/main" id="{255E2B1A-BF5C-40B8-BABA-B980D5E3C5AB}"/>
              </a:ext>
            </a:extLst>
          </p:cNvPr>
          <p:cNvSpPr/>
          <p:nvPr/>
        </p:nvSpPr>
        <p:spPr>
          <a:xfrm>
            <a:off x="3349094" y="128391"/>
            <a:ext cx="5493812" cy="779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4000" spc="600" dirty="0">
                <a:solidFill>
                  <a:schemeClr val="bg1"/>
                </a:solidFill>
                <a:effectLst>
                  <a:glow rad="101600">
                    <a:schemeClr val="bg1">
                      <a:alpha val="36000"/>
                    </a:schemeClr>
                  </a:glow>
                </a:effectLst>
                <a:latin typeface="思源黑体 CN Heavy" panose="020B0A00000000000000" pitchFamily="34" charset="-122"/>
                <a:ea typeface="思源黑体 CN Heavy" panose="020B0A00000000000000" pitchFamily="34" charset="-122"/>
                <a:cs typeface="+mn-ea"/>
                <a:sym typeface="+mn-lt"/>
              </a:rPr>
              <a:t>大数据的特征和结构</a:t>
            </a:r>
          </a:p>
        </p:txBody>
      </p:sp>
      <p:sp>
        <p:nvSpPr>
          <p:cNvPr id="3" name="矩形 2">
            <a:extLst>
              <a:ext uri="{FF2B5EF4-FFF2-40B4-BE49-F238E27FC236}">
                <a16:creationId xmlns="" xmlns:a16="http://schemas.microsoft.com/office/drawing/2014/main" id="{049284F7-B9F7-498D-9B38-0289A9CDB4EC}"/>
              </a:ext>
            </a:extLst>
          </p:cNvPr>
          <p:cNvSpPr/>
          <p:nvPr/>
        </p:nvSpPr>
        <p:spPr>
          <a:xfrm>
            <a:off x="4157008" y="5716277"/>
            <a:ext cx="387798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6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大数据带来的变革</a:t>
            </a:r>
          </a:p>
        </p:txBody>
      </p:sp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77217324-33D3-4465-999C-543536FEBCCF}"/>
              </a:ext>
            </a:extLst>
          </p:cNvPr>
          <p:cNvGrpSpPr/>
          <p:nvPr/>
        </p:nvGrpSpPr>
        <p:grpSpPr>
          <a:xfrm>
            <a:off x="4281049" y="1857828"/>
            <a:ext cx="3811838" cy="3534773"/>
            <a:chOff x="4281049" y="1857828"/>
            <a:chExt cx="3811838" cy="3534773"/>
          </a:xfrm>
        </p:grpSpPr>
        <p:sp>
          <p:nvSpPr>
            <p:cNvPr id="6" name="任意多边形 16">
              <a:extLst>
                <a:ext uri="{FF2B5EF4-FFF2-40B4-BE49-F238E27FC236}">
                  <a16:creationId xmlns="" xmlns:a16="http://schemas.microsoft.com/office/drawing/2014/main" id="{2A933A9A-B433-459C-A7ED-68B327E3DDE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796417">
              <a:off x="4954298" y="1691061"/>
              <a:ext cx="1270613" cy="1604148"/>
            </a:xfrm>
            <a:custGeom>
              <a:avLst/>
              <a:gdLst>
                <a:gd name="T0" fmla="*/ 85965 w 1997680"/>
                <a:gd name="T1" fmla="*/ 471208 h 2524712"/>
                <a:gd name="T2" fmla="*/ 531923 w 1997680"/>
                <a:gd name="T3" fmla="*/ 0 h 2524712"/>
                <a:gd name="T4" fmla="*/ 732573 w 1997680"/>
                <a:gd name="T5" fmla="*/ 189500 h 2524712"/>
                <a:gd name="T6" fmla="*/ 947302 w 1997680"/>
                <a:gd name="T7" fmla="*/ 392298 h 2524712"/>
                <a:gd name="T8" fmla="*/ 1143000 w 1997680"/>
                <a:gd name="T9" fmla="*/ 577122 h 2524712"/>
                <a:gd name="T10" fmla="*/ 966969 w 1997680"/>
                <a:gd name="T11" fmla="*/ 763120 h 2524712"/>
                <a:gd name="T12" fmla="*/ 967995 w 1997680"/>
                <a:gd name="T13" fmla="*/ 764089 h 2524712"/>
                <a:gd name="T14" fmla="*/ 953499 w 1997680"/>
                <a:gd name="T15" fmla="*/ 782868 h 2524712"/>
                <a:gd name="T16" fmla="*/ 933465 w 1997680"/>
                <a:gd name="T17" fmla="*/ 934834 h 2524712"/>
                <a:gd name="T18" fmla="*/ 934391 w 1997680"/>
                <a:gd name="T19" fmla="*/ 937169 h 2524712"/>
                <a:gd name="T20" fmla="*/ 933999 w 1997680"/>
                <a:gd name="T21" fmla="*/ 937289 h 2524712"/>
                <a:gd name="T22" fmla="*/ 1013097 w 1997680"/>
                <a:gd name="T23" fmla="*/ 1196770 h 2524712"/>
                <a:gd name="T24" fmla="*/ 203517 w 1997680"/>
                <a:gd name="T25" fmla="*/ 1443037 h 2524712"/>
                <a:gd name="T26" fmla="*/ 17510 w 1997680"/>
                <a:gd name="T27" fmla="*/ 832834 h 2524712"/>
                <a:gd name="T28" fmla="*/ 18324 w 1997680"/>
                <a:gd name="T29" fmla="*/ 832586 h 2524712"/>
                <a:gd name="T30" fmla="*/ 16402 w 1997680"/>
                <a:gd name="T31" fmla="*/ 827736 h 2524712"/>
                <a:gd name="T32" fmla="*/ 57997 w 1997680"/>
                <a:gd name="T33" fmla="*/ 512210 h 2524712"/>
                <a:gd name="T34" fmla="*/ 88095 w 1997680"/>
                <a:gd name="T35" fmla="*/ 473220 h 252471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997680"/>
                <a:gd name="T55" fmla="*/ 0 h 2524712"/>
                <a:gd name="T56" fmla="*/ 1997680 w 1997680"/>
                <a:gd name="T57" fmla="*/ 2524712 h 2524712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997680" h="2524712">
                  <a:moveTo>
                    <a:pt x="150246" y="824418"/>
                  </a:moveTo>
                  <a:lnTo>
                    <a:pt x="929670" y="0"/>
                  </a:lnTo>
                  <a:lnTo>
                    <a:pt x="1280355" y="331546"/>
                  </a:lnTo>
                  <a:lnTo>
                    <a:pt x="1655649" y="686358"/>
                  </a:lnTo>
                  <a:lnTo>
                    <a:pt x="1997680" y="1009723"/>
                  </a:lnTo>
                  <a:lnTo>
                    <a:pt x="1690021" y="1335142"/>
                  </a:lnTo>
                  <a:lnTo>
                    <a:pt x="1691814" y="1336837"/>
                  </a:lnTo>
                  <a:lnTo>
                    <a:pt x="1666479" y="1369692"/>
                  </a:lnTo>
                  <a:cubicBezTo>
                    <a:pt x="1616466" y="1450265"/>
                    <a:pt x="1605036" y="1547518"/>
                    <a:pt x="1631465" y="1635569"/>
                  </a:cubicBezTo>
                  <a:lnTo>
                    <a:pt x="1633083" y="1639655"/>
                  </a:lnTo>
                  <a:lnTo>
                    <a:pt x="1632398" y="1639864"/>
                  </a:lnTo>
                  <a:lnTo>
                    <a:pt x="1770641" y="2093848"/>
                  </a:lnTo>
                  <a:lnTo>
                    <a:pt x="355698" y="2524712"/>
                  </a:lnTo>
                  <a:lnTo>
                    <a:pt x="30604" y="1457111"/>
                  </a:lnTo>
                  <a:lnTo>
                    <a:pt x="32026" y="1456678"/>
                  </a:lnTo>
                  <a:lnTo>
                    <a:pt x="28667" y="1448193"/>
                  </a:lnTo>
                  <a:cubicBezTo>
                    <a:pt x="-26207" y="1265374"/>
                    <a:pt x="-2477" y="1063448"/>
                    <a:pt x="101365" y="896153"/>
                  </a:cubicBezTo>
                  <a:lnTo>
                    <a:pt x="153968" y="827937"/>
                  </a:lnTo>
                  <a:lnTo>
                    <a:pt x="150246" y="824418"/>
                  </a:lnTo>
                  <a:close/>
                </a:path>
              </a:pathLst>
            </a:custGeom>
            <a:solidFill>
              <a:srgbClr val="10FBFE">
                <a:alpha val="6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7" name="任意多边形 17">
              <a:extLst>
                <a:ext uri="{FF2B5EF4-FFF2-40B4-BE49-F238E27FC236}">
                  <a16:creationId xmlns="" xmlns:a16="http://schemas.microsoft.com/office/drawing/2014/main" id="{5F100707-1DD9-4FC7-9B95-ADC7A1F089D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803583" flipH="1">
              <a:off x="6138438" y="1698120"/>
              <a:ext cx="1260024" cy="1604148"/>
            </a:xfrm>
            <a:custGeom>
              <a:avLst/>
              <a:gdLst>
                <a:gd name="T0" fmla="*/ 531440 w 1982833"/>
                <a:gd name="T1" fmla="*/ 0 h 2524712"/>
                <a:gd name="T2" fmla="*/ 85887 w 1982833"/>
                <a:gd name="T3" fmla="*/ 471208 h 2524712"/>
                <a:gd name="T4" fmla="*/ 88015 w 1982833"/>
                <a:gd name="T5" fmla="*/ 473220 h 2524712"/>
                <a:gd name="T6" fmla="*/ 57945 w 1982833"/>
                <a:gd name="T7" fmla="*/ 512210 h 2524712"/>
                <a:gd name="T8" fmla="*/ 16387 w 1982833"/>
                <a:gd name="T9" fmla="*/ 827736 h 2524712"/>
                <a:gd name="T10" fmla="*/ 18307 w 1982833"/>
                <a:gd name="T11" fmla="*/ 832586 h 2524712"/>
                <a:gd name="T12" fmla="*/ 17495 w 1982833"/>
                <a:gd name="T13" fmla="*/ 832834 h 2524712"/>
                <a:gd name="T14" fmla="*/ 203333 w 1982833"/>
                <a:gd name="T15" fmla="*/ 1443037 h 2524712"/>
                <a:gd name="T16" fmla="*/ 971612 w 1982833"/>
                <a:gd name="T17" fmla="*/ 1209121 h 2524712"/>
                <a:gd name="T18" fmla="*/ 895708 w 1982833"/>
                <a:gd name="T19" fmla="*/ 959889 h 2524712"/>
                <a:gd name="T20" fmla="*/ 896099 w 1982833"/>
                <a:gd name="T21" fmla="*/ 959769 h 2524712"/>
                <a:gd name="T22" fmla="*/ 895174 w 1982833"/>
                <a:gd name="T23" fmla="*/ 957433 h 2524712"/>
                <a:gd name="T24" fmla="*/ 915189 w 1982833"/>
                <a:gd name="T25" fmla="*/ 805468 h 2524712"/>
                <a:gd name="T26" fmla="*/ 929672 w 1982833"/>
                <a:gd name="T27" fmla="*/ 786689 h 2524712"/>
                <a:gd name="T28" fmla="*/ 928647 w 1982833"/>
                <a:gd name="T29" fmla="*/ 785720 h 2524712"/>
                <a:gd name="T30" fmla="*/ 1133475 w 1982833"/>
                <a:gd name="T31" fmla="*/ 569099 h 2524712"/>
                <a:gd name="T32" fmla="*/ 946442 w 1982833"/>
                <a:gd name="T33" fmla="*/ 392298 h 2524712"/>
                <a:gd name="T34" fmla="*/ 731908 w 1982833"/>
                <a:gd name="T35" fmla="*/ 189500 h 252471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982833"/>
                <a:gd name="T55" fmla="*/ 0 h 2524712"/>
                <a:gd name="T56" fmla="*/ 1982833 w 1982833"/>
                <a:gd name="T57" fmla="*/ 2524712 h 2524712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982833" h="2524712">
                  <a:moveTo>
                    <a:pt x="929670" y="0"/>
                  </a:moveTo>
                  <a:lnTo>
                    <a:pt x="150246" y="824418"/>
                  </a:lnTo>
                  <a:lnTo>
                    <a:pt x="153968" y="827937"/>
                  </a:lnTo>
                  <a:lnTo>
                    <a:pt x="101365" y="896153"/>
                  </a:lnTo>
                  <a:cubicBezTo>
                    <a:pt x="-2477" y="1063448"/>
                    <a:pt x="-26207" y="1265374"/>
                    <a:pt x="28667" y="1448193"/>
                  </a:cubicBezTo>
                  <a:lnTo>
                    <a:pt x="32026" y="1456678"/>
                  </a:lnTo>
                  <a:lnTo>
                    <a:pt x="30604" y="1457111"/>
                  </a:lnTo>
                  <a:lnTo>
                    <a:pt x="355698" y="2524712"/>
                  </a:lnTo>
                  <a:lnTo>
                    <a:pt x="1699679" y="2115457"/>
                  </a:lnTo>
                  <a:lnTo>
                    <a:pt x="1566897" y="1679404"/>
                  </a:lnTo>
                  <a:lnTo>
                    <a:pt x="1567582" y="1679195"/>
                  </a:lnTo>
                  <a:lnTo>
                    <a:pt x="1565964" y="1675108"/>
                  </a:lnTo>
                  <a:cubicBezTo>
                    <a:pt x="1539535" y="1587058"/>
                    <a:pt x="1550964" y="1489806"/>
                    <a:pt x="1600977" y="1409232"/>
                  </a:cubicBezTo>
                  <a:lnTo>
                    <a:pt x="1626313" y="1376377"/>
                  </a:lnTo>
                  <a:lnTo>
                    <a:pt x="1624520" y="1374682"/>
                  </a:lnTo>
                  <a:lnTo>
                    <a:pt x="1982833" y="995685"/>
                  </a:lnTo>
                  <a:lnTo>
                    <a:pt x="1655649" y="686358"/>
                  </a:lnTo>
                  <a:lnTo>
                    <a:pt x="1280355" y="331546"/>
                  </a:lnTo>
                  <a:lnTo>
                    <a:pt x="929670" y="0"/>
                  </a:lnTo>
                  <a:close/>
                </a:path>
              </a:pathLst>
            </a:custGeom>
            <a:solidFill>
              <a:srgbClr val="10FBFE">
                <a:alpha val="2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8" name="任意多边形 18">
              <a:extLst>
                <a:ext uri="{FF2B5EF4-FFF2-40B4-BE49-F238E27FC236}">
                  <a16:creationId xmlns="" xmlns:a16="http://schemas.microsoft.com/office/drawing/2014/main" id="{14C4FC06-1022-4AC9-8F2C-1DB7B15BC72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788334" flipH="1" flipV="1">
              <a:off x="6838158" y="2886672"/>
              <a:ext cx="1254729" cy="1604149"/>
            </a:xfrm>
            <a:custGeom>
              <a:avLst/>
              <a:gdLst>
                <a:gd name="T0" fmla="*/ 203331 w 1974521"/>
                <a:gd name="T1" fmla="*/ 1443038 h 2524712"/>
                <a:gd name="T2" fmla="*/ 17494 w 1974521"/>
                <a:gd name="T3" fmla="*/ 832834 h 2524712"/>
                <a:gd name="T4" fmla="*/ 18307 w 1974521"/>
                <a:gd name="T5" fmla="*/ 832587 h 2524712"/>
                <a:gd name="T6" fmla="*/ 16387 w 1974521"/>
                <a:gd name="T7" fmla="*/ 827737 h 2524712"/>
                <a:gd name="T8" fmla="*/ 57944 w 1974521"/>
                <a:gd name="T9" fmla="*/ 512210 h 2524712"/>
                <a:gd name="T10" fmla="*/ 88014 w 1974521"/>
                <a:gd name="T11" fmla="*/ 473220 h 2524712"/>
                <a:gd name="T12" fmla="*/ 85886 w 1974521"/>
                <a:gd name="T13" fmla="*/ 471209 h 2524712"/>
                <a:gd name="T14" fmla="*/ 531435 w 1974521"/>
                <a:gd name="T15" fmla="*/ 0 h 2524712"/>
                <a:gd name="T16" fmla="*/ 731900 w 1974521"/>
                <a:gd name="T17" fmla="*/ 189500 h 2524712"/>
                <a:gd name="T18" fmla="*/ 946433 w 1974521"/>
                <a:gd name="T19" fmla="*/ 392298 h 2524712"/>
                <a:gd name="T20" fmla="*/ 1128712 w 1974521"/>
                <a:gd name="T21" fmla="*/ 564608 h 2524712"/>
                <a:gd name="T22" fmla="*/ 931863 w 1974521"/>
                <a:gd name="T23" fmla="*/ 772794 h 2524712"/>
                <a:gd name="T24" fmla="*/ 932888 w 1974521"/>
                <a:gd name="T25" fmla="*/ 773762 h 2524712"/>
                <a:gd name="T26" fmla="*/ 918405 w 1974521"/>
                <a:gd name="T27" fmla="*/ 792541 h 2524712"/>
                <a:gd name="T28" fmla="*/ 898390 w 1974521"/>
                <a:gd name="T29" fmla="*/ 944507 h 2524712"/>
                <a:gd name="T30" fmla="*/ 899315 w 1974521"/>
                <a:gd name="T31" fmla="*/ 946843 h 2524712"/>
                <a:gd name="T32" fmla="*/ 898923 w 1974521"/>
                <a:gd name="T33" fmla="*/ 946962 h 2524712"/>
                <a:gd name="T34" fmla="*/ 978156 w 1974521"/>
                <a:gd name="T35" fmla="*/ 1207126 h 252471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974521"/>
                <a:gd name="T55" fmla="*/ 0 h 2524712"/>
                <a:gd name="T56" fmla="*/ 1974521 w 1974521"/>
                <a:gd name="T57" fmla="*/ 2524712 h 2524712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974521" h="2524712">
                  <a:moveTo>
                    <a:pt x="355698" y="2524712"/>
                  </a:moveTo>
                  <a:lnTo>
                    <a:pt x="30604" y="1457111"/>
                  </a:lnTo>
                  <a:lnTo>
                    <a:pt x="32026" y="1456678"/>
                  </a:lnTo>
                  <a:lnTo>
                    <a:pt x="28667" y="1448193"/>
                  </a:lnTo>
                  <a:cubicBezTo>
                    <a:pt x="-26207" y="1265374"/>
                    <a:pt x="-2477" y="1063448"/>
                    <a:pt x="101365" y="896153"/>
                  </a:cubicBezTo>
                  <a:lnTo>
                    <a:pt x="153968" y="827937"/>
                  </a:lnTo>
                  <a:lnTo>
                    <a:pt x="150246" y="824418"/>
                  </a:lnTo>
                  <a:lnTo>
                    <a:pt x="929670" y="0"/>
                  </a:lnTo>
                  <a:lnTo>
                    <a:pt x="1280355" y="331546"/>
                  </a:lnTo>
                  <a:lnTo>
                    <a:pt x="1655649" y="686358"/>
                  </a:lnTo>
                  <a:lnTo>
                    <a:pt x="1974521" y="987827"/>
                  </a:lnTo>
                  <a:lnTo>
                    <a:pt x="1630161" y="1352065"/>
                  </a:lnTo>
                  <a:lnTo>
                    <a:pt x="1631954" y="1353760"/>
                  </a:lnTo>
                  <a:lnTo>
                    <a:pt x="1606619" y="1386615"/>
                  </a:lnTo>
                  <a:cubicBezTo>
                    <a:pt x="1556606" y="1467188"/>
                    <a:pt x="1545177" y="1564441"/>
                    <a:pt x="1571605" y="1652492"/>
                  </a:cubicBezTo>
                  <a:lnTo>
                    <a:pt x="1573223" y="1656578"/>
                  </a:lnTo>
                  <a:lnTo>
                    <a:pt x="1572538" y="1656786"/>
                  </a:lnTo>
                  <a:lnTo>
                    <a:pt x="1711144" y="2111965"/>
                  </a:lnTo>
                  <a:lnTo>
                    <a:pt x="355698" y="2524712"/>
                  </a:lnTo>
                  <a:close/>
                </a:path>
              </a:pathLst>
            </a:custGeom>
            <a:solidFill>
              <a:srgbClr val="10FBFE">
                <a:alpha val="4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9" name="任意多边形 19">
              <a:extLst>
                <a:ext uri="{FF2B5EF4-FFF2-40B4-BE49-F238E27FC236}">
                  <a16:creationId xmlns="" xmlns:a16="http://schemas.microsoft.com/office/drawing/2014/main" id="{13BAC906-1690-463E-9D55-47E9ACEF441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811666" flipV="1">
              <a:off x="4281049" y="2888437"/>
              <a:ext cx="1272378" cy="1604148"/>
            </a:xfrm>
            <a:custGeom>
              <a:avLst/>
              <a:gdLst>
                <a:gd name="T0" fmla="*/ 203178 w 2003794"/>
                <a:gd name="T1" fmla="*/ 1443037 h 2524712"/>
                <a:gd name="T2" fmla="*/ 999303 w 2003794"/>
                <a:gd name="T3" fmla="*/ 1200459 h 2524712"/>
                <a:gd name="T4" fmla="*/ 924048 w 2003794"/>
                <a:gd name="T5" fmla="*/ 953173 h 2524712"/>
                <a:gd name="T6" fmla="*/ 924440 w 2003794"/>
                <a:gd name="T7" fmla="*/ 953053 h 2524712"/>
                <a:gd name="T8" fmla="*/ 923515 w 2003794"/>
                <a:gd name="T9" fmla="*/ 950718 h 2524712"/>
                <a:gd name="T10" fmla="*/ 943515 w 2003794"/>
                <a:gd name="T11" fmla="*/ 798752 h 2524712"/>
                <a:gd name="T12" fmla="*/ 957987 w 2003794"/>
                <a:gd name="T13" fmla="*/ 779974 h 2524712"/>
                <a:gd name="T14" fmla="*/ 956963 w 2003794"/>
                <a:gd name="T15" fmla="*/ 779004 h 2524712"/>
                <a:gd name="T16" fmla="*/ 1144588 w 2003794"/>
                <a:gd name="T17" fmla="*/ 580425 h 2524712"/>
                <a:gd name="T18" fmla="*/ 945724 w 2003794"/>
                <a:gd name="T19" fmla="*/ 392298 h 2524712"/>
                <a:gd name="T20" fmla="*/ 731352 w 2003794"/>
                <a:gd name="T21" fmla="*/ 189500 h 2524712"/>
                <a:gd name="T22" fmla="*/ 531037 w 2003794"/>
                <a:gd name="T23" fmla="*/ 0 h 2524712"/>
                <a:gd name="T24" fmla="*/ 85822 w 2003794"/>
                <a:gd name="T25" fmla="*/ 471208 h 2524712"/>
                <a:gd name="T26" fmla="*/ 87948 w 2003794"/>
                <a:gd name="T27" fmla="*/ 473220 h 2524712"/>
                <a:gd name="T28" fmla="*/ 57901 w 2003794"/>
                <a:gd name="T29" fmla="*/ 512210 h 2524712"/>
                <a:gd name="T30" fmla="*/ 16375 w 2003794"/>
                <a:gd name="T31" fmla="*/ 827736 h 2524712"/>
                <a:gd name="T32" fmla="*/ 18294 w 2003794"/>
                <a:gd name="T33" fmla="*/ 832586 h 2524712"/>
                <a:gd name="T34" fmla="*/ 17481 w 2003794"/>
                <a:gd name="T35" fmla="*/ 832834 h 252471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003794"/>
                <a:gd name="T55" fmla="*/ 0 h 2524712"/>
                <a:gd name="T56" fmla="*/ 2003794 w 2003794"/>
                <a:gd name="T57" fmla="*/ 2524712 h 2524712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003794" h="2524712">
                  <a:moveTo>
                    <a:pt x="355698" y="2524712"/>
                  </a:moveTo>
                  <a:lnTo>
                    <a:pt x="1749448" y="2100302"/>
                  </a:lnTo>
                  <a:lnTo>
                    <a:pt x="1617702" y="1667654"/>
                  </a:lnTo>
                  <a:lnTo>
                    <a:pt x="1618387" y="1667445"/>
                  </a:lnTo>
                  <a:lnTo>
                    <a:pt x="1616769" y="1663359"/>
                  </a:lnTo>
                  <a:cubicBezTo>
                    <a:pt x="1590341" y="1575308"/>
                    <a:pt x="1601770" y="1478056"/>
                    <a:pt x="1651782" y="1397482"/>
                  </a:cubicBezTo>
                  <a:lnTo>
                    <a:pt x="1677117" y="1364628"/>
                  </a:lnTo>
                  <a:lnTo>
                    <a:pt x="1675325" y="1362932"/>
                  </a:lnTo>
                  <a:lnTo>
                    <a:pt x="2003794" y="1015502"/>
                  </a:lnTo>
                  <a:lnTo>
                    <a:pt x="1655649" y="686358"/>
                  </a:lnTo>
                  <a:lnTo>
                    <a:pt x="1280355" y="331546"/>
                  </a:lnTo>
                  <a:lnTo>
                    <a:pt x="929670" y="0"/>
                  </a:lnTo>
                  <a:lnTo>
                    <a:pt x="150246" y="824418"/>
                  </a:lnTo>
                  <a:lnTo>
                    <a:pt x="153968" y="827937"/>
                  </a:lnTo>
                  <a:lnTo>
                    <a:pt x="101365" y="896153"/>
                  </a:lnTo>
                  <a:cubicBezTo>
                    <a:pt x="-2477" y="1063448"/>
                    <a:pt x="-26207" y="1265374"/>
                    <a:pt x="28667" y="1448193"/>
                  </a:cubicBezTo>
                  <a:lnTo>
                    <a:pt x="32026" y="1456678"/>
                  </a:lnTo>
                  <a:lnTo>
                    <a:pt x="30604" y="1457111"/>
                  </a:lnTo>
                  <a:lnTo>
                    <a:pt x="355698" y="2524712"/>
                  </a:lnTo>
                  <a:close/>
                </a:path>
              </a:pathLst>
            </a:custGeom>
            <a:solidFill>
              <a:srgbClr val="10FBFE">
                <a:alpha val="4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0" name="任意多边形 20">
              <a:extLst>
                <a:ext uri="{FF2B5EF4-FFF2-40B4-BE49-F238E27FC236}">
                  <a16:creationId xmlns="" xmlns:a16="http://schemas.microsoft.com/office/drawing/2014/main" id="{D6158929-F3F0-48DC-AE53-52663CFC587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755030" flipV="1">
              <a:off x="4961357" y="3964044"/>
              <a:ext cx="1256495" cy="1600620"/>
            </a:xfrm>
            <a:custGeom>
              <a:avLst/>
              <a:gdLst>
                <a:gd name="T0" fmla="*/ 1007332 w 1424028"/>
                <a:gd name="T1" fmla="*/ 1195122 h 1814500"/>
                <a:gd name="T2" fmla="*/ 923615 w 1424028"/>
                <a:gd name="T3" fmla="*/ 920264 h 1814500"/>
                <a:gd name="T4" fmla="*/ 924006 w 1424028"/>
                <a:gd name="T5" fmla="*/ 920146 h 1814500"/>
                <a:gd name="T6" fmla="*/ 923081 w 1424028"/>
                <a:gd name="T7" fmla="*/ 917809 h 1814500"/>
                <a:gd name="T8" fmla="*/ 943103 w 1424028"/>
                <a:gd name="T9" fmla="*/ 765808 h 1814500"/>
                <a:gd name="T10" fmla="*/ 957591 w 1424028"/>
                <a:gd name="T11" fmla="*/ 747024 h 1814500"/>
                <a:gd name="T12" fmla="*/ 956566 w 1424028"/>
                <a:gd name="T13" fmla="*/ 746055 h 1814500"/>
                <a:gd name="T14" fmla="*/ 1130300 w 1424028"/>
                <a:gd name="T15" fmla="*/ 562339 h 1814500"/>
                <a:gd name="T16" fmla="*/ 946776 w 1424028"/>
                <a:gd name="T17" fmla="*/ 388876 h 1814500"/>
                <a:gd name="T18" fmla="*/ 780439 w 1424028"/>
                <a:gd name="T19" fmla="*/ 231657 h 1814500"/>
                <a:gd name="T20" fmla="*/ 528306 w 1424028"/>
                <a:gd name="T21" fmla="*/ 0 h 1814500"/>
                <a:gd name="T22" fmla="*/ 85918 w 1424028"/>
                <a:gd name="T23" fmla="*/ 467806 h 1814500"/>
                <a:gd name="T24" fmla="*/ 88046 w 1424028"/>
                <a:gd name="T25" fmla="*/ 469817 h 1814500"/>
                <a:gd name="T26" fmla="*/ 57965 w 1424028"/>
                <a:gd name="T27" fmla="*/ 508816 h 1814500"/>
                <a:gd name="T28" fmla="*/ 16393 w 1424028"/>
                <a:gd name="T29" fmla="*/ 824417 h 1814500"/>
                <a:gd name="T30" fmla="*/ 18314 w 1424028"/>
                <a:gd name="T31" fmla="*/ 829268 h 1814500"/>
                <a:gd name="T32" fmla="*/ 17501 w 1424028"/>
                <a:gd name="T33" fmla="*/ 829516 h 1814500"/>
                <a:gd name="T34" fmla="*/ 203405 w 1424028"/>
                <a:gd name="T35" fmla="*/ 1439863 h 181450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424028"/>
                <a:gd name="T55" fmla="*/ 0 h 1814500"/>
                <a:gd name="T56" fmla="*/ 1424028 w 1424028"/>
                <a:gd name="T57" fmla="*/ 1814500 h 1814500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424028" h="1814500">
                  <a:moveTo>
                    <a:pt x="1269105" y="1506080"/>
                  </a:moveTo>
                  <a:lnTo>
                    <a:pt x="1163632" y="1159707"/>
                  </a:lnTo>
                  <a:lnTo>
                    <a:pt x="1164125" y="1159558"/>
                  </a:lnTo>
                  <a:lnTo>
                    <a:pt x="1162960" y="1156613"/>
                  </a:lnTo>
                  <a:cubicBezTo>
                    <a:pt x="1143919" y="1093177"/>
                    <a:pt x="1152153" y="1023111"/>
                    <a:pt x="1188185" y="965063"/>
                  </a:cubicBezTo>
                  <a:lnTo>
                    <a:pt x="1206437" y="941392"/>
                  </a:lnTo>
                  <a:lnTo>
                    <a:pt x="1205146" y="940171"/>
                  </a:lnTo>
                  <a:lnTo>
                    <a:pt x="1424028" y="708654"/>
                  </a:lnTo>
                  <a:lnTo>
                    <a:pt x="1192812" y="490058"/>
                  </a:lnTo>
                  <a:lnTo>
                    <a:pt x="983249" y="291932"/>
                  </a:lnTo>
                  <a:lnTo>
                    <a:pt x="665595" y="0"/>
                  </a:lnTo>
                  <a:lnTo>
                    <a:pt x="108245" y="589524"/>
                  </a:lnTo>
                  <a:lnTo>
                    <a:pt x="110926" y="592059"/>
                  </a:lnTo>
                  <a:lnTo>
                    <a:pt x="73028" y="641205"/>
                  </a:lnTo>
                  <a:cubicBezTo>
                    <a:pt x="-1785" y="761733"/>
                    <a:pt x="-18881" y="907210"/>
                    <a:pt x="20653" y="1038922"/>
                  </a:cubicBezTo>
                  <a:lnTo>
                    <a:pt x="23073" y="1045035"/>
                  </a:lnTo>
                  <a:lnTo>
                    <a:pt x="22049" y="1045347"/>
                  </a:lnTo>
                  <a:lnTo>
                    <a:pt x="256263" y="1814500"/>
                  </a:lnTo>
                  <a:lnTo>
                    <a:pt x="1269105" y="1506080"/>
                  </a:lnTo>
                  <a:close/>
                </a:path>
              </a:pathLst>
            </a:custGeom>
            <a:solidFill>
              <a:srgbClr val="10FBFE">
                <a:alpha val="2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1" name="任意多边形 21">
              <a:extLst>
                <a:ext uri="{FF2B5EF4-FFF2-40B4-BE49-F238E27FC236}">
                  <a16:creationId xmlns="" xmlns:a16="http://schemas.microsoft.com/office/drawing/2014/main" id="{1E6F8720-A7E6-4CCA-805E-6A1354AB4C0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844970" flipH="1" flipV="1">
              <a:off x="6154321" y="3962280"/>
              <a:ext cx="1256495" cy="1604148"/>
            </a:xfrm>
            <a:custGeom>
              <a:avLst/>
              <a:gdLst>
                <a:gd name="T0" fmla="*/ 984607 w 1424033"/>
                <a:gd name="T1" fmla="*/ 1205269 h 1818928"/>
                <a:gd name="T2" fmla="*/ 203404 w 1424033"/>
                <a:gd name="T3" fmla="*/ 1443037 h 1818928"/>
                <a:gd name="T4" fmla="*/ 17501 w 1424033"/>
                <a:gd name="T5" fmla="*/ 832833 h 1818928"/>
                <a:gd name="T6" fmla="*/ 18314 w 1424033"/>
                <a:gd name="T7" fmla="*/ 832587 h 1818928"/>
                <a:gd name="T8" fmla="*/ 16393 w 1424033"/>
                <a:gd name="T9" fmla="*/ 827736 h 1818928"/>
                <a:gd name="T10" fmla="*/ 57965 w 1424033"/>
                <a:gd name="T11" fmla="*/ 512210 h 1818928"/>
                <a:gd name="T12" fmla="*/ 88045 w 1424033"/>
                <a:gd name="T13" fmla="*/ 473220 h 1818928"/>
                <a:gd name="T14" fmla="*/ 85917 w 1424033"/>
                <a:gd name="T15" fmla="*/ 471209 h 1818928"/>
                <a:gd name="T16" fmla="*/ 531626 w 1424033"/>
                <a:gd name="T17" fmla="*/ 0 h 1818928"/>
                <a:gd name="T18" fmla="*/ 732163 w 1424033"/>
                <a:gd name="T19" fmla="*/ 189500 h 1818928"/>
                <a:gd name="T20" fmla="*/ 946773 w 1424033"/>
                <a:gd name="T21" fmla="*/ 392298 h 1818928"/>
                <a:gd name="T22" fmla="*/ 1130300 w 1424033"/>
                <a:gd name="T23" fmla="*/ 565725 h 1818928"/>
                <a:gd name="T24" fmla="*/ 937784 w 1424033"/>
                <a:gd name="T25" fmla="*/ 769255 h 1818928"/>
                <a:gd name="T26" fmla="*/ 938809 w 1424033"/>
                <a:gd name="T27" fmla="*/ 770224 h 1818928"/>
                <a:gd name="T28" fmla="*/ 924322 w 1424033"/>
                <a:gd name="T29" fmla="*/ 789003 h 1818928"/>
                <a:gd name="T30" fmla="*/ 904299 w 1424033"/>
                <a:gd name="T31" fmla="*/ 940969 h 1818928"/>
                <a:gd name="T32" fmla="*/ 905224 w 1424033"/>
                <a:gd name="T33" fmla="*/ 943304 h 1818928"/>
                <a:gd name="T34" fmla="*/ 904833 w 1424033"/>
                <a:gd name="T35" fmla="*/ 943423 h 181892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424033"/>
                <a:gd name="T55" fmla="*/ 0 h 1818928"/>
                <a:gd name="T56" fmla="*/ 1424033 w 1424033"/>
                <a:gd name="T57" fmla="*/ 1818928 h 1818928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424033" h="1818928">
                  <a:moveTo>
                    <a:pt x="1240478" y="1519225"/>
                  </a:moveTo>
                  <a:lnTo>
                    <a:pt x="256263" y="1818928"/>
                  </a:lnTo>
                  <a:lnTo>
                    <a:pt x="22049" y="1049775"/>
                  </a:lnTo>
                  <a:lnTo>
                    <a:pt x="23073" y="1049464"/>
                  </a:lnTo>
                  <a:lnTo>
                    <a:pt x="20653" y="1043350"/>
                  </a:lnTo>
                  <a:cubicBezTo>
                    <a:pt x="-18881" y="911639"/>
                    <a:pt x="-1785" y="766161"/>
                    <a:pt x="73029" y="645633"/>
                  </a:cubicBezTo>
                  <a:lnTo>
                    <a:pt x="110926" y="596487"/>
                  </a:lnTo>
                  <a:lnTo>
                    <a:pt x="108245" y="593952"/>
                  </a:lnTo>
                  <a:lnTo>
                    <a:pt x="669780" y="0"/>
                  </a:lnTo>
                  <a:lnTo>
                    <a:pt x="922431" y="238862"/>
                  </a:lnTo>
                  <a:lnTo>
                    <a:pt x="1192812" y="494486"/>
                  </a:lnTo>
                  <a:lnTo>
                    <a:pt x="1424033" y="713088"/>
                  </a:lnTo>
                  <a:lnTo>
                    <a:pt x="1181487" y="969635"/>
                  </a:lnTo>
                  <a:lnTo>
                    <a:pt x="1182779" y="970857"/>
                  </a:lnTo>
                  <a:lnTo>
                    <a:pt x="1164527" y="994527"/>
                  </a:lnTo>
                  <a:cubicBezTo>
                    <a:pt x="1128494" y="1052576"/>
                    <a:pt x="1120260" y="1122642"/>
                    <a:pt x="1139301" y="1186078"/>
                  </a:cubicBezTo>
                  <a:lnTo>
                    <a:pt x="1140466" y="1189021"/>
                  </a:lnTo>
                  <a:lnTo>
                    <a:pt x="1139973" y="1189172"/>
                  </a:lnTo>
                  <a:lnTo>
                    <a:pt x="1240478" y="1519225"/>
                  </a:lnTo>
                  <a:close/>
                </a:path>
              </a:pathLst>
            </a:custGeom>
            <a:solidFill>
              <a:srgbClr val="10FBFE">
                <a:alpha val="6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2" name="文本框 1">
            <a:extLst>
              <a:ext uri="{FF2B5EF4-FFF2-40B4-BE49-F238E27FC236}">
                <a16:creationId xmlns="" xmlns:a16="http://schemas.microsoft.com/office/drawing/2014/main" id="{0BFC79DC-F7F0-4A35-9037-1795C49942FF}"/>
              </a:ext>
            </a:extLst>
          </p:cNvPr>
          <p:cNvSpPr txBox="1"/>
          <p:nvPr/>
        </p:nvSpPr>
        <p:spPr>
          <a:xfrm>
            <a:off x="6576009" y="2184249"/>
            <a:ext cx="889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</a:rPr>
              <a:t>01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="" xmlns:a16="http://schemas.microsoft.com/office/drawing/2014/main" id="{FA80A620-3121-4F1C-AC45-E84450CF5516}"/>
              </a:ext>
            </a:extLst>
          </p:cNvPr>
          <p:cNvSpPr txBox="1"/>
          <p:nvPr/>
        </p:nvSpPr>
        <p:spPr>
          <a:xfrm>
            <a:off x="7127018" y="3334600"/>
            <a:ext cx="889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</a:rPr>
              <a:t>02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="" xmlns:a16="http://schemas.microsoft.com/office/drawing/2014/main" id="{C928D480-CD92-49CF-AD8A-4915515C21D6}"/>
              </a:ext>
            </a:extLst>
          </p:cNvPr>
          <p:cNvSpPr txBox="1"/>
          <p:nvPr/>
        </p:nvSpPr>
        <p:spPr>
          <a:xfrm>
            <a:off x="6538675" y="4390402"/>
            <a:ext cx="889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</a:rPr>
              <a:t>03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="" xmlns:a16="http://schemas.microsoft.com/office/drawing/2014/main" id="{A0BFFEDD-5659-4305-ADC5-4C185955BCFF}"/>
              </a:ext>
            </a:extLst>
          </p:cNvPr>
          <p:cNvSpPr txBox="1"/>
          <p:nvPr/>
        </p:nvSpPr>
        <p:spPr>
          <a:xfrm>
            <a:off x="5245987" y="4390401"/>
            <a:ext cx="889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</a:rPr>
              <a:t>04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="" xmlns:a16="http://schemas.microsoft.com/office/drawing/2014/main" id="{142D88B0-AE5B-4627-8D21-8D089DEB7B5C}"/>
              </a:ext>
            </a:extLst>
          </p:cNvPr>
          <p:cNvSpPr txBox="1"/>
          <p:nvPr/>
        </p:nvSpPr>
        <p:spPr>
          <a:xfrm>
            <a:off x="4549136" y="3236713"/>
            <a:ext cx="889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</a:rPr>
              <a:t>05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="" xmlns:a16="http://schemas.microsoft.com/office/drawing/2014/main" id="{B3014EFD-EF0C-418E-9EB3-7CF19E9E1E13}"/>
              </a:ext>
            </a:extLst>
          </p:cNvPr>
          <p:cNvSpPr txBox="1"/>
          <p:nvPr/>
        </p:nvSpPr>
        <p:spPr>
          <a:xfrm>
            <a:off x="5171235" y="2232337"/>
            <a:ext cx="889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</a:rPr>
              <a:t>06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grpSp>
        <p:nvGrpSpPr>
          <p:cNvPr id="37" name="组合 36">
            <a:extLst>
              <a:ext uri="{FF2B5EF4-FFF2-40B4-BE49-F238E27FC236}">
                <a16:creationId xmlns="" xmlns:a16="http://schemas.microsoft.com/office/drawing/2014/main" id="{D69CFF1E-B088-4B3C-A7EA-EB014284C459}"/>
              </a:ext>
            </a:extLst>
          </p:cNvPr>
          <p:cNvGrpSpPr/>
          <p:nvPr/>
        </p:nvGrpSpPr>
        <p:grpSpPr>
          <a:xfrm>
            <a:off x="1486817" y="1923175"/>
            <a:ext cx="3035300" cy="948545"/>
            <a:chOff x="571500" y="2082800"/>
            <a:chExt cx="3035300" cy="948545"/>
          </a:xfrm>
        </p:grpSpPr>
        <p:sp>
          <p:nvSpPr>
            <p:cNvPr id="38" name="文本框 37">
              <a:extLst>
                <a:ext uri="{FF2B5EF4-FFF2-40B4-BE49-F238E27FC236}">
                  <a16:creationId xmlns="" xmlns:a16="http://schemas.microsoft.com/office/drawing/2014/main" id="{FC53811A-8B23-4E03-9B5B-DC34EC2104D2}"/>
                </a:ext>
              </a:extLst>
            </p:cNvPr>
            <p:cNvSpPr txBox="1"/>
            <p:nvPr/>
          </p:nvSpPr>
          <p:spPr>
            <a:xfrm>
              <a:off x="571500" y="2082800"/>
              <a:ext cx="2293000" cy="4006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342900" indent="-342900">
                <a:lnSpc>
                  <a:spcPct val="120000"/>
                </a:lnSpc>
                <a:buFont typeface="Wingdings" panose="05000000000000000000" pitchFamily="2" charset="2"/>
                <a:buChar char="v"/>
              </a:pPr>
              <a:r>
                <a:rPr lang="zh-CN" altLang="en-US" dirty="0">
                  <a:solidFill>
                    <a:srgbClr val="46F4F6"/>
                  </a:solidFill>
                  <a:effectLst/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+mn-lt"/>
                </a:rPr>
                <a:t>容量（</a:t>
              </a:r>
              <a:r>
                <a:rPr lang="en-US" dirty="0">
                  <a:solidFill>
                    <a:srgbClr val="46F4F6"/>
                  </a:solidFill>
                  <a:effectLst/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+mn-lt"/>
                </a:rPr>
                <a:t>Volume）</a:t>
              </a:r>
            </a:p>
          </p:txBody>
        </p:sp>
        <p:sp>
          <p:nvSpPr>
            <p:cNvPr id="39" name="文本框 38">
              <a:extLst>
                <a:ext uri="{FF2B5EF4-FFF2-40B4-BE49-F238E27FC236}">
                  <a16:creationId xmlns="" xmlns:a16="http://schemas.microsoft.com/office/drawing/2014/main" id="{D139FBAD-B048-40DD-AB93-59C1CEFA1F0B}"/>
                </a:ext>
              </a:extLst>
            </p:cNvPr>
            <p:cNvSpPr txBox="1"/>
            <p:nvPr/>
          </p:nvSpPr>
          <p:spPr>
            <a:xfrm>
              <a:off x="952500" y="2514600"/>
              <a:ext cx="2654300" cy="5167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rgbClr val="46F4F6"/>
                  </a:solidFill>
                  <a:effectLst/>
                  <a:latin typeface="+mn-ea"/>
                  <a:cs typeface="+mn-ea"/>
                  <a:sym typeface="+mn-lt"/>
                </a:rPr>
                <a:t>数据的大小决定所考虑的数据的价值和潜在的信息</a:t>
              </a:r>
              <a:endParaRPr lang="en-US" sz="1200" dirty="0">
                <a:solidFill>
                  <a:srgbClr val="46F4F6"/>
                </a:solidFill>
                <a:effectLst/>
                <a:latin typeface="+mn-ea"/>
                <a:cs typeface="+mn-ea"/>
                <a:sym typeface="+mn-lt"/>
              </a:endParaRPr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="" xmlns:a16="http://schemas.microsoft.com/office/drawing/2014/main" id="{EBD596BE-3FB4-4411-970F-7A5334B7C479}"/>
              </a:ext>
            </a:extLst>
          </p:cNvPr>
          <p:cNvGrpSpPr/>
          <p:nvPr/>
        </p:nvGrpSpPr>
        <p:grpSpPr>
          <a:xfrm>
            <a:off x="1486817" y="3466910"/>
            <a:ext cx="3035300" cy="730472"/>
            <a:chOff x="571500" y="3626535"/>
            <a:chExt cx="3035300" cy="730472"/>
          </a:xfrm>
        </p:grpSpPr>
        <p:sp>
          <p:nvSpPr>
            <p:cNvPr id="41" name="文本框 40">
              <a:extLst>
                <a:ext uri="{FF2B5EF4-FFF2-40B4-BE49-F238E27FC236}">
                  <a16:creationId xmlns="" xmlns:a16="http://schemas.microsoft.com/office/drawing/2014/main" id="{7106B5EC-FC66-434B-8B5F-E4CC8ECF9781}"/>
                </a:ext>
              </a:extLst>
            </p:cNvPr>
            <p:cNvSpPr txBox="1"/>
            <p:nvPr/>
          </p:nvSpPr>
          <p:spPr>
            <a:xfrm>
              <a:off x="571500" y="3626535"/>
              <a:ext cx="2257477" cy="4006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342900" indent="-342900">
                <a:lnSpc>
                  <a:spcPct val="120000"/>
                </a:lnSpc>
                <a:buFont typeface="Wingdings" panose="05000000000000000000" pitchFamily="2" charset="2"/>
                <a:buChar char="v"/>
              </a:pPr>
              <a:r>
                <a:rPr lang="zh-CN" altLang="en-US" dirty="0">
                  <a:solidFill>
                    <a:srgbClr val="46F4F6"/>
                  </a:solidFill>
                  <a:effectLst/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+mn-lt"/>
                </a:rPr>
                <a:t>种类（</a:t>
              </a:r>
              <a:r>
                <a:rPr lang="en-US" altLang="zh-CN" dirty="0">
                  <a:solidFill>
                    <a:srgbClr val="46F4F6"/>
                  </a:solidFill>
                  <a:effectLst/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+mn-lt"/>
                </a:rPr>
                <a:t>Variety</a:t>
              </a:r>
              <a:r>
                <a:rPr lang="zh-CN" altLang="en-US" dirty="0">
                  <a:solidFill>
                    <a:srgbClr val="46F4F6"/>
                  </a:solidFill>
                  <a:effectLst/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+mn-lt"/>
                </a:rPr>
                <a:t>）</a:t>
              </a:r>
              <a:endParaRPr lang="en-US" dirty="0">
                <a:solidFill>
                  <a:srgbClr val="46F4F6"/>
                </a:solidFill>
                <a:effectLst/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42" name="文本框 41">
              <a:extLst>
                <a:ext uri="{FF2B5EF4-FFF2-40B4-BE49-F238E27FC236}">
                  <a16:creationId xmlns="" xmlns:a16="http://schemas.microsoft.com/office/drawing/2014/main" id="{D824785D-D9EC-4DCD-86A6-C77FC95C69F6}"/>
                </a:ext>
              </a:extLst>
            </p:cNvPr>
            <p:cNvSpPr txBox="1"/>
            <p:nvPr/>
          </p:nvSpPr>
          <p:spPr>
            <a:xfrm>
              <a:off x="952500" y="4058335"/>
              <a:ext cx="2654300" cy="2986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rgbClr val="46F4F6"/>
                  </a:solidFill>
                  <a:effectLst/>
                  <a:latin typeface="+mn-ea"/>
                  <a:cs typeface="+mn-ea"/>
                  <a:sym typeface="+mn-lt"/>
                </a:rPr>
                <a:t>数据类型的多样性</a:t>
              </a:r>
              <a:endParaRPr lang="en-US" sz="1200" dirty="0">
                <a:solidFill>
                  <a:srgbClr val="46F4F6"/>
                </a:solidFill>
                <a:effectLst/>
                <a:latin typeface="+mn-ea"/>
                <a:cs typeface="+mn-ea"/>
                <a:sym typeface="+mn-lt"/>
              </a:endParaRPr>
            </a:p>
          </p:txBody>
        </p:sp>
      </p:grpSp>
      <p:grpSp>
        <p:nvGrpSpPr>
          <p:cNvPr id="43" name="组合 42">
            <a:extLst>
              <a:ext uri="{FF2B5EF4-FFF2-40B4-BE49-F238E27FC236}">
                <a16:creationId xmlns="" xmlns:a16="http://schemas.microsoft.com/office/drawing/2014/main" id="{F435A147-5E1A-43FB-9266-21D7E3F42452}"/>
              </a:ext>
            </a:extLst>
          </p:cNvPr>
          <p:cNvGrpSpPr/>
          <p:nvPr/>
        </p:nvGrpSpPr>
        <p:grpSpPr>
          <a:xfrm>
            <a:off x="1486817" y="4691775"/>
            <a:ext cx="3035300" cy="730472"/>
            <a:chOff x="571500" y="4851400"/>
            <a:chExt cx="3035300" cy="730472"/>
          </a:xfrm>
        </p:grpSpPr>
        <p:sp>
          <p:nvSpPr>
            <p:cNvPr id="44" name="文本框 43">
              <a:extLst>
                <a:ext uri="{FF2B5EF4-FFF2-40B4-BE49-F238E27FC236}">
                  <a16:creationId xmlns="" xmlns:a16="http://schemas.microsoft.com/office/drawing/2014/main" id="{9373A00C-E157-4AC8-9CE3-CA06D0044931}"/>
                </a:ext>
              </a:extLst>
            </p:cNvPr>
            <p:cNvSpPr txBox="1"/>
            <p:nvPr/>
          </p:nvSpPr>
          <p:spPr>
            <a:xfrm>
              <a:off x="571500" y="4851400"/>
              <a:ext cx="2364943" cy="4006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342900" indent="-342900">
                <a:lnSpc>
                  <a:spcPct val="120000"/>
                </a:lnSpc>
                <a:buFont typeface="Wingdings" panose="05000000000000000000" pitchFamily="2" charset="2"/>
                <a:buChar char="v"/>
              </a:pPr>
              <a:r>
                <a:rPr lang="zh-CN" altLang="en-US" dirty="0">
                  <a:solidFill>
                    <a:srgbClr val="46F4F6"/>
                  </a:solidFill>
                  <a:effectLst/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+mn-lt"/>
                </a:rPr>
                <a:t>速度（</a:t>
              </a:r>
              <a:r>
                <a:rPr lang="en-US" altLang="zh-CN" dirty="0">
                  <a:solidFill>
                    <a:srgbClr val="46F4F6"/>
                  </a:solidFill>
                  <a:effectLst/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+mn-lt"/>
                </a:rPr>
                <a:t>Velocity</a:t>
              </a:r>
              <a:r>
                <a:rPr lang="zh-CN" altLang="en-US" dirty="0">
                  <a:solidFill>
                    <a:srgbClr val="46F4F6"/>
                  </a:solidFill>
                  <a:effectLst/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+mn-lt"/>
                </a:rPr>
                <a:t>）</a:t>
              </a:r>
              <a:endParaRPr lang="en-US" dirty="0">
                <a:solidFill>
                  <a:srgbClr val="46F4F6"/>
                </a:solidFill>
                <a:effectLst/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45" name="文本框 44">
              <a:extLst>
                <a:ext uri="{FF2B5EF4-FFF2-40B4-BE49-F238E27FC236}">
                  <a16:creationId xmlns="" xmlns:a16="http://schemas.microsoft.com/office/drawing/2014/main" id="{69804AFD-FB6E-49C7-BE74-DBD1CDC20ED2}"/>
                </a:ext>
              </a:extLst>
            </p:cNvPr>
            <p:cNvSpPr txBox="1"/>
            <p:nvPr/>
          </p:nvSpPr>
          <p:spPr>
            <a:xfrm>
              <a:off x="952500" y="5283200"/>
              <a:ext cx="2654300" cy="2986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rgbClr val="46F4F6"/>
                  </a:solidFill>
                  <a:effectLst/>
                  <a:latin typeface="+mn-ea"/>
                  <a:cs typeface="+mn-ea"/>
                  <a:sym typeface="+mn-lt"/>
                </a:rPr>
                <a:t>指获得数据的速度</a:t>
              </a:r>
              <a:endParaRPr lang="en-US" sz="1200" dirty="0">
                <a:solidFill>
                  <a:srgbClr val="46F4F6"/>
                </a:solidFill>
                <a:effectLst/>
                <a:latin typeface="+mn-ea"/>
                <a:cs typeface="+mn-ea"/>
                <a:sym typeface="+mn-lt"/>
              </a:endParaRPr>
            </a:p>
          </p:txBody>
        </p:sp>
      </p:grpSp>
      <p:grpSp>
        <p:nvGrpSpPr>
          <p:cNvPr id="46" name="组合 45">
            <a:extLst>
              <a:ext uri="{FF2B5EF4-FFF2-40B4-BE49-F238E27FC236}">
                <a16:creationId xmlns="" xmlns:a16="http://schemas.microsoft.com/office/drawing/2014/main" id="{DC2F146F-8465-4CDE-9BE7-45C3FB0C4F44}"/>
              </a:ext>
            </a:extLst>
          </p:cNvPr>
          <p:cNvGrpSpPr/>
          <p:nvPr/>
        </p:nvGrpSpPr>
        <p:grpSpPr>
          <a:xfrm>
            <a:off x="8092887" y="4327898"/>
            <a:ext cx="3035300" cy="730472"/>
            <a:chOff x="8636000" y="4183656"/>
            <a:chExt cx="3035300" cy="730472"/>
          </a:xfrm>
        </p:grpSpPr>
        <p:sp>
          <p:nvSpPr>
            <p:cNvPr id="47" name="文本框 46">
              <a:extLst>
                <a:ext uri="{FF2B5EF4-FFF2-40B4-BE49-F238E27FC236}">
                  <a16:creationId xmlns="" xmlns:a16="http://schemas.microsoft.com/office/drawing/2014/main" id="{9D2EAE65-5253-4E21-BF24-67C2CAD7E836}"/>
                </a:ext>
              </a:extLst>
            </p:cNvPr>
            <p:cNvSpPr txBox="1"/>
            <p:nvPr/>
          </p:nvSpPr>
          <p:spPr>
            <a:xfrm>
              <a:off x="8636000" y="4183656"/>
              <a:ext cx="2609432" cy="4006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342900" indent="-342900">
                <a:lnSpc>
                  <a:spcPct val="120000"/>
                </a:lnSpc>
                <a:buFont typeface="Wingdings" panose="05000000000000000000" pitchFamily="2" charset="2"/>
                <a:buChar char="v"/>
              </a:pPr>
              <a:r>
                <a:rPr lang="zh-CN" altLang="en-US" dirty="0">
                  <a:solidFill>
                    <a:srgbClr val="46F4F6"/>
                  </a:solidFill>
                  <a:effectLst/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+mn-lt"/>
                </a:rPr>
                <a:t>真实性（</a:t>
              </a:r>
              <a:r>
                <a:rPr lang="en-US" altLang="zh-CN" dirty="0">
                  <a:solidFill>
                    <a:srgbClr val="46F4F6"/>
                  </a:solidFill>
                  <a:effectLst/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+mn-lt"/>
                </a:rPr>
                <a:t>Veracity</a:t>
              </a:r>
              <a:r>
                <a:rPr lang="zh-CN" altLang="en-US" dirty="0">
                  <a:solidFill>
                    <a:srgbClr val="46F4F6"/>
                  </a:solidFill>
                  <a:effectLst/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+mn-lt"/>
                </a:rPr>
                <a:t>）</a:t>
              </a:r>
              <a:endParaRPr lang="en-US" dirty="0">
                <a:solidFill>
                  <a:srgbClr val="46F4F6"/>
                </a:solidFill>
                <a:effectLst/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48" name="文本框 47">
              <a:extLst>
                <a:ext uri="{FF2B5EF4-FFF2-40B4-BE49-F238E27FC236}">
                  <a16:creationId xmlns="" xmlns:a16="http://schemas.microsoft.com/office/drawing/2014/main" id="{7A3EC89E-5F76-4457-BD34-1512A985A52A}"/>
                </a:ext>
              </a:extLst>
            </p:cNvPr>
            <p:cNvSpPr txBox="1"/>
            <p:nvPr/>
          </p:nvSpPr>
          <p:spPr>
            <a:xfrm>
              <a:off x="9017000" y="4615456"/>
              <a:ext cx="2654300" cy="2986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rgbClr val="46F4F6"/>
                  </a:solidFill>
                  <a:effectLst/>
                  <a:latin typeface="+mn-ea"/>
                  <a:cs typeface="+mn-ea"/>
                  <a:sym typeface="+mn-lt"/>
                </a:rPr>
                <a:t>数据的质量</a:t>
              </a:r>
              <a:endParaRPr lang="en-US" sz="1200" dirty="0">
                <a:solidFill>
                  <a:srgbClr val="46F4F6"/>
                </a:solidFill>
                <a:effectLst/>
                <a:latin typeface="+mn-ea"/>
                <a:cs typeface="+mn-ea"/>
                <a:sym typeface="+mn-lt"/>
              </a:endParaRPr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="" xmlns:a16="http://schemas.microsoft.com/office/drawing/2014/main" id="{DDED7C6E-0137-4071-B02A-143E9BAFD1EB}"/>
              </a:ext>
            </a:extLst>
          </p:cNvPr>
          <p:cNvGrpSpPr/>
          <p:nvPr/>
        </p:nvGrpSpPr>
        <p:grpSpPr>
          <a:xfrm>
            <a:off x="8092887" y="3266453"/>
            <a:ext cx="3035300" cy="730472"/>
            <a:chOff x="8636000" y="3122211"/>
            <a:chExt cx="3035300" cy="730472"/>
          </a:xfrm>
        </p:grpSpPr>
        <p:sp>
          <p:nvSpPr>
            <p:cNvPr id="50" name="文本框 49">
              <a:extLst>
                <a:ext uri="{FF2B5EF4-FFF2-40B4-BE49-F238E27FC236}">
                  <a16:creationId xmlns="" xmlns:a16="http://schemas.microsoft.com/office/drawing/2014/main" id="{75047A24-DDBD-4C2D-897C-EDFFF88119ED}"/>
                </a:ext>
              </a:extLst>
            </p:cNvPr>
            <p:cNvSpPr txBox="1"/>
            <p:nvPr/>
          </p:nvSpPr>
          <p:spPr>
            <a:xfrm>
              <a:off x="8636000" y="3122211"/>
              <a:ext cx="2986202" cy="4006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342900" indent="-342900">
                <a:lnSpc>
                  <a:spcPct val="120000"/>
                </a:lnSpc>
                <a:buFont typeface="Wingdings" panose="05000000000000000000" pitchFamily="2" charset="2"/>
                <a:buChar char="v"/>
              </a:pPr>
              <a:r>
                <a:rPr lang="zh-CN" altLang="en-US" dirty="0">
                  <a:solidFill>
                    <a:srgbClr val="46F4F6"/>
                  </a:solidFill>
                  <a:effectLst/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+mn-lt"/>
                </a:rPr>
                <a:t>复杂性（</a:t>
              </a:r>
              <a:r>
                <a:rPr lang="en-US" altLang="zh-CN" dirty="0">
                  <a:solidFill>
                    <a:srgbClr val="46F4F6"/>
                  </a:solidFill>
                  <a:effectLst/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+mn-lt"/>
                </a:rPr>
                <a:t>Complexity</a:t>
              </a:r>
              <a:r>
                <a:rPr lang="zh-CN" altLang="en-US" dirty="0">
                  <a:solidFill>
                    <a:srgbClr val="46F4F6"/>
                  </a:solidFill>
                  <a:effectLst/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+mn-lt"/>
                </a:rPr>
                <a:t>）</a:t>
              </a:r>
              <a:endParaRPr lang="en-US" dirty="0">
                <a:solidFill>
                  <a:srgbClr val="46F4F6"/>
                </a:solidFill>
                <a:effectLst/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51" name="文本框 50">
              <a:extLst>
                <a:ext uri="{FF2B5EF4-FFF2-40B4-BE49-F238E27FC236}">
                  <a16:creationId xmlns="" xmlns:a16="http://schemas.microsoft.com/office/drawing/2014/main" id="{3CBA50C3-8953-4BFB-BFAA-DA7C2CA2C74B}"/>
                </a:ext>
              </a:extLst>
            </p:cNvPr>
            <p:cNvSpPr txBox="1"/>
            <p:nvPr/>
          </p:nvSpPr>
          <p:spPr>
            <a:xfrm>
              <a:off x="9017000" y="3554011"/>
              <a:ext cx="2654300" cy="2986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rgbClr val="46F4F6"/>
                  </a:solidFill>
                  <a:effectLst/>
                  <a:latin typeface="+mn-ea"/>
                  <a:cs typeface="+mn-ea"/>
                  <a:sym typeface="+mn-lt"/>
                </a:rPr>
                <a:t>数据量巨大，来源多渠道</a:t>
              </a:r>
              <a:endParaRPr lang="en-US" sz="1200" dirty="0">
                <a:solidFill>
                  <a:srgbClr val="46F4F6"/>
                </a:solidFill>
                <a:effectLst/>
                <a:latin typeface="+mn-ea"/>
                <a:cs typeface="+mn-ea"/>
                <a:sym typeface="+mn-lt"/>
              </a:endParaRPr>
            </a:p>
          </p:txBody>
        </p:sp>
      </p:grpSp>
      <p:grpSp>
        <p:nvGrpSpPr>
          <p:cNvPr id="52" name="组合 51">
            <a:extLst>
              <a:ext uri="{FF2B5EF4-FFF2-40B4-BE49-F238E27FC236}">
                <a16:creationId xmlns="" xmlns:a16="http://schemas.microsoft.com/office/drawing/2014/main" id="{932E2168-19F3-464A-AE26-81E26D5761AB}"/>
              </a:ext>
            </a:extLst>
          </p:cNvPr>
          <p:cNvGrpSpPr/>
          <p:nvPr/>
        </p:nvGrpSpPr>
        <p:grpSpPr>
          <a:xfrm>
            <a:off x="8092887" y="1909542"/>
            <a:ext cx="2720256" cy="948545"/>
            <a:chOff x="8636000" y="1765300"/>
            <a:chExt cx="2720256" cy="948545"/>
          </a:xfrm>
        </p:grpSpPr>
        <p:sp>
          <p:nvSpPr>
            <p:cNvPr id="53" name="文本框 52">
              <a:extLst>
                <a:ext uri="{FF2B5EF4-FFF2-40B4-BE49-F238E27FC236}">
                  <a16:creationId xmlns="" xmlns:a16="http://schemas.microsoft.com/office/drawing/2014/main" id="{37F96BAD-6081-4FCC-9689-A6C2AC7F8F48}"/>
                </a:ext>
              </a:extLst>
            </p:cNvPr>
            <p:cNvSpPr txBox="1"/>
            <p:nvPr/>
          </p:nvSpPr>
          <p:spPr>
            <a:xfrm>
              <a:off x="8636000" y="1765300"/>
              <a:ext cx="2072490" cy="4006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342900" indent="-342900">
                <a:lnSpc>
                  <a:spcPct val="120000"/>
                </a:lnSpc>
                <a:buFont typeface="Wingdings" panose="05000000000000000000" pitchFamily="2" charset="2"/>
                <a:buChar char="v"/>
              </a:pPr>
              <a:r>
                <a:rPr lang="zh-CN" altLang="en-US" dirty="0">
                  <a:solidFill>
                    <a:srgbClr val="46F4F6"/>
                  </a:solidFill>
                  <a:effectLst/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+mn-lt"/>
                </a:rPr>
                <a:t>价值（</a:t>
              </a:r>
              <a:r>
                <a:rPr lang="en-US" altLang="zh-CN" dirty="0">
                  <a:solidFill>
                    <a:srgbClr val="46F4F6"/>
                  </a:solidFill>
                  <a:effectLst/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+mn-lt"/>
                </a:rPr>
                <a:t>value</a:t>
              </a:r>
              <a:r>
                <a:rPr lang="zh-CN" altLang="en-US" dirty="0">
                  <a:solidFill>
                    <a:srgbClr val="46F4F6"/>
                  </a:solidFill>
                  <a:effectLst/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+mn-lt"/>
                </a:rPr>
                <a:t>）</a:t>
              </a:r>
              <a:endParaRPr lang="en-US" dirty="0">
                <a:solidFill>
                  <a:srgbClr val="46F4F6"/>
                </a:solidFill>
                <a:effectLst/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54" name="文本框 53">
              <a:extLst>
                <a:ext uri="{FF2B5EF4-FFF2-40B4-BE49-F238E27FC236}">
                  <a16:creationId xmlns="" xmlns:a16="http://schemas.microsoft.com/office/drawing/2014/main" id="{ADF06A66-8A68-493B-87CB-279AF9C4A784}"/>
                </a:ext>
              </a:extLst>
            </p:cNvPr>
            <p:cNvSpPr txBox="1"/>
            <p:nvPr/>
          </p:nvSpPr>
          <p:spPr>
            <a:xfrm>
              <a:off x="9017000" y="2197100"/>
              <a:ext cx="2339256" cy="5167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rgbClr val="46F4F6"/>
                  </a:solidFill>
                  <a:effectLst/>
                  <a:latin typeface="+mn-ea"/>
                  <a:cs typeface="+mn-ea"/>
                  <a:sym typeface="+mn-lt"/>
                </a:rPr>
                <a:t>合理运用大数据，以低成本创造高价值</a:t>
              </a:r>
              <a:endParaRPr lang="en-US" sz="1200" dirty="0">
                <a:solidFill>
                  <a:srgbClr val="46F4F6"/>
                </a:solidFill>
                <a:effectLst/>
                <a:latin typeface="+mn-ea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4350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7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8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1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4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7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  <p:bldP spid="32" grpId="0"/>
      <p:bldP spid="33" grpId="0"/>
      <p:bldP spid="34" grpId="0"/>
      <p:bldP spid="35" grpId="0"/>
      <p:bldP spid="3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="" xmlns:a16="http://schemas.microsoft.com/office/drawing/2014/main" id="{255E2B1A-BF5C-40B8-BABA-B980D5E3C5AB}"/>
              </a:ext>
            </a:extLst>
          </p:cNvPr>
          <p:cNvSpPr/>
          <p:nvPr/>
        </p:nvSpPr>
        <p:spPr>
          <a:xfrm>
            <a:off x="3349094" y="128391"/>
            <a:ext cx="5493812" cy="779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4000" spc="600" dirty="0">
                <a:solidFill>
                  <a:schemeClr val="bg1"/>
                </a:solidFill>
                <a:effectLst>
                  <a:glow rad="101600">
                    <a:schemeClr val="bg1">
                      <a:alpha val="36000"/>
                    </a:schemeClr>
                  </a:glow>
                </a:effectLst>
                <a:latin typeface="思源黑体 CN Heavy" panose="020B0A00000000000000" pitchFamily="34" charset="-122"/>
                <a:ea typeface="思源黑体 CN Heavy" panose="020B0A00000000000000" pitchFamily="34" charset="-122"/>
                <a:cs typeface="+mn-ea"/>
                <a:sym typeface="+mn-lt"/>
              </a:rPr>
              <a:t>大数据的特征和结构</a:t>
            </a:r>
          </a:p>
        </p:txBody>
      </p:sp>
      <p:sp>
        <p:nvSpPr>
          <p:cNvPr id="56" name="任意多边形 8">
            <a:extLst>
              <a:ext uri="{FF2B5EF4-FFF2-40B4-BE49-F238E27FC236}">
                <a16:creationId xmlns="" xmlns:a16="http://schemas.microsoft.com/office/drawing/2014/main" id="{5C2057F9-C20E-4C58-A1F5-A14D0BBDF7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5602" y="1943100"/>
            <a:ext cx="1928282" cy="1485900"/>
          </a:xfrm>
          <a:prstGeom prst="round2DiagRect">
            <a:avLst/>
          </a:prstGeom>
          <a:solidFill>
            <a:srgbClr val="10FBFE">
              <a:alpha val="2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7" name="任意多边形 11">
            <a:extLst>
              <a:ext uri="{FF2B5EF4-FFF2-40B4-BE49-F238E27FC236}">
                <a16:creationId xmlns="" xmlns:a16="http://schemas.microsoft.com/office/drawing/2014/main" id="{D2B8715A-E69B-43A9-AFF0-05C84332D5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9640" y="1943100"/>
            <a:ext cx="1693101" cy="1485900"/>
          </a:xfrm>
          <a:prstGeom prst="round2DiagRect">
            <a:avLst/>
          </a:prstGeom>
          <a:solidFill>
            <a:srgbClr val="10FBFE">
              <a:alpha val="2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67" name="任意多边形 9">
            <a:extLst>
              <a:ext uri="{FF2B5EF4-FFF2-40B4-BE49-F238E27FC236}">
                <a16:creationId xmlns="" xmlns:a16="http://schemas.microsoft.com/office/drawing/2014/main" id="{9C5B3E55-FC13-4827-BD77-52099C7664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7790" y="1943100"/>
            <a:ext cx="1928282" cy="1485900"/>
          </a:xfrm>
          <a:prstGeom prst="round2DiagRect">
            <a:avLst/>
          </a:prstGeom>
          <a:solidFill>
            <a:srgbClr val="10FBFE">
              <a:alpha val="2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68" name="任意多边形 12">
            <a:extLst>
              <a:ext uri="{FF2B5EF4-FFF2-40B4-BE49-F238E27FC236}">
                <a16:creationId xmlns="" xmlns:a16="http://schemas.microsoft.com/office/drawing/2014/main" id="{58FE4FF8-5D11-4728-866D-287C6EBB76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00716" y="1943100"/>
            <a:ext cx="1693101" cy="1485900"/>
          </a:xfrm>
          <a:prstGeom prst="round2DiagRect">
            <a:avLst/>
          </a:prstGeom>
          <a:solidFill>
            <a:srgbClr val="10FBFE">
              <a:alpha val="2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75" name="任意多边形 10">
            <a:extLst>
              <a:ext uri="{FF2B5EF4-FFF2-40B4-BE49-F238E27FC236}">
                <a16:creationId xmlns="" xmlns:a16="http://schemas.microsoft.com/office/drawing/2014/main" id="{BE328192-AAC6-45A7-8AAE-28D02CFCAB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29977" y="1943100"/>
            <a:ext cx="1928282" cy="1485900"/>
          </a:xfrm>
          <a:prstGeom prst="round2DiagRect">
            <a:avLst/>
          </a:prstGeom>
          <a:solidFill>
            <a:srgbClr val="10FBFE">
              <a:alpha val="2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76" name="任意多边形 13">
            <a:extLst>
              <a:ext uri="{FF2B5EF4-FFF2-40B4-BE49-F238E27FC236}">
                <a16:creationId xmlns="" xmlns:a16="http://schemas.microsoft.com/office/drawing/2014/main" id="{003D697E-4694-48FA-9097-40E37760D5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42906" y="1943100"/>
            <a:ext cx="1693101" cy="1485900"/>
          </a:xfrm>
          <a:prstGeom prst="round2DiagRect">
            <a:avLst/>
          </a:prstGeom>
          <a:solidFill>
            <a:srgbClr val="10FBFE">
              <a:alpha val="2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83" name="Freeform 90">
            <a:extLst>
              <a:ext uri="{FF2B5EF4-FFF2-40B4-BE49-F238E27FC236}">
                <a16:creationId xmlns="" xmlns:a16="http://schemas.microsoft.com/office/drawing/2014/main" id="{D36390C0-A10C-4519-99CA-8AD7DCBD664E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1358369" y="3845747"/>
            <a:ext cx="652462" cy="477838"/>
          </a:xfrm>
          <a:custGeom>
            <a:avLst/>
            <a:gdLst>
              <a:gd name="T0" fmla="*/ 632073 w 256"/>
              <a:gd name="T1" fmla="*/ 56518 h 186"/>
              <a:gd name="T2" fmla="*/ 581099 w 256"/>
              <a:gd name="T3" fmla="*/ 56518 h 186"/>
              <a:gd name="T4" fmla="*/ 581099 w 256"/>
              <a:gd name="T5" fmla="*/ 41104 h 186"/>
              <a:gd name="T6" fmla="*/ 563258 w 256"/>
              <a:gd name="T7" fmla="*/ 35966 h 186"/>
              <a:gd name="T8" fmla="*/ 405240 w 256"/>
              <a:gd name="T9" fmla="*/ 0 h 186"/>
              <a:gd name="T10" fmla="*/ 326231 w 256"/>
              <a:gd name="T11" fmla="*/ 23121 h 186"/>
              <a:gd name="T12" fmla="*/ 244673 w 256"/>
              <a:gd name="T13" fmla="*/ 0 h 186"/>
              <a:gd name="T14" fmla="*/ 86655 w 256"/>
              <a:gd name="T15" fmla="*/ 35966 h 186"/>
              <a:gd name="T16" fmla="*/ 68814 w 256"/>
              <a:gd name="T17" fmla="*/ 41104 h 186"/>
              <a:gd name="T18" fmla="*/ 68814 w 256"/>
              <a:gd name="T19" fmla="*/ 56518 h 186"/>
              <a:gd name="T20" fmla="*/ 20389 w 256"/>
              <a:gd name="T21" fmla="*/ 56518 h 186"/>
              <a:gd name="T22" fmla="*/ 0 w 256"/>
              <a:gd name="T23" fmla="*/ 77071 h 186"/>
              <a:gd name="T24" fmla="*/ 0 w 256"/>
              <a:gd name="T25" fmla="*/ 457286 h 186"/>
              <a:gd name="T26" fmla="*/ 20389 w 256"/>
              <a:gd name="T27" fmla="*/ 477838 h 186"/>
              <a:gd name="T28" fmla="*/ 632073 w 256"/>
              <a:gd name="T29" fmla="*/ 477838 h 186"/>
              <a:gd name="T30" fmla="*/ 652462 w 256"/>
              <a:gd name="T31" fmla="*/ 457286 h 186"/>
              <a:gd name="T32" fmla="*/ 652462 w 256"/>
              <a:gd name="T33" fmla="*/ 77071 h 186"/>
              <a:gd name="T34" fmla="*/ 632073 w 256"/>
              <a:gd name="T35" fmla="*/ 56518 h 186"/>
              <a:gd name="T36" fmla="*/ 553063 w 256"/>
              <a:gd name="T37" fmla="*/ 59087 h 186"/>
              <a:gd name="T38" fmla="*/ 553063 w 256"/>
              <a:gd name="T39" fmla="*/ 362232 h 186"/>
              <a:gd name="T40" fmla="*/ 338974 w 256"/>
              <a:gd name="T41" fmla="*/ 349387 h 186"/>
              <a:gd name="T42" fmla="*/ 338974 w 256"/>
              <a:gd name="T43" fmla="*/ 46242 h 186"/>
              <a:gd name="T44" fmla="*/ 405240 w 256"/>
              <a:gd name="T45" fmla="*/ 28259 h 186"/>
              <a:gd name="T46" fmla="*/ 553063 w 256"/>
              <a:gd name="T47" fmla="*/ 59087 h 186"/>
              <a:gd name="T48" fmla="*/ 522479 w 256"/>
              <a:gd name="T49" fmla="*/ 380215 h 186"/>
              <a:gd name="T50" fmla="*/ 344072 w 256"/>
              <a:gd name="T51" fmla="*/ 380215 h 186"/>
              <a:gd name="T52" fmla="*/ 522479 w 256"/>
              <a:gd name="T53" fmla="*/ 380215 h 186"/>
              <a:gd name="T54" fmla="*/ 244673 w 256"/>
              <a:gd name="T55" fmla="*/ 28259 h 186"/>
              <a:gd name="T56" fmla="*/ 310939 w 256"/>
              <a:gd name="T57" fmla="*/ 46242 h 186"/>
              <a:gd name="T58" fmla="*/ 310939 w 256"/>
              <a:gd name="T59" fmla="*/ 349387 h 186"/>
              <a:gd name="T60" fmla="*/ 96850 w 256"/>
              <a:gd name="T61" fmla="*/ 362232 h 186"/>
              <a:gd name="T62" fmla="*/ 96850 w 256"/>
              <a:gd name="T63" fmla="*/ 59087 h 186"/>
              <a:gd name="T64" fmla="*/ 244673 w 256"/>
              <a:gd name="T65" fmla="*/ 28259 h 186"/>
              <a:gd name="T66" fmla="*/ 308390 w 256"/>
              <a:gd name="T67" fmla="*/ 380215 h 186"/>
              <a:gd name="T68" fmla="*/ 127434 w 256"/>
              <a:gd name="T69" fmla="*/ 380215 h 186"/>
              <a:gd name="T70" fmla="*/ 308390 w 256"/>
              <a:gd name="T71" fmla="*/ 380215 h 186"/>
              <a:gd name="T72" fmla="*/ 611683 w 256"/>
              <a:gd name="T73" fmla="*/ 436734 h 186"/>
              <a:gd name="T74" fmla="*/ 40779 w 256"/>
              <a:gd name="T75" fmla="*/ 436734 h 186"/>
              <a:gd name="T76" fmla="*/ 40779 w 256"/>
              <a:gd name="T77" fmla="*/ 97623 h 186"/>
              <a:gd name="T78" fmla="*/ 68814 w 256"/>
              <a:gd name="T79" fmla="*/ 97623 h 186"/>
              <a:gd name="T80" fmla="*/ 68814 w 256"/>
              <a:gd name="T81" fmla="*/ 380215 h 186"/>
              <a:gd name="T82" fmla="*/ 68814 w 256"/>
              <a:gd name="T83" fmla="*/ 408474 h 186"/>
              <a:gd name="T84" fmla="*/ 96850 w 256"/>
              <a:gd name="T85" fmla="*/ 408474 h 186"/>
              <a:gd name="T86" fmla="*/ 326231 w 256"/>
              <a:gd name="T87" fmla="*/ 408474 h 186"/>
              <a:gd name="T88" fmla="*/ 553063 w 256"/>
              <a:gd name="T89" fmla="*/ 408474 h 186"/>
              <a:gd name="T90" fmla="*/ 581099 w 256"/>
              <a:gd name="T91" fmla="*/ 408474 h 186"/>
              <a:gd name="T92" fmla="*/ 581099 w 256"/>
              <a:gd name="T93" fmla="*/ 380215 h 186"/>
              <a:gd name="T94" fmla="*/ 581099 w 256"/>
              <a:gd name="T95" fmla="*/ 97623 h 186"/>
              <a:gd name="T96" fmla="*/ 611683 w 256"/>
              <a:gd name="T97" fmla="*/ 97623 h 186"/>
              <a:gd name="T98" fmla="*/ 611683 w 256"/>
              <a:gd name="T99" fmla="*/ 436734 h 18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256"/>
              <a:gd name="T151" fmla="*/ 0 h 186"/>
              <a:gd name="T152" fmla="*/ 256 w 256"/>
              <a:gd name="T153" fmla="*/ 186 h 18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256" h="186">
                <a:moveTo>
                  <a:pt x="248" y="22"/>
                </a:moveTo>
                <a:cubicBezTo>
                  <a:pt x="228" y="22"/>
                  <a:pt x="228" y="22"/>
                  <a:pt x="228" y="22"/>
                </a:cubicBezTo>
                <a:cubicBezTo>
                  <a:pt x="228" y="16"/>
                  <a:pt x="228" y="16"/>
                  <a:pt x="228" y="16"/>
                </a:cubicBezTo>
                <a:cubicBezTo>
                  <a:pt x="221" y="14"/>
                  <a:pt x="221" y="14"/>
                  <a:pt x="221" y="14"/>
                </a:cubicBezTo>
                <a:cubicBezTo>
                  <a:pt x="220" y="13"/>
                  <a:pt x="188" y="0"/>
                  <a:pt x="159" y="0"/>
                </a:cubicBezTo>
                <a:cubicBezTo>
                  <a:pt x="146" y="0"/>
                  <a:pt x="136" y="3"/>
                  <a:pt x="128" y="9"/>
                </a:cubicBezTo>
                <a:cubicBezTo>
                  <a:pt x="120" y="3"/>
                  <a:pt x="109" y="0"/>
                  <a:pt x="96" y="0"/>
                </a:cubicBezTo>
                <a:cubicBezTo>
                  <a:pt x="68" y="0"/>
                  <a:pt x="36" y="13"/>
                  <a:pt x="34" y="14"/>
                </a:cubicBezTo>
                <a:cubicBezTo>
                  <a:pt x="27" y="16"/>
                  <a:pt x="27" y="16"/>
                  <a:pt x="27" y="16"/>
                </a:cubicBezTo>
                <a:cubicBezTo>
                  <a:pt x="27" y="22"/>
                  <a:pt x="27" y="22"/>
                  <a:pt x="27" y="22"/>
                </a:cubicBezTo>
                <a:cubicBezTo>
                  <a:pt x="8" y="22"/>
                  <a:pt x="8" y="22"/>
                  <a:pt x="8" y="22"/>
                </a:cubicBezTo>
                <a:cubicBezTo>
                  <a:pt x="4" y="22"/>
                  <a:pt x="0" y="25"/>
                  <a:pt x="0" y="30"/>
                </a:cubicBezTo>
                <a:cubicBezTo>
                  <a:pt x="0" y="178"/>
                  <a:pt x="0" y="178"/>
                  <a:pt x="0" y="178"/>
                </a:cubicBezTo>
                <a:cubicBezTo>
                  <a:pt x="0" y="182"/>
                  <a:pt x="4" y="186"/>
                  <a:pt x="8" y="186"/>
                </a:cubicBezTo>
                <a:cubicBezTo>
                  <a:pt x="248" y="186"/>
                  <a:pt x="248" y="186"/>
                  <a:pt x="248" y="186"/>
                </a:cubicBezTo>
                <a:cubicBezTo>
                  <a:pt x="252" y="186"/>
                  <a:pt x="256" y="182"/>
                  <a:pt x="256" y="178"/>
                </a:cubicBezTo>
                <a:cubicBezTo>
                  <a:pt x="256" y="30"/>
                  <a:pt x="256" y="30"/>
                  <a:pt x="256" y="30"/>
                </a:cubicBezTo>
                <a:cubicBezTo>
                  <a:pt x="256" y="25"/>
                  <a:pt x="252" y="22"/>
                  <a:pt x="248" y="22"/>
                </a:cubicBezTo>
                <a:close/>
                <a:moveTo>
                  <a:pt x="217" y="23"/>
                </a:moveTo>
                <a:cubicBezTo>
                  <a:pt x="217" y="141"/>
                  <a:pt x="217" y="141"/>
                  <a:pt x="217" y="141"/>
                </a:cubicBezTo>
                <a:cubicBezTo>
                  <a:pt x="201" y="135"/>
                  <a:pt x="157" y="122"/>
                  <a:pt x="133" y="136"/>
                </a:cubicBezTo>
                <a:cubicBezTo>
                  <a:pt x="133" y="18"/>
                  <a:pt x="133" y="18"/>
                  <a:pt x="133" y="18"/>
                </a:cubicBezTo>
                <a:cubicBezTo>
                  <a:pt x="140" y="13"/>
                  <a:pt x="149" y="11"/>
                  <a:pt x="159" y="11"/>
                </a:cubicBezTo>
                <a:cubicBezTo>
                  <a:pt x="186" y="11"/>
                  <a:pt x="217" y="23"/>
                  <a:pt x="217" y="23"/>
                </a:cubicBezTo>
                <a:close/>
                <a:moveTo>
                  <a:pt x="205" y="148"/>
                </a:moveTo>
                <a:cubicBezTo>
                  <a:pt x="135" y="148"/>
                  <a:pt x="135" y="148"/>
                  <a:pt x="135" y="148"/>
                </a:cubicBezTo>
                <a:cubicBezTo>
                  <a:pt x="148" y="135"/>
                  <a:pt x="183" y="141"/>
                  <a:pt x="205" y="148"/>
                </a:cubicBezTo>
                <a:close/>
                <a:moveTo>
                  <a:pt x="96" y="11"/>
                </a:moveTo>
                <a:cubicBezTo>
                  <a:pt x="106" y="11"/>
                  <a:pt x="116" y="13"/>
                  <a:pt x="122" y="18"/>
                </a:cubicBezTo>
                <a:cubicBezTo>
                  <a:pt x="122" y="136"/>
                  <a:pt x="122" y="136"/>
                  <a:pt x="122" y="136"/>
                </a:cubicBezTo>
                <a:cubicBezTo>
                  <a:pt x="99" y="122"/>
                  <a:pt x="55" y="135"/>
                  <a:pt x="38" y="141"/>
                </a:cubicBezTo>
                <a:cubicBezTo>
                  <a:pt x="38" y="23"/>
                  <a:pt x="38" y="23"/>
                  <a:pt x="38" y="23"/>
                </a:cubicBezTo>
                <a:cubicBezTo>
                  <a:pt x="38" y="23"/>
                  <a:pt x="70" y="11"/>
                  <a:pt x="96" y="11"/>
                </a:cubicBezTo>
                <a:close/>
                <a:moveTo>
                  <a:pt x="121" y="148"/>
                </a:moveTo>
                <a:cubicBezTo>
                  <a:pt x="50" y="148"/>
                  <a:pt x="50" y="148"/>
                  <a:pt x="50" y="148"/>
                </a:cubicBezTo>
                <a:cubicBezTo>
                  <a:pt x="73" y="141"/>
                  <a:pt x="107" y="135"/>
                  <a:pt x="121" y="148"/>
                </a:cubicBezTo>
                <a:close/>
                <a:moveTo>
                  <a:pt x="240" y="170"/>
                </a:moveTo>
                <a:cubicBezTo>
                  <a:pt x="16" y="170"/>
                  <a:pt x="16" y="170"/>
                  <a:pt x="16" y="170"/>
                </a:cubicBezTo>
                <a:cubicBezTo>
                  <a:pt x="16" y="38"/>
                  <a:pt x="16" y="38"/>
                  <a:pt x="16" y="38"/>
                </a:cubicBezTo>
                <a:cubicBezTo>
                  <a:pt x="27" y="38"/>
                  <a:pt x="27" y="38"/>
                  <a:pt x="27" y="38"/>
                </a:cubicBezTo>
                <a:cubicBezTo>
                  <a:pt x="27" y="148"/>
                  <a:pt x="27" y="148"/>
                  <a:pt x="27" y="148"/>
                </a:cubicBezTo>
                <a:cubicBezTo>
                  <a:pt x="27" y="159"/>
                  <a:pt x="27" y="159"/>
                  <a:pt x="27" y="159"/>
                </a:cubicBezTo>
                <a:cubicBezTo>
                  <a:pt x="38" y="159"/>
                  <a:pt x="38" y="159"/>
                  <a:pt x="38" y="159"/>
                </a:cubicBezTo>
                <a:cubicBezTo>
                  <a:pt x="128" y="159"/>
                  <a:pt x="128" y="159"/>
                  <a:pt x="128" y="159"/>
                </a:cubicBezTo>
                <a:cubicBezTo>
                  <a:pt x="217" y="159"/>
                  <a:pt x="217" y="159"/>
                  <a:pt x="217" y="159"/>
                </a:cubicBezTo>
                <a:cubicBezTo>
                  <a:pt x="228" y="159"/>
                  <a:pt x="228" y="159"/>
                  <a:pt x="228" y="159"/>
                </a:cubicBezTo>
                <a:cubicBezTo>
                  <a:pt x="228" y="148"/>
                  <a:pt x="228" y="148"/>
                  <a:pt x="228" y="148"/>
                </a:cubicBezTo>
                <a:cubicBezTo>
                  <a:pt x="228" y="38"/>
                  <a:pt x="228" y="38"/>
                  <a:pt x="228" y="38"/>
                </a:cubicBezTo>
                <a:cubicBezTo>
                  <a:pt x="240" y="38"/>
                  <a:pt x="240" y="38"/>
                  <a:pt x="240" y="38"/>
                </a:cubicBezTo>
                <a:lnTo>
                  <a:pt x="240" y="170"/>
                </a:lnTo>
                <a:close/>
              </a:path>
            </a:pathLst>
          </a:custGeom>
          <a:solidFill>
            <a:srgbClr val="10FB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4" name="文本框 83">
            <a:extLst>
              <a:ext uri="{FF2B5EF4-FFF2-40B4-BE49-F238E27FC236}">
                <a16:creationId xmlns="" xmlns:a16="http://schemas.microsoft.com/office/drawing/2014/main" id="{BAE57E80-7702-4B98-BB04-10C57FAD8B69}"/>
              </a:ext>
            </a:extLst>
          </p:cNvPr>
          <p:cNvSpPr txBox="1"/>
          <p:nvPr/>
        </p:nvSpPr>
        <p:spPr>
          <a:xfrm>
            <a:off x="2229271" y="3843050"/>
            <a:ext cx="29685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10FBFE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sym typeface="+mn-ea"/>
              </a:rPr>
              <a:t>大数据的特征和结构</a:t>
            </a:r>
          </a:p>
        </p:txBody>
      </p:sp>
      <p:sp>
        <p:nvSpPr>
          <p:cNvPr id="85" name="矩形 84">
            <a:extLst>
              <a:ext uri="{FF2B5EF4-FFF2-40B4-BE49-F238E27FC236}">
                <a16:creationId xmlns="" xmlns:a16="http://schemas.microsoft.com/office/drawing/2014/main" id="{69C33E98-B85D-4471-8AE9-0C47182DE741}"/>
              </a:ext>
            </a:extLst>
          </p:cNvPr>
          <p:cNvSpPr/>
          <p:nvPr/>
        </p:nvSpPr>
        <p:spPr>
          <a:xfrm>
            <a:off x="2173478" y="4211350"/>
            <a:ext cx="8202422" cy="11676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10FBFE"/>
                </a:solidFill>
                <a:latin typeface="+mn-ea"/>
                <a:cs typeface="+mn-ea"/>
                <a:sym typeface="+mn-lt"/>
              </a:rPr>
              <a:t>大数据包括结构化、半结构化和非结构化数据，非结构化数据越来越成为数据的主要部分。据</a:t>
            </a:r>
            <a:r>
              <a:rPr lang="en-US" altLang="zh-CN" sz="1200" dirty="0">
                <a:solidFill>
                  <a:srgbClr val="10FBFE"/>
                </a:solidFill>
                <a:latin typeface="+mn-ea"/>
                <a:cs typeface="+mn-ea"/>
                <a:sym typeface="+mn-lt"/>
              </a:rPr>
              <a:t>IDC</a:t>
            </a:r>
            <a:r>
              <a:rPr lang="zh-CN" altLang="en-US" sz="1200" dirty="0">
                <a:solidFill>
                  <a:srgbClr val="10FBFE"/>
                </a:solidFill>
                <a:latin typeface="+mn-ea"/>
                <a:cs typeface="+mn-ea"/>
                <a:sym typeface="+mn-lt"/>
              </a:rPr>
              <a:t>的调查报告显示：企业中</a:t>
            </a:r>
            <a:r>
              <a:rPr lang="en-US" altLang="zh-CN" sz="1200" dirty="0">
                <a:solidFill>
                  <a:srgbClr val="10FBFE"/>
                </a:solidFill>
                <a:latin typeface="+mn-ea"/>
                <a:cs typeface="+mn-ea"/>
                <a:sym typeface="+mn-lt"/>
              </a:rPr>
              <a:t>80%</a:t>
            </a:r>
            <a:r>
              <a:rPr lang="zh-CN" altLang="en-US" sz="1200" dirty="0">
                <a:solidFill>
                  <a:srgbClr val="10FBFE"/>
                </a:solidFill>
                <a:latin typeface="+mn-ea"/>
                <a:cs typeface="+mn-ea"/>
                <a:sym typeface="+mn-lt"/>
              </a:rPr>
              <a:t>的数据都是非结构化数据，这些数据每年都按指数增长</a:t>
            </a:r>
            <a:r>
              <a:rPr lang="en-US" altLang="zh-CN" sz="1200" dirty="0">
                <a:solidFill>
                  <a:srgbClr val="10FBFE"/>
                </a:solidFill>
                <a:latin typeface="+mn-ea"/>
                <a:cs typeface="+mn-ea"/>
                <a:sym typeface="+mn-lt"/>
              </a:rPr>
              <a:t>60%</a:t>
            </a:r>
            <a:r>
              <a:rPr lang="zh-CN" altLang="en-US" sz="1200" dirty="0">
                <a:solidFill>
                  <a:srgbClr val="10FBFE"/>
                </a:solidFill>
                <a:latin typeface="+mn-ea"/>
                <a:cs typeface="+mn-ea"/>
                <a:sym typeface="+mn-lt"/>
              </a:rPr>
              <a:t>。大数据就是互联网发展到现今阶段的一种表象或特征而已，没有必要神话它或对它保持敬畏之心，在以云计算为代表的技术创新大幕的衬托下，这些原本看起来很难收集和使用的数据开始容易被利用起来了，通过各行各业的不断创新，大数据会逐步为人类创造更多的价值。</a:t>
            </a:r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93474B81-9CEF-4580-95B7-BACD95A0A52B}"/>
              </a:ext>
            </a:extLst>
          </p:cNvPr>
          <p:cNvSpPr/>
          <p:nvPr/>
        </p:nvSpPr>
        <p:spPr>
          <a:xfrm>
            <a:off x="1933322" y="2357150"/>
            <a:ext cx="14157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+mn-lt"/>
              </a:rPr>
              <a:t>结构化</a:t>
            </a:r>
            <a:endParaRPr lang="en-US" altLang="zh-CN" sz="3200" dirty="0">
              <a:solidFill>
                <a:schemeClr val="bg1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  <a:cs typeface="+mn-ea"/>
              <a:sym typeface="+mn-lt"/>
            </a:endParaRPr>
          </a:p>
        </p:txBody>
      </p:sp>
      <p:sp>
        <p:nvSpPr>
          <p:cNvPr id="86" name="矩形 85">
            <a:extLst>
              <a:ext uri="{FF2B5EF4-FFF2-40B4-BE49-F238E27FC236}">
                <a16:creationId xmlns="" xmlns:a16="http://schemas.microsoft.com/office/drawing/2014/main" id="{6A5EA21E-22C3-4913-BDAE-8750C75EF18C}"/>
              </a:ext>
            </a:extLst>
          </p:cNvPr>
          <p:cNvSpPr/>
          <p:nvPr/>
        </p:nvSpPr>
        <p:spPr>
          <a:xfrm>
            <a:off x="5681881" y="2233326"/>
            <a:ext cx="1005403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+mn-lt"/>
              </a:rPr>
              <a:t>半结</a:t>
            </a:r>
          </a:p>
          <a:p>
            <a:pPr algn="ctr"/>
            <a:r>
              <a:rPr lang="zh-CN" altLang="en-US" sz="32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+mn-lt"/>
              </a:rPr>
              <a:t>构化</a:t>
            </a:r>
          </a:p>
        </p:txBody>
      </p:sp>
      <p:sp>
        <p:nvSpPr>
          <p:cNvPr id="87" name="矩形 86">
            <a:extLst>
              <a:ext uri="{FF2B5EF4-FFF2-40B4-BE49-F238E27FC236}">
                <a16:creationId xmlns="" xmlns:a16="http://schemas.microsoft.com/office/drawing/2014/main" id="{1209EC2D-1B57-47E2-9504-57E599897EFE}"/>
              </a:ext>
            </a:extLst>
          </p:cNvPr>
          <p:cNvSpPr/>
          <p:nvPr/>
        </p:nvSpPr>
        <p:spPr>
          <a:xfrm>
            <a:off x="9217958" y="2233326"/>
            <a:ext cx="1005403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+mn-lt"/>
              </a:rPr>
              <a:t>非结</a:t>
            </a:r>
          </a:p>
          <a:p>
            <a:pPr algn="ctr"/>
            <a:r>
              <a:rPr lang="zh-CN" altLang="en-US" sz="32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+mn-lt"/>
              </a:rPr>
              <a:t>构化</a:t>
            </a:r>
          </a:p>
        </p:txBody>
      </p:sp>
    </p:spTree>
    <p:extLst>
      <p:ext uri="{BB962C8B-B14F-4D97-AF65-F5344CB8AC3E}">
        <p14:creationId xmlns:p14="http://schemas.microsoft.com/office/powerpoint/2010/main" val="2893862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7" grpId="0" animBg="1"/>
      <p:bldP spid="67" grpId="0" animBg="1"/>
      <p:bldP spid="68" grpId="0" animBg="1"/>
      <p:bldP spid="75" grpId="0" animBg="1"/>
      <p:bldP spid="76" grpId="0" animBg="1"/>
      <p:bldP spid="83" grpId="0" bldLvl="0" animBg="1"/>
      <p:bldP spid="84" grpId="0"/>
      <p:bldP spid="85" grpId="0"/>
      <p:bldP spid="5" grpId="0"/>
      <p:bldP spid="86" grpId="0"/>
      <p:bldP spid="8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="" xmlns:a16="http://schemas.microsoft.com/office/drawing/2014/main" id="{255E2B1A-BF5C-40B8-BABA-B980D5E3C5AB}"/>
              </a:ext>
            </a:extLst>
          </p:cNvPr>
          <p:cNvSpPr/>
          <p:nvPr/>
        </p:nvSpPr>
        <p:spPr>
          <a:xfrm>
            <a:off x="3349094" y="128391"/>
            <a:ext cx="5493812" cy="779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4000" spc="600" dirty="0">
                <a:solidFill>
                  <a:schemeClr val="bg1"/>
                </a:solidFill>
                <a:effectLst>
                  <a:glow rad="101600">
                    <a:schemeClr val="bg1">
                      <a:alpha val="36000"/>
                    </a:schemeClr>
                  </a:glow>
                </a:effectLst>
                <a:latin typeface="思源黑体 CN Heavy" panose="020B0A00000000000000" pitchFamily="34" charset="-122"/>
                <a:ea typeface="思源黑体 CN Heavy" panose="020B0A00000000000000" pitchFamily="34" charset="-122"/>
                <a:cs typeface="+mn-ea"/>
                <a:sym typeface="+mn-lt"/>
              </a:rPr>
              <a:t>大数据的特征和结构</a:t>
            </a:r>
          </a:p>
        </p:txBody>
      </p:sp>
      <p:grpSp>
        <p:nvGrpSpPr>
          <p:cNvPr id="38" name="组合 37">
            <a:extLst>
              <a:ext uri="{FF2B5EF4-FFF2-40B4-BE49-F238E27FC236}">
                <a16:creationId xmlns="" xmlns:a16="http://schemas.microsoft.com/office/drawing/2014/main" id="{544A99A7-35E1-4C1E-AD18-D9E269BCAF37}"/>
              </a:ext>
            </a:extLst>
          </p:cNvPr>
          <p:cNvGrpSpPr/>
          <p:nvPr/>
        </p:nvGrpSpPr>
        <p:grpSpPr>
          <a:xfrm>
            <a:off x="1964531" y="1893783"/>
            <a:ext cx="7767638" cy="3070434"/>
            <a:chOff x="1435100" y="1393825"/>
            <a:chExt cx="9478963" cy="3746897"/>
          </a:xfrm>
        </p:grpSpPr>
        <p:sp>
          <p:nvSpPr>
            <p:cNvPr id="39" name="Freeform 265">
              <a:extLst>
                <a:ext uri="{FF2B5EF4-FFF2-40B4-BE49-F238E27FC236}">
                  <a16:creationId xmlns="" xmlns:a16="http://schemas.microsoft.com/office/drawing/2014/main" id="{C323F023-90CC-457D-9688-3541109347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5500" y="2465388"/>
              <a:ext cx="1304925" cy="1604962"/>
            </a:xfrm>
            <a:custGeom>
              <a:avLst/>
              <a:gdLst>
                <a:gd name="T0" fmla="*/ 706834 w 312"/>
                <a:gd name="T1" fmla="*/ 804565 h 385"/>
                <a:gd name="T2" fmla="*/ 1304925 w 312"/>
                <a:gd name="T3" fmla="*/ 1604962 h 385"/>
                <a:gd name="T4" fmla="*/ 242582 w 312"/>
                <a:gd name="T5" fmla="*/ 1183920 h 385"/>
                <a:gd name="T6" fmla="*/ 12547 w 312"/>
                <a:gd name="T7" fmla="*/ 904615 h 385"/>
                <a:gd name="T8" fmla="*/ 4182 w 312"/>
                <a:gd name="T9" fmla="*/ 804565 h 385"/>
                <a:gd name="T10" fmla="*/ 12547 w 312"/>
                <a:gd name="T11" fmla="*/ 700347 h 385"/>
                <a:gd name="T12" fmla="*/ 242582 w 312"/>
                <a:gd name="T13" fmla="*/ 425211 h 385"/>
                <a:gd name="T14" fmla="*/ 1304925 w 312"/>
                <a:gd name="T15" fmla="*/ 0 h 385"/>
                <a:gd name="T16" fmla="*/ 706834 w 312"/>
                <a:gd name="T17" fmla="*/ 804565 h 38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12"/>
                <a:gd name="T28" fmla="*/ 0 h 385"/>
                <a:gd name="T29" fmla="*/ 312 w 312"/>
                <a:gd name="T30" fmla="*/ 385 h 38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12" h="385">
                  <a:moveTo>
                    <a:pt x="169" y="193"/>
                  </a:moveTo>
                  <a:cubicBezTo>
                    <a:pt x="170" y="265"/>
                    <a:pt x="254" y="358"/>
                    <a:pt x="312" y="385"/>
                  </a:cubicBezTo>
                  <a:cubicBezTo>
                    <a:pt x="304" y="385"/>
                    <a:pt x="104" y="302"/>
                    <a:pt x="58" y="284"/>
                  </a:cubicBezTo>
                  <a:cubicBezTo>
                    <a:pt x="28" y="272"/>
                    <a:pt x="9" y="246"/>
                    <a:pt x="3" y="217"/>
                  </a:cubicBezTo>
                  <a:cubicBezTo>
                    <a:pt x="0" y="209"/>
                    <a:pt x="1" y="202"/>
                    <a:pt x="1" y="193"/>
                  </a:cubicBezTo>
                  <a:cubicBezTo>
                    <a:pt x="1" y="184"/>
                    <a:pt x="0" y="176"/>
                    <a:pt x="3" y="168"/>
                  </a:cubicBezTo>
                  <a:cubicBezTo>
                    <a:pt x="9" y="139"/>
                    <a:pt x="28" y="113"/>
                    <a:pt x="58" y="102"/>
                  </a:cubicBezTo>
                  <a:cubicBezTo>
                    <a:pt x="104" y="83"/>
                    <a:pt x="304" y="0"/>
                    <a:pt x="312" y="0"/>
                  </a:cubicBezTo>
                  <a:cubicBezTo>
                    <a:pt x="254" y="27"/>
                    <a:pt x="170" y="116"/>
                    <a:pt x="169" y="193"/>
                  </a:cubicBezTo>
                  <a:close/>
                </a:path>
              </a:pathLst>
            </a:custGeom>
            <a:solidFill>
              <a:srgbClr val="10FBFE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" name="Freeform 263">
              <a:extLst>
                <a:ext uri="{FF2B5EF4-FFF2-40B4-BE49-F238E27FC236}">
                  <a16:creationId xmlns="" xmlns:a16="http://schemas.microsoft.com/office/drawing/2014/main" id="{11DE7506-CAE7-4A30-B39C-50DB9E22ED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07138" y="3521075"/>
              <a:ext cx="1300162" cy="1606550"/>
            </a:xfrm>
            <a:custGeom>
              <a:avLst/>
              <a:gdLst>
                <a:gd name="T0" fmla="*/ 597824 w 311"/>
                <a:gd name="T1" fmla="*/ 801189 h 385"/>
                <a:gd name="T2" fmla="*/ 0 w 311"/>
                <a:gd name="T3" fmla="*/ 0 h 385"/>
                <a:gd name="T4" fmla="*/ 1061869 w 311"/>
                <a:gd name="T5" fmla="*/ 421459 h 385"/>
                <a:gd name="T6" fmla="*/ 1291801 w 311"/>
                <a:gd name="T7" fmla="*/ 701040 h 385"/>
                <a:gd name="T8" fmla="*/ 1300162 w 311"/>
                <a:gd name="T9" fmla="*/ 801189 h 385"/>
                <a:gd name="T10" fmla="*/ 1291801 w 311"/>
                <a:gd name="T11" fmla="*/ 905510 h 385"/>
                <a:gd name="T12" fmla="*/ 1061869 w 311"/>
                <a:gd name="T13" fmla="*/ 1180919 h 385"/>
                <a:gd name="T14" fmla="*/ 0 w 311"/>
                <a:gd name="T15" fmla="*/ 1606550 h 385"/>
                <a:gd name="T16" fmla="*/ 597824 w 311"/>
                <a:gd name="T17" fmla="*/ 801189 h 38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11"/>
                <a:gd name="T28" fmla="*/ 0 h 385"/>
                <a:gd name="T29" fmla="*/ 311 w 311"/>
                <a:gd name="T30" fmla="*/ 385 h 38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11" h="385">
                  <a:moveTo>
                    <a:pt x="143" y="192"/>
                  </a:moveTo>
                  <a:cubicBezTo>
                    <a:pt x="142" y="120"/>
                    <a:pt x="58" y="27"/>
                    <a:pt x="0" y="0"/>
                  </a:cubicBezTo>
                  <a:cubicBezTo>
                    <a:pt x="7" y="0"/>
                    <a:pt x="208" y="83"/>
                    <a:pt x="254" y="101"/>
                  </a:cubicBezTo>
                  <a:cubicBezTo>
                    <a:pt x="283" y="113"/>
                    <a:pt x="303" y="139"/>
                    <a:pt x="309" y="168"/>
                  </a:cubicBezTo>
                  <a:cubicBezTo>
                    <a:pt x="311" y="175"/>
                    <a:pt x="311" y="183"/>
                    <a:pt x="311" y="192"/>
                  </a:cubicBezTo>
                  <a:cubicBezTo>
                    <a:pt x="311" y="201"/>
                    <a:pt x="311" y="209"/>
                    <a:pt x="309" y="217"/>
                  </a:cubicBezTo>
                  <a:cubicBezTo>
                    <a:pt x="303" y="246"/>
                    <a:pt x="283" y="271"/>
                    <a:pt x="254" y="283"/>
                  </a:cubicBezTo>
                  <a:cubicBezTo>
                    <a:pt x="208" y="302"/>
                    <a:pt x="7" y="385"/>
                    <a:pt x="0" y="385"/>
                  </a:cubicBezTo>
                  <a:cubicBezTo>
                    <a:pt x="58" y="358"/>
                    <a:pt x="142" y="269"/>
                    <a:pt x="143" y="192"/>
                  </a:cubicBezTo>
                  <a:close/>
                </a:path>
              </a:pathLst>
            </a:custGeom>
            <a:solidFill>
              <a:srgbClr val="10FBFE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" name="Freeform 267">
              <a:extLst>
                <a:ext uri="{FF2B5EF4-FFF2-40B4-BE49-F238E27FC236}">
                  <a16:creationId xmlns="" xmlns:a16="http://schemas.microsoft.com/office/drawing/2014/main" id="{2762B115-96D3-4901-902D-573F21F649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07138" y="1409700"/>
              <a:ext cx="1300162" cy="1611313"/>
            </a:xfrm>
            <a:custGeom>
              <a:avLst/>
              <a:gdLst>
                <a:gd name="T0" fmla="*/ 597824 w 311"/>
                <a:gd name="T1" fmla="*/ 805657 h 386"/>
                <a:gd name="T2" fmla="*/ 0 w 311"/>
                <a:gd name="T3" fmla="*/ 0 h 386"/>
                <a:gd name="T4" fmla="*/ 1061869 w 311"/>
                <a:gd name="T5" fmla="*/ 425787 h 386"/>
                <a:gd name="T6" fmla="*/ 1291801 w 311"/>
                <a:gd name="T7" fmla="*/ 705471 h 386"/>
                <a:gd name="T8" fmla="*/ 1300162 w 311"/>
                <a:gd name="T9" fmla="*/ 805657 h 386"/>
                <a:gd name="T10" fmla="*/ 1291801 w 311"/>
                <a:gd name="T11" fmla="*/ 905842 h 386"/>
                <a:gd name="T12" fmla="*/ 1061869 w 311"/>
                <a:gd name="T13" fmla="*/ 1185526 h 386"/>
                <a:gd name="T14" fmla="*/ 0 w 311"/>
                <a:gd name="T15" fmla="*/ 1607139 h 386"/>
                <a:gd name="T16" fmla="*/ 597824 w 311"/>
                <a:gd name="T17" fmla="*/ 805657 h 38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11"/>
                <a:gd name="T28" fmla="*/ 0 h 386"/>
                <a:gd name="T29" fmla="*/ 311 w 311"/>
                <a:gd name="T30" fmla="*/ 386 h 38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11" h="386">
                  <a:moveTo>
                    <a:pt x="143" y="193"/>
                  </a:moveTo>
                  <a:cubicBezTo>
                    <a:pt x="142" y="120"/>
                    <a:pt x="58" y="28"/>
                    <a:pt x="0" y="0"/>
                  </a:cubicBezTo>
                  <a:cubicBezTo>
                    <a:pt x="7" y="0"/>
                    <a:pt x="208" y="83"/>
                    <a:pt x="254" y="102"/>
                  </a:cubicBezTo>
                  <a:cubicBezTo>
                    <a:pt x="283" y="114"/>
                    <a:pt x="303" y="140"/>
                    <a:pt x="309" y="169"/>
                  </a:cubicBezTo>
                  <a:cubicBezTo>
                    <a:pt x="311" y="176"/>
                    <a:pt x="311" y="183"/>
                    <a:pt x="311" y="193"/>
                  </a:cubicBezTo>
                  <a:cubicBezTo>
                    <a:pt x="311" y="201"/>
                    <a:pt x="311" y="210"/>
                    <a:pt x="309" y="217"/>
                  </a:cubicBezTo>
                  <a:cubicBezTo>
                    <a:pt x="303" y="246"/>
                    <a:pt x="283" y="272"/>
                    <a:pt x="254" y="284"/>
                  </a:cubicBezTo>
                  <a:cubicBezTo>
                    <a:pt x="208" y="303"/>
                    <a:pt x="7" y="386"/>
                    <a:pt x="0" y="385"/>
                  </a:cubicBezTo>
                  <a:cubicBezTo>
                    <a:pt x="58" y="358"/>
                    <a:pt x="142" y="269"/>
                    <a:pt x="143" y="193"/>
                  </a:cubicBezTo>
                  <a:close/>
                </a:path>
              </a:pathLst>
            </a:custGeom>
            <a:solidFill>
              <a:srgbClr val="10FBFE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" name="任意多边形 8">
              <a:extLst>
                <a:ext uri="{FF2B5EF4-FFF2-40B4-BE49-F238E27FC236}">
                  <a16:creationId xmlns="" xmlns:a16="http://schemas.microsoft.com/office/drawing/2014/main" id="{007D2729-C6D7-48C5-88FB-5C8061025E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1788" y="2946400"/>
              <a:ext cx="3152775" cy="0"/>
            </a:xfrm>
            <a:custGeom>
              <a:avLst/>
              <a:gdLst>
                <a:gd name="T0" fmla="*/ 3152775 w 3152775"/>
                <a:gd name="T1" fmla="*/ 0 h 635"/>
                <a:gd name="T2" fmla="*/ 0 w 3152775"/>
                <a:gd name="T3" fmla="*/ 0 h 635"/>
                <a:gd name="T4" fmla="*/ 0 60000 65536"/>
                <a:gd name="T5" fmla="*/ 0 60000 65536"/>
                <a:gd name="T6" fmla="*/ 0 w 3152775"/>
                <a:gd name="T7" fmla="*/ 0 h 635"/>
                <a:gd name="T8" fmla="*/ 3152775 w 3152775"/>
                <a:gd name="T9" fmla="*/ 0 h 635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152775" h="635">
                  <a:moveTo>
                    <a:pt x="3152775" y="0"/>
                  </a:moveTo>
                  <a:lnTo>
                    <a:pt x="0" y="0"/>
                  </a:lnTo>
                </a:path>
              </a:pathLst>
            </a:custGeom>
            <a:noFill/>
            <a:ln w="12700" cap="flat" cmpd="sng">
              <a:solidFill>
                <a:srgbClr val="10FBFE"/>
              </a:solidFill>
              <a:prstDash val="sysDash"/>
              <a:beve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44" name="椭圆 9">
              <a:extLst>
                <a:ext uri="{FF2B5EF4-FFF2-40B4-BE49-F238E27FC236}">
                  <a16:creationId xmlns="" xmlns:a16="http://schemas.microsoft.com/office/drawing/2014/main" id="{29820145-A227-4956-B985-C6758129DE5E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435100" y="2838450"/>
              <a:ext cx="215900" cy="215900"/>
            </a:xfrm>
            <a:prstGeom prst="ellipse">
              <a:avLst/>
            </a:prstGeom>
            <a:solidFill>
              <a:srgbClr val="10FB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7" name="椭圆 12">
              <a:extLst>
                <a:ext uri="{FF2B5EF4-FFF2-40B4-BE49-F238E27FC236}">
                  <a16:creationId xmlns="" xmlns:a16="http://schemas.microsoft.com/office/drawing/2014/main" id="{C9EEA452-F75E-465C-B666-FC559DA512D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0698163" y="1938338"/>
              <a:ext cx="215900" cy="215900"/>
            </a:xfrm>
            <a:prstGeom prst="ellipse">
              <a:avLst/>
            </a:prstGeom>
            <a:solidFill>
              <a:srgbClr val="10FB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8" name="任意多边形 13">
              <a:extLst>
                <a:ext uri="{FF2B5EF4-FFF2-40B4-BE49-F238E27FC236}">
                  <a16:creationId xmlns="" xmlns:a16="http://schemas.microsoft.com/office/drawing/2014/main" id="{862A0012-CD2D-4381-A146-FE21A04278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58088" y="4116388"/>
              <a:ext cx="3152775" cy="0"/>
            </a:xfrm>
            <a:custGeom>
              <a:avLst/>
              <a:gdLst>
                <a:gd name="T0" fmla="*/ 3152775 w 3152775"/>
                <a:gd name="T1" fmla="*/ 0 h 635"/>
                <a:gd name="T2" fmla="*/ 0 w 3152775"/>
                <a:gd name="T3" fmla="*/ 0 h 635"/>
                <a:gd name="T4" fmla="*/ 0 60000 65536"/>
                <a:gd name="T5" fmla="*/ 0 60000 65536"/>
                <a:gd name="T6" fmla="*/ 0 w 3152775"/>
                <a:gd name="T7" fmla="*/ 0 h 635"/>
                <a:gd name="T8" fmla="*/ 3152775 w 3152775"/>
                <a:gd name="T9" fmla="*/ 0 h 635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152775" h="635">
                  <a:moveTo>
                    <a:pt x="3152775" y="0"/>
                  </a:moveTo>
                  <a:lnTo>
                    <a:pt x="0" y="0"/>
                  </a:lnTo>
                </a:path>
              </a:pathLst>
            </a:custGeom>
            <a:noFill/>
            <a:ln w="12700" cap="flat" cmpd="sng">
              <a:solidFill>
                <a:srgbClr val="10FBFE"/>
              </a:solidFill>
              <a:prstDash val="sysDash"/>
              <a:beve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49" name="椭圆 14">
              <a:extLst>
                <a:ext uri="{FF2B5EF4-FFF2-40B4-BE49-F238E27FC236}">
                  <a16:creationId xmlns="" xmlns:a16="http://schemas.microsoft.com/office/drawing/2014/main" id="{706D1990-54B7-4B02-998E-DFF3A46E43F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0664825" y="4019550"/>
              <a:ext cx="215900" cy="215900"/>
            </a:xfrm>
            <a:prstGeom prst="ellipse">
              <a:avLst/>
            </a:prstGeom>
            <a:solidFill>
              <a:srgbClr val="10FB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50" name="任意多边形 47">
              <a:extLst>
                <a:ext uri="{FF2B5EF4-FFF2-40B4-BE49-F238E27FC236}">
                  <a16:creationId xmlns="" xmlns:a16="http://schemas.microsoft.com/office/drawing/2014/main" id="{F9F8D4A6-10E7-4E81-A329-D9A9CF3E8C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10250" y="1393825"/>
              <a:ext cx="955675" cy="587375"/>
            </a:xfrm>
            <a:custGeom>
              <a:avLst/>
              <a:gdLst>
                <a:gd name="T0" fmla="*/ 367229 w 956472"/>
                <a:gd name="T1" fmla="*/ 413 h 588502"/>
                <a:gd name="T2" fmla="*/ 497908 w 956472"/>
                <a:gd name="T3" fmla="*/ 15897 h 588502"/>
                <a:gd name="T4" fmla="*/ 507694 w 956472"/>
                <a:gd name="T5" fmla="*/ 19740 h 588502"/>
                <a:gd name="T6" fmla="*/ 497218 w 956472"/>
                <a:gd name="T7" fmla="*/ 16947 h 588502"/>
                <a:gd name="T8" fmla="*/ 885296 w 956472"/>
                <a:gd name="T9" fmla="*/ 348452 h 588502"/>
                <a:gd name="T10" fmla="*/ 955675 w 956472"/>
                <a:gd name="T11" fmla="*/ 446575 h 588502"/>
                <a:gd name="T12" fmla="*/ 946671 w 956472"/>
                <a:gd name="T13" fmla="*/ 449128 h 588502"/>
                <a:gd name="T14" fmla="*/ 184904 w 956472"/>
                <a:gd name="T15" fmla="*/ 578032 h 588502"/>
                <a:gd name="T16" fmla="*/ 22141 w 956472"/>
                <a:gd name="T17" fmla="*/ 186620 h 588502"/>
                <a:gd name="T18" fmla="*/ 367229 w 956472"/>
                <a:gd name="T19" fmla="*/ 413 h 58850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56472"/>
                <a:gd name="T31" fmla="*/ 0 h 588502"/>
                <a:gd name="T32" fmla="*/ 956472 w 956472"/>
                <a:gd name="T33" fmla="*/ 588502 h 58850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56472" h="588502">
                  <a:moveTo>
                    <a:pt x="367535" y="414"/>
                  </a:moveTo>
                  <a:cubicBezTo>
                    <a:pt x="414525" y="-1542"/>
                    <a:pt x="459687" y="3413"/>
                    <a:pt x="498323" y="15928"/>
                  </a:cubicBezTo>
                  <a:lnTo>
                    <a:pt x="508117" y="19778"/>
                  </a:lnTo>
                  <a:lnTo>
                    <a:pt x="497633" y="16980"/>
                  </a:lnTo>
                  <a:cubicBezTo>
                    <a:pt x="618911" y="75378"/>
                    <a:pt x="767371" y="200518"/>
                    <a:pt x="886034" y="349121"/>
                  </a:cubicBezTo>
                  <a:lnTo>
                    <a:pt x="956472" y="447432"/>
                  </a:lnTo>
                  <a:lnTo>
                    <a:pt x="947460" y="449990"/>
                  </a:lnTo>
                  <a:cubicBezTo>
                    <a:pt x="670620" y="526992"/>
                    <a:pt x="284258" y="618253"/>
                    <a:pt x="185058" y="579141"/>
                  </a:cubicBezTo>
                  <a:cubicBezTo>
                    <a:pt x="34690" y="516562"/>
                    <a:pt x="-40494" y="341340"/>
                    <a:pt x="22159" y="186978"/>
                  </a:cubicBezTo>
                  <a:cubicBezTo>
                    <a:pt x="69149" y="74336"/>
                    <a:pt x="226565" y="6281"/>
                    <a:pt x="367535" y="414"/>
                  </a:cubicBezTo>
                  <a:close/>
                </a:path>
              </a:pathLst>
            </a:custGeom>
            <a:solidFill>
              <a:srgbClr val="10FBFE">
                <a:alpha val="6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" name="任意多边形 43">
              <a:extLst>
                <a:ext uri="{FF2B5EF4-FFF2-40B4-BE49-F238E27FC236}">
                  <a16:creationId xmlns="" xmlns:a16="http://schemas.microsoft.com/office/drawing/2014/main" id="{9DF489A9-DBD7-4ABF-9609-75BF221671C5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5808663" y="4551760"/>
              <a:ext cx="958850" cy="588962"/>
            </a:xfrm>
            <a:custGeom>
              <a:avLst/>
              <a:gdLst>
                <a:gd name="T0" fmla="*/ 682816 w 958283"/>
                <a:gd name="T1" fmla="*/ 383 h 588461"/>
                <a:gd name="T2" fmla="*/ 773685 w 958283"/>
                <a:gd name="T3" fmla="*/ 9370 h 588461"/>
                <a:gd name="T4" fmla="*/ 936679 w 958283"/>
                <a:gd name="T5" fmla="*/ 397691 h 588461"/>
                <a:gd name="T6" fmla="*/ 460233 w 958283"/>
                <a:gd name="T7" fmla="*/ 573062 h 588461"/>
                <a:gd name="T8" fmla="*/ 456085 w 958283"/>
                <a:gd name="T9" fmla="*/ 571431 h 588461"/>
                <a:gd name="T10" fmla="*/ 364380 w 958283"/>
                <a:gd name="T11" fmla="*/ 517748 h 588461"/>
                <a:gd name="T12" fmla="*/ 71272 w 958283"/>
                <a:gd name="T13" fmla="*/ 241009 h 588461"/>
                <a:gd name="T14" fmla="*/ 0 w 958283"/>
                <a:gd name="T15" fmla="*/ 141405 h 588461"/>
                <a:gd name="T16" fmla="*/ 9811 w 958283"/>
                <a:gd name="T17" fmla="*/ 138631 h 588461"/>
                <a:gd name="T18" fmla="*/ 682816 w 958283"/>
                <a:gd name="T19" fmla="*/ 383 h 58846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58283"/>
                <a:gd name="T31" fmla="*/ 0 h 588461"/>
                <a:gd name="T32" fmla="*/ 958283 w 958283"/>
                <a:gd name="T33" fmla="*/ 588461 h 58846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58283" h="588461">
                  <a:moveTo>
                    <a:pt x="682412" y="383"/>
                  </a:moveTo>
                  <a:cubicBezTo>
                    <a:pt x="722060" y="-1068"/>
                    <a:pt x="753387" y="1540"/>
                    <a:pt x="773227" y="9362"/>
                  </a:cubicBezTo>
                  <a:cubicBezTo>
                    <a:pt x="923594" y="71942"/>
                    <a:pt x="998778" y="247163"/>
                    <a:pt x="936125" y="397353"/>
                  </a:cubicBezTo>
                  <a:cubicBezTo>
                    <a:pt x="873472" y="551715"/>
                    <a:pt x="614506" y="622638"/>
                    <a:pt x="459961" y="572575"/>
                  </a:cubicBezTo>
                  <a:lnTo>
                    <a:pt x="455815" y="570945"/>
                  </a:lnTo>
                  <a:lnTo>
                    <a:pt x="364165" y="517308"/>
                  </a:lnTo>
                  <a:cubicBezTo>
                    <a:pt x="265785" y="450510"/>
                    <a:pt x="160136" y="352256"/>
                    <a:pt x="71230" y="240804"/>
                  </a:cubicBezTo>
                  <a:lnTo>
                    <a:pt x="0" y="141285"/>
                  </a:lnTo>
                  <a:lnTo>
                    <a:pt x="9805" y="138513"/>
                  </a:lnTo>
                  <a:cubicBezTo>
                    <a:pt x="232093" y="76912"/>
                    <a:pt x="523822" y="6185"/>
                    <a:pt x="682412" y="383"/>
                  </a:cubicBezTo>
                  <a:close/>
                </a:path>
              </a:pathLst>
            </a:custGeom>
            <a:solidFill>
              <a:srgbClr val="10FBFE">
                <a:alpha val="6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" name="任意多边形 37">
              <a:extLst>
                <a:ext uri="{FF2B5EF4-FFF2-40B4-BE49-F238E27FC236}">
                  <a16:creationId xmlns="" xmlns:a16="http://schemas.microsoft.com/office/drawing/2014/main" id="{007D4A80-B804-40EB-A692-0C1E1C9F17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81638" y="3503613"/>
              <a:ext cx="1284287" cy="584200"/>
            </a:xfrm>
            <a:custGeom>
              <a:avLst/>
              <a:gdLst>
                <a:gd name="T0" fmla="*/ 705317 w 1283353"/>
                <a:gd name="T1" fmla="*/ 1084 h 584886"/>
                <a:gd name="T2" fmla="*/ 826543 w 1283353"/>
                <a:gd name="T3" fmla="*/ 17742 h 584886"/>
                <a:gd name="T4" fmla="*/ 832479 w 1283353"/>
                <a:gd name="T5" fmla="*/ 19942 h 584886"/>
                <a:gd name="T6" fmla="*/ 825909 w 1283353"/>
                <a:gd name="T7" fmla="*/ 18192 h 584886"/>
                <a:gd name="T8" fmla="*/ 1214592 w 1283353"/>
                <a:gd name="T9" fmla="*/ 347842 h 584886"/>
                <a:gd name="T10" fmla="*/ 1284287 w 1283353"/>
                <a:gd name="T11" fmla="*/ 444898 h 584886"/>
                <a:gd name="T12" fmla="*/ 1170891 w 1283353"/>
                <a:gd name="T13" fmla="*/ 475860 h 584886"/>
                <a:gd name="T14" fmla="*/ 579910 w 1283353"/>
                <a:gd name="T15" fmla="*/ 584142 h 584886"/>
                <a:gd name="T16" fmla="*/ 458684 w 1283353"/>
                <a:gd name="T17" fmla="*/ 567483 h 584886"/>
                <a:gd name="T18" fmla="*/ 456777 w 1283353"/>
                <a:gd name="T19" fmla="*/ 566749 h 584886"/>
                <a:gd name="T20" fmla="*/ 457897 w 1283353"/>
                <a:gd name="T21" fmla="*/ 567034 h 584886"/>
                <a:gd name="T22" fmla="*/ 69614 w 1283353"/>
                <a:gd name="T23" fmla="*/ 237385 h 584886"/>
                <a:gd name="T24" fmla="*/ 0 w 1283353"/>
                <a:gd name="T25" fmla="*/ 140341 h 584886"/>
                <a:gd name="T26" fmla="*/ 113815 w 1283353"/>
                <a:gd name="T27" fmla="*/ 109366 h 584886"/>
                <a:gd name="T28" fmla="*/ 705317 w 1283353"/>
                <a:gd name="T29" fmla="*/ 1084 h 58488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283353"/>
                <a:gd name="T46" fmla="*/ 0 h 584886"/>
                <a:gd name="T47" fmla="*/ 1283353 w 1283353"/>
                <a:gd name="T48" fmla="*/ 584886 h 58488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283353" h="584886">
                  <a:moveTo>
                    <a:pt x="704804" y="1085"/>
                  </a:moveTo>
                  <a:cubicBezTo>
                    <a:pt x="746576" y="-3085"/>
                    <a:pt x="788348" y="5254"/>
                    <a:pt x="825942" y="17763"/>
                  </a:cubicBezTo>
                  <a:lnTo>
                    <a:pt x="831874" y="19965"/>
                  </a:lnTo>
                  <a:lnTo>
                    <a:pt x="825308" y="18213"/>
                  </a:lnTo>
                  <a:cubicBezTo>
                    <a:pt x="946586" y="74523"/>
                    <a:pt x="1095046" y="199655"/>
                    <a:pt x="1213709" y="348250"/>
                  </a:cubicBezTo>
                  <a:lnTo>
                    <a:pt x="1283353" y="445420"/>
                  </a:lnTo>
                  <a:lnTo>
                    <a:pt x="1170039" y="476419"/>
                  </a:lnTo>
                  <a:cubicBezTo>
                    <a:pt x="955436" y="532708"/>
                    <a:pt x="708981" y="586913"/>
                    <a:pt x="579488" y="584828"/>
                  </a:cubicBezTo>
                  <a:cubicBezTo>
                    <a:pt x="537717" y="584828"/>
                    <a:pt x="495945" y="580658"/>
                    <a:pt x="458350" y="568149"/>
                  </a:cubicBezTo>
                  <a:lnTo>
                    <a:pt x="456445" y="567415"/>
                  </a:lnTo>
                  <a:lnTo>
                    <a:pt x="457564" y="567700"/>
                  </a:lnTo>
                  <a:cubicBezTo>
                    <a:pt x="336412" y="511391"/>
                    <a:pt x="188104" y="386258"/>
                    <a:pt x="69563" y="237664"/>
                  </a:cubicBezTo>
                  <a:lnTo>
                    <a:pt x="0" y="140506"/>
                  </a:lnTo>
                  <a:lnTo>
                    <a:pt x="113732" y="109494"/>
                  </a:lnTo>
                  <a:cubicBezTo>
                    <a:pt x="328857" y="53205"/>
                    <a:pt x="575311" y="-1000"/>
                    <a:pt x="704804" y="1085"/>
                  </a:cubicBezTo>
                  <a:close/>
                </a:path>
              </a:pathLst>
            </a:custGeom>
            <a:solidFill>
              <a:srgbClr val="10FBFE">
                <a:alpha val="6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" name="任意多边形 45">
              <a:extLst>
                <a:ext uri="{FF2B5EF4-FFF2-40B4-BE49-F238E27FC236}">
                  <a16:creationId xmlns="" xmlns:a16="http://schemas.microsoft.com/office/drawing/2014/main" id="{A64B57AE-FA6D-49C6-B913-DF3C023916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6875" y="2447925"/>
              <a:ext cx="1293813" cy="588963"/>
            </a:xfrm>
            <a:custGeom>
              <a:avLst/>
              <a:gdLst>
                <a:gd name="T0" fmla="*/ 584750 w 1293475"/>
                <a:gd name="T1" fmla="*/ 59 h 589382"/>
                <a:gd name="T2" fmla="*/ 1175455 w 1293475"/>
                <a:gd name="T3" fmla="*/ 108652 h 589382"/>
                <a:gd name="T4" fmla="*/ 1293813 w 1293475"/>
                <a:gd name="T5" fmla="*/ 141076 h 589382"/>
                <a:gd name="T6" fmla="*/ 1219135 w 1293475"/>
                <a:gd name="T7" fmla="*/ 244201 h 589382"/>
                <a:gd name="T8" fmla="*/ 830633 w 1293475"/>
                <a:gd name="T9" fmla="*/ 567769 h 589382"/>
                <a:gd name="T10" fmla="*/ 834159 w 1293475"/>
                <a:gd name="T11" fmla="*/ 567006 h 589382"/>
                <a:gd name="T12" fmla="*/ 831268 w 1293475"/>
                <a:gd name="T13" fmla="*/ 568080 h 589382"/>
                <a:gd name="T14" fmla="*/ 710099 w 1293475"/>
                <a:gd name="T15" fmla="*/ 588963 h 589382"/>
                <a:gd name="T16" fmla="*/ 118872 w 1293475"/>
                <a:gd name="T17" fmla="*/ 477238 h 589382"/>
                <a:gd name="T18" fmla="*/ 0 w 1293475"/>
                <a:gd name="T19" fmla="*/ 444930 h 589382"/>
                <a:gd name="T20" fmla="*/ 74692 w 1293475"/>
                <a:gd name="T21" fmla="*/ 341235 h 589382"/>
                <a:gd name="T22" fmla="*/ 462794 w 1293475"/>
                <a:gd name="T23" fmla="*/ 17165 h 589382"/>
                <a:gd name="T24" fmla="*/ 462063 w 1293475"/>
                <a:gd name="T25" fmla="*/ 17352 h 589382"/>
                <a:gd name="T26" fmla="*/ 463580 w 1293475"/>
                <a:gd name="T27" fmla="*/ 16765 h 589382"/>
                <a:gd name="T28" fmla="*/ 584750 w 1293475"/>
                <a:gd name="T29" fmla="*/ 59 h 58938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293475"/>
                <a:gd name="T46" fmla="*/ 0 h 589382"/>
                <a:gd name="T47" fmla="*/ 1293475 w 1293475"/>
                <a:gd name="T48" fmla="*/ 589382 h 589382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293475" h="589382">
                  <a:moveTo>
                    <a:pt x="584597" y="59"/>
                  </a:moveTo>
                  <a:cubicBezTo>
                    <a:pt x="714090" y="-2031"/>
                    <a:pt x="960545" y="52304"/>
                    <a:pt x="1175148" y="108729"/>
                  </a:cubicBezTo>
                  <a:lnTo>
                    <a:pt x="1293475" y="141176"/>
                  </a:lnTo>
                  <a:lnTo>
                    <a:pt x="1218817" y="244375"/>
                  </a:lnTo>
                  <a:cubicBezTo>
                    <a:pt x="1100154" y="390892"/>
                    <a:pt x="951694" y="511860"/>
                    <a:pt x="830416" y="568173"/>
                  </a:cubicBezTo>
                  <a:lnTo>
                    <a:pt x="833941" y="567409"/>
                  </a:lnTo>
                  <a:lnTo>
                    <a:pt x="831051" y="568484"/>
                  </a:lnTo>
                  <a:cubicBezTo>
                    <a:pt x="793457" y="581023"/>
                    <a:pt x="751685" y="589382"/>
                    <a:pt x="709913" y="589382"/>
                  </a:cubicBezTo>
                  <a:cubicBezTo>
                    <a:pt x="580420" y="589382"/>
                    <a:pt x="333966" y="534002"/>
                    <a:pt x="118841" y="477578"/>
                  </a:cubicBezTo>
                  <a:lnTo>
                    <a:pt x="0" y="445247"/>
                  </a:lnTo>
                  <a:lnTo>
                    <a:pt x="74672" y="341478"/>
                  </a:lnTo>
                  <a:cubicBezTo>
                    <a:pt x="193213" y="194448"/>
                    <a:pt x="341521" y="73487"/>
                    <a:pt x="462673" y="17177"/>
                  </a:cubicBezTo>
                  <a:lnTo>
                    <a:pt x="461942" y="17364"/>
                  </a:lnTo>
                  <a:lnTo>
                    <a:pt x="463459" y="16777"/>
                  </a:lnTo>
                  <a:cubicBezTo>
                    <a:pt x="501054" y="4238"/>
                    <a:pt x="542826" y="59"/>
                    <a:pt x="584597" y="59"/>
                  </a:cubicBezTo>
                  <a:close/>
                </a:path>
              </a:pathLst>
            </a:custGeom>
            <a:solidFill>
              <a:srgbClr val="10FBFE">
                <a:alpha val="6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" name="任意多边形 24">
              <a:extLst>
                <a:ext uri="{FF2B5EF4-FFF2-40B4-BE49-F238E27FC236}">
                  <a16:creationId xmlns="" xmlns:a16="http://schemas.microsoft.com/office/drawing/2014/main" id="{6676875C-C75A-469D-BB88-018BD520C0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58088" y="2035175"/>
              <a:ext cx="3152775" cy="0"/>
            </a:xfrm>
            <a:custGeom>
              <a:avLst/>
              <a:gdLst>
                <a:gd name="T0" fmla="*/ 3152775 w 3152775"/>
                <a:gd name="T1" fmla="*/ 0 h 635"/>
                <a:gd name="T2" fmla="*/ 0 w 3152775"/>
                <a:gd name="T3" fmla="*/ 0 h 635"/>
                <a:gd name="T4" fmla="*/ 0 60000 65536"/>
                <a:gd name="T5" fmla="*/ 0 60000 65536"/>
                <a:gd name="T6" fmla="*/ 0 w 3152775"/>
                <a:gd name="T7" fmla="*/ 0 h 635"/>
                <a:gd name="T8" fmla="*/ 3152775 w 3152775"/>
                <a:gd name="T9" fmla="*/ 0 h 635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152775" h="635">
                  <a:moveTo>
                    <a:pt x="3152775" y="0"/>
                  </a:moveTo>
                  <a:lnTo>
                    <a:pt x="0" y="0"/>
                  </a:lnTo>
                </a:path>
              </a:pathLst>
            </a:custGeom>
            <a:noFill/>
            <a:ln w="12700" cap="flat" cmpd="sng">
              <a:solidFill>
                <a:srgbClr val="10FBFE"/>
              </a:solidFill>
              <a:prstDash val="sysDash"/>
              <a:beve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56" name="文本框 25">
              <a:extLst>
                <a:ext uri="{FF2B5EF4-FFF2-40B4-BE49-F238E27FC236}">
                  <a16:creationId xmlns="" xmlns:a16="http://schemas.microsoft.com/office/drawing/2014/main" id="{9B6038B9-D7F4-4D13-BF11-7DFE69EF64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60120" y="3042107"/>
              <a:ext cx="587374" cy="486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0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方正姚体" panose="02010601030101010101" pitchFamily="2" charset="-122"/>
                </a:rPr>
                <a:t>02</a:t>
              </a:r>
            </a:p>
          </p:txBody>
        </p:sp>
        <p:sp>
          <p:nvSpPr>
            <p:cNvPr id="58" name="文本框 27">
              <a:extLst>
                <a:ext uri="{FF2B5EF4-FFF2-40B4-BE49-F238E27FC236}">
                  <a16:creationId xmlns="" xmlns:a16="http://schemas.microsoft.com/office/drawing/2014/main" id="{52CA45D4-542A-448F-891E-A158E8D03D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65157" y="1938795"/>
              <a:ext cx="587374" cy="486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0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方正姚体" panose="02010601030101010101" pitchFamily="2" charset="-122"/>
                </a:rPr>
                <a:t>01</a:t>
              </a:r>
            </a:p>
          </p:txBody>
        </p:sp>
        <p:sp>
          <p:nvSpPr>
            <p:cNvPr id="59" name="文本框 28">
              <a:extLst>
                <a:ext uri="{FF2B5EF4-FFF2-40B4-BE49-F238E27FC236}">
                  <a16:creationId xmlns="" xmlns:a16="http://schemas.microsoft.com/office/drawing/2014/main" id="{51D37A4B-EF86-43FD-A540-92ECB479FB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5312" y="4018419"/>
              <a:ext cx="587374" cy="486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0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方正姚体" panose="02010601030101010101" pitchFamily="2" charset="-122"/>
                </a:rPr>
                <a:t>03</a:t>
              </a:r>
            </a:p>
          </p:txBody>
        </p:sp>
      </p:grpSp>
      <p:sp>
        <p:nvSpPr>
          <p:cNvPr id="62" name="矩形 61">
            <a:extLst>
              <a:ext uri="{FF2B5EF4-FFF2-40B4-BE49-F238E27FC236}">
                <a16:creationId xmlns="" xmlns:a16="http://schemas.microsoft.com/office/drawing/2014/main" id="{B4149E4A-5CF2-49A7-A484-D59CFF9D1BF1}"/>
              </a:ext>
            </a:extLst>
          </p:cNvPr>
          <p:cNvSpPr/>
          <p:nvPr/>
        </p:nvSpPr>
        <p:spPr>
          <a:xfrm>
            <a:off x="6875354" y="2004189"/>
            <a:ext cx="2241974" cy="36933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r" defTabSz="914400"/>
            <a:r>
              <a:rPr lang="zh-CN" altLang="en-US" dirty="0">
                <a:solidFill>
                  <a:srgbClr val="10FBFE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sym typeface="+mn-ea"/>
              </a:rPr>
              <a:t>理论</a:t>
            </a:r>
            <a:r>
              <a:rPr lang="zh-CN" altLang="en-US" sz="1400" dirty="0">
                <a:solidFill>
                  <a:srgbClr val="10FBFE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sym typeface="+mn-ea"/>
              </a:rPr>
              <a:t>（</a:t>
            </a:r>
            <a:r>
              <a:rPr lang="en-US" altLang="zh-CN" sz="1400" dirty="0">
                <a:solidFill>
                  <a:srgbClr val="10FBFE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sym typeface="+mn-ea"/>
              </a:rPr>
              <a:t>THEORY</a:t>
            </a:r>
            <a:r>
              <a:rPr lang="zh-CN" altLang="en-US" sz="1400" dirty="0">
                <a:solidFill>
                  <a:srgbClr val="10FBFE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sym typeface="+mn-ea"/>
              </a:rPr>
              <a:t>）</a:t>
            </a:r>
            <a:endParaRPr lang="en-US" altLang="zh-CN" sz="1400" dirty="0">
              <a:solidFill>
                <a:srgbClr val="10FBFE"/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  <a:sym typeface="+mn-ea"/>
            </a:endParaRPr>
          </a:p>
        </p:txBody>
      </p:sp>
      <p:sp>
        <p:nvSpPr>
          <p:cNvPr id="65" name="矩形 64">
            <a:extLst>
              <a:ext uri="{FF2B5EF4-FFF2-40B4-BE49-F238E27FC236}">
                <a16:creationId xmlns="" xmlns:a16="http://schemas.microsoft.com/office/drawing/2014/main" id="{9D869F6C-9737-48EA-B5C5-2F094CA47CF7}"/>
              </a:ext>
            </a:extLst>
          </p:cNvPr>
          <p:cNvSpPr/>
          <p:nvPr/>
        </p:nvSpPr>
        <p:spPr>
          <a:xfrm>
            <a:off x="6957361" y="3707689"/>
            <a:ext cx="2409256" cy="36933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r" defTabSz="914400"/>
            <a:r>
              <a:rPr lang="zh-CN" altLang="en-US" dirty="0">
                <a:solidFill>
                  <a:srgbClr val="10FBFE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sym typeface="+mn-ea"/>
              </a:rPr>
              <a:t>实践</a:t>
            </a:r>
            <a:r>
              <a:rPr lang="zh-CN" altLang="en-US" sz="1400" dirty="0">
                <a:solidFill>
                  <a:srgbClr val="10FBFE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sym typeface="+mn-ea"/>
              </a:rPr>
              <a:t>（</a:t>
            </a:r>
            <a:r>
              <a:rPr lang="en-US" altLang="zh-CN" sz="1400" dirty="0">
                <a:solidFill>
                  <a:srgbClr val="10FBFE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sym typeface="+mn-ea"/>
              </a:rPr>
              <a:t>UTILIZATION</a:t>
            </a:r>
            <a:r>
              <a:rPr lang="zh-CN" altLang="en-US" sz="1400" dirty="0">
                <a:solidFill>
                  <a:srgbClr val="10FBFE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sym typeface="+mn-ea"/>
              </a:rPr>
              <a:t>）</a:t>
            </a:r>
            <a:endParaRPr lang="en-US" altLang="zh-CN" sz="1400" dirty="0">
              <a:solidFill>
                <a:srgbClr val="10FBFE"/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  <a:sym typeface="+mn-ea"/>
            </a:endParaRPr>
          </a:p>
        </p:txBody>
      </p:sp>
      <p:sp>
        <p:nvSpPr>
          <p:cNvPr id="68" name="矩形 67">
            <a:extLst>
              <a:ext uri="{FF2B5EF4-FFF2-40B4-BE49-F238E27FC236}">
                <a16:creationId xmlns="" xmlns:a16="http://schemas.microsoft.com/office/drawing/2014/main" id="{4394D497-1D63-4ABA-A9CA-67418A11037A}"/>
              </a:ext>
            </a:extLst>
          </p:cNvPr>
          <p:cNvSpPr/>
          <p:nvPr/>
        </p:nvSpPr>
        <p:spPr>
          <a:xfrm>
            <a:off x="1104900" y="2744194"/>
            <a:ext cx="3427811" cy="6463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r" defTabSz="914400"/>
            <a:r>
              <a:rPr lang="zh-CN" altLang="en-US" b="1" dirty="0">
                <a:solidFill>
                  <a:srgbClr val="10FBFE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技术</a:t>
            </a:r>
            <a:r>
              <a:rPr lang="zh-CN" altLang="en-US" sz="1400" b="1" dirty="0">
                <a:solidFill>
                  <a:srgbClr val="10FBFE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（</a:t>
            </a:r>
            <a:r>
              <a:rPr lang="en-US" altLang="zh-CN" sz="1400" b="1" dirty="0">
                <a:solidFill>
                  <a:srgbClr val="10FBFE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TECHNOLOGY</a:t>
            </a:r>
            <a:r>
              <a:rPr lang="zh-CN" altLang="en-US" sz="1400" b="1" dirty="0">
                <a:solidFill>
                  <a:srgbClr val="10FBFE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）</a:t>
            </a:r>
            <a:endParaRPr lang="en-US" altLang="zh-CN" sz="1400" b="1" dirty="0">
              <a:solidFill>
                <a:srgbClr val="10FBFE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lvl="0" algn="r" defTabSz="914400" rtl="0" eaLnBrk="1" latinLnBrk="0" hangingPunct="1">
              <a:lnSpc>
                <a:spcPct val="100000"/>
              </a:lnSpc>
            </a:pP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="" xmlns:a16="http://schemas.microsoft.com/office/drawing/2014/main" id="{1A689A0C-B91A-4C0A-80B6-6AD5611669CC}"/>
              </a:ext>
            </a:extLst>
          </p:cNvPr>
          <p:cNvSpPr/>
          <p:nvPr/>
        </p:nvSpPr>
        <p:spPr>
          <a:xfrm>
            <a:off x="4157007" y="5933202"/>
            <a:ext cx="38779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6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sym typeface="+mn-lt"/>
              </a:rPr>
              <a:t>大数据的三个层面</a:t>
            </a:r>
          </a:p>
        </p:txBody>
      </p:sp>
      <p:grpSp>
        <p:nvGrpSpPr>
          <p:cNvPr id="74" name="组合 73">
            <a:extLst>
              <a:ext uri="{FF2B5EF4-FFF2-40B4-BE49-F238E27FC236}">
                <a16:creationId xmlns="" xmlns:a16="http://schemas.microsoft.com/office/drawing/2014/main" id="{05124B88-1C0E-4766-8DA0-6D640259E71B}"/>
              </a:ext>
            </a:extLst>
          </p:cNvPr>
          <p:cNvGrpSpPr/>
          <p:nvPr/>
        </p:nvGrpSpPr>
        <p:grpSpPr>
          <a:xfrm>
            <a:off x="7080732" y="2533494"/>
            <a:ext cx="583887" cy="532179"/>
            <a:chOff x="7080732" y="2533494"/>
            <a:chExt cx="583887" cy="532179"/>
          </a:xfrm>
        </p:grpSpPr>
        <p:sp>
          <p:nvSpPr>
            <p:cNvPr id="72" name="矩形 71">
              <a:extLst>
                <a:ext uri="{FF2B5EF4-FFF2-40B4-BE49-F238E27FC236}">
                  <a16:creationId xmlns="" xmlns:a16="http://schemas.microsoft.com/office/drawing/2014/main" id="{85372A01-61B3-4578-9523-4A15FB48D29A}"/>
                </a:ext>
              </a:extLst>
            </p:cNvPr>
            <p:cNvSpPr/>
            <p:nvPr/>
          </p:nvSpPr>
          <p:spPr>
            <a:xfrm>
              <a:off x="7080732" y="2605637"/>
              <a:ext cx="583887" cy="369332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 defTabSz="914400"/>
              <a:r>
                <a:rPr lang="zh-CN" altLang="en-US" sz="900" dirty="0">
                  <a:solidFill>
                    <a:srgbClr val="10FBFE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</a:rPr>
                <a:t>特征</a:t>
              </a:r>
            </a:p>
            <a:p>
              <a:pPr algn="ctr" defTabSz="914400"/>
              <a:r>
                <a:rPr lang="zh-CN" altLang="en-US" sz="900" dirty="0">
                  <a:solidFill>
                    <a:srgbClr val="10FBFE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</a:rPr>
                <a:t>定义</a:t>
              </a:r>
            </a:p>
          </p:txBody>
        </p:sp>
        <p:sp>
          <p:nvSpPr>
            <p:cNvPr id="73" name="矩形 72">
              <a:extLst>
                <a:ext uri="{FF2B5EF4-FFF2-40B4-BE49-F238E27FC236}">
                  <a16:creationId xmlns="" xmlns:a16="http://schemas.microsoft.com/office/drawing/2014/main" id="{B3D9B565-31C9-4DF3-9903-C9B454A400C9}"/>
                </a:ext>
              </a:extLst>
            </p:cNvPr>
            <p:cNvSpPr/>
            <p:nvPr/>
          </p:nvSpPr>
          <p:spPr>
            <a:xfrm>
              <a:off x="7177213" y="2533494"/>
              <a:ext cx="384415" cy="532179"/>
            </a:xfrm>
            <a:prstGeom prst="rect">
              <a:avLst/>
            </a:prstGeom>
            <a:noFill/>
            <a:ln w="6350">
              <a:solidFill>
                <a:srgbClr val="10FB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</p:grpSp>
      <p:grpSp>
        <p:nvGrpSpPr>
          <p:cNvPr id="75" name="组合 74">
            <a:extLst>
              <a:ext uri="{FF2B5EF4-FFF2-40B4-BE49-F238E27FC236}">
                <a16:creationId xmlns="" xmlns:a16="http://schemas.microsoft.com/office/drawing/2014/main" id="{583FDA99-C677-46A4-84A7-0F0272B5A52B}"/>
              </a:ext>
            </a:extLst>
          </p:cNvPr>
          <p:cNvGrpSpPr/>
          <p:nvPr/>
        </p:nvGrpSpPr>
        <p:grpSpPr>
          <a:xfrm>
            <a:off x="7695450" y="2533494"/>
            <a:ext cx="583887" cy="532179"/>
            <a:chOff x="7080732" y="2533494"/>
            <a:chExt cx="583887" cy="532179"/>
          </a:xfrm>
        </p:grpSpPr>
        <p:sp>
          <p:nvSpPr>
            <p:cNvPr id="76" name="矩形 75">
              <a:extLst>
                <a:ext uri="{FF2B5EF4-FFF2-40B4-BE49-F238E27FC236}">
                  <a16:creationId xmlns="" xmlns:a16="http://schemas.microsoft.com/office/drawing/2014/main" id="{F4501003-E64F-41FB-8AEE-A21C5EF1730B}"/>
                </a:ext>
              </a:extLst>
            </p:cNvPr>
            <p:cNvSpPr/>
            <p:nvPr/>
          </p:nvSpPr>
          <p:spPr>
            <a:xfrm>
              <a:off x="7080732" y="2605637"/>
              <a:ext cx="583887" cy="369332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 defTabSz="914400"/>
              <a:r>
                <a:rPr lang="zh-CN" altLang="en-US" sz="900" dirty="0">
                  <a:solidFill>
                    <a:srgbClr val="10FBFE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</a:rPr>
                <a:t>价值</a:t>
              </a:r>
            </a:p>
            <a:p>
              <a:pPr algn="ctr" defTabSz="914400"/>
              <a:r>
                <a:rPr lang="zh-CN" altLang="en-US" sz="900" dirty="0">
                  <a:solidFill>
                    <a:srgbClr val="10FBFE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</a:rPr>
                <a:t>探讨</a:t>
              </a:r>
            </a:p>
          </p:txBody>
        </p:sp>
        <p:sp>
          <p:nvSpPr>
            <p:cNvPr id="77" name="矩形 76">
              <a:extLst>
                <a:ext uri="{FF2B5EF4-FFF2-40B4-BE49-F238E27FC236}">
                  <a16:creationId xmlns="" xmlns:a16="http://schemas.microsoft.com/office/drawing/2014/main" id="{9B43B909-4314-480F-AD4E-0B97E8413242}"/>
                </a:ext>
              </a:extLst>
            </p:cNvPr>
            <p:cNvSpPr/>
            <p:nvPr/>
          </p:nvSpPr>
          <p:spPr>
            <a:xfrm>
              <a:off x="7177213" y="2533494"/>
              <a:ext cx="384415" cy="532179"/>
            </a:xfrm>
            <a:prstGeom prst="rect">
              <a:avLst/>
            </a:prstGeom>
            <a:noFill/>
            <a:ln w="6350">
              <a:solidFill>
                <a:srgbClr val="10FB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</p:grpSp>
      <p:grpSp>
        <p:nvGrpSpPr>
          <p:cNvPr id="78" name="组合 77">
            <a:extLst>
              <a:ext uri="{FF2B5EF4-FFF2-40B4-BE49-F238E27FC236}">
                <a16:creationId xmlns="" xmlns:a16="http://schemas.microsoft.com/office/drawing/2014/main" id="{67101764-BE83-4107-B31F-7BBE8AC226BC}"/>
              </a:ext>
            </a:extLst>
          </p:cNvPr>
          <p:cNvGrpSpPr/>
          <p:nvPr/>
        </p:nvGrpSpPr>
        <p:grpSpPr>
          <a:xfrm>
            <a:off x="8310168" y="2533494"/>
            <a:ext cx="583887" cy="532179"/>
            <a:chOff x="7080732" y="2533494"/>
            <a:chExt cx="583887" cy="532179"/>
          </a:xfrm>
        </p:grpSpPr>
        <p:sp>
          <p:nvSpPr>
            <p:cNvPr id="79" name="矩形 78">
              <a:extLst>
                <a:ext uri="{FF2B5EF4-FFF2-40B4-BE49-F238E27FC236}">
                  <a16:creationId xmlns="" xmlns:a16="http://schemas.microsoft.com/office/drawing/2014/main" id="{A8539270-58B0-4A97-96F3-1013A4021E62}"/>
                </a:ext>
              </a:extLst>
            </p:cNvPr>
            <p:cNvSpPr/>
            <p:nvPr/>
          </p:nvSpPr>
          <p:spPr>
            <a:xfrm>
              <a:off x="7080732" y="2605637"/>
              <a:ext cx="583887" cy="369332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 defTabSz="914400"/>
              <a:r>
                <a:rPr lang="zh-CN" altLang="en-US" sz="900" dirty="0">
                  <a:solidFill>
                    <a:srgbClr val="10FBFE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</a:rPr>
                <a:t>现在</a:t>
              </a:r>
            </a:p>
            <a:p>
              <a:pPr algn="ctr" defTabSz="914400"/>
              <a:r>
                <a:rPr lang="zh-CN" altLang="en-US" sz="900" dirty="0">
                  <a:solidFill>
                    <a:srgbClr val="10FBFE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</a:rPr>
                <a:t>未来</a:t>
              </a:r>
            </a:p>
          </p:txBody>
        </p:sp>
        <p:sp>
          <p:nvSpPr>
            <p:cNvPr id="80" name="矩形 79">
              <a:extLst>
                <a:ext uri="{FF2B5EF4-FFF2-40B4-BE49-F238E27FC236}">
                  <a16:creationId xmlns="" xmlns:a16="http://schemas.microsoft.com/office/drawing/2014/main" id="{240AE655-59E4-4E9C-8816-4245D9412DE6}"/>
                </a:ext>
              </a:extLst>
            </p:cNvPr>
            <p:cNvSpPr/>
            <p:nvPr/>
          </p:nvSpPr>
          <p:spPr>
            <a:xfrm>
              <a:off x="7177213" y="2533494"/>
              <a:ext cx="384415" cy="532179"/>
            </a:xfrm>
            <a:prstGeom prst="rect">
              <a:avLst/>
            </a:prstGeom>
            <a:noFill/>
            <a:ln w="6350">
              <a:solidFill>
                <a:srgbClr val="10FB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</p:grpSp>
      <p:grpSp>
        <p:nvGrpSpPr>
          <p:cNvPr id="81" name="组合 80">
            <a:extLst>
              <a:ext uri="{FF2B5EF4-FFF2-40B4-BE49-F238E27FC236}">
                <a16:creationId xmlns="" xmlns:a16="http://schemas.microsoft.com/office/drawing/2014/main" id="{4BA18430-2621-4E34-A08D-C966F6BF43BE}"/>
              </a:ext>
            </a:extLst>
          </p:cNvPr>
          <p:cNvGrpSpPr/>
          <p:nvPr/>
        </p:nvGrpSpPr>
        <p:grpSpPr>
          <a:xfrm>
            <a:off x="8924887" y="2533494"/>
            <a:ext cx="583887" cy="532179"/>
            <a:chOff x="7080732" y="2533494"/>
            <a:chExt cx="583887" cy="532179"/>
          </a:xfrm>
        </p:grpSpPr>
        <p:sp>
          <p:nvSpPr>
            <p:cNvPr id="82" name="矩形 81">
              <a:extLst>
                <a:ext uri="{FF2B5EF4-FFF2-40B4-BE49-F238E27FC236}">
                  <a16:creationId xmlns="" xmlns:a16="http://schemas.microsoft.com/office/drawing/2014/main" id="{6316EDF3-A4F5-4279-AF02-83F8E376B160}"/>
                </a:ext>
              </a:extLst>
            </p:cNvPr>
            <p:cNvSpPr/>
            <p:nvPr/>
          </p:nvSpPr>
          <p:spPr>
            <a:xfrm>
              <a:off x="7080732" y="2605637"/>
              <a:ext cx="583887" cy="369332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 defTabSz="914400"/>
              <a:r>
                <a:rPr lang="zh-CN" altLang="en-US" sz="900" dirty="0">
                  <a:solidFill>
                    <a:srgbClr val="10FBFE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</a:rPr>
                <a:t>大数据</a:t>
              </a:r>
            </a:p>
            <a:p>
              <a:pPr algn="ctr" defTabSz="914400"/>
              <a:r>
                <a:rPr lang="zh-CN" altLang="en-US" sz="900" dirty="0">
                  <a:solidFill>
                    <a:srgbClr val="10FBFE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</a:rPr>
                <a:t>隐私</a:t>
              </a:r>
            </a:p>
          </p:txBody>
        </p:sp>
        <p:sp>
          <p:nvSpPr>
            <p:cNvPr id="83" name="矩形 82">
              <a:extLst>
                <a:ext uri="{FF2B5EF4-FFF2-40B4-BE49-F238E27FC236}">
                  <a16:creationId xmlns="" xmlns:a16="http://schemas.microsoft.com/office/drawing/2014/main" id="{A80CD357-63A1-49D9-8FBB-10842DFBA386}"/>
                </a:ext>
              </a:extLst>
            </p:cNvPr>
            <p:cNvSpPr/>
            <p:nvPr/>
          </p:nvSpPr>
          <p:spPr>
            <a:xfrm>
              <a:off x="7177213" y="2533494"/>
              <a:ext cx="384415" cy="532179"/>
            </a:xfrm>
            <a:prstGeom prst="rect">
              <a:avLst/>
            </a:prstGeom>
            <a:noFill/>
            <a:ln w="6350">
              <a:solidFill>
                <a:srgbClr val="10FB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</p:grpSp>
      <p:grpSp>
        <p:nvGrpSpPr>
          <p:cNvPr id="84" name="组合 83">
            <a:extLst>
              <a:ext uri="{FF2B5EF4-FFF2-40B4-BE49-F238E27FC236}">
                <a16:creationId xmlns="" xmlns:a16="http://schemas.microsoft.com/office/drawing/2014/main" id="{A7A2586A-C81F-4A12-A74A-68581A535EE3}"/>
              </a:ext>
            </a:extLst>
          </p:cNvPr>
          <p:cNvGrpSpPr/>
          <p:nvPr/>
        </p:nvGrpSpPr>
        <p:grpSpPr>
          <a:xfrm>
            <a:off x="2133659" y="3244485"/>
            <a:ext cx="583887" cy="532179"/>
            <a:chOff x="7080732" y="2533494"/>
            <a:chExt cx="583887" cy="532179"/>
          </a:xfrm>
        </p:grpSpPr>
        <p:sp>
          <p:nvSpPr>
            <p:cNvPr id="85" name="矩形 84">
              <a:extLst>
                <a:ext uri="{FF2B5EF4-FFF2-40B4-BE49-F238E27FC236}">
                  <a16:creationId xmlns="" xmlns:a16="http://schemas.microsoft.com/office/drawing/2014/main" id="{07F3530E-6BA5-4F7E-86CE-BC72EEDA37FC}"/>
                </a:ext>
              </a:extLst>
            </p:cNvPr>
            <p:cNvSpPr/>
            <p:nvPr/>
          </p:nvSpPr>
          <p:spPr>
            <a:xfrm>
              <a:off x="7080732" y="2605637"/>
              <a:ext cx="583887" cy="230832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 defTabSz="914400"/>
              <a:r>
                <a:rPr lang="zh-CN" altLang="en-US" sz="900" dirty="0">
                  <a:solidFill>
                    <a:srgbClr val="10FBFE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</a:rPr>
                <a:t>云计算</a:t>
              </a:r>
            </a:p>
          </p:txBody>
        </p:sp>
        <p:sp>
          <p:nvSpPr>
            <p:cNvPr id="86" name="矩形 85">
              <a:extLst>
                <a:ext uri="{FF2B5EF4-FFF2-40B4-BE49-F238E27FC236}">
                  <a16:creationId xmlns="" xmlns:a16="http://schemas.microsoft.com/office/drawing/2014/main" id="{EAC864BA-8471-4E88-B3D8-FFE90F2750DC}"/>
                </a:ext>
              </a:extLst>
            </p:cNvPr>
            <p:cNvSpPr/>
            <p:nvPr/>
          </p:nvSpPr>
          <p:spPr>
            <a:xfrm>
              <a:off x="7177213" y="2533494"/>
              <a:ext cx="384415" cy="532179"/>
            </a:xfrm>
            <a:prstGeom prst="rect">
              <a:avLst/>
            </a:prstGeom>
            <a:noFill/>
            <a:ln w="6350">
              <a:solidFill>
                <a:srgbClr val="10FB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</p:grpSp>
      <p:grpSp>
        <p:nvGrpSpPr>
          <p:cNvPr id="87" name="组合 86">
            <a:extLst>
              <a:ext uri="{FF2B5EF4-FFF2-40B4-BE49-F238E27FC236}">
                <a16:creationId xmlns="" xmlns:a16="http://schemas.microsoft.com/office/drawing/2014/main" id="{D4EDED2D-0FF7-4980-9FFA-715215E36094}"/>
              </a:ext>
            </a:extLst>
          </p:cNvPr>
          <p:cNvGrpSpPr/>
          <p:nvPr/>
        </p:nvGrpSpPr>
        <p:grpSpPr>
          <a:xfrm>
            <a:off x="2748377" y="3244485"/>
            <a:ext cx="583887" cy="579974"/>
            <a:chOff x="7080732" y="2533494"/>
            <a:chExt cx="583887" cy="579974"/>
          </a:xfrm>
        </p:grpSpPr>
        <p:sp>
          <p:nvSpPr>
            <p:cNvPr id="88" name="矩形 87">
              <a:extLst>
                <a:ext uri="{FF2B5EF4-FFF2-40B4-BE49-F238E27FC236}">
                  <a16:creationId xmlns="" xmlns:a16="http://schemas.microsoft.com/office/drawing/2014/main" id="{2E7E0A99-A157-4B6A-822F-D45E4AC6045E}"/>
                </a:ext>
              </a:extLst>
            </p:cNvPr>
            <p:cNvSpPr/>
            <p:nvPr/>
          </p:nvSpPr>
          <p:spPr>
            <a:xfrm>
              <a:off x="7080732" y="2605637"/>
              <a:ext cx="583887" cy="507831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 defTabSz="914400"/>
              <a:r>
                <a:rPr lang="zh-CN" altLang="en-US" sz="900" dirty="0">
                  <a:solidFill>
                    <a:srgbClr val="10FBFE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</a:rPr>
                <a:t>分布式处理平台</a:t>
              </a:r>
            </a:p>
          </p:txBody>
        </p:sp>
        <p:sp>
          <p:nvSpPr>
            <p:cNvPr id="89" name="矩形 88">
              <a:extLst>
                <a:ext uri="{FF2B5EF4-FFF2-40B4-BE49-F238E27FC236}">
                  <a16:creationId xmlns="" xmlns:a16="http://schemas.microsoft.com/office/drawing/2014/main" id="{E9730E81-3ABE-4D56-920B-509195E00489}"/>
                </a:ext>
              </a:extLst>
            </p:cNvPr>
            <p:cNvSpPr/>
            <p:nvPr/>
          </p:nvSpPr>
          <p:spPr>
            <a:xfrm>
              <a:off x="7177213" y="2533494"/>
              <a:ext cx="384415" cy="532179"/>
            </a:xfrm>
            <a:prstGeom prst="rect">
              <a:avLst/>
            </a:prstGeom>
            <a:noFill/>
            <a:ln w="6350">
              <a:solidFill>
                <a:srgbClr val="10FB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</p:grpSp>
      <p:grpSp>
        <p:nvGrpSpPr>
          <p:cNvPr id="90" name="组合 89">
            <a:extLst>
              <a:ext uri="{FF2B5EF4-FFF2-40B4-BE49-F238E27FC236}">
                <a16:creationId xmlns="" xmlns:a16="http://schemas.microsoft.com/office/drawing/2014/main" id="{DDE37DC7-6E9F-4407-AFF8-485003FB4892}"/>
              </a:ext>
            </a:extLst>
          </p:cNvPr>
          <p:cNvGrpSpPr/>
          <p:nvPr/>
        </p:nvGrpSpPr>
        <p:grpSpPr>
          <a:xfrm>
            <a:off x="3363095" y="3244485"/>
            <a:ext cx="583887" cy="532179"/>
            <a:chOff x="7080732" y="2533494"/>
            <a:chExt cx="583887" cy="532179"/>
          </a:xfrm>
        </p:grpSpPr>
        <p:sp>
          <p:nvSpPr>
            <p:cNvPr id="91" name="矩形 90">
              <a:extLst>
                <a:ext uri="{FF2B5EF4-FFF2-40B4-BE49-F238E27FC236}">
                  <a16:creationId xmlns="" xmlns:a16="http://schemas.microsoft.com/office/drawing/2014/main" id="{1D17523A-8741-44F6-9D8A-D103D9D6BB80}"/>
                </a:ext>
              </a:extLst>
            </p:cNvPr>
            <p:cNvSpPr/>
            <p:nvPr/>
          </p:nvSpPr>
          <p:spPr>
            <a:xfrm>
              <a:off x="7080732" y="2605637"/>
              <a:ext cx="583887" cy="369332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 defTabSz="914400"/>
              <a:r>
                <a:rPr lang="zh-CN" altLang="en-US" sz="900" dirty="0">
                  <a:solidFill>
                    <a:srgbClr val="10FBFE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</a:rPr>
                <a:t>存储</a:t>
              </a:r>
              <a:endParaRPr lang="en-US" altLang="zh-CN" sz="900" dirty="0">
                <a:solidFill>
                  <a:srgbClr val="10FBFE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</a:endParaRPr>
            </a:p>
            <a:p>
              <a:pPr algn="ctr" defTabSz="914400"/>
              <a:r>
                <a:rPr lang="zh-CN" altLang="en-US" sz="900" dirty="0">
                  <a:solidFill>
                    <a:srgbClr val="10FBFE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</a:rPr>
                <a:t>技术</a:t>
              </a:r>
            </a:p>
          </p:txBody>
        </p:sp>
        <p:sp>
          <p:nvSpPr>
            <p:cNvPr id="92" name="矩形 91">
              <a:extLst>
                <a:ext uri="{FF2B5EF4-FFF2-40B4-BE49-F238E27FC236}">
                  <a16:creationId xmlns="" xmlns:a16="http://schemas.microsoft.com/office/drawing/2014/main" id="{E8616D7A-E264-467F-9A75-24B0E49928ED}"/>
                </a:ext>
              </a:extLst>
            </p:cNvPr>
            <p:cNvSpPr/>
            <p:nvPr/>
          </p:nvSpPr>
          <p:spPr>
            <a:xfrm>
              <a:off x="7177213" y="2533494"/>
              <a:ext cx="384415" cy="532179"/>
            </a:xfrm>
            <a:prstGeom prst="rect">
              <a:avLst/>
            </a:prstGeom>
            <a:noFill/>
            <a:ln w="6350">
              <a:solidFill>
                <a:srgbClr val="10FB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</p:grpSp>
      <p:grpSp>
        <p:nvGrpSpPr>
          <p:cNvPr id="93" name="组合 92">
            <a:extLst>
              <a:ext uri="{FF2B5EF4-FFF2-40B4-BE49-F238E27FC236}">
                <a16:creationId xmlns="" xmlns:a16="http://schemas.microsoft.com/office/drawing/2014/main" id="{C734DB1A-D28D-4243-BBB9-4DDC238ACB19}"/>
              </a:ext>
            </a:extLst>
          </p:cNvPr>
          <p:cNvGrpSpPr/>
          <p:nvPr/>
        </p:nvGrpSpPr>
        <p:grpSpPr>
          <a:xfrm>
            <a:off x="3977814" y="3244485"/>
            <a:ext cx="583887" cy="532179"/>
            <a:chOff x="7080732" y="2533494"/>
            <a:chExt cx="583887" cy="532179"/>
          </a:xfrm>
        </p:grpSpPr>
        <p:sp>
          <p:nvSpPr>
            <p:cNvPr id="94" name="矩形 93">
              <a:extLst>
                <a:ext uri="{FF2B5EF4-FFF2-40B4-BE49-F238E27FC236}">
                  <a16:creationId xmlns="" xmlns:a16="http://schemas.microsoft.com/office/drawing/2014/main" id="{EA6E762A-3BCF-4654-BE6A-920726C03CD7}"/>
                </a:ext>
              </a:extLst>
            </p:cNvPr>
            <p:cNvSpPr/>
            <p:nvPr/>
          </p:nvSpPr>
          <p:spPr>
            <a:xfrm>
              <a:off x="7080732" y="2605637"/>
              <a:ext cx="583887" cy="369332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 defTabSz="914400"/>
              <a:r>
                <a:rPr lang="zh-CN" altLang="en-US" sz="900" dirty="0">
                  <a:solidFill>
                    <a:srgbClr val="10FBFE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</a:rPr>
                <a:t>感知</a:t>
              </a:r>
              <a:endParaRPr lang="en-US" altLang="zh-CN" sz="900" dirty="0">
                <a:solidFill>
                  <a:srgbClr val="10FBFE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</a:endParaRPr>
            </a:p>
            <a:p>
              <a:pPr algn="ctr" defTabSz="914400"/>
              <a:r>
                <a:rPr lang="zh-CN" altLang="en-US" sz="900" dirty="0">
                  <a:solidFill>
                    <a:srgbClr val="10FBFE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</a:rPr>
                <a:t>技术</a:t>
              </a:r>
            </a:p>
          </p:txBody>
        </p:sp>
        <p:sp>
          <p:nvSpPr>
            <p:cNvPr id="95" name="矩形 94">
              <a:extLst>
                <a:ext uri="{FF2B5EF4-FFF2-40B4-BE49-F238E27FC236}">
                  <a16:creationId xmlns="" xmlns:a16="http://schemas.microsoft.com/office/drawing/2014/main" id="{ACAA8D91-0DAE-4B29-889A-8CFDD4E3CC32}"/>
                </a:ext>
              </a:extLst>
            </p:cNvPr>
            <p:cNvSpPr/>
            <p:nvPr/>
          </p:nvSpPr>
          <p:spPr>
            <a:xfrm>
              <a:off x="7177213" y="2533494"/>
              <a:ext cx="384415" cy="532179"/>
            </a:xfrm>
            <a:prstGeom prst="rect">
              <a:avLst/>
            </a:prstGeom>
            <a:noFill/>
            <a:ln w="6350">
              <a:solidFill>
                <a:srgbClr val="10FB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</p:grpSp>
      <p:grpSp>
        <p:nvGrpSpPr>
          <p:cNvPr id="96" name="组合 95">
            <a:extLst>
              <a:ext uri="{FF2B5EF4-FFF2-40B4-BE49-F238E27FC236}">
                <a16:creationId xmlns="" xmlns:a16="http://schemas.microsoft.com/office/drawing/2014/main" id="{8DB8071F-65FB-48E6-878D-60E506F7336A}"/>
              </a:ext>
            </a:extLst>
          </p:cNvPr>
          <p:cNvGrpSpPr/>
          <p:nvPr/>
        </p:nvGrpSpPr>
        <p:grpSpPr>
          <a:xfrm>
            <a:off x="6984485" y="4210044"/>
            <a:ext cx="583887" cy="579974"/>
            <a:chOff x="7080732" y="2533494"/>
            <a:chExt cx="583887" cy="579974"/>
          </a:xfrm>
        </p:grpSpPr>
        <p:sp>
          <p:nvSpPr>
            <p:cNvPr id="97" name="矩形 96">
              <a:extLst>
                <a:ext uri="{FF2B5EF4-FFF2-40B4-BE49-F238E27FC236}">
                  <a16:creationId xmlns="" xmlns:a16="http://schemas.microsoft.com/office/drawing/2014/main" id="{F4F504D4-DF7D-493B-AEE0-5BAF504AFA6B}"/>
                </a:ext>
              </a:extLst>
            </p:cNvPr>
            <p:cNvSpPr/>
            <p:nvPr/>
          </p:nvSpPr>
          <p:spPr>
            <a:xfrm>
              <a:off x="7080732" y="2605637"/>
              <a:ext cx="583887" cy="507831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 defTabSz="914400"/>
              <a:r>
                <a:rPr lang="zh-CN" altLang="en-US" sz="900" dirty="0">
                  <a:solidFill>
                    <a:srgbClr val="10FBFE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</a:rPr>
                <a:t>互联网的</a:t>
              </a:r>
            </a:p>
            <a:p>
              <a:pPr algn="ctr" defTabSz="914400"/>
              <a:r>
                <a:rPr lang="zh-CN" altLang="en-US" sz="900" dirty="0">
                  <a:solidFill>
                    <a:srgbClr val="10FBFE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</a:rPr>
                <a:t>大数据</a:t>
              </a:r>
            </a:p>
          </p:txBody>
        </p:sp>
        <p:sp>
          <p:nvSpPr>
            <p:cNvPr id="98" name="矩形 97">
              <a:extLst>
                <a:ext uri="{FF2B5EF4-FFF2-40B4-BE49-F238E27FC236}">
                  <a16:creationId xmlns="" xmlns:a16="http://schemas.microsoft.com/office/drawing/2014/main" id="{830FA99D-AC4B-4E26-9285-2A67AF4AF660}"/>
                </a:ext>
              </a:extLst>
            </p:cNvPr>
            <p:cNvSpPr/>
            <p:nvPr/>
          </p:nvSpPr>
          <p:spPr>
            <a:xfrm>
              <a:off x="7177213" y="2533494"/>
              <a:ext cx="384415" cy="532179"/>
            </a:xfrm>
            <a:prstGeom prst="rect">
              <a:avLst/>
            </a:prstGeom>
            <a:noFill/>
            <a:ln w="6350">
              <a:solidFill>
                <a:srgbClr val="10FB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</p:grpSp>
      <p:grpSp>
        <p:nvGrpSpPr>
          <p:cNvPr id="99" name="组合 98">
            <a:extLst>
              <a:ext uri="{FF2B5EF4-FFF2-40B4-BE49-F238E27FC236}">
                <a16:creationId xmlns="" xmlns:a16="http://schemas.microsoft.com/office/drawing/2014/main" id="{E2DA2409-8DB3-495D-958B-941B67BE414E}"/>
              </a:ext>
            </a:extLst>
          </p:cNvPr>
          <p:cNvGrpSpPr/>
          <p:nvPr/>
        </p:nvGrpSpPr>
        <p:grpSpPr>
          <a:xfrm>
            <a:off x="7599203" y="4210044"/>
            <a:ext cx="583887" cy="532179"/>
            <a:chOff x="7080732" y="2533494"/>
            <a:chExt cx="583887" cy="532179"/>
          </a:xfrm>
        </p:grpSpPr>
        <p:sp>
          <p:nvSpPr>
            <p:cNvPr id="100" name="矩形 99">
              <a:extLst>
                <a:ext uri="{FF2B5EF4-FFF2-40B4-BE49-F238E27FC236}">
                  <a16:creationId xmlns="" xmlns:a16="http://schemas.microsoft.com/office/drawing/2014/main" id="{1CE5C58B-1907-4E02-B2F3-859037836FDC}"/>
                </a:ext>
              </a:extLst>
            </p:cNvPr>
            <p:cNvSpPr/>
            <p:nvPr/>
          </p:nvSpPr>
          <p:spPr>
            <a:xfrm>
              <a:off x="7080732" y="2605637"/>
              <a:ext cx="583887" cy="369332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 defTabSz="914400"/>
              <a:r>
                <a:rPr lang="zh-CN" altLang="en-US" sz="900" dirty="0">
                  <a:solidFill>
                    <a:srgbClr val="10FBFE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</a:rPr>
                <a:t>政府的</a:t>
              </a:r>
            </a:p>
            <a:p>
              <a:pPr algn="ctr" defTabSz="914400"/>
              <a:r>
                <a:rPr lang="zh-CN" altLang="en-US" sz="900" dirty="0">
                  <a:solidFill>
                    <a:srgbClr val="10FBFE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</a:rPr>
                <a:t>大数据</a:t>
              </a:r>
            </a:p>
          </p:txBody>
        </p:sp>
        <p:sp>
          <p:nvSpPr>
            <p:cNvPr id="101" name="矩形 100">
              <a:extLst>
                <a:ext uri="{FF2B5EF4-FFF2-40B4-BE49-F238E27FC236}">
                  <a16:creationId xmlns="" xmlns:a16="http://schemas.microsoft.com/office/drawing/2014/main" id="{23A730B2-2A27-4BAA-8EA5-DF7C6FD1EFC1}"/>
                </a:ext>
              </a:extLst>
            </p:cNvPr>
            <p:cNvSpPr/>
            <p:nvPr/>
          </p:nvSpPr>
          <p:spPr>
            <a:xfrm>
              <a:off x="7177213" y="2533494"/>
              <a:ext cx="384415" cy="532179"/>
            </a:xfrm>
            <a:prstGeom prst="rect">
              <a:avLst/>
            </a:prstGeom>
            <a:noFill/>
            <a:ln w="6350">
              <a:solidFill>
                <a:srgbClr val="10FB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</p:grpSp>
      <p:grpSp>
        <p:nvGrpSpPr>
          <p:cNvPr id="102" name="组合 101">
            <a:extLst>
              <a:ext uri="{FF2B5EF4-FFF2-40B4-BE49-F238E27FC236}">
                <a16:creationId xmlns="" xmlns:a16="http://schemas.microsoft.com/office/drawing/2014/main" id="{D40B4650-B486-4462-BB6E-21215FFA9333}"/>
              </a:ext>
            </a:extLst>
          </p:cNvPr>
          <p:cNvGrpSpPr/>
          <p:nvPr/>
        </p:nvGrpSpPr>
        <p:grpSpPr>
          <a:xfrm>
            <a:off x="8213921" y="4210044"/>
            <a:ext cx="583887" cy="532179"/>
            <a:chOff x="7080732" y="2533494"/>
            <a:chExt cx="583887" cy="532179"/>
          </a:xfrm>
        </p:grpSpPr>
        <p:sp>
          <p:nvSpPr>
            <p:cNvPr id="103" name="矩形 102">
              <a:extLst>
                <a:ext uri="{FF2B5EF4-FFF2-40B4-BE49-F238E27FC236}">
                  <a16:creationId xmlns="" xmlns:a16="http://schemas.microsoft.com/office/drawing/2014/main" id="{97436B66-9C18-4AF0-A8A0-6589499948BD}"/>
                </a:ext>
              </a:extLst>
            </p:cNvPr>
            <p:cNvSpPr/>
            <p:nvPr/>
          </p:nvSpPr>
          <p:spPr>
            <a:xfrm>
              <a:off x="7080732" y="2605637"/>
              <a:ext cx="583887" cy="369332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 defTabSz="914400"/>
              <a:r>
                <a:rPr lang="zh-CN" altLang="en-US" sz="900" dirty="0">
                  <a:solidFill>
                    <a:srgbClr val="10FBFE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</a:rPr>
                <a:t>企业的</a:t>
              </a:r>
            </a:p>
            <a:p>
              <a:pPr algn="ctr" defTabSz="914400"/>
              <a:r>
                <a:rPr lang="zh-CN" altLang="en-US" sz="900" dirty="0">
                  <a:solidFill>
                    <a:srgbClr val="10FBFE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</a:rPr>
                <a:t>大数据</a:t>
              </a:r>
            </a:p>
          </p:txBody>
        </p:sp>
        <p:sp>
          <p:nvSpPr>
            <p:cNvPr id="104" name="矩形 103">
              <a:extLst>
                <a:ext uri="{FF2B5EF4-FFF2-40B4-BE49-F238E27FC236}">
                  <a16:creationId xmlns="" xmlns:a16="http://schemas.microsoft.com/office/drawing/2014/main" id="{39659008-1D03-4CF0-B9AF-563A92E39720}"/>
                </a:ext>
              </a:extLst>
            </p:cNvPr>
            <p:cNvSpPr/>
            <p:nvPr/>
          </p:nvSpPr>
          <p:spPr>
            <a:xfrm>
              <a:off x="7177213" y="2533494"/>
              <a:ext cx="384415" cy="532179"/>
            </a:xfrm>
            <a:prstGeom prst="rect">
              <a:avLst/>
            </a:prstGeom>
            <a:noFill/>
            <a:ln w="6350">
              <a:solidFill>
                <a:srgbClr val="10FB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</p:grpSp>
      <p:grpSp>
        <p:nvGrpSpPr>
          <p:cNvPr id="105" name="组合 104">
            <a:extLst>
              <a:ext uri="{FF2B5EF4-FFF2-40B4-BE49-F238E27FC236}">
                <a16:creationId xmlns="" xmlns:a16="http://schemas.microsoft.com/office/drawing/2014/main" id="{542D4CAC-AFCB-482A-9827-F6AF38F8947C}"/>
              </a:ext>
            </a:extLst>
          </p:cNvPr>
          <p:cNvGrpSpPr/>
          <p:nvPr/>
        </p:nvGrpSpPr>
        <p:grpSpPr>
          <a:xfrm>
            <a:off x="8828640" y="4210044"/>
            <a:ext cx="583887" cy="532179"/>
            <a:chOff x="7080732" y="2533494"/>
            <a:chExt cx="583887" cy="532179"/>
          </a:xfrm>
        </p:grpSpPr>
        <p:sp>
          <p:nvSpPr>
            <p:cNvPr id="106" name="矩形 105">
              <a:extLst>
                <a:ext uri="{FF2B5EF4-FFF2-40B4-BE49-F238E27FC236}">
                  <a16:creationId xmlns="" xmlns:a16="http://schemas.microsoft.com/office/drawing/2014/main" id="{2028B393-2917-4BC2-A27C-F11C3F331C9C}"/>
                </a:ext>
              </a:extLst>
            </p:cNvPr>
            <p:cNvSpPr/>
            <p:nvPr/>
          </p:nvSpPr>
          <p:spPr>
            <a:xfrm>
              <a:off x="7080732" y="2605637"/>
              <a:ext cx="583887" cy="369332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 defTabSz="914400"/>
              <a:r>
                <a:rPr lang="zh-CN" altLang="en-US" sz="900" dirty="0">
                  <a:solidFill>
                    <a:srgbClr val="10FBFE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</a:rPr>
                <a:t>个人的</a:t>
              </a:r>
            </a:p>
            <a:p>
              <a:pPr algn="ctr" defTabSz="914400"/>
              <a:r>
                <a:rPr lang="zh-CN" altLang="en-US" sz="900" dirty="0">
                  <a:solidFill>
                    <a:srgbClr val="10FBFE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</a:rPr>
                <a:t>大数据</a:t>
              </a:r>
            </a:p>
          </p:txBody>
        </p:sp>
        <p:sp>
          <p:nvSpPr>
            <p:cNvPr id="107" name="矩形 106">
              <a:extLst>
                <a:ext uri="{FF2B5EF4-FFF2-40B4-BE49-F238E27FC236}">
                  <a16:creationId xmlns="" xmlns:a16="http://schemas.microsoft.com/office/drawing/2014/main" id="{44B54FCB-78B6-4D0F-916A-691A54546338}"/>
                </a:ext>
              </a:extLst>
            </p:cNvPr>
            <p:cNvSpPr/>
            <p:nvPr/>
          </p:nvSpPr>
          <p:spPr>
            <a:xfrm>
              <a:off x="7177213" y="2533494"/>
              <a:ext cx="384415" cy="532179"/>
            </a:xfrm>
            <a:prstGeom prst="rect">
              <a:avLst/>
            </a:prstGeom>
            <a:noFill/>
            <a:ln w="6350">
              <a:solidFill>
                <a:srgbClr val="10FB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</p:grpSp>
    </p:spTree>
    <p:extLst>
      <p:ext uri="{BB962C8B-B14F-4D97-AF65-F5344CB8AC3E}">
        <p14:creationId xmlns:p14="http://schemas.microsoft.com/office/powerpoint/2010/main" val="3299141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00"/>
    </mc:Choice>
    <mc:Fallback xmlns="">
      <p:transition spd="slow" advTm="3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8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8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00"/>
                            </p:stCondLst>
                            <p:childTnLst>
                              <p:par>
                                <p:cTn id="1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800"/>
                            </p:stCondLst>
                            <p:childTnLst>
                              <p:par>
                                <p:cTn id="3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300"/>
                            </p:stCondLst>
                            <p:childTnLst>
                              <p:par>
                                <p:cTn id="5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65" grpId="0"/>
      <p:bldP spid="68" grpId="0"/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="" xmlns:a16="http://schemas.microsoft.com/office/drawing/2014/main" id="{255E2B1A-BF5C-40B8-BABA-B980D5E3C5AB}"/>
              </a:ext>
            </a:extLst>
          </p:cNvPr>
          <p:cNvSpPr/>
          <p:nvPr/>
        </p:nvSpPr>
        <p:spPr>
          <a:xfrm>
            <a:off x="3349094" y="128391"/>
            <a:ext cx="5493812" cy="779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4000" spc="600" dirty="0">
                <a:solidFill>
                  <a:schemeClr val="bg1"/>
                </a:solidFill>
                <a:effectLst>
                  <a:glow rad="101600">
                    <a:schemeClr val="bg1">
                      <a:alpha val="36000"/>
                    </a:schemeClr>
                  </a:glow>
                </a:effectLst>
                <a:latin typeface="思源黑体 CN Heavy" panose="020B0A00000000000000" pitchFamily="34" charset="-122"/>
                <a:ea typeface="思源黑体 CN Heavy" panose="020B0A00000000000000" pitchFamily="34" charset="-122"/>
                <a:cs typeface="+mn-ea"/>
                <a:sym typeface="+mn-lt"/>
              </a:rPr>
              <a:t>大数据的特征和结构</a:t>
            </a:r>
          </a:p>
        </p:txBody>
      </p:sp>
      <p:sp>
        <p:nvSpPr>
          <p:cNvPr id="42" name="椭圆 41">
            <a:extLst>
              <a:ext uri="{FF2B5EF4-FFF2-40B4-BE49-F238E27FC236}">
                <a16:creationId xmlns="" xmlns:a16="http://schemas.microsoft.com/office/drawing/2014/main" id="{FC2E3D39-D60F-4FF7-A8F5-991FE254EC1F}"/>
              </a:ext>
            </a:extLst>
          </p:cNvPr>
          <p:cNvSpPr/>
          <p:nvPr/>
        </p:nvSpPr>
        <p:spPr>
          <a:xfrm>
            <a:off x="4695909" y="2257439"/>
            <a:ext cx="2301624" cy="2301624"/>
          </a:xfrm>
          <a:prstGeom prst="ellipse">
            <a:avLst/>
          </a:prstGeom>
          <a:blipFill dpi="0" rotWithShape="1">
            <a:blip r:embed="rId3" cstate="print"/>
            <a:srcRect/>
            <a:stretch>
              <a:fillRect l="-33000" t="-5000" r="-34000" b="-9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3" name="组合 42">
            <a:extLst>
              <a:ext uri="{FF2B5EF4-FFF2-40B4-BE49-F238E27FC236}">
                <a16:creationId xmlns="" xmlns:a16="http://schemas.microsoft.com/office/drawing/2014/main" id="{A5E5DB19-101D-409A-B8F3-9032C23D49E8}"/>
              </a:ext>
            </a:extLst>
          </p:cNvPr>
          <p:cNvGrpSpPr/>
          <p:nvPr/>
        </p:nvGrpSpPr>
        <p:grpSpPr>
          <a:xfrm>
            <a:off x="4136177" y="1596407"/>
            <a:ext cx="3143285" cy="3665185"/>
            <a:chOff x="2211031" y="2303538"/>
            <a:chExt cx="3885090" cy="4530157"/>
          </a:xfrm>
          <a:solidFill>
            <a:schemeClr val="bg1">
              <a:alpha val="70000"/>
            </a:schemeClr>
          </a:solidFill>
        </p:grpSpPr>
        <p:grpSp>
          <p:nvGrpSpPr>
            <p:cNvPr id="44" name="组合 43">
              <a:extLst>
                <a:ext uri="{FF2B5EF4-FFF2-40B4-BE49-F238E27FC236}">
                  <a16:creationId xmlns="" xmlns:a16="http://schemas.microsoft.com/office/drawing/2014/main" id="{D4BDEEFF-4470-4FF6-A2D4-A100794FC31C}"/>
                </a:ext>
              </a:extLst>
            </p:cNvPr>
            <p:cNvGrpSpPr/>
            <p:nvPr/>
          </p:nvGrpSpPr>
          <p:grpSpPr>
            <a:xfrm rot="20692228">
              <a:off x="2211031" y="2683003"/>
              <a:ext cx="2061107" cy="1327123"/>
              <a:chOff x="2674809" y="2306537"/>
              <a:chExt cx="2061107" cy="1327123"/>
            </a:xfrm>
            <a:grpFill/>
          </p:grpSpPr>
          <p:sp>
            <p:nvSpPr>
              <p:cNvPr id="54" name="任意多边形 75">
                <a:extLst>
                  <a:ext uri="{FF2B5EF4-FFF2-40B4-BE49-F238E27FC236}">
                    <a16:creationId xmlns="" xmlns:a16="http://schemas.microsoft.com/office/drawing/2014/main" id="{EF0A7097-B8C5-4422-99D7-B9EE55C25AEC}"/>
                  </a:ext>
                </a:extLst>
              </p:cNvPr>
              <p:cNvSpPr/>
              <p:nvPr/>
            </p:nvSpPr>
            <p:spPr>
              <a:xfrm rot="20001424">
                <a:off x="3674934" y="2306537"/>
                <a:ext cx="1060982" cy="831823"/>
              </a:xfrm>
              <a:custGeom>
                <a:avLst/>
                <a:gdLst>
                  <a:gd name="connsiteX0" fmla="*/ 257306 w 1060982"/>
                  <a:gd name="connsiteY0" fmla="*/ 0 h 831823"/>
                  <a:gd name="connsiteX1" fmla="*/ 257306 w 1060982"/>
                  <a:gd name="connsiteY1" fmla="*/ 246972 h 831823"/>
                  <a:gd name="connsiteX2" fmla="*/ 287341 w 1060982"/>
                  <a:gd name="connsiteY2" fmla="*/ 250933 h 831823"/>
                  <a:gd name="connsiteX3" fmla="*/ 1060982 w 1060982"/>
                  <a:gd name="connsiteY3" fmla="*/ 603261 h 831823"/>
                  <a:gd name="connsiteX4" fmla="*/ 875710 w 1060982"/>
                  <a:gd name="connsiteY4" fmla="*/ 831823 h 831823"/>
                  <a:gd name="connsiteX5" fmla="*/ 0 w 1060982"/>
                  <a:gd name="connsiteY5" fmla="*/ 519747 h 831823"/>
                  <a:gd name="connsiteX6" fmla="*/ 131 w 1060982"/>
                  <a:gd name="connsiteY6" fmla="*/ 482440 h 831823"/>
                  <a:gd name="connsiteX7" fmla="*/ 131 w 1060982"/>
                  <a:gd name="connsiteY7" fmla="*/ 0 h 831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60982" h="831823">
                    <a:moveTo>
                      <a:pt x="257306" y="0"/>
                    </a:moveTo>
                    <a:lnTo>
                      <a:pt x="257306" y="246972"/>
                    </a:lnTo>
                    <a:lnTo>
                      <a:pt x="287341" y="250933"/>
                    </a:lnTo>
                    <a:cubicBezTo>
                      <a:pt x="569451" y="300384"/>
                      <a:pt x="836054" y="420935"/>
                      <a:pt x="1060982" y="603261"/>
                    </a:cubicBezTo>
                    <a:lnTo>
                      <a:pt x="875710" y="831823"/>
                    </a:lnTo>
                    <a:cubicBezTo>
                      <a:pt x="627937" y="630977"/>
                      <a:pt x="318950" y="520865"/>
                      <a:pt x="0" y="519747"/>
                    </a:cubicBezTo>
                    <a:lnTo>
                      <a:pt x="131" y="482440"/>
                    </a:lnTo>
                    <a:lnTo>
                      <a:pt x="131" y="0"/>
                    </a:lnTo>
                    <a:close/>
                  </a:path>
                </a:pathLst>
              </a:custGeom>
              <a:solidFill>
                <a:srgbClr val="10FBFE">
                  <a:alpha val="2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" name="任意多边形 76">
                <a:extLst>
                  <a:ext uri="{FF2B5EF4-FFF2-40B4-BE49-F238E27FC236}">
                    <a16:creationId xmlns="" xmlns:a16="http://schemas.microsoft.com/office/drawing/2014/main" id="{131F4536-1389-4528-9A54-8B969DFF9356}"/>
                  </a:ext>
                </a:extLst>
              </p:cNvPr>
              <p:cNvSpPr/>
              <p:nvPr/>
            </p:nvSpPr>
            <p:spPr>
              <a:xfrm rot="20007279" flipH="1">
                <a:off x="2674809" y="2801837"/>
                <a:ext cx="1060982" cy="831823"/>
              </a:xfrm>
              <a:custGeom>
                <a:avLst/>
                <a:gdLst>
                  <a:gd name="connsiteX0" fmla="*/ 257306 w 1060982"/>
                  <a:gd name="connsiteY0" fmla="*/ 0 h 831823"/>
                  <a:gd name="connsiteX1" fmla="*/ 257306 w 1060982"/>
                  <a:gd name="connsiteY1" fmla="*/ 246972 h 831823"/>
                  <a:gd name="connsiteX2" fmla="*/ 287341 w 1060982"/>
                  <a:gd name="connsiteY2" fmla="*/ 250933 h 831823"/>
                  <a:gd name="connsiteX3" fmla="*/ 1060982 w 1060982"/>
                  <a:gd name="connsiteY3" fmla="*/ 603261 h 831823"/>
                  <a:gd name="connsiteX4" fmla="*/ 875710 w 1060982"/>
                  <a:gd name="connsiteY4" fmla="*/ 831823 h 831823"/>
                  <a:gd name="connsiteX5" fmla="*/ 0 w 1060982"/>
                  <a:gd name="connsiteY5" fmla="*/ 519747 h 831823"/>
                  <a:gd name="connsiteX6" fmla="*/ 131 w 1060982"/>
                  <a:gd name="connsiteY6" fmla="*/ 482440 h 831823"/>
                  <a:gd name="connsiteX7" fmla="*/ 131 w 1060982"/>
                  <a:gd name="connsiteY7" fmla="*/ 0 h 831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60982" h="831823">
                    <a:moveTo>
                      <a:pt x="257306" y="0"/>
                    </a:moveTo>
                    <a:lnTo>
                      <a:pt x="257306" y="246972"/>
                    </a:lnTo>
                    <a:lnTo>
                      <a:pt x="287341" y="250933"/>
                    </a:lnTo>
                    <a:cubicBezTo>
                      <a:pt x="569451" y="300384"/>
                      <a:pt x="836054" y="420935"/>
                      <a:pt x="1060982" y="603261"/>
                    </a:cubicBezTo>
                    <a:lnTo>
                      <a:pt x="875710" y="831823"/>
                    </a:lnTo>
                    <a:cubicBezTo>
                      <a:pt x="627937" y="630977"/>
                      <a:pt x="318950" y="520865"/>
                      <a:pt x="0" y="519747"/>
                    </a:cubicBezTo>
                    <a:lnTo>
                      <a:pt x="131" y="482440"/>
                    </a:lnTo>
                    <a:lnTo>
                      <a:pt x="131" y="0"/>
                    </a:lnTo>
                    <a:close/>
                  </a:path>
                </a:pathLst>
              </a:custGeom>
              <a:solidFill>
                <a:srgbClr val="10FBFE">
                  <a:alpha val="2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5" name="组合 44">
              <a:extLst>
                <a:ext uri="{FF2B5EF4-FFF2-40B4-BE49-F238E27FC236}">
                  <a16:creationId xmlns="" xmlns:a16="http://schemas.microsoft.com/office/drawing/2014/main" id="{DE6AEE79-575D-427F-A1DE-B3FD78485326}"/>
                </a:ext>
              </a:extLst>
            </p:cNvPr>
            <p:cNvGrpSpPr/>
            <p:nvPr/>
          </p:nvGrpSpPr>
          <p:grpSpPr>
            <a:xfrm rot="4045285">
              <a:off x="4360731" y="2670530"/>
              <a:ext cx="2061107" cy="1327123"/>
              <a:chOff x="2674809" y="2306537"/>
              <a:chExt cx="2061107" cy="1327123"/>
            </a:xfrm>
            <a:grpFill/>
          </p:grpSpPr>
          <p:sp>
            <p:nvSpPr>
              <p:cNvPr id="52" name="任意多边形 78">
                <a:extLst>
                  <a:ext uri="{FF2B5EF4-FFF2-40B4-BE49-F238E27FC236}">
                    <a16:creationId xmlns="" xmlns:a16="http://schemas.microsoft.com/office/drawing/2014/main" id="{DF2811C5-8A4B-404F-8811-9A261691D621}"/>
                  </a:ext>
                </a:extLst>
              </p:cNvPr>
              <p:cNvSpPr/>
              <p:nvPr/>
            </p:nvSpPr>
            <p:spPr>
              <a:xfrm rot="20001424">
                <a:off x="3674934" y="2306537"/>
                <a:ext cx="1060982" cy="831823"/>
              </a:xfrm>
              <a:custGeom>
                <a:avLst/>
                <a:gdLst>
                  <a:gd name="connsiteX0" fmla="*/ 257306 w 1060982"/>
                  <a:gd name="connsiteY0" fmla="*/ 0 h 831823"/>
                  <a:gd name="connsiteX1" fmla="*/ 257306 w 1060982"/>
                  <a:gd name="connsiteY1" fmla="*/ 246972 h 831823"/>
                  <a:gd name="connsiteX2" fmla="*/ 287341 w 1060982"/>
                  <a:gd name="connsiteY2" fmla="*/ 250933 h 831823"/>
                  <a:gd name="connsiteX3" fmla="*/ 1060982 w 1060982"/>
                  <a:gd name="connsiteY3" fmla="*/ 603261 h 831823"/>
                  <a:gd name="connsiteX4" fmla="*/ 875710 w 1060982"/>
                  <a:gd name="connsiteY4" fmla="*/ 831823 h 831823"/>
                  <a:gd name="connsiteX5" fmla="*/ 0 w 1060982"/>
                  <a:gd name="connsiteY5" fmla="*/ 519747 h 831823"/>
                  <a:gd name="connsiteX6" fmla="*/ 131 w 1060982"/>
                  <a:gd name="connsiteY6" fmla="*/ 482440 h 831823"/>
                  <a:gd name="connsiteX7" fmla="*/ 131 w 1060982"/>
                  <a:gd name="connsiteY7" fmla="*/ 0 h 831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60982" h="831823">
                    <a:moveTo>
                      <a:pt x="257306" y="0"/>
                    </a:moveTo>
                    <a:lnTo>
                      <a:pt x="257306" y="246972"/>
                    </a:lnTo>
                    <a:lnTo>
                      <a:pt x="287341" y="250933"/>
                    </a:lnTo>
                    <a:cubicBezTo>
                      <a:pt x="569451" y="300384"/>
                      <a:pt x="836054" y="420935"/>
                      <a:pt x="1060982" y="603261"/>
                    </a:cubicBezTo>
                    <a:lnTo>
                      <a:pt x="875710" y="831823"/>
                    </a:lnTo>
                    <a:cubicBezTo>
                      <a:pt x="627937" y="630977"/>
                      <a:pt x="318950" y="520865"/>
                      <a:pt x="0" y="519747"/>
                    </a:cubicBezTo>
                    <a:lnTo>
                      <a:pt x="131" y="482440"/>
                    </a:lnTo>
                    <a:lnTo>
                      <a:pt x="131" y="0"/>
                    </a:lnTo>
                    <a:close/>
                  </a:path>
                </a:pathLst>
              </a:custGeom>
              <a:solidFill>
                <a:srgbClr val="10FBFE">
                  <a:alpha val="2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3" name="任意多边形 79">
                <a:extLst>
                  <a:ext uri="{FF2B5EF4-FFF2-40B4-BE49-F238E27FC236}">
                    <a16:creationId xmlns="" xmlns:a16="http://schemas.microsoft.com/office/drawing/2014/main" id="{CAAE5D72-AB3A-4A89-BBF6-8F0D4B3C73F0}"/>
                  </a:ext>
                </a:extLst>
              </p:cNvPr>
              <p:cNvSpPr/>
              <p:nvPr/>
            </p:nvSpPr>
            <p:spPr>
              <a:xfrm rot="20007279" flipH="1">
                <a:off x="2674809" y="2801837"/>
                <a:ext cx="1060982" cy="831823"/>
              </a:xfrm>
              <a:custGeom>
                <a:avLst/>
                <a:gdLst>
                  <a:gd name="connsiteX0" fmla="*/ 257306 w 1060982"/>
                  <a:gd name="connsiteY0" fmla="*/ 0 h 831823"/>
                  <a:gd name="connsiteX1" fmla="*/ 257306 w 1060982"/>
                  <a:gd name="connsiteY1" fmla="*/ 246972 h 831823"/>
                  <a:gd name="connsiteX2" fmla="*/ 287341 w 1060982"/>
                  <a:gd name="connsiteY2" fmla="*/ 250933 h 831823"/>
                  <a:gd name="connsiteX3" fmla="*/ 1060982 w 1060982"/>
                  <a:gd name="connsiteY3" fmla="*/ 603261 h 831823"/>
                  <a:gd name="connsiteX4" fmla="*/ 875710 w 1060982"/>
                  <a:gd name="connsiteY4" fmla="*/ 831823 h 831823"/>
                  <a:gd name="connsiteX5" fmla="*/ 0 w 1060982"/>
                  <a:gd name="connsiteY5" fmla="*/ 519747 h 831823"/>
                  <a:gd name="connsiteX6" fmla="*/ 131 w 1060982"/>
                  <a:gd name="connsiteY6" fmla="*/ 482440 h 831823"/>
                  <a:gd name="connsiteX7" fmla="*/ 131 w 1060982"/>
                  <a:gd name="connsiteY7" fmla="*/ 0 h 831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60982" h="831823">
                    <a:moveTo>
                      <a:pt x="257306" y="0"/>
                    </a:moveTo>
                    <a:lnTo>
                      <a:pt x="257306" y="246972"/>
                    </a:lnTo>
                    <a:lnTo>
                      <a:pt x="287341" y="250933"/>
                    </a:lnTo>
                    <a:cubicBezTo>
                      <a:pt x="569451" y="300384"/>
                      <a:pt x="836054" y="420935"/>
                      <a:pt x="1060982" y="603261"/>
                    </a:cubicBezTo>
                    <a:lnTo>
                      <a:pt x="875710" y="831823"/>
                    </a:lnTo>
                    <a:cubicBezTo>
                      <a:pt x="627937" y="630977"/>
                      <a:pt x="318950" y="520865"/>
                      <a:pt x="0" y="519747"/>
                    </a:cubicBezTo>
                    <a:lnTo>
                      <a:pt x="131" y="482440"/>
                    </a:lnTo>
                    <a:lnTo>
                      <a:pt x="131" y="0"/>
                    </a:lnTo>
                    <a:close/>
                  </a:path>
                </a:pathLst>
              </a:custGeom>
              <a:solidFill>
                <a:srgbClr val="10FBFE">
                  <a:alpha val="2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6" name="组合 45">
              <a:extLst>
                <a:ext uri="{FF2B5EF4-FFF2-40B4-BE49-F238E27FC236}">
                  <a16:creationId xmlns="" xmlns:a16="http://schemas.microsoft.com/office/drawing/2014/main" id="{49DE51E0-5C27-4041-BFBF-C93CE810E983}"/>
                </a:ext>
              </a:extLst>
            </p:cNvPr>
            <p:cNvGrpSpPr/>
            <p:nvPr/>
          </p:nvGrpSpPr>
          <p:grpSpPr>
            <a:xfrm rot="757605" flipV="1">
              <a:off x="2282921" y="5192192"/>
              <a:ext cx="2061107" cy="1327123"/>
              <a:chOff x="2674809" y="2306537"/>
              <a:chExt cx="2061107" cy="1327123"/>
            </a:xfrm>
            <a:grpFill/>
          </p:grpSpPr>
          <p:sp>
            <p:nvSpPr>
              <p:cNvPr id="50" name="任意多边形 81">
                <a:extLst>
                  <a:ext uri="{FF2B5EF4-FFF2-40B4-BE49-F238E27FC236}">
                    <a16:creationId xmlns="" xmlns:a16="http://schemas.microsoft.com/office/drawing/2014/main" id="{EC77F0F7-B824-44B3-968F-0D6CD15EB637}"/>
                  </a:ext>
                </a:extLst>
              </p:cNvPr>
              <p:cNvSpPr/>
              <p:nvPr/>
            </p:nvSpPr>
            <p:spPr>
              <a:xfrm rot="20001424">
                <a:off x="3674934" y="2306537"/>
                <a:ext cx="1060982" cy="831823"/>
              </a:xfrm>
              <a:custGeom>
                <a:avLst/>
                <a:gdLst>
                  <a:gd name="connsiteX0" fmla="*/ 257306 w 1060982"/>
                  <a:gd name="connsiteY0" fmla="*/ 0 h 831823"/>
                  <a:gd name="connsiteX1" fmla="*/ 257306 w 1060982"/>
                  <a:gd name="connsiteY1" fmla="*/ 246972 h 831823"/>
                  <a:gd name="connsiteX2" fmla="*/ 287341 w 1060982"/>
                  <a:gd name="connsiteY2" fmla="*/ 250933 h 831823"/>
                  <a:gd name="connsiteX3" fmla="*/ 1060982 w 1060982"/>
                  <a:gd name="connsiteY3" fmla="*/ 603261 h 831823"/>
                  <a:gd name="connsiteX4" fmla="*/ 875710 w 1060982"/>
                  <a:gd name="connsiteY4" fmla="*/ 831823 h 831823"/>
                  <a:gd name="connsiteX5" fmla="*/ 0 w 1060982"/>
                  <a:gd name="connsiteY5" fmla="*/ 519747 h 831823"/>
                  <a:gd name="connsiteX6" fmla="*/ 131 w 1060982"/>
                  <a:gd name="connsiteY6" fmla="*/ 482440 h 831823"/>
                  <a:gd name="connsiteX7" fmla="*/ 131 w 1060982"/>
                  <a:gd name="connsiteY7" fmla="*/ 0 h 831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60982" h="831823">
                    <a:moveTo>
                      <a:pt x="257306" y="0"/>
                    </a:moveTo>
                    <a:lnTo>
                      <a:pt x="257306" y="246972"/>
                    </a:lnTo>
                    <a:lnTo>
                      <a:pt x="287341" y="250933"/>
                    </a:lnTo>
                    <a:cubicBezTo>
                      <a:pt x="569451" y="300384"/>
                      <a:pt x="836054" y="420935"/>
                      <a:pt x="1060982" y="603261"/>
                    </a:cubicBezTo>
                    <a:lnTo>
                      <a:pt x="875710" y="831823"/>
                    </a:lnTo>
                    <a:cubicBezTo>
                      <a:pt x="627937" y="630977"/>
                      <a:pt x="318950" y="520865"/>
                      <a:pt x="0" y="519747"/>
                    </a:cubicBezTo>
                    <a:lnTo>
                      <a:pt x="131" y="482440"/>
                    </a:lnTo>
                    <a:lnTo>
                      <a:pt x="131" y="0"/>
                    </a:lnTo>
                    <a:close/>
                  </a:path>
                </a:pathLst>
              </a:custGeom>
              <a:solidFill>
                <a:srgbClr val="10FBFE">
                  <a:alpha val="2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1" name="任意多边形 82">
                <a:extLst>
                  <a:ext uri="{FF2B5EF4-FFF2-40B4-BE49-F238E27FC236}">
                    <a16:creationId xmlns="" xmlns:a16="http://schemas.microsoft.com/office/drawing/2014/main" id="{4478B376-1317-4CEB-AEA8-D4F6C78C3267}"/>
                  </a:ext>
                </a:extLst>
              </p:cNvPr>
              <p:cNvSpPr/>
              <p:nvPr/>
            </p:nvSpPr>
            <p:spPr>
              <a:xfrm rot="20007279" flipH="1">
                <a:off x="2674809" y="2801837"/>
                <a:ext cx="1060982" cy="831823"/>
              </a:xfrm>
              <a:custGeom>
                <a:avLst/>
                <a:gdLst>
                  <a:gd name="connsiteX0" fmla="*/ 257306 w 1060982"/>
                  <a:gd name="connsiteY0" fmla="*/ 0 h 831823"/>
                  <a:gd name="connsiteX1" fmla="*/ 257306 w 1060982"/>
                  <a:gd name="connsiteY1" fmla="*/ 246972 h 831823"/>
                  <a:gd name="connsiteX2" fmla="*/ 287341 w 1060982"/>
                  <a:gd name="connsiteY2" fmla="*/ 250933 h 831823"/>
                  <a:gd name="connsiteX3" fmla="*/ 1060982 w 1060982"/>
                  <a:gd name="connsiteY3" fmla="*/ 603261 h 831823"/>
                  <a:gd name="connsiteX4" fmla="*/ 875710 w 1060982"/>
                  <a:gd name="connsiteY4" fmla="*/ 831823 h 831823"/>
                  <a:gd name="connsiteX5" fmla="*/ 0 w 1060982"/>
                  <a:gd name="connsiteY5" fmla="*/ 519747 h 831823"/>
                  <a:gd name="connsiteX6" fmla="*/ 131 w 1060982"/>
                  <a:gd name="connsiteY6" fmla="*/ 482440 h 831823"/>
                  <a:gd name="connsiteX7" fmla="*/ 131 w 1060982"/>
                  <a:gd name="connsiteY7" fmla="*/ 0 h 831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60982" h="831823">
                    <a:moveTo>
                      <a:pt x="257306" y="0"/>
                    </a:moveTo>
                    <a:lnTo>
                      <a:pt x="257306" y="246972"/>
                    </a:lnTo>
                    <a:lnTo>
                      <a:pt x="287341" y="250933"/>
                    </a:lnTo>
                    <a:cubicBezTo>
                      <a:pt x="569451" y="300384"/>
                      <a:pt x="836054" y="420935"/>
                      <a:pt x="1060982" y="603261"/>
                    </a:cubicBezTo>
                    <a:lnTo>
                      <a:pt x="875710" y="831823"/>
                    </a:lnTo>
                    <a:cubicBezTo>
                      <a:pt x="627937" y="630977"/>
                      <a:pt x="318950" y="520865"/>
                      <a:pt x="0" y="519747"/>
                    </a:cubicBezTo>
                    <a:lnTo>
                      <a:pt x="131" y="482440"/>
                    </a:lnTo>
                    <a:lnTo>
                      <a:pt x="131" y="0"/>
                    </a:lnTo>
                    <a:close/>
                  </a:path>
                </a:pathLst>
              </a:custGeom>
              <a:solidFill>
                <a:srgbClr val="10FBFE">
                  <a:alpha val="2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7" name="组合 46">
              <a:extLst>
                <a:ext uri="{FF2B5EF4-FFF2-40B4-BE49-F238E27FC236}">
                  <a16:creationId xmlns="" xmlns:a16="http://schemas.microsoft.com/office/drawing/2014/main" id="{D3A9C329-7460-4A9D-AF17-6D3CF8AD0B7C}"/>
                </a:ext>
              </a:extLst>
            </p:cNvPr>
            <p:cNvGrpSpPr/>
            <p:nvPr/>
          </p:nvGrpSpPr>
          <p:grpSpPr>
            <a:xfrm rot="17448730" flipV="1">
              <a:off x="4402006" y="5139580"/>
              <a:ext cx="2061107" cy="1327123"/>
              <a:chOff x="2674809" y="2306537"/>
              <a:chExt cx="2061107" cy="1327123"/>
            </a:xfrm>
            <a:grpFill/>
          </p:grpSpPr>
          <p:sp>
            <p:nvSpPr>
              <p:cNvPr id="48" name="任意多边形 84">
                <a:extLst>
                  <a:ext uri="{FF2B5EF4-FFF2-40B4-BE49-F238E27FC236}">
                    <a16:creationId xmlns="" xmlns:a16="http://schemas.microsoft.com/office/drawing/2014/main" id="{3F27CEB1-8384-4E2D-9D6C-2F484A53C357}"/>
                  </a:ext>
                </a:extLst>
              </p:cNvPr>
              <p:cNvSpPr/>
              <p:nvPr/>
            </p:nvSpPr>
            <p:spPr>
              <a:xfrm rot="20001424">
                <a:off x="3674934" y="2306537"/>
                <a:ext cx="1060982" cy="831823"/>
              </a:xfrm>
              <a:custGeom>
                <a:avLst/>
                <a:gdLst>
                  <a:gd name="connsiteX0" fmla="*/ 257306 w 1060982"/>
                  <a:gd name="connsiteY0" fmla="*/ 0 h 831823"/>
                  <a:gd name="connsiteX1" fmla="*/ 257306 w 1060982"/>
                  <a:gd name="connsiteY1" fmla="*/ 246972 h 831823"/>
                  <a:gd name="connsiteX2" fmla="*/ 287341 w 1060982"/>
                  <a:gd name="connsiteY2" fmla="*/ 250933 h 831823"/>
                  <a:gd name="connsiteX3" fmla="*/ 1060982 w 1060982"/>
                  <a:gd name="connsiteY3" fmla="*/ 603261 h 831823"/>
                  <a:gd name="connsiteX4" fmla="*/ 875710 w 1060982"/>
                  <a:gd name="connsiteY4" fmla="*/ 831823 h 831823"/>
                  <a:gd name="connsiteX5" fmla="*/ 0 w 1060982"/>
                  <a:gd name="connsiteY5" fmla="*/ 519747 h 831823"/>
                  <a:gd name="connsiteX6" fmla="*/ 131 w 1060982"/>
                  <a:gd name="connsiteY6" fmla="*/ 482440 h 831823"/>
                  <a:gd name="connsiteX7" fmla="*/ 131 w 1060982"/>
                  <a:gd name="connsiteY7" fmla="*/ 0 h 831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60982" h="831823">
                    <a:moveTo>
                      <a:pt x="257306" y="0"/>
                    </a:moveTo>
                    <a:lnTo>
                      <a:pt x="257306" y="246972"/>
                    </a:lnTo>
                    <a:lnTo>
                      <a:pt x="287341" y="250933"/>
                    </a:lnTo>
                    <a:cubicBezTo>
                      <a:pt x="569451" y="300384"/>
                      <a:pt x="836054" y="420935"/>
                      <a:pt x="1060982" y="603261"/>
                    </a:cubicBezTo>
                    <a:lnTo>
                      <a:pt x="875710" y="831823"/>
                    </a:lnTo>
                    <a:cubicBezTo>
                      <a:pt x="627937" y="630977"/>
                      <a:pt x="318950" y="520865"/>
                      <a:pt x="0" y="519747"/>
                    </a:cubicBezTo>
                    <a:lnTo>
                      <a:pt x="131" y="482440"/>
                    </a:lnTo>
                    <a:lnTo>
                      <a:pt x="131" y="0"/>
                    </a:lnTo>
                    <a:close/>
                  </a:path>
                </a:pathLst>
              </a:custGeom>
              <a:solidFill>
                <a:srgbClr val="10FBFE">
                  <a:alpha val="2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" name="任意多边形 85">
                <a:extLst>
                  <a:ext uri="{FF2B5EF4-FFF2-40B4-BE49-F238E27FC236}">
                    <a16:creationId xmlns="" xmlns:a16="http://schemas.microsoft.com/office/drawing/2014/main" id="{3647B67E-BCF6-4935-9291-4DBA2950B456}"/>
                  </a:ext>
                </a:extLst>
              </p:cNvPr>
              <p:cNvSpPr/>
              <p:nvPr/>
            </p:nvSpPr>
            <p:spPr>
              <a:xfrm rot="20007279" flipH="1">
                <a:off x="2674809" y="2801837"/>
                <a:ext cx="1060982" cy="831823"/>
              </a:xfrm>
              <a:custGeom>
                <a:avLst/>
                <a:gdLst>
                  <a:gd name="connsiteX0" fmla="*/ 257306 w 1060982"/>
                  <a:gd name="connsiteY0" fmla="*/ 0 h 831823"/>
                  <a:gd name="connsiteX1" fmla="*/ 257306 w 1060982"/>
                  <a:gd name="connsiteY1" fmla="*/ 246972 h 831823"/>
                  <a:gd name="connsiteX2" fmla="*/ 287341 w 1060982"/>
                  <a:gd name="connsiteY2" fmla="*/ 250933 h 831823"/>
                  <a:gd name="connsiteX3" fmla="*/ 1060982 w 1060982"/>
                  <a:gd name="connsiteY3" fmla="*/ 603261 h 831823"/>
                  <a:gd name="connsiteX4" fmla="*/ 875710 w 1060982"/>
                  <a:gd name="connsiteY4" fmla="*/ 831823 h 831823"/>
                  <a:gd name="connsiteX5" fmla="*/ 0 w 1060982"/>
                  <a:gd name="connsiteY5" fmla="*/ 519747 h 831823"/>
                  <a:gd name="connsiteX6" fmla="*/ 131 w 1060982"/>
                  <a:gd name="connsiteY6" fmla="*/ 482440 h 831823"/>
                  <a:gd name="connsiteX7" fmla="*/ 131 w 1060982"/>
                  <a:gd name="connsiteY7" fmla="*/ 0 h 831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60982" h="831823">
                    <a:moveTo>
                      <a:pt x="257306" y="0"/>
                    </a:moveTo>
                    <a:lnTo>
                      <a:pt x="257306" y="246972"/>
                    </a:lnTo>
                    <a:lnTo>
                      <a:pt x="287341" y="250933"/>
                    </a:lnTo>
                    <a:cubicBezTo>
                      <a:pt x="569451" y="300384"/>
                      <a:pt x="836054" y="420935"/>
                      <a:pt x="1060982" y="603261"/>
                    </a:cubicBezTo>
                    <a:lnTo>
                      <a:pt x="875710" y="831823"/>
                    </a:lnTo>
                    <a:cubicBezTo>
                      <a:pt x="627937" y="630977"/>
                      <a:pt x="318950" y="520865"/>
                      <a:pt x="0" y="519747"/>
                    </a:cubicBezTo>
                    <a:lnTo>
                      <a:pt x="131" y="482440"/>
                    </a:lnTo>
                    <a:lnTo>
                      <a:pt x="131" y="0"/>
                    </a:lnTo>
                    <a:close/>
                  </a:path>
                </a:pathLst>
              </a:custGeom>
              <a:solidFill>
                <a:srgbClr val="10FBFE">
                  <a:alpha val="2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90E5916A-6B6F-408A-BCC6-D6CD2B59B655}"/>
              </a:ext>
            </a:extLst>
          </p:cNvPr>
          <p:cNvGrpSpPr/>
          <p:nvPr/>
        </p:nvGrpSpPr>
        <p:grpSpPr>
          <a:xfrm>
            <a:off x="1810069" y="1710495"/>
            <a:ext cx="3107033" cy="636339"/>
            <a:chOff x="1810069" y="1710495"/>
            <a:chExt cx="3107033" cy="636339"/>
          </a:xfrm>
        </p:grpSpPr>
        <p:sp>
          <p:nvSpPr>
            <p:cNvPr id="56" name="任意多边形 102">
              <a:extLst>
                <a:ext uri="{FF2B5EF4-FFF2-40B4-BE49-F238E27FC236}">
                  <a16:creationId xmlns="" xmlns:a16="http://schemas.microsoft.com/office/drawing/2014/main" id="{30F5C8E0-28C8-417C-97F6-EB91BA076BDC}"/>
                </a:ext>
              </a:extLst>
            </p:cNvPr>
            <p:cNvSpPr/>
            <p:nvPr/>
          </p:nvSpPr>
          <p:spPr>
            <a:xfrm flipV="1">
              <a:off x="1810069" y="1855985"/>
              <a:ext cx="2606023" cy="110560"/>
            </a:xfrm>
            <a:custGeom>
              <a:avLst/>
              <a:gdLst>
                <a:gd name="connsiteX0" fmla="*/ 0 w 3221036"/>
                <a:gd name="connsiteY0" fmla="*/ 136652 h 136652"/>
                <a:gd name="connsiteX1" fmla="*/ 3221036 w 3221036"/>
                <a:gd name="connsiteY1" fmla="*/ 136652 h 136652"/>
                <a:gd name="connsiteX2" fmla="*/ 2939504 w 3221036"/>
                <a:gd name="connsiteY2" fmla="*/ 0 h 136652"/>
                <a:gd name="connsiteX3" fmla="*/ 2701802 w 3221036"/>
                <a:gd name="connsiteY3" fmla="*/ 0 h 136652"/>
                <a:gd name="connsiteX4" fmla="*/ 2668586 w 3221036"/>
                <a:gd name="connsiteY4" fmla="*/ 54833 h 136652"/>
                <a:gd name="connsiteX5" fmla="*/ 552450 w 3221036"/>
                <a:gd name="connsiteY5" fmla="*/ 54833 h 136652"/>
                <a:gd name="connsiteX6" fmla="*/ 519234 w 3221036"/>
                <a:gd name="connsiteY6" fmla="*/ 0 h 136652"/>
                <a:gd name="connsiteX7" fmla="*/ 281532 w 3221036"/>
                <a:gd name="connsiteY7" fmla="*/ 0 h 136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21036" h="136652">
                  <a:moveTo>
                    <a:pt x="0" y="136652"/>
                  </a:moveTo>
                  <a:lnTo>
                    <a:pt x="3221036" y="136652"/>
                  </a:lnTo>
                  <a:lnTo>
                    <a:pt x="2939504" y="0"/>
                  </a:lnTo>
                  <a:lnTo>
                    <a:pt x="2701802" y="0"/>
                  </a:lnTo>
                  <a:lnTo>
                    <a:pt x="2668586" y="54833"/>
                  </a:lnTo>
                  <a:lnTo>
                    <a:pt x="552450" y="54833"/>
                  </a:lnTo>
                  <a:lnTo>
                    <a:pt x="519234" y="0"/>
                  </a:lnTo>
                  <a:lnTo>
                    <a:pt x="281532" y="0"/>
                  </a:lnTo>
                  <a:close/>
                </a:path>
              </a:pathLst>
            </a:custGeom>
            <a:solidFill>
              <a:srgbClr val="10FBFE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0" name="组合 59">
              <a:extLst>
                <a:ext uri="{FF2B5EF4-FFF2-40B4-BE49-F238E27FC236}">
                  <a16:creationId xmlns="" xmlns:a16="http://schemas.microsoft.com/office/drawing/2014/main" id="{9E53D1C7-A72E-4360-91F0-5DB87F3E1C10}"/>
                </a:ext>
              </a:extLst>
            </p:cNvPr>
            <p:cNvGrpSpPr/>
            <p:nvPr/>
          </p:nvGrpSpPr>
          <p:grpSpPr>
            <a:xfrm>
              <a:off x="4257277" y="1710495"/>
              <a:ext cx="659825" cy="636339"/>
              <a:chOff x="4070905" y="2100555"/>
              <a:chExt cx="815542" cy="786513"/>
            </a:xfrm>
          </p:grpSpPr>
          <p:sp>
            <p:nvSpPr>
              <p:cNvPr id="61" name="椭圆 60">
                <a:extLst>
                  <a:ext uri="{FF2B5EF4-FFF2-40B4-BE49-F238E27FC236}">
                    <a16:creationId xmlns="" xmlns:a16="http://schemas.microsoft.com/office/drawing/2014/main" id="{0F4689C0-3E4A-4B22-9029-58CDC41B67FA}"/>
                  </a:ext>
                </a:extLst>
              </p:cNvPr>
              <p:cNvSpPr/>
              <p:nvPr/>
            </p:nvSpPr>
            <p:spPr>
              <a:xfrm>
                <a:off x="4477305" y="2477926"/>
                <a:ext cx="409142" cy="409142"/>
              </a:xfrm>
              <a:prstGeom prst="ellipse">
                <a:avLst/>
              </a:prstGeom>
              <a:solidFill>
                <a:srgbClr val="10FBFE">
                  <a:alpha val="70000"/>
                </a:srgbClr>
              </a:solidFill>
              <a:ln>
                <a:noFill/>
              </a:ln>
              <a:effectLst>
                <a:softEdge rad="127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62" name="直接连接符 61">
                <a:extLst>
                  <a:ext uri="{FF2B5EF4-FFF2-40B4-BE49-F238E27FC236}">
                    <a16:creationId xmlns="" xmlns:a16="http://schemas.microsoft.com/office/drawing/2014/main" id="{707C7463-0EB0-4F2C-AC92-F212E6857A22}"/>
                  </a:ext>
                </a:extLst>
              </p:cNvPr>
              <p:cNvCxnSpPr>
                <a:stCxn id="56" idx="1"/>
              </p:cNvCxnSpPr>
              <p:nvPr/>
            </p:nvCxnSpPr>
            <p:spPr>
              <a:xfrm>
                <a:off x="4267200" y="2293716"/>
                <a:ext cx="391885" cy="390247"/>
              </a:xfrm>
              <a:prstGeom prst="line">
                <a:avLst/>
              </a:prstGeom>
              <a:ln>
                <a:solidFill>
                  <a:srgbClr val="10FBFE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" name="椭圆 62">
                <a:extLst>
                  <a:ext uri="{FF2B5EF4-FFF2-40B4-BE49-F238E27FC236}">
                    <a16:creationId xmlns="" xmlns:a16="http://schemas.microsoft.com/office/drawing/2014/main" id="{FD9D3B72-91BC-4172-9455-DF0FEEEF3113}"/>
                  </a:ext>
                </a:extLst>
              </p:cNvPr>
              <p:cNvSpPr/>
              <p:nvPr/>
            </p:nvSpPr>
            <p:spPr>
              <a:xfrm>
                <a:off x="4070905" y="2100555"/>
                <a:ext cx="409142" cy="409142"/>
              </a:xfrm>
              <a:prstGeom prst="ellipse">
                <a:avLst/>
              </a:prstGeom>
              <a:solidFill>
                <a:srgbClr val="10FBFE">
                  <a:alpha val="70000"/>
                </a:srgbClr>
              </a:solidFill>
              <a:ln>
                <a:noFill/>
              </a:ln>
              <a:effectLst>
                <a:softEdge rad="127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5D434916-B50B-4F43-8CFB-37B9B2EA45D3}"/>
              </a:ext>
            </a:extLst>
          </p:cNvPr>
          <p:cNvGrpSpPr/>
          <p:nvPr/>
        </p:nvGrpSpPr>
        <p:grpSpPr>
          <a:xfrm>
            <a:off x="6770275" y="1710495"/>
            <a:ext cx="3173825" cy="612852"/>
            <a:chOff x="6770275" y="1710495"/>
            <a:chExt cx="3173825" cy="612852"/>
          </a:xfrm>
        </p:grpSpPr>
        <p:sp>
          <p:nvSpPr>
            <p:cNvPr id="58" name="任意多边形 104">
              <a:extLst>
                <a:ext uri="{FF2B5EF4-FFF2-40B4-BE49-F238E27FC236}">
                  <a16:creationId xmlns="" xmlns:a16="http://schemas.microsoft.com/office/drawing/2014/main" id="{91A581ED-0E4D-454B-9DF4-6D947DD95B7F}"/>
                </a:ext>
              </a:extLst>
            </p:cNvPr>
            <p:cNvSpPr/>
            <p:nvPr/>
          </p:nvSpPr>
          <p:spPr>
            <a:xfrm flipV="1">
              <a:off x="7338077" y="1855985"/>
              <a:ext cx="2606023" cy="110560"/>
            </a:xfrm>
            <a:custGeom>
              <a:avLst/>
              <a:gdLst>
                <a:gd name="connsiteX0" fmla="*/ 0 w 3221036"/>
                <a:gd name="connsiteY0" fmla="*/ 136652 h 136652"/>
                <a:gd name="connsiteX1" fmla="*/ 3221036 w 3221036"/>
                <a:gd name="connsiteY1" fmla="*/ 136652 h 136652"/>
                <a:gd name="connsiteX2" fmla="*/ 2939504 w 3221036"/>
                <a:gd name="connsiteY2" fmla="*/ 0 h 136652"/>
                <a:gd name="connsiteX3" fmla="*/ 2701802 w 3221036"/>
                <a:gd name="connsiteY3" fmla="*/ 0 h 136652"/>
                <a:gd name="connsiteX4" fmla="*/ 2668586 w 3221036"/>
                <a:gd name="connsiteY4" fmla="*/ 54833 h 136652"/>
                <a:gd name="connsiteX5" fmla="*/ 552450 w 3221036"/>
                <a:gd name="connsiteY5" fmla="*/ 54833 h 136652"/>
                <a:gd name="connsiteX6" fmla="*/ 519234 w 3221036"/>
                <a:gd name="connsiteY6" fmla="*/ 0 h 136652"/>
                <a:gd name="connsiteX7" fmla="*/ 281532 w 3221036"/>
                <a:gd name="connsiteY7" fmla="*/ 0 h 136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21036" h="136652">
                  <a:moveTo>
                    <a:pt x="0" y="136652"/>
                  </a:moveTo>
                  <a:lnTo>
                    <a:pt x="3221036" y="136652"/>
                  </a:lnTo>
                  <a:lnTo>
                    <a:pt x="2939504" y="0"/>
                  </a:lnTo>
                  <a:lnTo>
                    <a:pt x="2701802" y="0"/>
                  </a:lnTo>
                  <a:lnTo>
                    <a:pt x="2668586" y="54833"/>
                  </a:lnTo>
                  <a:lnTo>
                    <a:pt x="552450" y="54833"/>
                  </a:lnTo>
                  <a:lnTo>
                    <a:pt x="519234" y="0"/>
                  </a:lnTo>
                  <a:lnTo>
                    <a:pt x="281532" y="0"/>
                  </a:lnTo>
                  <a:close/>
                </a:path>
              </a:pathLst>
            </a:custGeom>
            <a:solidFill>
              <a:srgbClr val="10FBFE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4" name="组合 63">
              <a:extLst>
                <a:ext uri="{FF2B5EF4-FFF2-40B4-BE49-F238E27FC236}">
                  <a16:creationId xmlns="" xmlns:a16="http://schemas.microsoft.com/office/drawing/2014/main" id="{BEAC7E3F-167E-4C5B-A767-2932C142D031}"/>
                </a:ext>
              </a:extLst>
            </p:cNvPr>
            <p:cNvGrpSpPr/>
            <p:nvPr/>
          </p:nvGrpSpPr>
          <p:grpSpPr>
            <a:xfrm>
              <a:off x="6770275" y="1710495"/>
              <a:ext cx="742026" cy="612852"/>
              <a:chOff x="7176962" y="2100555"/>
              <a:chExt cx="917142" cy="757483"/>
            </a:xfrm>
          </p:grpSpPr>
          <p:sp>
            <p:nvSpPr>
              <p:cNvPr id="65" name="椭圆 64">
                <a:extLst>
                  <a:ext uri="{FF2B5EF4-FFF2-40B4-BE49-F238E27FC236}">
                    <a16:creationId xmlns="" xmlns:a16="http://schemas.microsoft.com/office/drawing/2014/main" id="{D9B72BFF-0C3D-419A-BEF9-9E565B24E07B}"/>
                  </a:ext>
                </a:extLst>
              </p:cNvPr>
              <p:cNvSpPr/>
              <p:nvPr/>
            </p:nvSpPr>
            <p:spPr>
              <a:xfrm>
                <a:off x="7176962" y="2448896"/>
                <a:ext cx="409142" cy="409142"/>
              </a:xfrm>
              <a:prstGeom prst="ellipse">
                <a:avLst/>
              </a:prstGeom>
              <a:solidFill>
                <a:srgbClr val="10FBFE">
                  <a:alpha val="70000"/>
                </a:srgbClr>
              </a:solidFill>
              <a:ln>
                <a:noFill/>
              </a:ln>
              <a:effectLst>
                <a:softEdge rad="127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66" name="直接连接符 65">
                <a:extLst>
                  <a:ext uri="{FF2B5EF4-FFF2-40B4-BE49-F238E27FC236}">
                    <a16:creationId xmlns="" xmlns:a16="http://schemas.microsoft.com/office/drawing/2014/main" id="{DF37928B-A1A5-4F4F-9809-19990DED1C24}"/>
                  </a:ext>
                </a:extLst>
              </p:cNvPr>
              <p:cNvCxnSpPr>
                <a:endCxn id="58" idx="0"/>
              </p:cNvCxnSpPr>
              <p:nvPr/>
            </p:nvCxnSpPr>
            <p:spPr>
              <a:xfrm flipV="1">
                <a:off x="7384143" y="2293716"/>
                <a:ext cx="494621" cy="359768"/>
              </a:xfrm>
              <a:prstGeom prst="line">
                <a:avLst/>
              </a:prstGeom>
              <a:ln>
                <a:solidFill>
                  <a:srgbClr val="10FBFE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7" name="椭圆 66">
                <a:extLst>
                  <a:ext uri="{FF2B5EF4-FFF2-40B4-BE49-F238E27FC236}">
                    <a16:creationId xmlns="" xmlns:a16="http://schemas.microsoft.com/office/drawing/2014/main" id="{903ABE31-5FA8-40BE-8B09-511CB5AD3D79}"/>
                  </a:ext>
                </a:extLst>
              </p:cNvPr>
              <p:cNvSpPr/>
              <p:nvPr/>
            </p:nvSpPr>
            <p:spPr>
              <a:xfrm>
                <a:off x="7684962" y="2100555"/>
                <a:ext cx="409142" cy="409142"/>
              </a:xfrm>
              <a:prstGeom prst="ellipse">
                <a:avLst/>
              </a:prstGeom>
              <a:solidFill>
                <a:srgbClr val="10FBFE">
                  <a:alpha val="70000"/>
                </a:srgbClr>
              </a:solidFill>
              <a:ln>
                <a:noFill/>
              </a:ln>
              <a:effectLst>
                <a:softEdge rad="127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938296F4-6064-468A-B556-F6876E8EC6CF}"/>
              </a:ext>
            </a:extLst>
          </p:cNvPr>
          <p:cNvGrpSpPr/>
          <p:nvPr/>
        </p:nvGrpSpPr>
        <p:grpSpPr>
          <a:xfrm>
            <a:off x="1810069" y="4564038"/>
            <a:ext cx="3177491" cy="662326"/>
            <a:chOff x="1810069" y="4564038"/>
            <a:chExt cx="3177491" cy="662326"/>
          </a:xfrm>
        </p:grpSpPr>
        <p:sp>
          <p:nvSpPr>
            <p:cNvPr id="57" name="任意多边形 103">
              <a:extLst>
                <a:ext uri="{FF2B5EF4-FFF2-40B4-BE49-F238E27FC236}">
                  <a16:creationId xmlns="" xmlns:a16="http://schemas.microsoft.com/office/drawing/2014/main" id="{2834CB2C-E467-4631-B8DE-A1D333232D37}"/>
                </a:ext>
              </a:extLst>
            </p:cNvPr>
            <p:cNvSpPr/>
            <p:nvPr/>
          </p:nvSpPr>
          <p:spPr>
            <a:xfrm>
              <a:off x="1810069" y="4956132"/>
              <a:ext cx="2606023" cy="110560"/>
            </a:xfrm>
            <a:custGeom>
              <a:avLst/>
              <a:gdLst>
                <a:gd name="connsiteX0" fmla="*/ 0 w 3221036"/>
                <a:gd name="connsiteY0" fmla="*/ 136652 h 136652"/>
                <a:gd name="connsiteX1" fmla="*/ 3221036 w 3221036"/>
                <a:gd name="connsiteY1" fmla="*/ 136652 h 136652"/>
                <a:gd name="connsiteX2" fmla="*/ 2939504 w 3221036"/>
                <a:gd name="connsiteY2" fmla="*/ 0 h 136652"/>
                <a:gd name="connsiteX3" fmla="*/ 2701802 w 3221036"/>
                <a:gd name="connsiteY3" fmla="*/ 0 h 136652"/>
                <a:gd name="connsiteX4" fmla="*/ 2668586 w 3221036"/>
                <a:gd name="connsiteY4" fmla="*/ 54833 h 136652"/>
                <a:gd name="connsiteX5" fmla="*/ 552450 w 3221036"/>
                <a:gd name="connsiteY5" fmla="*/ 54833 h 136652"/>
                <a:gd name="connsiteX6" fmla="*/ 519234 w 3221036"/>
                <a:gd name="connsiteY6" fmla="*/ 0 h 136652"/>
                <a:gd name="connsiteX7" fmla="*/ 281532 w 3221036"/>
                <a:gd name="connsiteY7" fmla="*/ 0 h 136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21036" h="136652">
                  <a:moveTo>
                    <a:pt x="0" y="136652"/>
                  </a:moveTo>
                  <a:lnTo>
                    <a:pt x="3221036" y="136652"/>
                  </a:lnTo>
                  <a:lnTo>
                    <a:pt x="2939504" y="0"/>
                  </a:lnTo>
                  <a:lnTo>
                    <a:pt x="2701802" y="0"/>
                  </a:lnTo>
                  <a:lnTo>
                    <a:pt x="2668586" y="54833"/>
                  </a:lnTo>
                  <a:lnTo>
                    <a:pt x="552450" y="54833"/>
                  </a:lnTo>
                  <a:lnTo>
                    <a:pt x="519234" y="0"/>
                  </a:lnTo>
                  <a:lnTo>
                    <a:pt x="281532" y="0"/>
                  </a:lnTo>
                  <a:close/>
                </a:path>
              </a:pathLst>
            </a:custGeom>
            <a:solidFill>
              <a:srgbClr val="10FBFE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8" name="组合 67">
              <a:extLst>
                <a:ext uri="{FF2B5EF4-FFF2-40B4-BE49-F238E27FC236}">
                  <a16:creationId xmlns="" xmlns:a16="http://schemas.microsoft.com/office/drawing/2014/main" id="{68E459FB-B20C-483C-AF86-9790F645F40E}"/>
                </a:ext>
              </a:extLst>
            </p:cNvPr>
            <p:cNvGrpSpPr/>
            <p:nvPr/>
          </p:nvGrpSpPr>
          <p:grpSpPr>
            <a:xfrm>
              <a:off x="4257277" y="4564038"/>
              <a:ext cx="730283" cy="662326"/>
              <a:chOff x="4070905" y="5627525"/>
              <a:chExt cx="902628" cy="818633"/>
            </a:xfrm>
          </p:grpSpPr>
          <p:sp>
            <p:nvSpPr>
              <p:cNvPr id="69" name="椭圆 68">
                <a:extLst>
                  <a:ext uri="{FF2B5EF4-FFF2-40B4-BE49-F238E27FC236}">
                    <a16:creationId xmlns="" xmlns:a16="http://schemas.microsoft.com/office/drawing/2014/main" id="{006A1420-3267-4283-BD2C-B906513F8E1E}"/>
                  </a:ext>
                </a:extLst>
              </p:cNvPr>
              <p:cNvSpPr/>
              <p:nvPr/>
            </p:nvSpPr>
            <p:spPr>
              <a:xfrm>
                <a:off x="4564391" y="5627525"/>
                <a:ext cx="409142" cy="409142"/>
              </a:xfrm>
              <a:prstGeom prst="ellipse">
                <a:avLst/>
              </a:prstGeom>
              <a:solidFill>
                <a:srgbClr val="10FBFE">
                  <a:alpha val="70000"/>
                </a:srgbClr>
              </a:solidFill>
              <a:ln>
                <a:noFill/>
              </a:ln>
              <a:effectLst>
                <a:softEdge rad="127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70" name="直接连接符 69">
                <a:extLst>
                  <a:ext uri="{FF2B5EF4-FFF2-40B4-BE49-F238E27FC236}">
                    <a16:creationId xmlns="" xmlns:a16="http://schemas.microsoft.com/office/drawing/2014/main" id="{86B717A8-1A68-4B71-96BB-26F3F617146C}"/>
                  </a:ext>
                </a:extLst>
              </p:cNvPr>
              <p:cNvCxnSpPr>
                <a:stCxn id="57" idx="1"/>
              </p:cNvCxnSpPr>
              <p:nvPr/>
            </p:nvCxnSpPr>
            <p:spPr>
              <a:xfrm flipV="1">
                <a:off x="4267200" y="5854023"/>
                <a:ext cx="487680" cy="407482"/>
              </a:xfrm>
              <a:prstGeom prst="line">
                <a:avLst/>
              </a:prstGeom>
              <a:ln>
                <a:solidFill>
                  <a:srgbClr val="10FBFE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1" name="椭圆 70">
                <a:extLst>
                  <a:ext uri="{FF2B5EF4-FFF2-40B4-BE49-F238E27FC236}">
                    <a16:creationId xmlns="" xmlns:a16="http://schemas.microsoft.com/office/drawing/2014/main" id="{C76C49C4-8F87-42A2-9D36-77730AD08741}"/>
                  </a:ext>
                </a:extLst>
              </p:cNvPr>
              <p:cNvSpPr/>
              <p:nvPr/>
            </p:nvSpPr>
            <p:spPr>
              <a:xfrm>
                <a:off x="4070905" y="6037016"/>
                <a:ext cx="409142" cy="409142"/>
              </a:xfrm>
              <a:prstGeom prst="ellipse">
                <a:avLst/>
              </a:prstGeom>
              <a:solidFill>
                <a:srgbClr val="10FBFE">
                  <a:alpha val="70000"/>
                </a:srgbClr>
              </a:solidFill>
              <a:ln>
                <a:noFill/>
              </a:ln>
              <a:effectLst>
                <a:softEdge rad="127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1968F279-1F30-41C0-8DB1-07D78C6D22CE}"/>
              </a:ext>
            </a:extLst>
          </p:cNvPr>
          <p:cNvGrpSpPr/>
          <p:nvPr/>
        </p:nvGrpSpPr>
        <p:grpSpPr>
          <a:xfrm>
            <a:off x="6793761" y="4505323"/>
            <a:ext cx="3150339" cy="721041"/>
            <a:chOff x="6793761" y="4505323"/>
            <a:chExt cx="3150339" cy="721041"/>
          </a:xfrm>
        </p:grpSpPr>
        <p:sp>
          <p:nvSpPr>
            <p:cNvPr id="59" name="任意多边形 105">
              <a:extLst>
                <a:ext uri="{FF2B5EF4-FFF2-40B4-BE49-F238E27FC236}">
                  <a16:creationId xmlns="" xmlns:a16="http://schemas.microsoft.com/office/drawing/2014/main" id="{50640392-5330-448E-A539-5CBD1D5233B5}"/>
                </a:ext>
              </a:extLst>
            </p:cNvPr>
            <p:cNvSpPr/>
            <p:nvPr/>
          </p:nvSpPr>
          <p:spPr>
            <a:xfrm>
              <a:off x="7338077" y="4956132"/>
              <a:ext cx="2606023" cy="110560"/>
            </a:xfrm>
            <a:custGeom>
              <a:avLst/>
              <a:gdLst>
                <a:gd name="connsiteX0" fmla="*/ 0 w 3221036"/>
                <a:gd name="connsiteY0" fmla="*/ 136652 h 136652"/>
                <a:gd name="connsiteX1" fmla="*/ 3221036 w 3221036"/>
                <a:gd name="connsiteY1" fmla="*/ 136652 h 136652"/>
                <a:gd name="connsiteX2" fmla="*/ 2939504 w 3221036"/>
                <a:gd name="connsiteY2" fmla="*/ 0 h 136652"/>
                <a:gd name="connsiteX3" fmla="*/ 2701802 w 3221036"/>
                <a:gd name="connsiteY3" fmla="*/ 0 h 136652"/>
                <a:gd name="connsiteX4" fmla="*/ 2668586 w 3221036"/>
                <a:gd name="connsiteY4" fmla="*/ 54833 h 136652"/>
                <a:gd name="connsiteX5" fmla="*/ 552450 w 3221036"/>
                <a:gd name="connsiteY5" fmla="*/ 54833 h 136652"/>
                <a:gd name="connsiteX6" fmla="*/ 519234 w 3221036"/>
                <a:gd name="connsiteY6" fmla="*/ 0 h 136652"/>
                <a:gd name="connsiteX7" fmla="*/ 281532 w 3221036"/>
                <a:gd name="connsiteY7" fmla="*/ 0 h 136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21036" h="136652">
                  <a:moveTo>
                    <a:pt x="0" y="136652"/>
                  </a:moveTo>
                  <a:lnTo>
                    <a:pt x="3221036" y="136652"/>
                  </a:lnTo>
                  <a:lnTo>
                    <a:pt x="2939504" y="0"/>
                  </a:lnTo>
                  <a:lnTo>
                    <a:pt x="2701802" y="0"/>
                  </a:lnTo>
                  <a:lnTo>
                    <a:pt x="2668586" y="54833"/>
                  </a:lnTo>
                  <a:lnTo>
                    <a:pt x="552450" y="54833"/>
                  </a:lnTo>
                  <a:lnTo>
                    <a:pt x="519234" y="0"/>
                  </a:lnTo>
                  <a:lnTo>
                    <a:pt x="281532" y="0"/>
                  </a:lnTo>
                  <a:close/>
                </a:path>
              </a:pathLst>
            </a:custGeom>
            <a:solidFill>
              <a:srgbClr val="10FBFE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2" name="组合 71">
              <a:extLst>
                <a:ext uri="{FF2B5EF4-FFF2-40B4-BE49-F238E27FC236}">
                  <a16:creationId xmlns="" xmlns:a16="http://schemas.microsoft.com/office/drawing/2014/main" id="{B0BFE749-7B4A-46EE-8CE7-55F5BAF4D773}"/>
                </a:ext>
              </a:extLst>
            </p:cNvPr>
            <p:cNvGrpSpPr/>
            <p:nvPr/>
          </p:nvGrpSpPr>
          <p:grpSpPr>
            <a:xfrm>
              <a:off x="6793761" y="4505323"/>
              <a:ext cx="718540" cy="721041"/>
              <a:chOff x="7205991" y="5554954"/>
              <a:chExt cx="888113" cy="891204"/>
            </a:xfrm>
          </p:grpSpPr>
          <p:sp>
            <p:nvSpPr>
              <p:cNvPr id="73" name="椭圆 72">
                <a:extLst>
                  <a:ext uri="{FF2B5EF4-FFF2-40B4-BE49-F238E27FC236}">
                    <a16:creationId xmlns="" xmlns:a16="http://schemas.microsoft.com/office/drawing/2014/main" id="{EE679029-FE42-41A4-96B2-575BFD29B983}"/>
                  </a:ext>
                </a:extLst>
              </p:cNvPr>
              <p:cNvSpPr/>
              <p:nvPr/>
            </p:nvSpPr>
            <p:spPr>
              <a:xfrm>
                <a:off x="7205991" y="5554954"/>
                <a:ext cx="409142" cy="409142"/>
              </a:xfrm>
              <a:prstGeom prst="ellipse">
                <a:avLst/>
              </a:prstGeom>
              <a:solidFill>
                <a:srgbClr val="10FBFE">
                  <a:alpha val="70000"/>
                </a:srgbClr>
              </a:solidFill>
              <a:ln>
                <a:noFill/>
              </a:ln>
              <a:effectLst>
                <a:softEdge rad="127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74" name="直接连接符 73">
                <a:extLst>
                  <a:ext uri="{FF2B5EF4-FFF2-40B4-BE49-F238E27FC236}">
                    <a16:creationId xmlns="" xmlns:a16="http://schemas.microsoft.com/office/drawing/2014/main" id="{08F002FD-2089-4449-883A-BCB32ABFA804}"/>
                  </a:ext>
                </a:extLst>
              </p:cNvPr>
              <p:cNvCxnSpPr>
                <a:stCxn id="59" idx="0"/>
              </p:cNvCxnSpPr>
              <p:nvPr/>
            </p:nvCxnSpPr>
            <p:spPr>
              <a:xfrm flipH="1" flipV="1">
                <a:off x="7398568" y="5760496"/>
                <a:ext cx="480196" cy="501009"/>
              </a:xfrm>
              <a:prstGeom prst="line">
                <a:avLst/>
              </a:prstGeom>
              <a:ln>
                <a:solidFill>
                  <a:srgbClr val="10FBFE">
                    <a:alpha val="7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5" name="椭圆 74">
                <a:extLst>
                  <a:ext uri="{FF2B5EF4-FFF2-40B4-BE49-F238E27FC236}">
                    <a16:creationId xmlns="" xmlns:a16="http://schemas.microsoft.com/office/drawing/2014/main" id="{95071CDE-507F-414E-B9B7-5784D48828E1}"/>
                  </a:ext>
                </a:extLst>
              </p:cNvPr>
              <p:cNvSpPr/>
              <p:nvPr/>
            </p:nvSpPr>
            <p:spPr>
              <a:xfrm>
                <a:off x="7684962" y="6037016"/>
                <a:ext cx="409142" cy="409142"/>
              </a:xfrm>
              <a:prstGeom prst="ellipse">
                <a:avLst/>
              </a:prstGeom>
              <a:solidFill>
                <a:srgbClr val="10FBFE">
                  <a:alpha val="70000"/>
                </a:srgbClr>
              </a:solidFill>
              <a:ln>
                <a:noFill/>
              </a:ln>
              <a:effectLst>
                <a:softEdge rad="127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81" name="矩形 80">
            <a:extLst>
              <a:ext uri="{FF2B5EF4-FFF2-40B4-BE49-F238E27FC236}">
                <a16:creationId xmlns="" xmlns:a16="http://schemas.microsoft.com/office/drawing/2014/main" id="{4B0AB846-9CD7-4661-9ACC-EF2D141B8ECE}"/>
              </a:ext>
            </a:extLst>
          </p:cNvPr>
          <p:cNvSpPr/>
          <p:nvPr/>
        </p:nvSpPr>
        <p:spPr>
          <a:xfrm>
            <a:off x="7621709" y="2075362"/>
            <a:ext cx="2401152" cy="8951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10FBFE"/>
                </a:solidFill>
                <a:latin typeface="+mn-ea"/>
                <a:cs typeface="+mn-ea"/>
              </a:rPr>
              <a:t>大数据分析能力逐渐加强，传统市场研究行业、证券研究所、产业链咨询机构将逐渐消失。</a:t>
            </a:r>
          </a:p>
        </p:txBody>
      </p:sp>
      <p:sp>
        <p:nvSpPr>
          <p:cNvPr id="82" name="矩形 81">
            <a:extLst>
              <a:ext uri="{FF2B5EF4-FFF2-40B4-BE49-F238E27FC236}">
                <a16:creationId xmlns="" xmlns:a16="http://schemas.microsoft.com/office/drawing/2014/main" id="{5AC4B930-B2E0-4D76-9B4F-6F487B15167F}"/>
              </a:ext>
            </a:extLst>
          </p:cNvPr>
          <p:cNvSpPr/>
          <p:nvPr/>
        </p:nvSpPr>
        <p:spPr>
          <a:xfrm>
            <a:off x="7621709" y="4082639"/>
            <a:ext cx="2401152" cy="6181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10FBFE"/>
                </a:solidFill>
                <a:latin typeface="+mn-ea"/>
                <a:cs typeface="+mn-ea"/>
              </a:rPr>
              <a:t>因大数据系统的出现，所有依赖信息不对称盈利的业务都将消失。</a:t>
            </a:r>
          </a:p>
        </p:txBody>
      </p:sp>
      <p:sp>
        <p:nvSpPr>
          <p:cNvPr id="83" name="矩形 82">
            <a:extLst>
              <a:ext uri="{FF2B5EF4-FFF2-40B4-BE49-F238E27FC236}">
                <a16:creationId xmlns="" xmlns:a16="http://schemas.microsoft.com/office/drawing/2014/main" id="{3C1EA512-761E-4015-A3FA-869BBB900ED6}"/>
              </a:ext>
            </a:extLst>
          </p:cNvPr>
          <p:cNvSpPr/>
          <p:nvPr/>
        </p:nvSpPr>
        <p:spPr>
          <a:xfrm>
            <a:off x="2010705" y="2075362"/>
            <a:ext cx="2401152" cy="8951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10FBFE"/>
                </a:solidFill>
                <a:latin typeface="+mn-ea"/>
                <a:cs typeface="+mn-ea"/>
              </a:rPr>
              <a:t>各级政府、主管部门、上市公司、企业集团、外资公司都将基于大数据分析平台优化其决策。</a:t>
            </a:r>
          </a:p>
        </p:txBody>
      </p:sp>
      <p:sp>
        <p:nvSpPr>
          <p:cNvPr id="84" name="矩形 83">
            <a:extLst>
              <a:ext uri="{FF2B5EF4-FFF2-40B4-BE49-F238E27FC236}">
                <a16:creationId xmlns="" xmlns:a16="http://schemas.microsoft.com/office/drawing/2014/main" id="{25F69319-B7D8-4F30-BB0F-B4C3A6DBEDC4}"/>
              </a:ext>
            </a:extLst>
          </p:cNvPr>
          <p:cNvSpPr/>
          <p:nvPr/>
        </p:nvSpPr>
        <p:spPr>
          <a:xfrm>
            <a:off x="2010705" y="3837856"/>
            <a:ext cx="2401152" cy="8951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10FBFE"/>
                </a:solidFill>
                <a:latin typeface="+mn-ea"/>
                <a:cs typeface="+mn-ea"/>
              </a:rPr>
              <a:t>银行都将基于企业大数据平台开展银行直销业务，同时按照产业链金融服务事业部模式开展业务</a:t>
            </a:r>
          </a:p>
        </p:txBody>
      </p:sp>
      <p:sp>
        <p:nvSpPr>
          <p:cNvPr id="86" name="矩形 85">
            <a:extLst>
              <a:ext uri="{FF2B5EF4-FFF2-40B4-BE49-F238E27FC236}">
                <a16:creationId xmlns="" xmlns:a16="http://schemas.microsoft.com/office/drawing/2014/main" id="{310F8692-6949-4C0F-A245-F7232C67FC91}"/>
              </a:ext>
            </a:extLst>
          </p:cNvPr>
          <p:cNvSpPr/>
          <p:nvPr/>
        </p:nvSpPr>
        <p:spPr>
          <a:xfrm>
            <a:off x="1190800" y="2237801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dirty="0">
                <a:solidFill>
                  <a:srgbClr val="10FBFE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优化</a:t>
            </a:r>
          </a:p>
        </p:txBody>
      </p:sp>
      <p:sp>
        <p:nvSpPr>
          <p:cNvPr id="87" name="矩形 86">
            <a:extLst>
              <a:ext uri="{FF2B5EF4-FFF2-40B4-BE49-F238E27FC236}">
                <a16:creationId xmlns="" xmlns:a16="http://schemas.microsoft.com/office/drawing/2014/main" id="{53C78F1B-BFE6-4628-A17D-828F48F2C975}"/>
              </a:ext>
            </a:extLst>
          </p:cNvPr>
          <p:cNvSpPr/>
          <p:nvPr/>
        </p:nvSpPr>
        <p:spPr>
          <a:xfrm>
            <a:off x="1190800" y="4054613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dirty="0">
                <a:solidFill>
                  <a:srgbClr val="10FBFE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颠覆</a:t>
            </a:r>
          </a:p>
        </p:txBody>
      </p:sp>
      <p:sp>
        <p:nvSpPr>
          <p:cNvPr id="88" name="矩形 87">
            <a:extLst>
              <a:ext uri="{FF2B5EF4-FFF2-40B4-BE49-F238E27FC236}">
                <a16:creationId xmlns="" xmlns:a16="http://schemas.microsoft.com/office/drawing/2014/main" id="{4005D2AE-4ED1-4C72-8905-8240CD5D8D3F}"/>
              </a:ext>
            </a:extLst>
          </p:cNvPr>
          <p:cNvSpPr/>
          <p:nvPr/>
        </p:nvSpPr>
        <p:spPr>
          <a:xfrm>
            <a:off x="10022048" y="2237801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dirty="0">
                <a:solidFill>
                  <a:srgbClr val="10FBFE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革命</a:t>
            </a:r>
          </a:p>
        </p:txBody>
      </p:sp>
      <p:sp>
        <p:nvSpPr>
          <p:cNvPr id="89" name="矩形 88">
            <a:extLst>
              <a:ext uri="{FF2B5EF4-FFF2-40B4-BE49-F238E27FC236}">
                <a16:creationId xmlns="" xmlns:a16="http://schemas.microsoft.com/office/drawing/2014/main" id="{5620CDC4-9B3B-484A-A374-1B428DBA4058}"/>
              </a:ext>
            </a:extLst>
          </p:cNvPr>
          <p:cNvSpPr/>
          <p:nvPr/>
        </p:nvSpPr>
        <p:spPr>
          <a:xfrm>
            <a:off x="10022048" y="4239157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dirty="0">
                <a:solidFill>
                  <a:srgbClr val="10FBFE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改变</a:t>
            </a:r>
          </a:p>
        </p:txBody>
      </p:sp>
      <p:cxnSp>
        <p:nvCxnSpPr>
          <p:cNvPr id="91" name="直接连接符 90">
            <a:extLst>
              <a:ext uri="{FF2B5EF4-FFF2-40B4-BE49-F238E27FC236}">
                <a16:creationId xmlns="" xmlns:a16="http://schemas.microsoft.com/office/drawing/2014/main" id="{7BAFA50A-069E-4A4C-B5F0-91A9E0940EE8}"/>
              </a:ext>
            </a:extLst>
          </p:cNvPr>
          <p:cNvCxnSpPr>
            <a:cxnSpLocks/>
          </p:cNvCxnSpPr>
          <p:nvPr/>
        </p:nvCxnSpPr>
        <p:spPr>
          <a:xfrm>
            <a:off x="1190800" y="3453817"/>
            <a:ext cx="2876350" cy="0"/>
          </a:xfrm>
          <a:prstGeom prst="line">
            <a:avLst/>
          </a:prstGeom>
          <a:ln w="19050">
            <a:solidFill>
              <a:srgbClr val="10FBF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直接连接符 91">
            <a:extLst>
              <a:ext uri="{FF2B5EF4-FFF2-40B4-BE49-F238E27FC236}">
                <a16:creationId xmlns="" xmlns:a16="http://schemas.microsoft.com/office/drawing/2014/main" id="{E7782BA2-A64E-4FC8-A319-34029697AFB4}"/>
              </a:ext>
            </a:extLst>
          </p:cNvPr>
          <p:cNvCxnSpPr>
            <a:cxnSpLocks/>
          </p:cNvCxnSpPr>
          <p:nvPr/>
        </p:nvCxnSpPr>
        <p:spPr>
          <a:xfrm>
            <a:off x="7404925" y="3453817"/>
            <a:ext cx="3288475" cy="0"/>
          </a:xfrm>
          <a:prstGeom prst="line">
            <a:avLst/>
          </a:prstGeom>
          <a:ln w="19050">
            <a:solidFill>
              <a:srgbClr val="10FBF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矩形 94">
            <a:extLst>
              <a:ext uri="{FF2B5EF4-FFF2-40B4-BE49-F238E27FC236}">
                <a16:creationId xmlns="" xmlns:a16="http://schemas.microsoft.com/office/drawing/2014/main" id="{4B3166FA-6921-411B-8F4C-AE97EDC6071C}"/>
              </a:ext>
            </a:extLst>
          </p:cNvPr>
          <p:cNvSpPr/>
          <p:nvPr/>
        </p:nvSpPr>
        <p:spPr>
          <a:xfrm>
            <a:off x="4275517" y="5868869"/>
            <a:ext cx="341632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6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sym typeface="+mn-lt"/>
              </a:rPr>
              <a:t>大数据改变生活</a:t>
            </a:r>
          </a:p>
        </p:txBody>
      </p:sp>
    </p:spTree>
    <p:extLst>
      <p:ext uri="{BB962C8B-B14F-4D97-AF65-F5344CB8AC3E}">
        <p14:creationId xmlns:p14="http://schemas.microsoft.com/office/powerpoint/2010/main" val="1135657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8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5" dur="8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800"/>
                            </p:stCondLst>
                            <p:childTnLst>
                              <p:par>
                                <p:cTn id="2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3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6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6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6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6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9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400"/>
                            </p:stCondLst>
                            <p:childTnLst>
                              <p:par>
                                <p:cTn id="5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900"/>
                            </p:stCondLst>
                            <p:childTnLst>
                              <p:par>
                                <p:cTn id="6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6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6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6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6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81" grpId="0"/>
      <p:bldP spid="82" grpId="0"/>
      <p:bldP spid="83" grpId="0"/>
      <p:bldP spid="84" grpId="0"/>
      <p:bldP spid="86" grpId="0"/>
      <p:bldP spid="87" grpId="0"/>
      <p:bldP spid="88" grpId="0"/>
      <p:bldP spid="89" grpId="0"/>
      <p:bldP spid="9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CF2958A2-E1A9-4F5F-8EF3-335FD80481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8790" y="18143"/>
            <a:ext cx="3523210" cy="68580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C9214648-4513-4C4C-AFE9-18CDD1F3DA3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3523210" cy="685800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8BE7C609-E786-4D16-9235-21C143080F88}"/>
              </a:ext>
            </a:extLst>
          </p:cNvPr>
          <p:cNvSpPr txBox="1"/>
          <p:nvPr/>
        </p:nvSpPr>
        <p:spPr>
          <a:xfrm>
            <a:off x="1020763" y="2837551"/>
            <a:ext cx="101504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0" dirty="0">
                <a:solidFill>
                  <a:srgbClr val="46F4F6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机遇</a:t>
            </a:r>
            <a:r>
              <a:rPr lang="zh-CN" altLang="en-US" sz="8000" dirty="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和</a:t>
            </a:r>
            <a:r>
              <a:rPr lang="zh-CN" altLang="en-US" sz="8000" dirty="0">
                <a:solidFill>
                  <a:srgbClr val="46F4F6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挑战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294EF10D-2E06-4F1A-A5E5-FC2097CAAA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4380" y="1322068"/>
            <a:ext cx="758400" cy="1043473"/>
          </a:xfrm>
          <a:prstGeom prst="rect">
            <a:avLst/>
          </a:prstGeom>
        </p:spPr>
      </p:pic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B5EFB549-8D5D-4856-9A03-B2FA6F88A1EF}"/>
              </a:ext>
            </a:extLst>
          </p:cNvPr>
          <p:cNvGrpSpPr/>
          <p:nvPr/>
        </p:nvGrpSpPr>
        <p:grpSpPr>
          <a:xfrm>
            <a:off x="3236481" y="4333682"/>
            <a:ext cx="5719038" cy="711037"/>
            <a:chOff x="3236481" y="4333682"/>
            <a:chExt cx="5719038" cy="711037"/>
          </a:xfrm>
        </p:grpSpPr>
        <p:pic>
          <p:nvPicPr>
            <p:cNvPr id="11" name="图片 10">
              <a:extLst>
                <a:ext uri="{FF2B5EF4-FFF2-40B4-BE49-F238E27FC236}">
                  <a16:creationId xmlns="" xmlns:a16="http://schemas.microsoft.com/office/drawing/2014/main" id="{ECBFFBF0-5020-415C-9FAF-7F724E3C2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6481" y="4333682"/>
              <a:ext cx="5719038" cy="711037"/>
            </a:xfrm>
            <a:prstGeom prst="rect">
              <a:avLst/>
            </a:prstGeom>
          </p:spPr>
        </p:pic>
        <p:sp>
          <p:nvSpPr>
            <p:cNvPr id="13" name="矩形 12">
              <a:extLst>
                <a:ext uri="{FF2B5EF4-FFF2-40B4-BE49-F238E27FC236}">
                  <a16:creationId xmlns="" xmlns:a16="http://schemas.microsoft.com/office/drawing/2014/main" id="{5568693D-387D-47AB-B02A-29C436A0CE38}"/>
                </a:ext>
              </a:extLst>
            </p:cNvPr>
            <p:cNvSpPr/>
            <p:nvPr/>
          </p:nvSpPr>
          <p:spPr>
            <a:xfrm>
              <a:off x="3515820" y="4384090"/>
              <a:ext cx="514350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chemeClr val="bg1"/>
                  </a:solidFill>
                </a:rPr>
                <a:t>Opportunities And Challenges</a:t>
              </a:r>
              <a:endParaRPr lang="zh-CN" altLang="en-US" sz="28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2A527BE3-76B4-48B0-A46C-EFB02F4658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99423" y="1296004"/>
            <a:ext cx="706141" cy="10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6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00"/>
    </mc:Choice>
    <mc:Fallback xmlns="">
      <p:transition spd="slow" advTm="320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6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52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22" presetID="50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52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22" presetID="50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="" xmlns:a16="http://schemas.microsoft.com/office/drawing/2014/main" id="{68BA6AF3-7725-4776-AE87-FC241FEB693A}"/>
              </a:ext>
            </a:extLst>
          </p:cNvPr>
          <p:cNvSpPr/>
          <p:nvPr/>
        </p:nvSpPr>
        <p:spPr>
          <a:xfrm>
            <a:off x="4381614" y="128391"/>
            <a:ext cx="3390672" cy="8481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4400" spc="600" dirty="0">
                <a:solidFill>
                  <a:schemeClr val="bg1"/>
                </a:solidFill>
                <a:effectLst>
                  <a:glow rad="101600">
                    <a:schemeClr val="bg1">
                      <a:alpha val="36000"/>
                    </a:schemeClr>
                  </a:glow>
                </a:effectLst>
                <a:latin typeface="思源黑体 CN Heavy" panose="020B0A00000000000000" pitchFamily="34" charset="-122"/>
                <a:ea typeface="思源黑体 CN Heavy" panose="020B0A00000000000000" pitchFamily="34" charset="-122"/>
                <a:cs typeface="+mn-ea"/>
                <a:sym typeface="+mn-lt"/>
              </a:rPr>
              <a:t>机遇和挑战</a:t>
            </a:r>
            <a:endParaRPr lang="en-US" altLang="zh-CN" sz="4400" spc="600" dirty="0">
              <a:solidFill>
                <a:srgbClr val="46F4F6"/>
              </a:solidFill>
              <a:effectLst>
                <a:glow rad="101600">
                  <a:schemeClr val="bg1">
                    <a:alpha val="36000"/>
                  </a:schemeClr>
                </a:glow>
              </a:effectLst>
              <a:latin typeface="思源黑体 CN Heavy" panose="020B0A00000000000000" pitchFamily="34" charset="-122"/>
              <a:ea typeface="思源黑体 CN Heavy" panose="020B0A00000000000000" pitchFamily="34" charset="-122"/>
              <a:cs typeface="+mn-ea"/>
              <a:sym typeface="+mn-lt"/>
            </a:endParaRPr>
          </a:p>
        </p:txBody>
      </p:sp>
      <p:sp>
        <p:nvSpPr>
          <p:cNvPr id="5" name="矩形: 圆角 4">
            <a:extLst>
              <a:ext uri="{FF2B5EF4-FFF2-40B4-BE49-F238E27FC236}">
                <a16:creationId xmlns="" xmlns:a16="http://schemas.microsoft.com/office/drawing/2014/main" id="{FBC49CA6-8D31-4DA2-94B4-6D7382935452}"/>
              </a:ext>
            </a:extLst>
          </p:cNvPr>
          <p:cNvSpPr/>
          <p:nvPr/>
        </p:nvSpPr>
        <p:spPr>
          <a:xfrm>
            <a:off x="6113441" y="3661012"/>
            <a:ext cx="1813231" cy="1032822"/>
          </a:xfrm>
          <a:prstGeom prst="roundRect">
            <a:avLst>
              <a:gd name="adj" fmla="val 0"/>
            </a:avLst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6" name="U-Turn Arrow 4" descr="e7d195523061f1c0f55f9af68525816972d868573ada39bc763F3977967589A5F92C178830C92595A6CE4D0132F8C206B2B04C416AAA86B7FD80AB023F78DAEB544E2F013E11B2B95AD21703D1C90034A379EC9026EFAAF5D8D3F6EDD7215B01F2EB414F4EDE30409D8B61380DC7EC398BF814D050B1A52ACB0EE859CB44EE74C1A67D2FC84CC23471FDAC255AABD646">
            <a:extLst>
              <a:ext uri="{FF2B5EF4-FFF2-40B4-BE49-F238E27FC236}">
                <a16:creationId xmlns="" xmlns:a16="http://schemas.microsoft.com/office/drawing/2014/main" id="{01D7241F-3CDF-4845-9112-EAB5A7D6E6EE}"/>
              </a:ext>
            </a:extLst>
          </p:cNvPr>
          <p:cNvSpPr/>
          <p:nvPr/>
        </p:nvSpPr>
        <p:spPr>
          <a:xfrm rot="5400000">
            <a:off x="6225085" y="3299915"/>
            <a:ext cx="1807189" cy="2065359"/>
          </a:xfrm>
          <a:prstGeom prst="uturnArrow">
            <a:avLst>
              <a:gd name="adj1" fmla="val 12725"/>
              <a:gd name="adj2" fmla="val 25000"/>
              <a:gd name="adj3" fmla="val 0"/>
              <a:gd name="adj4" fmla="val 31545"/>
              <a:gd name="adj5" fmla="val 100000"/>
            </a:avLst>
          </a:prstGeom>
          <a:solidFill>
            <a:srgbClr val="0C90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86DD005C-6943-40EC-96A5-E7999AD99151}"/>
              </a:ext>
            </a:extLst>
          </p:cNvPr>
          <p:cNvSpPr/>
          <p:nvPr/>
        </p:nvSpPr>
        <p:spPr>
          <a:xfrm>
            <a:off x="6282756" y="2533882"/>
            <a:ext cx="10054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rgbClr val="10FBFE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机遇</a:t>
            </a:r>
          </a:p>
        </p:txBody>
      </p:sp>
      <p:sp>
        <p:nvSpPr>
          <p:cNvPr id="8" name="矩形 7">
            <a:extLst>
              <a:ext uri="{FF2B5EF4-FFF2-40B4-BE49-F238E27FC236}">
                <a16:creationId xmlns="" xmlns:a16="http://schemas.microsoft.com/office/drawing/2014/main" id="{8E33EF82-C42F-46A6-A6ED-390E927C045D}"/>
              </a:ext>
            </a:extLst>
          </p:cNvPr>
          <p:cNvSpPr/>
          <p:nvPr/>
        </p:nvSpPr>
        <p:spPr>
          <a:xfrm>
            <a:off x="4817047" y="3950454"/>
            <a:ext cx="10054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rgbClr val="10FBFE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挑战</a:t>
            </a:r>
          </a:p>
        </p:txBody>
      </p: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AEAF5EAF-D0C8-4257-94AA-E97E7EEC854B}"/>
              </a:ext>
            </a:extLst>
          </p:cNvPr>
          <p:cNvSpPr/>
          <p:nvPr/>
        </p:nvSpPr>
        <p:spPr>
          <a:xfrm>
            <a:off x="7368065" y="2456937"/>
            <a:ext cx="392529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rgbClr val="10FBFE"/>
                </a:solidFill>
              </a:rPr>
              <a:t>大数据技术促进国家和社会发展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rgbClr val="10FBFE"/>
                </a:solidFill>
              </a:rPr>
              <a:t>大数据蓝海成为企业竞争的新焦点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rgbClr val="10FBFE"/>
                </a:solidFill>
              </a:rPr>
              <a:t>大数据时代呼唤创新型人才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C0AE0FE9-2759-447A-97CB-BE5004D4BC7A}"/>
              </a:ext>
            </a:extLst>
          </p:cNvPr>
          <p:cNvSpPr/>
          <p:nvPr/>
        </p:nvSpPr>
        <p:spPr>
          <a:xfrm>
            <a:off x="1589372" y="3950077"/>
            <a:ext cx="321023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rgbClr val="10FBFE"/>
                </a:solidFill>
              </a:rPr>
              <a:t>大数据技术的运用仍有困难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rgbClr val="10FBFE"/>
                </a:solidFill>
              </a:rPr>
              <a:t>大数据给信息安全带来新挑战</a:t>
            </a:r>
          </a:p>
        </p:txBody>
      </p:sp>
      <p:sp>
        <p:nvSpPr>
          <p:cNvPr id="11" name="矩形: 圆角 10">
            <a:extLst>
              <a:ext uri="{FF2B5EF4-FFF2-40B4-BE49-F238E27FC236}">
                <a16:creationId xmlns="" xmlns:a16="http://schemas.microsoft.com/office/drawing/2014/main" id="{237BD473-D2C4-4970-950C-0468D6422E2B}"/>
              </a:ext>
            </a:extLst>
          </p:cNvPr>
          <p:cNvSpPr/>
          <p:nvPr/>
        </p:nvSpPr>
        <p:spPr>
          <a:xfrm>
            <a:off x="4217397" y="2374899"/>
            <a:ext cx="1896044" cy="1054101"/>
          </a:xfrm>
          <a:prstGeom prst="roundRect">
            <a:avLst>
              <a:gd name="adj" fmla="val 0"/>
            </a:avLst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12" name="U-Turn Arrow 3" descr="e7d195523061f1c0f55f9af68525816972d868573ada39bc763F3977967589A5F92C178830C92595A6CE4D0132F8C206B2B04C416AAA86B7FD80AB023F78DAEB544E2F013E11B2B95AD21703D1C90034A379EC9026EFAAF5D8D3F6EDD7215B01F2EB414F4EDE30409D8B61380DC7EC398BF814D050B1A52ACB0EE859CB44EE74C1A67D2FC84CC23471FDAC255AABD646">
            <a:extLst>
              <a:ext uri="{FF2B5EF4-FFF2-40B4-BE49-F238E27FC236}">
                <a16:creationId xmlns="" xmlns:a16="http://schemas.microsoft.com/office/drawing/2014/main" id="{35EC9C6F-D64D-43B5-9C46-8F454032CCCC}"/>
              </a:ext>
            </a:extLst>
          </p:cNvPr>
          <p:cNvSpPr/>
          <p:nvPr/>
        </p:nvSpPr>
        <p:spPr>
          <a:xfrm rot="16200000">
            <a:off x="4159725" y="1724737"/>
            <a:ext cx="1807189" cy="2065359"/>
          </a:xfrm>
          <a:prstGeom prst="uturnArrow">
            <a:avLst>
              <a:gd name="adj1" fmla="val 12725"/>
              <a:gd name="adj2" fmla="val 25000"/>
              <a:gd name="adj3" fmla="val 0"/>
              <a:gd name="adj4" fmla="val 25923"/>
              <a:gd name="adj5" fmla="val 100000"/>
            </a:avLst>
          </a:prstGeom>
          <a:solidFill>
            <a:srgbClr val="0DB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4633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00"/>
    </mc:Choice>
    <mc:Fallback xmlns="">
      <p:transition spd="slow" advTm="2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bldLvl="0" animBg="1"/>
      <p:bldP spid="7" grpId="0"/>
      <p:bldP spid="8" grpId="0"/>
      <p:bldP spid="9" grpId="0"/>
      <p:bldP spid="10" grpId="0"/>
      <p:bldP spid="11" grpId="0" animBg="1"/>
      <p:bldP spid="12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="" xmlns:a16="http://schemas.microsoft.com/office/drawing/2014/main" id="{68BA6AF3-7725-4776-AE87-FC241FEB693A}"/>
              </a:ext>
            </a:extLst>
          </p:cNvPr>
          <p:cNvSpPr/>
          <p:nvPr/>
        </p:nvSpPr>
        <p:spPr>
          <a:xfrm>
            <a:off x="4381614" y="128391"/>
            <a:ext cx="3390672" cy="8481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4400" spc="600" dirty="0">
                <a:solidFill>
                  <a:schemeClr val="bg1"/>
                </a:solidFill>
                <a:effectLst>
                  <a:glow rad="101600">
                    <a:schemeClr val="bg1">
                      <a:alpha val="36000"/>
                    </a:schemeClr>
                  </a:glow>
                </a:effectLst>
                <a:latin typeface="思源黑体 CN Heavy" panose="020B0A00000000000000" pitchFamily="34" charset="-122"/>
                <a:ea typeface="思源黑体 CN Heavy" panose="020B0A00000000000000" pitchFamily="34" charset="-122"/>
                <a:cs typeface="+mn-ea"/>
                <a:sym typeface="+mn-lt"/>
              </a:rPr>
              <a:t>机遇和挑战</a:t>
            </a:r>
            <a:endParaRPr lang="en-US" altLang="zh-CN" sz="4400" spc="600" dirty="0">
              <a:solidFill>
                <a:srgbClr val="46F4F6"/>
              </a:solidFill>
              <a:effectLst>
                <a:glow rad="101600">
                  <a:schemeClr val="bg1">
                    <a:alpha val="36000"/>
                  </a:schemeClr>
                </a:glow>
              </a:effectLst>
              <a:latin typeface="思源黑体 CN Heavy" panose="020B0A00000000000000" pitchFamily="34" charset="-122"/>
              <a:ea typeface="思源黑体 CN Heavy" panose="020B0A00000000000000" pitchFamily="34" charset="-122"/>
              <a:cs typeface="+mn-ea"/>
              <a:sym typeface="+mn-lt"/>
            </a:endParaRPr>
          </a:p>
        </p:txBody>
      </p: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C9BF86C4-E0FD-4ABC-B997-C95508356892}"/>
              </a:ext>
            </a:extLst>
          </p:cNvPr>
          <p:cNvGrpSpPr/>
          <p:nvPr/>
        </p:nvGrpSpPr>
        <p:grpSpPr>
          <a:xfrm>
            <a:off x="2840403" y="3185166"/>
            <a:ext cx="1066073" cy="1066074"/>
            <a:chOff x="2197827" y="2854965"/>
            <a:chExt cx="3898173" cy="3898179"/>
          </a:xfrm>
        </p:grpSpPr>
        <p:grpSp>
          <p:nvGrpSpPr>
            <p:cNvPr id="14" name="组合 13">
              <a:extLst>
                <a:ext uri="{FF2B5EF4-FFF2-40B4-BE49-F238E27FC236}">
                  <a16:creationId xmlns="" xmlns:a16="http://schemas.microsoft.com/office/drawing/2014/main" id="{5F63BED5-B081-4189-B997-0A6AA55D7D36}"/>
                </a:ext>
              </a:extLst>
            </p:cNvPr>
            <p:cNvGrpSpPr/>
            <p:nvPr/>
          </p:nvGrpSpPr>
          <p:grpSpPr>
            <a:xfrm>
              <a:off x="2411673" y="3068824"/>
              <a:ext cx="3470472" cy="3470462"/>
              <a:chOff x="10072070" y="3804565"/>
              <a:chExt cx="850422" cy="850420"/>
            </a:xfrm>
          </p:grpSpPr>
          <p:sp>
            <p:nvSpPr>
              <p:cNvPr id="19" name="弧形 18">
                <a:extLst>
                  <a:ext uri="{FF2B5EF4-FFF2-40B4-BE49-F238E27FC236}">
                    <a16:creationId xmlns="" xmlns:a16="http://schemas.microsoft.com/office/drawing/2014/main" id="{C01E6768-C98D-4783-9A04-2B1557E3CA2C}"/>
                  </a:ext>
                </a:extLst>
              </p:cNvPr>
              <p:cNvSpPr/>
              <p:nvPr/>
            </p:nvSpPr>
            <p:spPr>
              <a:xfrm flipH="1">
                <a:off x="10072070" y="3804565"/>
                <a:ext cx="850421" cy="850420"/>
              </a:xfrm>
              <a:prstGeom prst="arc">
                <a:avLst>
                  <a:gd name="adj1" fmla="val 16515091"/>
                  <a:gd name="adj2" fmla="val 8042095"/>
                </a:avLst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弧形 19">
                <a:extLst>
                  <a:ext uri="{FF2B5EF4-FFF2-40B4-BE49-F238E27FC236}">
                    <a16:creationId xmlns="" xmlns:a16="http://schemas.microsoft.com/office/drawing/2014/main" id="{9E32D233-9480-4DE9-990C-098025C58B41}"/>
                  </a:ext>
                </a:extLst>
              </p:cNvPr>
              <p:cNvSpPr/>
              <p:nvPr/>
            </p:nvSpPr>
            <p:spPr>
              <a:xfrm>
                <a:off x="10072071" y="3804565"/>
                <a:ext cx="850421" cy="850420"/>
              </a:xfrm>
              <a:prstGeom prst="arc">
                <a:avLst>
                  <a:gd name="adj1" fmla="val 19108016"/>
                  <a:gd name="adj2" fmla="val 947009"/>
                </a:avLst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5" name="组合 14">
              <a:extLst>
                <a:ext uri="{FF2B5EF4-FFF2-40B4-BE49-F238E27FC236}">
                  <a16:creationId xmlns="" xmlns:a16="http://schemas.microsoft.com/office/drawing/2014/main" id="{0A2A8D16-9911-4442-BAA3-8DDF238D8C21}"/>
                </a:ext>
              </a:extLst>
            </p:cNvPr>
            <p:cNvGrpSpPr/>
            <p:nvPr/>
          </p:nvGrpSpPr>
          <p:grpSpPr>
            <a:xfrm>
              <a:off x="2411673" y="3068824"/>
              <a:ext cx="3470472" cy="3470462"/>
              <a:chOff x="10072070" y="3804565"/>
              <a:chExt cx="850422" cy="850420"/>
            </a:xfrm>
          </p:grpSpPr>
          <p:sp>
            <p:nvSpPr>
              <p:cNvPr id="17" name="弧形 16">
                <a:extLst>
                  <a:ext uri="{FF2B5EF4-FFF2-40B4-BE49-F238E27FC236}">
                    <a16:creationId xmlns="" xmlns:a16="http://schemas.microsoft.com/office/drawing/2014/main" id="{341B0FDD-2C59-4B9E-A371-C1C707B2043C}"/>
                  </a:ext>
                </a:extLst>
              </p:cNvPr>
              <p:cNvSpPr/>
              <p:nvPr/>
            </p:nvSpPr>
            <p:spPr>
              <a:xfrm>
                <a:off x="10072070" y="3804565"/>
                <a:ext cx="850421" cy="850420"/>
              </a:xfrm>
              <a:prstGeom prst="arc">
                <a:avLst>
                  <a:gd name="adj1" fmla="val 16221398"/>
                  <a:gd name="adj2" fmla="val 17074317"/>
                </a:avLst>
              </a:prstGeom>
              <a:ln w="76200">
                <a:solidFill>
                  <a:srgbClr val="01E2B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弧形 17">
                <a:extLst>
                  <a:ext uri="{FF2B5EF4-FFF2-40B4-BE49-F238E27FC236}">
                    <a16:creationId xmlns="" xmlns:a16="http://schemas.microsoft.com/office/drawing/2014/main" id="{55C874CB-B321-48D9-BB37-1B7A60CEB1C2}"/>
                  </a:ext>
                </a:extLst>
              </p:cNvPr>
              <p:cNvSpPr/>
              <p:nvPr/>
            </p:nvSpPr>
            <p:spPr>
              <a:xfrm>
                <a:off x="10072071" y="3804565"/>
                <a:ext cx="850421" cy="850420"/>
              </a:xfrm>
              <a:prstGeom prst="arc">
                <a:avLst>
                  <a:gd name="adj1" fmla="val 1732279"/>
                  <a:gd name="adj2" fmla="val 2508284"/>
                </a:avLst>
              </a:prstGeom>
              <a:ln w="76200">
                <a:solidFill>
                  <a:srgbClr val="01E2B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6" name="椭圆 15">
              <a:extLst>
                <a:ext uri="{FF2B5EF4-FFF2-40B4-BE49-F238E27FC236}">
                  <a16:creationId xmlns="" xmlns:a16="http://schemas.microsoft.com/office/drawing/2014/main" id="{85F57396-2E63-4474-B38F-042E98CE3D66}"/>
                </a:ext>
              </a:extLst>
            </p:cNvPr>
            <p:cNvSpPr/>
            <p:nvPr/>
          </p:nvSpPr>
          <p:spPr>
            <a:xfrm rot="5400000" flipH="1">
              <a:off x="2197824" y="2854968"/>
              <a:ext cx="3898179" cy="3898173"/>
            </a:xfrm>
            <a:prstGeom prst="ellipse">
              <a:avLst/>
            </a:prstGeom>
            <a:noFill/>
            <a:ln w="38100">
              <a:gradFill flip="none" rotWithShape="1">
                <a:gsLst>
                  <a:gs pos="0">
                    <a:srgbClr val="01E2BC">
                      <a:alpha val="50000"/>
                    </a:srgbClr>
                  </a:gs>
                  <a:gs pos="82000">
                    <a:srgbClr val="01E2BC">
                      <a:alpha val="0"/>
                    </a:srgbClr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="" xmlns:a16="http://schemas.microsoft.com/office/drawing/2014/main" id="{CC35E262-790E-43E0-B12C-40007668E331}"/>
              </a:ext>
            </a:extLst>
          </p:cNvPr>
          <p:cNvGrpSpPr/>
          <p:nvPr/>
        </p:nvGrpSpPr>
        <p:grpSpPr>
          <a:xfrm>
            <a:off x="8285524" y="3185166"/>
            <a:ext cx="1066073" cy="1066074"/>
            <a:chOff x="2197827" y="2854965"/>
            <a:chExt cx="3898173" cy="3898179"/>
          </a:xfrm>
        </p:grpSpPr>
        <p:grpSp>
          <p:nvGrpSpPr>
            <p:cNvPr id="22" name="组合 21">
              <a:extLst>
                <a:ext uri="{FF2B5EF4-FFF2-40B4-BE49-F238E27FC236}">
                  <a16:creationId xmlns="" xmlns:a16="http://schemas.microsoft.com/office/drawing/2014/main" id="{38FD479D-9A33-4A65-8E50-15D18DCCDCEE}"/>
                </a:ext>
              </a:extLst>
            </p:cNvPr>
            <p:cNvGrpSpPr/>
            <p:nvPr/>
          </p:nvGrpSpPr>
          <p:grpSpPr>
            <a:xfrm>
              <a:off x="2411673" y="3068824"/>
              <a:ext cx="3470472" cy="3470462"/>
              <a:chOff x="10072070" y="3804565"/>
              <a:chExt cx="850422" cy="850420"/>
            </a:xfrm>
          </p:grpSpPr>
          <p:sp>
            <p:nvSpPr>
              <p:cNvPr id="27" name="弧形 26">
                <a:extLst>
                  <a:ext uri="{FF2B5EF4-FFF2-40B4-BE49-F238E27FC236}">
                    <a16:creationId xmlns="" xmlns:a16="http://schemas.microsoft.com/office/drawing/2014/main" id="{0C0714CB-D937-49F8-9FA5-026EB8F752AA}"/>
                  </a:ext>
                </a:extLst>
              </p:cNvPr>
              <p:cNvSpPr/>
              <p:nvPr/>
            </p:nvSpPr>
            <p:spPr>
              <a:xfrm flipH="1">
                <a:off x="10072070" y="3804565"/>
                <a:ext cx="850421" cy="850420"/>
              </a:xfrm>
              <a:prstGeom prst="arc">
                <a:avLst>
                  <a:gd name="adj1" fmla="val 16515091"/>
                  <a:gd name="adj2" fmla="val 8042095"/>
                </a:avLst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弧形 27">
                <a:extLst>
                  <a:ext uri="{FF2B5EF4-FFF2-40B4-BE49-F238E27FC236}">
                    <a16:creationId xmlns="" xmlns:a16="http://schemas.microsoft.com/office/drawing/2014/main" id="{B11A675C-3C93-47AF-AB7F-90C719165373}"/>
                  </a:ext>
                </a:extLst>
              </p:cNvPr>
              <p:cNvSpPr/>
              <p:nvPr/>
            </p:nvSpPr>
            <p:spPr>
              <a:xfrm>
                <a:off x="10072071" y="3804565"/>
                <a:ext cx="850421" cy="850420"/>
              </a:xfrm>
              <a:prstGeom prst="arc">
                <a:avLst>
                  <a:gd name="adj1" fmla="val 19108016"/>
                  <a:gd name="adj2" fmla="val 947009"/>
                </a:avLst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3" name="组合 22">
              <a:extLst>
                <a:ext uri="{FF2B5EF4-FFF2-40B4-BE49-F238E27FC236}">
                  <a16:creationId xmlns="" xmlns:a16="http://schemas.microsoft.com/office/drawing/2014/main" id="{220EDFB0-4E27-48CC-980A-ACE8D687E558}"/>
                </a:ext>
              </a:extLst>
            </p:cNvPr>
            <p:cNvGrpSpPr/>
            <p:nvPr/>
          </p:nvGrpSpPr>
          <p:grpSpPr>
            <a:xfrm>
              <a:off x="2411673" y="3068824"/>
              <a:ext cx="3470472" cy="3470462"/>
              <a:chOff x="10072070" y="3804565"/>
              <a:chExt cx="850422" cy="850420"/>
            </a:xfrm>
          </p:grpSpPr>
          <p:sp>
            <p:nvSpPr>
              <p:cNvPr id="25" name="弧形 24">
                <a:extLst>
                  <a:ext uri="{FF2B5EF4-FFF2-40B4-BE49-F238E27FC236}">
                    <a16:creationId xmlns="" xmlns:a16="http://schemas.microsoft.com/office/drawing/2014/main" id="{56FD5AAC-80EB-4FA9-A75B-37604C2CE59D}"/>
                  </a:ext>
                </a:extLst>
              </p:cNvPr>
              <p:cNvSpPr/>
              <p:nvPr/>
            </p:nvSpPr>
            <p:spPr>
              <a:xfrm>
                <a:off x="10072070" y="3804565"/>
                <a:ext cx="850421" cy="850420"/>
              </a:xfrm>
              <a:prstGeom prst="arc">
                <a:avLst>
                  <a:gd name="adj1" fmla="val 16221398"/>
                  <a:gd name="adj2" fmla="val 17074317"/>
                </a:avLst>
              </a:prstGeom>
              <a:ln w="76200">
                <a:solidFill>
                  <a:srgbClr val="01E2B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弧形 25">
                <a:extLst>
                  <a:ext uri="{FF2B5EF4-FFF2-40B4-BE49-F238E27FC236}">
                    <a16:creationId xmlns="" xmlns:a16="http://schemas.microsoft.com/office/drawing/2014/main" id="{1AB16900-0F15-4391-8E5D-8B6E3E70D63C}"/>
                  </a:ext>
                </a:extLst>
              </p:cNvPr>
              <p:cNvSpPr/>
              <p:nvPr/>
            </p:nvSpPr>
            <p:spPr>
              <a:xfrm>
                <a:off x="10072071" y="3804565"/>
                <a:ext cx="850421" cy="850420"/>
              </a:xfrm>
              <a:prstGeom prst="arc">
                <a:avLst>
                  <a:gd name="adj1" fmla="val 1732279"/>
                  <a:gd name="adj2" fmla="val 2508284"/>
                </a:avLst>
              </a:prstGeom>
              <a:ln w="76200">
                <a:solidFill>
                  <a:srgbClr val="01E2B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4" name="椭圆 23">
              <a:extLst>
                <a:ext uri="{FF2B5EF4-FFF2-40B4-BE49-F238E27FC236}">
                  <a16:creationId xmlns="" xmlns:a16="http://schemas.microsoft.com/office/drawing/2014/main" id="{D9C54F59-0548-44CB-8630-88C2C7C66396}"/>
                </a:ext>
              </a:extLst>
            </p:cNvPr>
            <p:cNvSpPr/>
            <p:nvPr/>
          </p:nvSpPr>
          <p:spPr>
            <a:xfrm rot="5400000" flipH="1">
              <a:off x="2197824" y="2854968"/>
              <a:ext cx="3898179" cy="3898173"/>
            </a:xfrm>
            <a:prstGeom prst="ellipse">
              <a:avLst/>
            </a:prstGeom>
            <a:noFill/>
            <a:ln w="38100">
              <a:gradFill flip="none" rotWithShape="1">
                <a:gsLst>
                  <a:gs pos="0">
                    <a:srgbClr val="01E2BC">
                      <a:alpha val="50000"/>
                    </a:srgbClr>
                  </a:gs>
                  <a:gs pos="82000">
                    <a:srgbClr val="01E2BC">
                      <a:alpha val="0"/>
                    </a:srgbClr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="" xmlns:a16="http://schemas.microsoft.com/office/drawing/2014/main" id="{C85C7A1E-890C-4A45-8C48-3C2EF4EEFE67}"/>
              </a:ext>
            </a:extLst>
          </p:cNvPr>
          <p:cNvGrpSpPr/>
          <p:nvPr/>
        </p:nvGrpSpPr>
        <p:grpSpPr>
          <a:xfrm>
            <a:off x="1608822" y="2013667"/>
            <a:ext cx="3846286" cy="1064506"/>
            <a:chOff x="874644" y="2013667"/>
            <a:chExt cx="5445121" cy="1064506"/>
          </a:xfrm>
        </p:grpSpPr>
        <p:graphicFrame>
          <p:nvGraphicFramePr>
            <p:cNvPr id="30" name="图表 29">
              <a:extLst>
                <a:ext uri="{FF2B5EF4-FFF2-40B4-BE49-F238E27FC236}">
                  <a16:creationId xmlns="" xmlns:a16="http://schemas.microsoft.com/office/drawing/2014/main" id="{9AC1E719-5DD8-4647-B340-47ECC778A06E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409772984"/>
                </p:ext>
              </p:extLst>
            </p:nvPr>
          </p:nvGraphicFramePr>
          <p:xfrm>
            <a:off x="1080872" y="2013667"/>
            <a:ext cx="5238893" cy="106450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31" name="矩形: 圆角 30">
              <a:extLst>
                <a:ext uri="{FF2B5EF4-FFF2-40B4-BE49-F238E27FC236}">
                  <a16:creationId xmlns="" xmlns:a16="http://schemas.microsoft.com/office/drawing/2014/main" id="{C62CCC1D-8363-4237-BD0C-C9367C5EE2F8}"/>
                </a:ext>
              </a:extLst>
            </p:cNvPr>
            <p:cNvSpPr/>
            <p:nvPr/>
          </p:nvSpPr>
          <p:spPr>
            <a:xfrm>
              <a:off x="874644" y="2222500"/>
              <a:ext cx="4997592" cy="635000"/>
            </a:xfrm>
            <a:prstGeom prst="roundRect">
              <a:avLst>
                <a:gd name="adj" fmla="val 19672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="" xmlns:a16="http://schemas.microsoft.com/office/drawing/2014/main" id="{6093BC13-D4D1-4052-92BD-18D4A2D5F1C7}"/>
              </a:ext>
            </a:extLst>
          </p:cNvPr>
          <p:cNvGrpSpPr/>
          <p:nvPr/>
        </p:nvGrpSpPr>
        <p:grpSpPr>
          <a:xfrm>
            <a:off x="7053943" y="2013667"/>
            <a:ext cx="3846286" cy="1064506"/>
            <a:chOff x="6319765" y="2013667"/>
            <a:chExt cx="5445121" cy="1064506"/>
          </a:xfrm>
        </p:grpSpPr>
        <p:graphicFrame>
          <p:nvGraphicFramePr>
            <p:cNvPr id="33" name="图表 32">
              <a:extLst>
                <a:ext uri="{FF2B5EF4-FFF2-40B4-BE49-F238E27FC236}">
                  <a16:creationId xmlns="" xmlns:a16="http://schemas.microsoft.com/office/drawing/2014/main" id="{111E656B-7677-4E38-B1A8-2B8C29B96E01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36384427"/>
                </p:ext>
              </p:extLst>
            </p:nvPr>
          </p:nvGraphicFramePr>
          <p:xfrm>
            <a:off x="6525993" y="2013667"/>
            <a:ext cx="5238893" cy="106450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34" name="矩形: 圆角 33">
              <a:extLst>
                <a:ext uri="{FF2B5EF4-FFF2-40B4-BE49-F238E27FC236}">
                  <a16:creationId xmlns="" xmlns:a16="http://schemas.microsoft.com/office/drawing/2014/main" id="{F3CB9F84-275D-4FD3-B2D3-9DD1C5F0A2AA}"/>
                </a:ext>
              </a:extLst>
            </p:cNvPr>
            <p:cNvSpPr/>
            <p:nvPr/>
          </p:nvSpPr>
          <p:spPr>
            <a:xfrm>
              <a:off x="6319765" y="2222500"/>
              <a:ext cx="4997592" cy="635000"/>
            </a:xfrm>
            <a:prstGeom prst="roundRect">
              <a:avLst>
                <a:gd name="adj" fmla="val 19672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5" name="TextBox 32">
            <a:extLst>
              <a:ext uri="{FF2B5EF4-FFF2-40B4-BE49-F238E27FC236}">
                <a16:creationId xmlns="" xmlns:a16="http://schemas.microsoft.com/office/drawing/2014/main" id="{AE52481B-C266-4F21-93DA-A22C64ABFA92}"/>
              </a:ext>
            </a:extLst>
          </p:cNvPr>
          <p:cNvSpPr txBox="1"/>
          <p:nvPr/>
        </p:nvSpPr>
        <p:spPr>
          <a:xfrm>
            <a:off x="1411673" y="4448615"/>
            <a:ext cx="4043437" cy="103368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200" dirty="0">
                <a:solidFill>
                  <a:srgbClr val="10FBFE"/>
                </a:solidFill>
                <a:latin typeface="+mn-ea"/>
                <a:cs typeface="+mn-ea"/>
                <a:sym typeface="+mn-lt"/>
              </a:rPr>
              <a:t>大数据技术的运用前景是十分光明的。当前，我国正处在全面建成小康社会征程中，工业化、信息化、城镇化、农业现代化任务很重，建设下一代信息基础设施，发展现代信息技术产业体系，</a:t>
            </a:r>
            <a:endParaRPr lang="zh-CN" altLang="en-US" sz="1200" dirty="0">
              <a:solidFill>
                <a:srgbClr val="10FBFE"/>
              </a:solidFill>
              <a:latin typeface="+mn-ea"/>
            </a:endParaRPr>
          </a:p>
        </p:txBody>
      </p:sp>
      <p:sp>
        <p:nvSpPr>
          <p:cNvPr id="36" name="TextBox 31">
            <a:extLst>
              <a:ext uri="{FF2B5EF4-FFF2-40B4-BE49-F238E27FC236}">
                <a16:creationId xmlns="" xmlns:a16="http://schemas.microsoft.com/office/drawing/2014/main" id="{E88E1584-2187-43D9-9250-9BCEC2DB214C}"/>
              </a:ext>
            </a:extLst>
          </p:cNvPr>
          <p:cNvSpPr txBox="1"/>
          <p:nvPr/>
        </p:nvSpPr>
        <p:spPr>
          <a:xfrm flipH="1">
            <a:off x="1608555" y="1788265"/>
            <a:ext cx="3097314" cy="34381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defTabSz="685891">
              <a:defRPr/>
            </a:pPr>
            <a:r>
              <a:rPr lang="zh-CN" altLang="en-US" sz="2000" b="0" dirty="0">
                <a:solidFill>
                  <a:srgbClr val="10FBFE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Times New Roman" pitchFamily="18" charset="0"/>
              </a:rPr>
              <a:t>实现科学发展</a:t>
            </a:r>
          </a:p>
        </p:txBody>
      </p:sp>
      <p:sp>
        <p:nvSpPr>
          <p:cNvPr id="37" name="TextBox 31">
            <a:extLst>
              <a:ext uri="{FF2B5EF4-FFF2-40B4-BE49-F238E27FC236}">
                <a16:creationId xmlns="" xmlns:a16="http://schemas.microsoft.com/office/drawing/2014/main" id="{C626E18C-EEA3-4FDC-AB1B-FF30753D912F}"/>
              </a:ext>
            </a:extLst>
          </p:cNvPr>
          <p:cNvSpPr txBox="1"/>
          <p:nvPr/>
        </p:nvSpPr>
        <p:spPr>
          <a:xfrm flipH="1">
            <a:off x="7053943" y="1770991"/>
            <a:ext cx="3097314" cy="59003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defTabSz="685891">
              <a:defRPr/>
            </a:pPr>
            <a:r>
              <a:rPr lang="zh-CN" altLang="en-US" sz="2000" b="0" dirty="0">
                <a:solidFill>
                  <a:srgbClr val="10FBFE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Times New Roman" pitchFamily="18" charset="0"/>
              </a:rPr>
              <a:t>做出科学决策</a:t>
            </a:r>
          </a:p>
          <a:p>
            <a:pPr defTabSz="685891">
              <a:defRPr/>
            </a:pPr>
            <a:endParaRPr lang="zh-CN" altLang="en-US" sz="2000" b="0" dirty="0">
              <a:solidFill>
                <a:srgbClr val="10FBFE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  <a:cs typeface="Times New Roman" pitchFamily="18" charset="0"/>
            </a:endParaRPr>
          </a:p>
        </p:txBody>
      </p:sp>
      <p:sp>
        <p:nvSpPr>
          <p:cNvPr id="38" name="TextBox 32">
            <a:extLst>
              <a:ext uri="{FF2B5EF4-FFF2-40B4-BE49-F238E27FC236}">
                <a16:creationId xmlns="" xmlns:a16="http://schemas.microsoft.com/office/drawing/2014/main" id="{C6087D29-0BB8-4BB5-AF15-9860ECC7FBFE}"/>
              </a:ext>
            </a:extLst>
          </p:cNvPr>
          <p:cNvSpPr txBox="1"/>
          <p:nvPr/>
        </p:nvSpPr>
        <p:spPr>
          <a:xfrm>
            <a:off x="6856792" y="4448615"/>
            <a:ext cx="4043437" cy="103368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>
              <a:lnSpc>
                <a:spcPct val="130000"/>
              </a:lnSpc>
              <a:defRPr sz="1200">
                <a:solidFill>
                  <a:srgbClr val="10FBFE"/>
                </a:solidFill>
                <a:latin typeface="+mn-ea"/>
                <a:cs typeface="+mn-ea"/>
              </a:defRPr>
            </a:lvl1pPr>
          </a:lstStyle>
          <a:p>
            <a:r>
              <a:rPr lang="zh-CN" altLang="en-US" dirty="0">
                <a:sym typeface="+mn-lt"/>
              </a:rPr>
              <a:t>健全信息安全保障体系，推进信息网络技术广泛运用，是实现四化同步发展的保证。大数据分析对我们深刻领会世情和国情，把握规律，实现科学发展，做出科学决策具有重要意义，我们必须重新认识数据的重要价值。</a:t>
            </a:r>
            <a:endParaRPr lang="zh-CN" altLang="en-US" dirty="0"/>
          </a:p>
        </p:txBody>
      </p:sp>
      <p:sp>
        <p:nvSpPr>
          <p:cNvPr id="39" name="椭圆 31">
            <a:extLst>
              <a:ext uri="{FF2B5EF4-FFF2-40B4-BE49-F238E27FC236}">
                <a16:creationId xmlns="" xmlns:a16="http://schemas.microsoft.com/office/drawing/2014/main" id="{76FAC09E-9B23-4DB5-A668-778EC3A5CF61}"/>
              </a:ext>
            </a:extLst>
          </p:cNvPr>
          <p:cNvSpPr/>
          <p:nvPr/>
        </p:nvSpPr>
        <p:spPr>
          <a:xfrm>
            <a:off x="3235357" y="3501965"/>
            <a:ext cx="283126" cy="439440"/>
          </a:xfrm>
          <a:custGeom>
            <a:avLst/>
            <a:gdLst>
              <a:gd name="connsiteX0" fmla="*/ 121381 w 208654"/>
              <a:gd name="connsiteY0" fmla="*/ 247742 h 323851"/>
              <a:gd name="connsiteX1" fmla="*/ 114271 w 208654"/>
              <a:gd name="connsiteY1" fmla="*/ 251436 h 323851"/>
              <a:gd name="connsiteX2" fmla="*/ 114271 w 208654"/>
              <a:gd name="connsiteY2" fmla="*/ 252779 h 323851"/>
              <a:gd name="connsiteX3" fmla="*/ 107656 w 208654"/>
              <a:gd name="connsiteY3" fmla="*/ 263526 h 323851"/>
              <a:gd name="connsiteX4" fmla="*/ 114271 w 208654"/>
              <a:gd name="connsiteY4" fmla="*/ 275615 h 323851"/>
              <a:gd name="connsiteX5" fmla="*/ 126177 w 208654"/>
              <a:gd name="connsiteY5" fmla="*/ 274272 h 323851"/>
              <a:gd name="connsiteX6" fmla="*/ 128823 w 208654"/>
              <a:gd name="connsiteY6" fmla="*/ 270242 h 323851"/>
              <a:gd name="connsiteX7" fmla="*/ 143375 w 208654"/>
              <a:gd name="connsiteY7" fmla="*/ 279645 h 323851"/>
              <a:gd name="connsiteX8" fmla="*/ 142052 w 208654"/>
              <a:gd name="connsiteY8" fmla="*/ 282332 h 323851"/>
              <a:gd name="connsiteX9" fmla="*/ 147344 w 208654"/>
              <a:gd name="connsiteY9" fmla="*/ 294421 h 323851"/>
              <a:gd name="connsiteX10" fmla="*/ 160573 w 208654"/>
              <a:gd name="connsiteY10" fmla="*/ 293078 h 323851"/>
              <a:gd name="connsiteX11" fmla="*/ 165864 w 208654"/>
              <a:gd name="connsiteY11" fmla="*/ 283675 h 323851"/>
              <a:gd name="connsiteX12" fmla="*/ 167187 w 208654"/>
              <a:gd name="connsiteY12" fmla="*/ 282332 h 323851"/>
              <a:gd name="connsiteX13" fmla="*/ 167187 w 208654"/>
              <a:gd name="connsiteY13" fmla="*/ 280988 h 323851"/>
              <a:gd name="connsiteX14" fmla="*/ 160573 w 208654"/>
              <a:gd name="connsiteY14" fmla="*/ 266212 h 323851"/>
              <a:gd name="connsiteX15" fmla="*/ 131469 w 208654"/>
              <a:gd name="connsiteY15" fmla="*/ 250093 h 323851"/>
              <a:gd name="connsiteX16" fmla="*/ 121381 w 208654"/>
              <a:gd name="connsiteY16" fmla="*/ 247742 h 323851"/>
              <a:gd name="connsiteX17" fmla="*/ 86254 w 208654"/>
              <a:gd name="connsiteY17" fmla="*/ 247742 h 323851"/>
              <a:gd name="connsiteX18" fmla="*/ 77064 w 208654"/>
              <a:gd name="connsiteY18" fmla="*/ 250093 h 323851"/>
              <a:gd name="connsiteX19" fmla="*/ 48687 w 208654"/>
              <a:gd name="connsiteY19" fmla="*/ 266212 h 323851"/>
              <a:gd name="connsiteX20" fmla="*/ 42238 w 208654"/>
              <a:gd name="connsiteY20" fmla="*/ 280988 h 323851"/>
              <a:gd name="connsiteX21" fmla="*/ 42238 w 208654"/>
              <a:gd name="connsiteY21" fmla="*/ 282332 h 323851"/>
              <a:gd name="connsiteX22" fmla="*/ 42238 w 208654"/>
              <a:gd name="connsiteY22" fmla="*/ 283675 h 323851"/>
              <a:gd name="connsiteX23" fmla="*/ 48687 w 208654"/>
              <a:gd name="connsiteY23" fmla="*/ 293078 h 323851"/>
              <a:gd name="connsiteX24" fmla="*/ 61585 w 208654"/>
              <a:gd name="connsiteY24" fmla="*/ 294421 h 323851"/>
              <a:gd name="connsiteX25" fmla="*/ 66745 w 208654"/>
              <a:gd name="connsiteY25" fmla="*/ 282332 h 323851"/>
              <a:gd name="connsiteX26" fmla="*/ 64165 w 208654"/>
              <a:gd name="connsiteY26" fmla="*/ 279645 h 323851"/>
              <a:gd name="connsiteX27" fmla="*/ 79643 w 208654"/>
              <a:gd name="connsiteY27" fmla="*/ 270242 h 323851"/>
              <a:gd name="connsiteX28" fmla="*/ 80933 w 208654"/>
              <a:gd name="connsiteY28" fmla="*/ 274272 h 323851"/>
              <a:gd name="connsiteX29" fmla="*/ 93832 w 208654"/>
              <a:gd name="connsiteY29" fmla="*/ 275615 h 323851"/>
              <a:gd name="connsiteX30" fmla="*/ 98991 w 208654"/>
              <a:gd name="connsiteY30" fmla="*/ 263526 h 323851"/>
              <a:gd name="connsiteX31" fmla="*/ 93832 w 208654"/>
              <a:gd name="connsiteY31" fmla="*/ 252779 h 323851"/>
              <a:gd name="connsiteX32" fmla="*/ 92542 w 208654"/>
              <a:gd name="connsiteY32" fmla="*/ 251436 h 323851"/>
              <a:gd name="connsiteX33" fmla="*/ 86254 w 208654"/>
              <a:gd name="connsiteY33" fmla="*/ 247742 h 323851"/>
              <a:gd name="connsiteX34" fmla="*/ 200222 w 208654"/>
              <a:gd name="connsiteY34" fmla="*/ 164242 h 323851"/>
              <a:gd name="connsiteX35" fmla="*/ 207026 w 208654"/>
              <a:gd name="connsiteY35" fmla="*/ 181158 h 323851"/>
              <a:gd name="connsiteX36" fmla="*/ 173008 w 208654"/>
              <a:gd name="connsiteY36" fmla="*/ 239713 h 323851"/>
              <a:gd name="connsiteX37" fmla="*/ 173008 w 208654"/>
              <a:gd name="connsiteY37" fmla="*/ 178555 h 323851"/>
              <a:gd name="connsiteX38" fmla="*/ 179812 w 208654"/>
              <a:gd name="connsiteY38" fmla="*/ 166844 h 323851"/>
              <a:gd name="connsiteX39" fmla="*/ 200222 w 208654"/>
              <a:gd name="connsiteY39" fmla="*/ 164242 h 323851"/>
              <a:gd name="connsiteX40" fmla="*/ 8731 w 208654"/>
              <a:gd name="connsiteY40" fmla="*/ 164242 h 323851"/>
              <a:gd name="connsiteX41" fmla="*/ 26840 w 208654"/>
              <a:gd name="connsiteY41" fmla="*/ 166844 h 323851"/>
              <a:gd name="connsiteX42" fmla="*/ 33308 w 208654"/>
              <a:gd name="connsiteY42" fmla="*/ 178555 h 323851"/>
              <a:gd name="connsiteX43" fmla="*/ 33308 w 208654"/>
              <a:gd name="connsiteY43" fmla="*/ 239713 h 323851"/>
              <a:gd name="connsiteX44" fmla="*/ 970 w 208654"/>
              <a:gd name="connsiteY44" fmla="*/ 181158 h 323851"/>
              <a:gd name="connsiteX45" fmla="*/ 8731 w 208654"/>
              <a:gd name="connsiteY45" fmla="*/ 164242 h 323851"/>
              <a:gd name="connsiteX46" fmla="*/ 57834 w 208654"/>
              <a:gd name="connsiteY46" fmla="*/ 153988 h 323851"/>
              <a:gd name="connsiteX47" fmla="*/ 151386 w 208654"/>
              <a:gd name="connsiteY47" fmla="*/ 153988 h 323851"/>
              <a:gd name="connsiteX48" fmla="*/ 169833 w 208654"/>
              <a:gd name="connsiteY48" fmla="*/ 172567 h 323851"/>
              <a:gd name="connsiteX49" fmla="*/ 169833 w 208654"/>
              <a:gd name="connsiteY49" fmla="*/ 185837 h 323851"/>
              <a:gd name="connsiteX50" fmla="*/ 138210 w 208654"/>
              <a:gd name="connsiteY50" fmla="*/ 244228 h 323851"/>
              <a:gd name="connsiteX51" fmla="*/ 163245 w 208654"/>
              <a:gd name="connsiteY51" fmla="*/ 258825 h 323851"/>
              <a:gd name="connsiteX52" fmla="*/ 169833 w 208654"/>
              <a:gd name="connsiteY52" fmla="*/ 248209 h 323851"/>
              <a:gd name="connsiteX53" fmla="*/ 169833 w 208654"/>
              <a:gd name="connsiteY53" fmla="*/ 305272 h 323851"/>
              <a:gd name="connsiteX54" fmla="*/ 151386 w 208654"/>
              <a:gd name="connsiteY54" fmla="*/ 323851 h 323851"/>
              <a:gd name="connsiteX55" fmla="*/ 57834 w 208654"/>
              <a:gd name="connsiteY55" fmla="*/ 323851 h 323851"/>
              <a:gd name="connsiteX56" fmla="*/ 38070 w 208654"/>
              <a:gd name="connsiteY56" fmla="*/ 305272 h 323851"/>
              <a:gd name="connsiteX57" fmla="*/ 38070 w 208654"/>
              <a:gd name="connsiteY57" fmla="*/ 245555 h 323851"/>
              <a:gd name="connsiteX58" fmla="*/ 45976 w 208654"/>
              <a:gd name="connsiteY58" fmla="*/ 258825 h 323851"/>
              <a:gd name="connsiteX59" fmla="*/ 72328 w 208654"/>
              <a:gd name="connsiteY59" fmla="*/ 242901 h 323851"/>
              <a:gd name="connsiteX60" fmla="*/ 38070 w 208654"/>
              <a:gd name="connsiteY60" fmla="*/ 184510 h 323851"/>
              <a:gd name="connsiteX61" fmla="*/ 38070 w 208654"/>
              <a:gd name="connsiteY61" fmla="*/ 172567 h 323851"/>
              <a:gd name="connsiteX62" fmla="*/ 57834 w 208654"/>
              <a:gd name="connsiteY62" fmla="*/ 153988 h 323851"/>
              <a:gd name="connsiteX63" fmla="*/ 119732 w 208654"/>
              <a:gd name="connsiteY63" fmla="*/ 61011 h 323851"/>
              <a:gd name="connsiteX64" fmla="*/ 114270 w 208654"/>
              <a:gd name="connsiteY64" fmla="*/ 67830 h 323851"/>
              <a:gd name="connsiteX65" fmla="*/ 127122 w 208654"/>
              <a:gd name="connsiteY65" fmla="*/ 87313 h 323851"/>
              <a:gd name="connsiteX66" fmla="*/ 141258 w 208654"/>
              <a:gd name="connsiteY66" fmla="*/ 67830 h 323851"/>
              <a:gd name="connsiteX67" fmla="*/ 127122 w 208654"/>
              <a:gd name="connsiteY67" fmla="*/ 67830 h 323851"/>
              <a:gd name="connsiteX68" fmla="*/ 119732 w 208654"/>
              <a:gd name="connsiteY68" fmla="*/ 61011 h 323851"/>
              <a:gd name="connsiteX69" fmla="*/ 72107 w 208654"/>
              <a:gd name="connsiteY69" fmla="*/ 61011 h 323851"/>
              <a:gd name="connsiteX70" fmla="*/ 66645 w 208654"/>
              <a:gd name="connsiteY70" fmla="*/ 67830 h 323851"/>
              <a:gd name="connsiteX71" fmla="*/ 79496 w 208654"/>
              <a:gd name="connsiteY71" fmla="*/ 87313 h 323851"/>
              <a:gd name="connsiteX72" fmla="*/ 93633 w 208654"/>
              <a:gd name="connsiteY72" fmla="*/ 67830 h 323851"/>
              <a:gd name="connsiteX73" fmla="*/ 79496 w 208654"/>
              <a:gd name="connsiteY73" fmla="*/ 67830 h 323851"/>
              <a:gd name="connsiteX74" fmla="*/ 72107 w 208654"/>
              <a:gd name="connsiteY74" fmla="*/ 61011 h 323851"/>
              <a:gd name="connsiteX75" fmla="*/ 87376 w 208654"/>
              <a:gd name="connsiteY75" fmla="*/ 31750 h 323851"/>
              <a:gd name="connsiteX76" fmla="*/ 120527 w 208654"/>
              <a:gd name="connsiteY76" fmla="*/ 31750 h 323851"/>
              <a:gd name="connsiteX77" fmla="*/ 160308 w 208654"/>
              <a:gd name="connsiteY77" fmla="*/ 66063 h 323851"/>
              <a:gd name="connsiteX78" fmla="*/ 158982 w 208654"/>
              <a:gd name="connsiteY78" fmla="*/ 106975 h 323851"/>
              <a:gd name="connsiteX79" fmla="*/ 141744 w 208654"/>
              <a:gd name="connsiteY79" fmla="*/ 136009 h 323851"/>
              <a:gd name="connsiteX80" fmla="*/ 123179 w 208654"/>
              <a:gd name="connsiteY80" fmla="*/ 141288 h 323851"/>
              <a:gd name="connsiteX81" fmla="*/ 83398 w 208654"/>
              <a:gd name="connsiteY81" fmla="*/ 141288 h 323851"/>
              <a:gd name="connsiteX82" fmla="*/ 64833 w 208654"/>
              <a:gd name="connsiteY82" fmla="*/ 136009 h 323851"/>
              <a:gd name="connsiteX83" fmla="*/ 48921 w 208654"/>
              <a:gd name="connsiteY83" fmla="*/ 106975 h 323851"/>
              <a:gd name="connsiteX84" fmla="*/ 47595 w 208654"/>
              <a:gd name="connsiteY84" fmla="*/ 66063 h 323851"/>
              <a:gd name="connsiteX85" fmla="*/ 87376 w 208654"/>
              <a:gd name="connsiteY85" fmla="*/ 31750 h 323851"/>
              <a:gd name="connsiteX86" fmla="*/ 103951 w 208654"/>
              <a:gd name="connsiteY86" fmla="*/ 0 h 323851"/>
              <a:gd name="connsiteX87" fmla="*/ 157797 w 208654"/>
              <a:gd name="connsiteY87" fmla="*/ 23453 h 323851"/>
              <a:gd name="connsiteX88" fmla="*/ 176183 w 208654"/>
              <a:gd name="connsiteY88" fmla="*/ 71662 h 323851"/>
              <a:gd name="connsiteX89" fmla="*/ 157797 w 208654"/>
              <a:gd name="connsiteY89" fmla="*/ 132901 h 323851"/>
              <a:gd name="connsiteX90" fmla="*/ 149917 w 208654"/>
              <a:gd name="connsiteY90" fmla="*/ 138113 h 323851"/>
              <a:gd name="connsiteX91" fmla="*/ 152544 w 208654"/>
              <a:gd name="connsiteY91" fmla="*/ 135507 h 323851"/>
              <a:gd name="connsiteX92" fmla="*/ 164363 w 208654"/>
              <a:gd name="connsiteY92" fmla="*/ 108145 h 323851"/>
              <a:gd name="connsiteX93" fmla="*/ 165677 w 208654"/>
              <a:gd name="connsiteY93" fmla="*/ 80783 h 323851"/>
              <a:gd name="connsiteX94" fmla="*/ 165677 w 208654"/>
              <a:gd name="connsiteY94" fmla="*/ 65148 h 323851"/>
              <a:gd name="connsiteX95" fmla="*/ 122338 w 208654"/>
              <a:gd name="connsiteY95" fmla="*/ 26059 h 323851"/>
              <a:gd name="connsiteX96" fmla="*/ 86878 w 208654"/>
              <a:gd name="connsiteY96" fmla="*/ 26059 h 323851"/>
              <a:gd name="connsiteX97" fmla="*/ 42226 w 208654"/>
              <a:gd name="connsiteY97" fmla="*/ 65148 h 323851"/>
              <a:gd name="connsiteX98" fmla="*/ 42226 w 208654"/>
              <a:gd name="connsiteY98" fmla="*/ 80783 h 323851"/>
              <a:gd name="connsiteX99" fmla="*/ 43540 w 208654"/>
              <a:gd name="connsiteY99" fmla="*/ 108145 h 323851"/>
              <a:gd name="connsiteX100" fmla="*/ 55359 w 208654"/>
              <a:gd name="connsiteY100" fmla="*/ 135507 h 323851"/>
              <a:gd name="connsiteX101" fmla="*/ 57986 w 208654"/>
              <a:gd name="connsiteY101" fmla="*/ 138113 h 323851"/>
              <a:gd name="connsiteX102" fmla="*/ 51419 w 208654"/>
              <a:gd name="connsiteY102" fmla="*/ 134204 h 323851"/>
              <a:gd name="connsiteX103" fmla="*/ 31720 w 208654"/>
              <a:gd name="connsiteY103" fmla="*/ 71662 h 323851"/>
              <a:gd name="connsiteX104" fmla="*/ 51419 w 208654"/>
              <a:gd name="connsiteY104" fmla="*/ 23453 h 323851"/>
              <a:gd name="connsiteX105" fmla="*/ 103951 w 208654"/>
              <a:gd name="connsiteY105" fmla="*/ 0 h 32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208654" h="323851">
                <a:moveTo>
                  <a:pt x="121381" y="247742"/>
                </a:moveTo>
                <a:cubicBezTo>
                  <a:pt x="118239" y="248078"/>
                  <a:pt x="115594" y="249421"/>
                  <a:pt x="114271" y="251436"/>
                </a:cubicBezTo>
                <a:cubicBezTo>
                  <a:pt x="114271" y="251436"/>
                  <a:pt x="114271" y="251436"/>
                  <a:pt x="114271" y="252779"/>
                </a:cubicBezTo>
                <a:cubicBezTo>
                  <a:pt x="114271" y="252779"/>
                  <a:pt x="114271" y="252779"/>
                  <a:pt x="107656" y="263526"/>
                </a:cubicBezTo>
                <a:cubicBezTo>
                  <a:pt x="106333" y="266212"/>
                  <a:pt x="108979" y="271585"/>
                  <a:pt x="114271" y="275615"/>
                </a:cubicBezTo>
                <a:cubicBezTo>
                  <a:pt x="118239" y="278302"/>
                  <a:pt x="124854" y="276959"/>
                  <a:pt x="126177" y="274272"/>
                </a:cubicBezTo>
                <a:cubicBezTo>
                  <a:pt x="126177" y="274272"/>
                  <a:pt x="126177" y="274272"/>
                  <a:pt x="128823" y="270242"/>
                </a:cubicBezTo>
                <a:cubicBezTo>
                  <a:pt x="128823" y="270242"/>
                  <a:pt x="128823" y="270242"/>
                  <a:pt x="143375" y="279645"/>
                </a:cubicBezTo>
                <a:cubicBezTo>
                  <a:pt x="143375" y="279645"/>
                  <a:pt x="143375" y="279645"/>
                  <a:pt x="142052" y="282332"/>
                </a:cubicBezTo>
                <a:cubicBezTo>
                  <a:pt x="139406" y="286362"/>
                  <a:pt x="142052" y="291735"/>
                  <a:pt x="147344" y="294421"/>
                </a:cubicBezTo>
                <a:cubicBezTo>
                  <a:pt x="152635" y="298451"/>
                  <a:pt x="157927" y="297108"/>
                  <a:pt x="160573" y="293078"/>
                </a:cubicBezTo>
                <a:cubicBezTo>
                  <a:pt x="160573" y="293078"/>
                  <a:pt x="160573" y="293078"/>
                  <a:pt x="165864" y="283675"/>
                </a:cubicBezTo>
                <a:cubicBezTo>
                  <a:pt x="167187" y="282332"/>
                  <a:pt x="167187" y="282332"/>
                  <a:pt x="167187" y="282332"/>
                </a:cubicBezTo>
                <a:cubicBezTo>
                  <a:pt x="167187" y="282332"/>
                  <a:pt x="167187" y="282332"/>
                  <a:pt x="167187" y="280988"/>
                </a:cubicBezTo>
                <a:cubicBezTo>
                  <a:pt x="169833" y="276959"/>
                  <a:pt x="165864" y="270242"/>
                  <a:pt x="160573" y="266212"/>
                </a:cubicBezTo>
                <a:cubicBezTo>
                  <a:pt x="160573" y="266212"/>
                  <a:pt x="160573" y="266212"/>
                  <a:pt x="131469" y="250093"/>
                </a:cubicBezTo>
                <a:cubicBezTo>
                  <a:pt x="128161" y="248078"/>
                  <a:pt x="124523" y="247406"/>
                  <a:pt x="121381" y="247742"/>
                </a:cubicBezTo>
                <a:close/>
                <a:moveTo>
                  <a:pt x="86254" y="247742"/>
                </a:moveTo>
                <a:cubicBezTo>
                  <a:pt x="83513" y="247406"/>
                  <a:pt x="80288" y="248078"/>
                  <a:pt x="77064" y="250093"/>
                </a:cubicBezTo>
                <a:cubicBezTo>
                  <a:pt x="77064" y="250093"/>
                  <a:pt x="77064" y="250093"/>
                  <a:pt x="48687" y="266212"/>
                </a:cubicBezTo>
                <a:cubicBezTo>
                  <a:pt x="42238" y="270242"/>
                  <a:pt x="39658" y="276959"/>
                  <a:pt x="42238" y="280988"/>
                </a:cubicBezTo>
                <a:cubicBezTo>
                  <a:pt x="42238" y="282332"/>
                  <a:pt x="42238" y="282332"/>
                  <a:pt x="42238" y="282332"/>
                </a:cubicBezTo>
                <a:cubicBezTo>
                  <a:pt x="42238" y="282332"/>
                  <a:pt x="42238" y="282332"/>
                  <a:pt x="42238" y="283675"/>
                </a:cubicBezTo>
                <a:cubicBezTo>
                  <a:pt x="42238" y="283675"/>
                  <a:pt x="42238" y="283675"/>
                  <a:pt x="48687" y="293078"/>
                </a:cubicBezTo>
                <a:cubicBezTo>
                  <a:pt x="49977" y="297108"/>
                  <a:pt x="56426" y="298451"/>
                  <a:pt x="61585" y="294421"/>
                </a:cubicBezTo>
                <a:cubicBezTo>
                  <a:pt x="66745" y="291735"/>
                  <a:pt x="68035" y="286362"/>
                  <a:pt x="66745" y="282332"/>
                </a:cubicBezTo>
                <a:cubicBezTo>
                  <a:pt x="66745" y="282332"/>
                  <a:pt x="66745" y="282332"/>
                  <a:pt x="64165" y="279645"/>
                </a:cubicBezTo>
                <a:cubicBezTo>
                  <a:pt x="64165" y="279645"/>
                  <a:pt x="64165" y="279645"/>
                  <a:pt x="79643" y="270242"/>
                </a:cubicBezTo>
                <a:cubicBezTo>
                  <a:pt x="79643" y="270242"/>
                  <a:pt x="79643" y="270242"/>
                  <a:pt x="80933" y="274272"/>
                </a:cubicBezTo>
                <a:cubicBezTo>
                  <a:pt x="83513" y="276959"/>
                  <a:pt x="88672" y="278302"/>
                  <a:pt x="93832" y="275615"/>
                </a:cubicBezTo>
                <a:cubicBezTo>
                  <a:pt x="98991" y="271585"/>
                  <a:pt x="101571" y="266212"/>
                  <a:pt x="98991" y="263526"/>
                </a:cubicBezTo>
                <a:cubicBezTo>
                  <a:pt x="98991" y="263526"/>
                  <a:pt x="98991" y="263526"/>
                  <a:pt x="93832" y="252779"/>
                </a:cubicBezTo>
                <a:cubicBezTo>
                  <a:pt x="93832" y="251436"/>
                  <a:pt x="92542" y="251436"/>
                  <a:pt x="92542" y="251436"/>
                </a:cubicBezTo>
                <a:cubicBezTo>
                  <a:pt x="91252" y="249421"/>
                  <a:pt x="88995" y="248078"/>
                  <a:pt x="86254" y="247742"/>
                </a:cubicBezTo>
                <a:close/>
                <a:moveTo>
                  <a:pt x="200222" y="164242"/>
                </a:moveTo>
                <a:cubicBezTo>
                  <a:pt x="207026" y="168145"/>
                  <a:pt x="211108" y="175953"/>
                  <a:pt x="207026" y="181158"/>
                </a:cubicBezTo>
                <a:cubicBezTo>
                  <a:pt x="173008" y="239713"/>
                  <a:pt x="173008" y="239713"/>
                  <a:pt x="173008" y="239713"/>
                </a:cubicBezTo>
                <a:lnTo>
                  <a:pt x="173008" y="178555"/>
                </a:lnTo>
                <a:cubicBezTo>
                  <a:pt x="179812" y="166844"/>
                  <a:pt x="179812" y="166844"/>
                  <a:pt x="179812" y="166844"/>
                </a:cubicBezTo>
                <a:cubicBezTo>
                  <a:pt x="183894" y="161639"/>
                  <a:pt x="192058" y="160338"/>
                  <a:pt x="200222" y="164242"/>
                </a:cubicBezTo>
                <a:close/>
                <a:moveTo>
                  <a:pt x="8731" y="164242"/>
                </a:moveTo>
                <a:cubicBezTo>
                  <a:pt x="15199" y="160338"/>
                  <a:pt x="22960" y="161639"/>
                  <a:pt x="26840" y="166844"/>
                </a:cubicBezTo>
                <a:cubicBezTo>
                  <a:pt x="26840" y="166844"/>
                  <a:pt x="26840" y="166844"/>
                  <a:pt x="33308" y="178555"/>
                </a:cubicBezTo>
                <a:lnTo>
                  <a:pt x="33308" y="239713"/>
                </a:lnTo>
                <a:cubicBezTo>
                  <a:pt x="33308" y="239713"/>
                  <a:pt x="33308" y="239713"/>
                  <a:pt x="970" y="181158"/>
                </a:cubicBezTo>
                <a:cubicBezTo>
                  <a:pt x="-1617" y="175953"/>
                  <a:pt x="970" y="168145"/>
                  <a:pt x="8731" y="164242"/>
                </a:cubicBezTo>
                <a:close/>
                <a:moveTo>
                  <a:pt x="57834" y="153988"/>
                </a:moveTo>
                <a:cubicBezTo>
                  <a:pt x="57834" y="153988"/>
                  <a:pt x="57834" y="153988"/>
                  <a:pt x="151386" y="153988"/>
                </a:cubicBezTo>
                <a:cubicBezTo>
                  <a:pt x="161927" y="153988"/>
                  <a:pt x="169833" y="163277"/>
                  <a:pt x="169833" y="172567"/>
                </a:cubicBezTo>
                <a:cubicBezTo>
                  <a:pt x="169833" y="172567"/>
                  <a:pt x="169833" y="172567"/>
                  <a:pt x="169833" y="185837"/>
                </a:cubicBezTo>
                <a:cubicBezTo>
                  <a:pt x="169833" y="185837"/>
                  <a:pt x="169833" y="185837"/>
                  <a:pt x="138210" y="244228"/>
                </a:cubicBezTo>
                <a:cubicBezTo>
                  <a:pt x="138210" y="244228"/>
                  <a:pt x="138210" y="244228"/>
                  <a:pt x="163245" y="258825"/>
                </a:cubicBezTo>
                <a:lnTo>
                  <a:pt x="169833" y="248209"/>
                </a:lnTo>
                <a:cubicBezTo>
                  <a:pt x="169833" y="248209"/>
                  <a:pt x="169833" y="248209"/>
                  <a:pt x="169833" y="305272"/>
                </a:cubicBezTo>
                <a:cubicBezTo>
                  <a:pt x="169833" y="315889"/>
                  <a:pt x="161927" y="323851"/>
                  <a:pt x="151386" y="323851"/>
                </a:cubicBezTo>
                <a:cubicBezTo>
                  <a:pt x="151386" y="323851"/>
                  <a:pt x="151386" y="323851"/>
                  <a:pt x="57834" y="323851"/>
                </a:cubicBezTo>
                <a:cubicBezTo>
                  <a:pt x="47293" y="323851"/>
                  <a:pt x="38070" y="315889"/>
                  <a:pt x="38070" y="305272"/>
                </a:cubicBezTo>
                <a:cubicBezTo>
                  <a:pt x="38070" y="305272"/>
                  <a:pt x="38070" y="305272"/>
                  <a:pt x="38070" y="245555"/>
                </a:cubicBezTo>
                <a:cubicBezTo>
                  <a:pt x="38070" y="245555"/>
                  <a:pt x="38070" y="245555"/>
                  <a:pt x="45976" y="258825"/>
                </a:cubicBezTo>
                <a:cubicBezTo>
                  <a:pt x="45976" y="258825"/>
                  <a:pt x="45976" y="258825"/>
                  <a:pt x="72328" y="242901"/>
                </a:cubicBezTo>
                <a:cubicBezTo>
                  <a:pt x="72328" y="242901"/>
                  <a:pt x="72328" y="242901"/>
                  <a:pt x="38070" y="184510"/>
                </a:cubicBezTo>
                <a:cubicBezTo>
                  <a:pt x="38070" y="184510"/>
                  <a:pt x="38070" y="184510"/>
                  <a:pt x="38070" y="172567"/>
                </a:cubicBezTo>
                <a:cubicBezTo>
                  <a:pt x="38070" y="163277"/>
                  <a:pt x="47293" y="153988"/>
                  <a:pt x="57834" y="153988"/>
                </a:cubicBezTo>
                <a:close/>
                <a:moveTo>
                  <a:pt x="119732" y="61011"/>
                </a:moveTo>
                <a:cubicBezTo>
                  <a:pt x="116840" y="61011"/>
                  <a:pt x="114270" y="63284"/>
                  <a:pt x="114270" y="67830"/>
                </a:cubicBezTo>
                <a:cubicBezTo>
                  <a:pt x="114270" y="79520"/>
                  <a:pt x="127122" y="87313"/>
                  <a:pt x="127122" y="87313"/>
                </a:cubicBezTo>
                <a:cubicBezTo>
                  <a:pt x="127122" y="87313"/>
                  <a:pt x="141258" y="79520"/>
                  <a:pt x="141258" y="67830"/>
                </a:cubicBezTo>
                <a:cubicBezTo>
                  <a:pt x="141258" y="58738"/>
                  <a:pt x="130977" y="58738"/>
                  <a:pt x="127122" y="67830"/>
                </a:cubicBezTo>
                <a:cubicBezTo>
                  <a:pt x="125836" y="63284"/>
                  <a:pt x="122624" y="61011"/>
                  <a:pt x="119732" y="61011"/>
                </a:cubicBezTo>
                <a:close/>
                <a:moveTo>
                  <a:pt x="72107" y="61011"/>
                </a:moveTo>
                <a:cubicBezTo>
                  <a:pt x="69215" y="61011"/>
                  <a:pt x="66645" y="63284"/>
                  <a:pt x="66645" y="67830"/>
                </a:cubicBezTo>
                <a:cubicBezTo>
                  <a:pt x="66645" y="79520"/>
                  <a:pt x="79496" y="87313"/>
                  <a:pt x="79496" y="87313"/>
                </a:cubicBezTo>
                <a:cubicBezTo>
                  <a:pt x="79496" y="87313"/>
                  <a:pt x="93633" y="79520"/>
                  <a:pt x="93633" y="67830"/>
                </a:cubicBezTo>
                <a:cubicBezTo>
                  <a:pt x="93633" y="58738"/>
                  <a:pt x="83352" y="58738"/>
                  <a:pt x="79496" y="67830"/>
                </a:cubicBezTo>
                <a:cubicBezTo>
                  <a:pt x="78211" y="63284"/>
                  <a:pt x="74998" y="61011"/>
                  <a:pt x="72107" y="61011"/>
                </a:cubicBezTo>
                <a:close/>
                <a:moveTo>
                  <a:pt x="87376" y="31750"/>
                </a:moveTo>
                <a:cubicBezTo>
                  <a:pt x="87376" y="31750"/>
                  <a:pt x="87376" y="31750"/>
                  <a:pt x="120527" y="31750"/>
                </a:cubicBezTo>
                <a:cubicBezTo>
                  <a:pt x="139092" y="31750"/>
                  <a:pt x="160308" y="47587"/>
                  <a:pt x="160308" y="66063"/>
                </a:cubicBezTo>
                <a:cubicBezTo>
                  <a:pt x="158982" y="81900"/>
                  <a:pt x="158982" y="91138"/>
                  <a:pt x="158982" y="106975"/>
                </a:cubicBezTo>
                <a:cubicBezTo>
                  <a:pt x="157656" y="118852"/>
                  <a:pt x="151026" y="129410"/>
                  <a:pt x="141744" y="136009"/>
                </a:cubicBezTo>
                <a:cubicBezTo>
                  <a:pt x="136439" y="138648"/>
                  <a:pt x="129809" y="141288"/>
                  <a:pt x="123179" y="141288"/>
                </a:cubicBezTo>
                <a:cubicBezTo>
                  <a:pt x="123179" y="141288"/>
                  <a:pt x="123179" y="141288"/>
                  <a:pt x="83398" y="141288"/>
                </a:cubicBezTo>
                <a:cubicBezTo>
                  <a:pt x="76768" y="141288"/>
                  <a:pt x="70137" y="138648"/>
                  <a:pt x="64833" y="136009"/>
                </a:cubicBezTo>
                <a:cubicBezTo>
                  <a:pt x="55551" y="129410"/>
                  <a:pt x="48921" y="118852"/>
                  <a:pt x="48921" y="106975"/>
                </a:cubicBezTo>
                <a:cubicBezTo>
                  <a:pt x="47595" y="91138"/>
                  <a:pt x="47595" y="81900"/>
                  <a:pt x="47595" y="66063"/>
                </a:cubicBezTo>
                <a:cubicBezTo>
                  <a:pt x="47595" y="47587"/>
                  <a:pt x="67485" y="31750"/>
                  <a:pt x="87376" y="31750"/>
                </a:cubicBezTo>
                <a:close/>
                <a:moveTo>
                  <a:pt x="103951" y="0"/>
                </a:moveTo>
                <a:cubicBezTo>
                  <a:pt x="124964" y="0"/>
                  <a:pt x="144664" y="9121"/>
                  <a:pt x="157797" y="23453"/>
                </a:cubicBezTo>
                <a:cubicBezTo>
                  <a:pt x="169617" y="36483"/>
                  <a:pt x="176183" y="53421"/>
                  <a:pt x="176183" y="71662"/>
                </a:cubicBezTo>
                <a:cubicBezTo>
                  <a:pt x="176183" y="105539"/>
                  <a:pt x="169617" y="123780"/>
                  <a:pt x="157797" y="132901"/>
                </a:cubicBezTo>
                <a:cubicBezTo>
                  <a:pt x="155170" y="135507"/>
                  <a:pt x="152544" y="136810"/>
                  <a:pt x="149917" y="138113"/>
                </a:cubicBezTo>
                <a:cubicBezTo>
                  <a:pt x="151230" y="136810"/>
                  <a:pt x="152544" y="136810"/>
                  <a:pt x="152544" y="135507"/>
                </a:cubicBezTo>
                <a:cubicBezTo>
                  <a:pt x="160424" y="128992"/>
                  <a:pt x="164363" y="118569"/>
                  <a:pt x="164363" y="108145"/>
                </a:cubicBezTo>
                <a:cubicBezTo>
                  <a:pt x="165677" y="96418"/>
                  <a:pt x="165677" y="89904"/>
                  <a:pt x="165677" y="80783"/>
                </a:cubicBezTo>
                <a:cubicBezTo>
                  <a:pt x="165677" y="76874"/>
                  <a:pt x="165677" y="71662"/>
                  <a:pt x="165677" y="65148"/>
                </a:cubicBezTo>
                <a:cubicBezTo>
                  <a:pt x="165677" y="46906"/>
                  <a:pt x="147291" y="26059"/>
                  <a:pt x="122338" y="26059"/>
                </a:cubicBezTo>
                <a:cubicBezTo>
                  <a:pt x="122338" y="26059"/>
                  <a:pt x="122338" y="26059"/>
                  <a:pt x="86878" y="26059"/>
                </a:cubicBezTo>
                <a:cubicBezTo>
                  <a:pt x="65866" y="26059"/>
                  <a:pt x="42226" y="42997"/>
                  <a:pt x="42226" y="65148"/>
                </a:cubicBezTo>
                <a:cubicBezTo>
                  <a:pt x="42226" y="71662"/>
                  <a:pt x="42226" y="76874"/>
                  <a:pt x="42226" y="80783"/>
                </a:cubicBezTo>
                <a:cubicBezTo>
                  <a:pt x="43540" y="89904"/>
                  <a:pt x="43540" y="96418"/>
                  <a:pt x="43540" y="108145"/>
                </a:cubicBezTo>
                <a:cubicBezTo>
                  <a:pt x="43540" y="118569"/>
                  <a:pt x="48793" y="128992"/>
                  <a:pt x="55359" y="135507"/>
                </a:cubicBezTo>
                <a:cubicBezTo>
                  <a:pt x="56673" y="136810"/>
                  <a:pt x="57986" y="136810"/>
                  <a:pt x="57986" y="138113"/>
                </a:cubicBezTo>
                <a:cubicBezTo>
                  <a:pt x="55359" y="136810"/>
                  <a:pt x="54046" y="135507"/>
                  <a:pt x="51419" y="134204"/>
                </a:cubicBezTo>
                <a:cubicBezTo>
                  <a:pt x="39600" y="123780"/>
                  <a:pt x="31720" y="105539"/>
                  <a:pt x="31720" y="71662"/>
                </a:cubicBezTo>
                <a:cubicBezTo>
                  <a:pt x="31720" y="53421"/>
                  <a:pt x="39600" y="36483"/>
                  <a:pt x="51419" y="23453"/>
                </a:cubicBezTo>
                <a:cubicBezTo>
                  <a:pt x="64552" y="9121"/>
                  <a:pt x="82939" y="0"/>
                  <a:pt x="1039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0" name="椭圆 32">
            <a:extLst>
              <a:ext uri="{FF2B5EF4-FFF2-40B4-BE49-F238E27FC236}">
                <a16:creationId xmlns="" xmlns:a16="http://schemas.microsoft.com/office/drawing/2014/main" id="{AFD030EA-0C4D-4806-9D28-0809A4066E33}"/>
              </a:ext>
            </a:extLst>
          </p:cNvPr>
          <p:cNvSpPr/>
          <p:nvPr/>
        </p:nvSpPr>
        <p:spPr>
          <a:xfrm>
            <a:off x="8598839" y="3556637"/>
            <a:ext cx="439440" cy="330095"/>
          </a:xfrm>
          <a:custGeom>
            <a:avLst/>
            <a:gdLst>
              <a:gd name="connsiteX0" fmla="*/ 196631 w 338138"/>
              <a:gd name="connsiteY0" fmla="*/ 212725 h 254000"/>
              <a:gd name="connsiteX1" fmla="*/ 249183 w 338138"/>
              <a:gd name="connsiteY1" fmla="*/ 212725 h 254000"/>
              <a:gd name="connsiteX2" fmla="*/ 249183 w 338138"/>
              <a:gd name="connsiteY2" fmla="*/ 238522 h 254000"/>
              <a:gd name="connsiteX3" fmla="*/ 271517 w 338138"/>
              <a:gd name="connsiteY3" fmla="*/ 238522 h 254000"/>
              <a:gd name="connsiteX4" fmla="*/ 279400 w 338138"/>
              <a:gd name="connsiteY4" fmla="*/ 246261 h 254000"/>
              <a:gd name="connsiteX5" fmla="*/ 271517 w 338138"/>
              <a:gd name="connsiteY5" fmla="*/ 254000 h 254000"/>
              <a:gd name="connsiteX6" fmla="*/ 174297 w 338138"/>
              <a:gd name="connsiteY6" fmla="*/ 254000 h 254000"/>
              <a:gd name="connsiteX7" fmla="*/ 165100 w 338138"/>
              <a:gd name="connsiteY7" fmla="*/ 246261 h 254000"/>
              <a:gd name="connsiteX8" fmla="*/ 174297 w 338138"/>
              <a:gd name="connsiteY8" fmla="*/ 238522 h 254000"/>
              <a:gd name="connsiteX9" fmla="*/ 196631 w 338138"/>
              <a:gd name="connsiteY9" fmla="*/ 238522 h 254000"/>
              <a:gd name="connsiteX10" fmla="*/ 196631 w 338138"/>
              <a:gd name="connsiteY10" fmla="*/ 212725 h 254000"/>
              <a:gd name="connsiteX11" fmla="*/ 66675 w 338138"/>
              <a:gd name="connsiteY11" fmla="*/ 180975 h 254000"/>
              <a:gd name="connsiteX12" fmla="*/ 53975 w 338138"/>
              <a:gd name="connsiteY12" fmla="*/ 194469 h 254000"/>
              <a:gd name="connsiteX13" fmla="*/ 66675 w 338138"/>
              <a:gd name="connsiteY13" fmla="*/ 207963 h 254000"/>
              <a:gd name="connsiteX14" fmla="*/ 79375 w 338138"/>
              <a:gd name="connsiteY14" fmla="*/ 194469 h 254000"/>
              <a:gd name="connsiteX15" fmla="*/ 66675 w 338138"/>
              <a:gd name="connsiteY15" fmla="*/ 180975 h 254000"/>
              <a:gd name="connsiteX16" fmla="*/ 112985 w 338138"/>
              <a:gd name="connsiteY16" fmla="*/ 46038 h 254000"/>
              <a:gd name="connsiteX17" fmla="*/ 332840 w 338138"/>
              <a:gd name="connsiteY17" fmla="*/ 46038 h 254000"/>
              <a:gd name="connsiteX18" fmla="*/ 338138 w 338138"/>
              <a:gd name="connsiteY18" fmla="*/ 52641 h 254000"/>
              <a:gd name="connsiteX19" fmla="*/ 338138 w 338138"/>
              <a:gd name="connsiteY19" fmla="*/ 188660 h 254000"/>
              <a:gd name="connsiteX20" fmla="*/ 332840 w 338138"/>
              <a:gd name="connsiteY20" fmla="*/ 195263 h 254000"/>
              <a:gd name="connsiteX21" fmla="*/ 112985 w 338138"/>
              <a:gd name="connsiteY21" fmla="*/ 195263 h 254000"/>
              <a:gd name="connsiteX22" fmla="*/ 106363 w 338138"/>
              <a:gd name="connsiteY22" fmla="*/ 188660 h 254000"/>
              <a:gd name="connsiteX23" fmla="*/ 106363 w 338138"/>
              <a:gd name="connsiteY23" fmla="*/ 52641 h 254000"/>
              <a:gd name="connsiteX24" fmla="*/ 112985 w 338138"/>
              <a:gd name="connsiteY24" fmla="*/ 46038 h 254000"/>
              <a:gd name="connsiteX25" fmla="*/ 7922 w 338138"/>
              <a:gd name="connsiteY25" fmla="*/ 0 h 254000"/>
              <a:gd name="connsiteX26" fmla="*/ 124108 w 338138"/>
              <a:gd name="connsiteY26" fmla="*/ 0 h 254000"/>
              <a:gd name="connsiteX27" fmla="*/ 133350 w 338138"/>
              <a:gd name="connsiteY27" fmla="*/ 7856 h 254000"/>
              <a:gd name="connsiteX28" fmla="*/ 133350 w 338138"/>
              <a:gd name="connsiteY28" fmla="*/ 31423 h 254000"/>
              <a:gd name="connsiteX29" fmla="*/ 113546 w 338138"/>
              <a:gd name="connsiteY29" fmla="*/ 31423 h 254000"/>
              <a:gd name="connsiteX30" fmla="*/ 109585 w 338138"/>
              <a:gd name="connsiteY30" fmla="*/ 31423 h 254000"/>
              <a:gd name="connsiteX31" fmla="*/ 108264 w 338138"/>
              <a:gd name="connsiteY31" fmla="*/ 31423 h 254000"/>
              <a:gd name="connsiteX32" fmla="*/ 25086 w 338138"/>
              <a:gd name="connsiteY32" fmla="*/ 31423 h 254000"/>
              <a:gd name="connsiteX33" fmla="*/ 17164 w 338138"/>
              <a:gd name="connsiteY33" fmla="*/ 39278 h 254000"/>
              <a:gd name="connsiteX34" fmla="*/ 25086 w 338138"/>
              <a:gd name="connsiteY34" fmla="*/ 47134 h 254000"/>
              <a:gd name="connsiteX35" fmla="*/ 91101 w 338138"/>
              <a:gd name="connsiteY35" fmla="*/ 47134 h 254000"/>
              <a:gd name="connsiteX36" fmla="*/ 91101 w 338138"/>
              <a:gd name="connsiteY36" fmla="*/ 53680 h 254000"/>
              <a:gd name="connsiteX37" fmla="*/ 91101 w 338138"/>
              <a:gd name="connsiteY37" fmla="*/ 68082 h 254000"/>
              <a:gd name="connsiteX38" fmla="*/ 25086 w 338138"/>
              <a:gd name="connsiteY38" fmla="*/ 68082 h 254000"/>
              <a:gd name="connsiteX39" fmla="*/ 17164 w 338138"/>
              <a:gd name="connsiteY39" fmla="*/ 77247 h 254000"/>
              <a:gd name="connsiteX40" fmla="*/ 25086 w 338138"/>
              <a:gd name="connsiteY40" fmla="*/ 85103 h 254000"/>
              <a:gd name="connsiteX41" fmla="*/ 91101 w 338138"/>
              <a:gd name="connsiteY41" fmla="*/ 85103 h 254000"/>
              <a:gd name="connsiteX42" fmla="*/ 91101 w 338138"/>
              <a:gd name="connsiteY42" fmla="*/ 106051 h 254000"/>
              <a:gd name="connsiteX43" fmla="*/ 25086 w 338138"/>
              <a:gd name="connsiteY43" fmla="*/ 106051 h 254000"/>
              <a:gd name="connsiteX44" fmla="*/ 17164 w 338138"/>
              <a:gd name="connsiteY44" fmla="*/ 113907 h 254000"/>
              <a:gd name="connsiteX45" fmla="*/ 25086 w 338138"/>
              <a:gd name="connsiteY45" fmla="*/ 123072 h 254000"/>
              <a:gd name="connsiteX46" fmla="*/ 91101 w 338138"/>
              <a:gd name="connsiteY46" fmla="*/ 123072 h 254000"/>
              <a:gd name="connsiteX47" fmla="*/ 91101 w 338138"/>
              <a:gd name="connsiteY47" fmla="*/ 188536 h 254000"/>
              <a:gd name="connsiteX48" fmla="*/ 113546 w 338138"/>
              <a:gd name="connsiteY48" fmla="*/ 212103 h 254000"/>
              <a:gd name="connsiteX49" fmla="*/ 133350 w 338138"/>
              <a:gd name="connsiteY49" fmla="*/ 212103 h 254000"/>
              <a:gd name="connsiteX50" fmla="*/ 133350 w 338138"/>
              <a:gd name="connsiteY50" fmla="*/ 246144 h 254000"/>
              <a:gd name="connsiteX51" fmla="*/ 124108 w 338138"/>
              <a:gd name="connsiteY51" fmla="*/ 254000 h 254000"/>
              <a:gd name="connsiteX52" fmla="*/ 7922 w 338138"/>
              <a:gd name="connsiteY52" fmla="*/ 254000 h 254000"/>
              <a:gd name="connsiteX53" fmla="*/ 0 w 338138"/>
              <a:gd name="connsiteY53" fmla="*/ 246144 h 254000"/>
              <a:gd name="connsiteX54" fmla="*/ 0 w 338138"/>
              <a:gd name="connsiteY54" fmla="*/ 7856 h 254000"/>
              <a:gd name="connsiteX55" fmla="*/ 7922 w 338138"/>
              <a:gd name="connsiteY55" fmla="*/ 0 h 25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338138" h="254000">
                <a:moveTo>
                  <a:pt x="196631" y="212725"/>
                </a:moveTo>
                <a:cubicBezTo>
                  <a:pt x="196631" y="212725"/>
                  <a:pt x="196631" y="212725"/>
                  <a:pt x="249183" y="212725"/>
                </a:cubicBezTo>
                <a:cubicBezTo>
                  <a:pt x="249183" y="212725"/>
                  <a:pt x="249183" y="212725"/>
                  <a:pt x="249183" y="238522"/>
                </a:cubicBezTo>
                <a:cubicBezTo>
                  <a:pt x="249183" y="238522"/>
                  <a:pt x="249183" y="238522"/>
                  <a:pt x="271517" y="238522"/>
                </a:cubicBezTo>
                <a:cubicBezTo>
                  <a:pt x="275459" y="238522"/>
                  <a:pt x="279400" y="242392"/>
                  <a:pt x="279400" y="246261"/>
                </a:cubicBezTo>
                <a:cubicBezTo>
                  <a:pt x="279400" y="251420"/>
                  <a:pt x="275459" y="254000"/>
                  <a:pt x="271517" y="254000"/>
                </a:cubicBezTo>
                <a:cubicBezTo>
                  <a:pt x="271517" y="254000"/>
                  <a:pt x="271517" y="254000"/>
                  <a:pt x="174297" y="254000"/>
                </a:cubicBezTo>
                <a:cubicBezTo>
                  <a:pt x="169041" y="254000"/>
                  <a:pt x="165100" y="251420"/>
                  <a:pt x="165100" y="246261"/>
                </a:cubicBezTo>
                <a:cubicBezTo>
                  <a:pt x="165100" y="242392"/>
                  <a:pt x="169041" y="238522"/>
                  <a:pt x="174297" y="238522"/>
                </a:cubicBezTo>
                <a:cubicBezTo>
                  <a:pt x="174297" y="238522"/>
                  <a:pt x="174297" y="238522"/>
                  <a:pt x="196631" y="238522"/>
                </a:cubicBezTo>
                <a:cubicBezTo>
                  <a:pt x="196631" y="238522"/>
                  <a:pt x="196631" y="238522"/>
                  <a:pt x="196631" y="212725"/>
                </a:cubicBezTo>
                <a:close/>
                <a:moveTo>
                  <a:pt x="66675" y="180975"/>
                </a:moveTo>
                <a:cubicBezTo>
                  <a:pt x="59661" y="180975"/>
                  <a:pt x="53975" y="187016"/>
                  <a:pt x="53975" y="194469"/>
                </a:cubicBezTo>
                <a:cubicBezTo>
                  <a:pt x="53975" y="201922"/>
                  <a:pt x="59661" y="207963"/>
                  <a:pt x="66675" y="207963"/>
                </a:cubicBezTo>
                <a:cubicBezTo>
                  <a:pt x="73689" y="207963"/>
                  <a:pt x="79375" y="201922"/>
                  <a:pt x="79375" y="194469"/>
                </a:cubicBezTo>
                <a:cubicBezTo>
                  <a:pt x="79375" y="187016"/>
                  <a:pt x="73689" y="180975"/>
                  <a:pt x="66675" y="180975"/>
                </a:cubicBezTo>
                <a:close/>
                <a:moveTo>
                  <a:pt x="112985" y="46038"/>
                </a:moveTo>
                <a:cubicBezTo>
                  <a:pt x="332840" y="46038"/>
                  <a:pt x="332840" y="46038"/>
                  <a:pt x="332840" y="46038"/>
                </a:cubicBezTo>
                <a:cubicBezTo>
                  <a:pt x="335489" y="46038"/>
                  <a:pt x="338138" y="48679"/>
                  <a:pt x="338138" y="52641"/>
                </a:cubicBezTo>
                <a:cubicBezTo>
                  <a:pt x="338138" y="188660"/>
                  <a:pt x="338138" y="188660"/>
                  <a:pt x="338138" y="188660"/>
                </a:cubicBezTo>
                <a:cubicBezTo>
                  <a:pt x="338138" y="192622"/>
                  <a:pt x="335489" y="195263"/>
                  <a:pt x="332840" y="195263"/>
                </a:cubicBezTo>
                <a:cubicBezTo>
                  <a:pt x="112985" y="195263"/>
                  <a:pt x="112985" y="195263"/>
                  <a:pt x="112985" y="195263"/>
                </a:cubicBezTo>
                <a:cubicBezTo>
                  <a:pt x="109012" y="195263"/>
                  <a:pt x="106363" y="192622"/>
                  <a:pt x="106363" y="188660"/>
                </a:cubicBezTo>
                <a:cubicBezTo>
                  <a:pt x="106363" y="52641"/>
                  <a:pt x="106363" y="52641"/>
                  <a:pt x="106363" y="52641"/>
                </a:cubicBezTo>
                <a:cubicBezTo>
                  <a:pt x="106363" y="48679"/>
                  <a:pt x="109012" y="46038"/>
                  <a:pt x="112985" y="46038"/>
                </a:cubicBezTo>
                <a:close/>
                <a:moveTo>
                  <a:pt x="7922" y="0"/>
                </a:moveTo>
                <a:cubicBezTo>
                  <a:pt x="124108" y="0"/>
                  <a:pt x="124108" y="0"/>
                  <a:pt x="124108" y="0"/>
                </a:cubicBezTo>
                <a:cubicBezTo>
                  <a:pt x="129389" y="0"/>
                  <a:pt x="133350" y="2618"/>
                  <a:pt x="133350" y="7856"/>
                </a:cubicBezTo>
                <a:lnTo>
                  <a:pt x="133350" y="31423"/>
                </a:lnTo>
                <a:cubicBezTo>
                  <a:pt x="113546" y="31423"/>
                  <a:pt x="113546" y="31423"/>
                  <a:pt x="113546" y="31423"/>
                </a:cubicBezTo>
                <a:cubicBezTo>
                  <a:pt x="112225" y="31423"/>
                  <a:pt x="110905" y="31423"/>
                  <a:pt x="109585" y="31423"/>
                </a:cubicBezTo>
                <a:cubicBezTo>
                  <a:pt x="109585" y="31423"/>
                  <a:pt x="108264" y="31423"/>
                  <a:pt x="108264" y="31423"/>
                </a:cubicBezTo>
                <a:cubicBezTo>
                  <a:pt x="25086" y="31423"/>
                  <a:pt x="25086" y="31423"/>
                  <a:pt x="25086" y="31423"/>
                </a:cubicBezTo>
                <a:cubicBezTo>
                  <a:pt x="21125" y="31423"/>
                  <a:pt x="17164" y="34041"/>
                  <a:pt x="17164" y="39278"/>
                </a:cubicBezTo>
                <a:cubicBezTo>
                  <a:pt x="17164" y="43206"/>
                  <a:pt x="21125" y="47134"/>
                  <a:pt x="25086" y="47134"/>
                </a:cubicBezTo>
                <a:cubicBezTo>
                  <a:pt x="91101" y="47134"/>
                  <a:pt x="91101" y="47134"/>
                  <a:pt x="91101" y="47134"/>
                </a:cubicBezTo>
                <a:cubicBezTo>
                  <a:pt x="91101" y="49752"/>
                  <a:pt x="91101" y="51062"/>
                  <a:pt x="91101" y="53680"/>
                </a:cubicBezTo>
                <a:cubicBezTo>
                  <a:pt x="91101" y="68082"/>
                  <a:pt x="91101" y="68082"/>
                  <a:pt x="91101" y="68082"/>
                </a:cubicBezTo>
                <a:cubicBezTo>
                  <a:pt x="25086" y="68082"/>
                  <a:pt x="25086" y="68082"/>
                  <a:pt x="25086" y="68082"/>
                </a:cubicBezTo>
                <a:cubicBezTo>
                  <a:pt x="21125" y="68082"/>
                  <a:pt x="17164" y="72010"/>
                  <a:pt x="17164" y="77247"/>
                </a:cubicBezTo>
                <a:cubicBezTo>
                  <a:pt x="17164" y="81175"/>
                  <a:pt x="21125" y="85103"/>
                  <a:pt x="25086" y="85103"/>
                </a:cubicBezTo>
                <a:cubicBezTo>
                  <a:pt x="91101" y="85103"/>
                  <a:pt x="91101" y="85103"/>
                  <a:pt x="91101" y="85103"/>
                </a:cubicBezTo>
                <a:cubicBezTo>
                  <a:pt x="91101" y="106051"/>
                  <a:pt x="91101" y="106051"/>
                  <a:pt x="91101" y="106051"/>
                </a:cubicBezTo>
                <a:cubicBezTo>
                  <a:pt x="25086" y="106051"/>
                  <a:pt x="25086" y="106051"/>
                  <a:pt x="25086" y="106051"/>
                </a:cubicBezTo>
                <a:cubicBezTo>
                  <a:pt x="21125" y="106051"/>
                  <a:pt x="17164" y="109979"/>
                  <a:pt x="17164" y="113907"/>
                </a:cubicBezTo>
                <a:cubicBezTo>
                  <a:pt x="17164" y="119144"/>
                  <a:pt x="21125" y="123072"/>
                  <a:pt x="25086" y="123072"/>
                </a:cubicBezTo>
                <a:cubicBezTo>
                  <a:pt x="91101" y="123072"/>
                  <a:pt x="91101" y="123072"/>
                  <a:pt x="91101" y="123072"/>
                </a:cubicBezTo>
                <a:cubicBezTo>
                  <a:pt x="91101" y="188536"/>
                  <a:pt x="91101" y="188536"/>
                  <a:pt x="91101" y="188536"/>
                </a:cubicBezTo>
                <a:cubicBezTo>
                  <a:pt x="91101" y="201629"/>
                  <a:pt x="100343" y="212103"/>
                  <a:pt x="113546" y="212103"/>
                </a:cubicBezTo>
                <a:cubicBezTo>
                  <a:pt x="133350" y="212103"/>
                  <a:pt x="133350" y="212103"/>
                  <a:pt x="133350" y="212103"/>
                </a:cubicBezTo>
                <a:cubicBezTo>
                  <a:pt x="133350" y="246144"/>
                  <a:pt x="133350" y="246144"/>
                  <a:pt x="133350" y="246144"/>
                </a:cubicBezTo>
                <a:cubicBezTo>
                  <a:pt x="133350" y="251382"/>
                  <a:pt x="129389" y="254000"/>
                  <a:pt x="124108" y="254000"/>
                </a:cubicBezTo>
                <a:cubicBezTo>
                  <a:pt x="7922" y="254000"/>
                  <a:pt x="7922" y="254000"/>
                  <a:pt x="7922" y="254000"/>
                </a:cubicBezTo>
                <a:cubicBezTo>
                  <a:pt x="3961" y="254000"/>
                  <a:pt x="0" y="251382"/>
                  <a:pt x="0" y="246144"/>
                </a:cubicBezTo>
                <a:cubicBezTo>
                  <a:pt x="0" y="7856"/>
                  <a:pt x="0" y="7856"/>
                  <a:pt x="0" y="7856"/>
                </a:cubicBezTo>
                <a:cubicBezTo>
                  <a:pt x="0" y="2618"/>
                  <a:pt x="3961" y="0"/>
                  <a:pt x="79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2394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/>
      <p:bldP spid="38" grpId="0"/>
      <p:bldP spid="39" grpId="0" animBg="1"/>
      <p:bldP spid="4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="" xmlns:a16="http://schemas.microsoft.com/office/drawing/2014/main" id="{68BA6AF3-7725-4776-AE87-FC241FEB693A}"/>
              </a:ext>
            </a:extLst>
          </p:cNvPr>
          <p:cNvSpPr/>
          <p:nvPr/>
        </p:nvSpPr>
        <p:spPr>
          <a:xfrm>
            <a:off x="4381614" y="128391"/>
            <a:ext cx="3390672" cy="8481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4400" spc="600" dirty="0">
                <a:solidFill>
                  <a:schemeClr val="bg1"/>
                </a:solidFill>
                <a:effectLst>
                  <a:glow rad="101600">
                    <a:schemeClr val="bg1">
                      <a:alpha val="36000"/>
                    </a:schemeClr>
                  </a:glow>
                </a:effectLst>
                <a:latin typeface="思源黑体 CN Heavy" panose="020B0A00000000000000" pitchFamily="34" charset="-122"/>
                <a:ea typeface="思源黑体 CN Heavy" panose="020B0A00000000000000" pitchFamily="34" charset="-122"/>
                <a:cs typeface="+mn-ea"/>
                <a:sym typeface="+mn-lt"/>
              </a:rPr>
              <a:t>机遇和挑战</a:t>
            </a:r>
            <a:endParaRPr lang="en-US" altLang="zh-CN" sz="4400" spc="600" dirty="0">
              <a:solidFill>
                <a:srgbClr val="46F4F6"/>
              </a:solidFill>
              <a:effectLst>
                <a:glow rad="101600">
                  <a:schemeClr val="bg1">
                    <a:alpha val="36000"/>
                  </a:schemeClr>
                </a:glow>
              </a:effectLst>
              <a:latin typeface="思源黑体 CN Heavy" panose="020B0A00000000000000" pitchFamily="34" charset="-122"/>
              <a:ea typeface="思源黑体 CN Heavy" panose="020B0A00000000000000" pitchFamily="34" charset="-122"/>
              <a:cs typeface="+mn-ea"/>
              <a:sym typeface="+mn-lt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7923DB4A-4481-4658-BEE9-9B6F0D07BABB}"/>
              </a:ext>
            </a:extLst>
          </p:cNvPr>
          <p:cNvGrpSpPr/>
          <p:nvPr/>
        </p:nvGrpSpPr>
        <p:grpSpPr>
          <a:xfrm>
            <a:off x="1772680" y="1975334"/>
            <a:ext cx="258235" cy="1335584"/>
            <a:chOff x="1746010" y="2042009"/>
            <a:chExt cx="258235" cy="1335584"/>
          </a:xfrm>
          <a:solidFill>
            <a:srgbClr val="10FBFE">
              <a:alpha val="65000"/>
            </a:srgbClr>
          </a:solidFill>
        </p:grpSpPr>
        <p:sp>
          <p:nvSpPr>
            <p:cNvPr id="5" name="L 形 4">
              <a:extLst>
                <a:ext uri="{FF2B5EF4-FFF2-40B4-BE49-F238E27FC236}">
                  <a16:creationId xmlns="" xmlns:a16="http://schemas.microsoft.com/office/drawing/2014/main" id="{35C34A0B-ABAB-4C63-B264-9E6598D23F91}"/>
                </a:ext>
              </a:extLst>
            </p:cNvPr>
            <p:cNvSpPr/>
            <p:nvPr/>
          </p:nvSpPr>
          <p:spPr>
            <a:xfrm>
              <a:off x="1746010" y="3119359"/>
              <a:ext cx="258235" cy="258234"/>
            </a:xfrm>
            <a:prstGeom prst="corner">
              <a:avLst>
                <a:gd name="adj1" fmla="val 14198"/>
                <a:gd name="adj2" fmla="val 149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L 形 5">
              <a:extLst>
                <a:ext uri="{FF2B5EF4-FFF2-40B4-BE49-F238E27FC236}">
                  <a16:creationId xmlns="" xmlns:a16="http://schemas.microsoft.com/office/drawing/2014/main" id="{76116C07-79DD-435D-8E39-488F5F85C24E}"/>
                </a:ext>
              </a:extLst>
            </p:cNvPr>
            <p:cNvSpPr/>
            <p:nvPr/>
          </p:nvSpPr>
          <p:spPr>
            <a:xfrm flipV="1">
              <a:off x="1746010" y="2042009"/>
              <a:ext cx="258235" cy="258234"/>
            </a:xfrm>
            <a:prstGeom prst="corner">
              <a:avLst>
                <a:gd name="adj1" fmla="val 14198"/>
                <a:gd name="adj2" fmla="val 149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078CEA8B-F819-43BD-8614-CEB7089A0F3E}"/>
              </a:ext>
            </a:extLst>
          </p:cNvPr>
          <p:cNvGrpSpPr/>
          <p:nvPr/>
        </p:nvGrpSpPr>
        <p:grpSpPr>
          <a:xfrm>
            <a:off x="10147751" y="1961999"/>
            <a:ext cx="258235" cy="1335582"/>
            <a:chOff x="10187756" y="2042009"/>
            <a:chExt cx="258235" cy="1335582"/>
          </a:xfrm>
          <a:solidFill>
            <a:srgbClr val="10FBFE">
              <a:alpha val="65000"/>
            </a:srgbClr>
          </a:solidFill>
        </p:grpSpPr>
        <p:sp>
          <p:nvSpPr>
            <p:cNvPr id="8" name="L 形 7">
              <a:extLst>
                <a:ext uri="{FF2B5EF4-FFF2-40B4-BE49-F238E27FC236}">
                  <a16:creationId xmlns="" xmlns:a16="http://schemas.microsoft.com/office/drawing/2014/main" id="{09595FC3-AB8D-43DC-BCFC-C9048BC751D4}"/>
                </a:ext>
              </a:extLst>
            </p:cNvPr>
            <p:cNvSpPr/>
            <p:nvPr/>
          </p:nvSpPr>
          <p:spPr>
            <a:xfrm flipH="1">
              <a:off x="10187756" y="3119357"/>
              <a:ext cx="258235" cy="258234"/>
            </a:xfrm>
            <a:prstGeom prst="corner">
              <a:avLst>
                <a:gd name="adj1" fmla="val 14198"/>
                <a:gd name="adj2" fmla="val 149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L 形 8">
              <a:extLst>
                <a:ext uri="{FF2B5EF4-FFF2-40B4-BE49-F238E27FC236}">
                  <a16:creationId xmlns="" xmlns:a16="http://schemas.microsoft.com/office/drawing/2014/main" id="{7C5BFAE9-8277-4257-BB11-8DB5CFA08265}"/>
                </a:ext>
              </a:extLst>
            </p:cNvPr>
            <p:cNvSpPr/>
            <p:nvPr/>
          </p:nvSpPr>
          <p:spPr>
            <a:xfrm flipH="1" flipV="1">
              <a:off x="10187756" y="2042009"/>
              <a:ext cx="258235" cy="258234"/>
            </a:xfrm>
            <a:prstGeom prst="corner">
              <a:avLst>
                <a:gd name="adj1" fmla="val 14198"/>
                <a:gd name="adj2" fmla="val 149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B4BEBDD6-B9B4-4658-97E1-2AA2DD6E6268}"/>
              </a:ext>
            </a:extLst>
          </p:cNvPr>
          <p:cNvSpPr txBox="1"/>
          <p:nvPr/>
        </p:nvSpPr>
        <p:spPr>
          <a:xfrm>
            <a:off x="2666215" y="1688492"/>
            <a:ext cx="6859570" cy="5736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CN" altLang="en-US" sz="2800" b="1" dirty="0">
                <a:solidFill>
                  <a:srgbClr val="10FBFE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sym typeface="+mn-ea"/>
              </a:rPr>
              <a:t>机遇</a:t>
            </a:r>
            <a:r>
              <a:rPr lang="en-US" altLang="zh-CN" sz="2800" b="1" dirty="0">
                <a:solidFill>
                  <a:srgbClr val="10FBFE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sym typeface="+mn-ea"/>
              </a:rPr>
              <a:t>2</a:t>
            </a:r>
            <a:r>
              <a:rPr lang="zh-CN" altLang="en-US" sz="2800" b="1" dirty="0">
                <a:solidFill>
                  <a:srgbClr val="10FBFE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sym typeface="+mn-ea"/>
              </a:rPr>
              <a:t>：大数据蓝海成为企业竞争的新焦点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BCA2DC31-E795-496D-8768-D159D9BE9BF4}"/>
              </a:ext>
            </a:extLst>
          </p:cNvPr>
          <p:cNvSpPr txBox="1"/>
          <p:nvPr/>
        </p:nvSpPr>
        <p:spPr>
          <a:xfrm>
            <a:off x="2219890" y="2266496"/>
            <a:ext cx="775222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rgbClr val="10FBFE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大数据所能带来的巨大商业价值，被认为将引领一场足以与</a:t>
            </a:r>
            <a:r>
              <a:rPr lang="en-US" altLang="zh-CN" sz="1200" dirty="0">
                <a:solidFill>
                  <a:srgbClr val="10FBFE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20</a:t>
            </a:r>
            <a:r>
              <a:rPr lang="zh-CN" altLang="en-US" sz="1200" dirty="0">
                <a:solidFill>
                  <a:srgbClr val="10FBFE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世纪计算机革命匹敌的巨大变革。</a:t>
            </a:r>
          </a:p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rgbClr val="10FBFE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大数据正在对每个领域都造成影响，包括商业、经济等领域。</a:t>
            </a:r>
          </a:p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rgbClr val="10FBFE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大数据正在促生新的蓝海，催生新的经济增长点，正在成为企业竞争的新焦点。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66938E6C-570A-4170-BA8A-57DF693783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2680" y="3547083"/>
            <a:ext cx="2738045" cy="1828566"/>
          </a:xfrm>
          <a:prstGeom prst="rect">
            <a:avLst/>
          </a:prstGeom>
          <a:ln w="57150">
            <a:solidFill>
              <a:srgbClr val="0DBED0">
                <a:alpha val="34000"/>
              </a:srgbClr>
            </a:solidFill>
            <a:miter lim="800000"/>
          </a:ln>
        </p:spPr>
      </p:pic>
      <p:pic>
        <p:nvPicPr>
          <p:cNvPr id="17" name="图片 16">
            <a:extLst>
              <a:ext uri="{FF2B5EF4-FFF2-40B4-BE49-F238E27FC236}">
                <a16:creationId xmlns="" xmlns:a16="http://schemas.microsoft.com/office/drawing/2014/main" id="{61BE5FB3-70A3-4C17-85C5-34BA9BF324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0310" y="3547083"/>
            <a:ext cx="2738045" cy="1811563"/>
          </a:xfrm>
          <a:prstGeom prst="rect">
            <a:avLst/>
          </a:prstGeom>
          <a:ln w="57150">
            <a:solidFill>
              <a:srgbClr val="0DBED0">
                <a:alpha val="34000"/>
              </a:srgbClr>
            </a:solidFill>
            <a:miter lim="800000"/>
          </a:ln>
        </p:spPr>
      </p:pic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2D99A774-B56C-4CF1-809E-A2249383B2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67941" y="3547083"/>
            <a:ext cx="2738045" cy="1811563"/>
          </a:xfrm>
          <a:prstGeom prst="rect">
            <a:avLst/>
          </a:prstGeom>
          <a:ln w="57150">
            <a:solidFill>
              <a:srgbClr val="0DBED0">
                <a:alpha val="34000"/>
              </a:srgbClr>
            </a:solidFill>
            <a:miter lim="800000"/>
          </a:ln>
        </p:spPr>
      </p:pic>
    </p:spTree>
    <p:extLst>
      <p:ext uri="{BB962C8B-B14F-4D97-AF65-F5344CB8AC3E}">
        <p14:creationId xmlns:p14="http://schemas.microsoft.com/office/powerpoint/2010/main" val="4258324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1" grpId="0"/>
      <p:bldP spid="11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="" xmlns:a16="http://schemas.microsoft.com/office/drawing/2014/main" id="{68BA6AF3-7725-4776-AE87-FC241FEB693A}"/>
              </a:ext>
            </a:extLst>
          </p:cNvPr>
          <p:cNvSpPr/>
          <p:nvPr/>
        </p:nvSpPr>
        <p:spPr>
          <a:xfrm>
            <a:off x="4381614" y="128391"/>
            <a:ext cx="3390672" cy="8481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4400" spc="600" dirty="0">
                <a:solidFill>
                  <a:schemeClr val="bg1"/>
                </a:solidFill>
                <a:effectLst>
                  <a:glow rad="101600">
                    <a:schemeClr val="bg1">
                      <a:alpha val="36000"/>
                    </a:schemeClr>
                  </a:glow>
                </a:effectLst>
                <a:latin typeface="思源黑体 CN Heavy" panose="020B0A00000000000000" pitchFamily="34" charset="-122"/>
                <a:ea typeface="思源黑体 CN Heavy" panose="020B0A00000000000000" pitchFamily="34" charset="-122"/>
                <a:cs typeface="+mn-ea"/>
                <a:sym typeface="+mn-lt"/>
              </a:rPr>
              <a:t>机遇和挑战</a:t>
            </a:r>
            <a:endParaRPr lang="en-US" altLang="zh-CN" sz="4400" spc="600" dirty="0">
              <a:solidFill>
                <a:srgbClr val="46F4F6"/>
              </a:solidFill>
              <a:effectLst>
                <a:glow rad="101600">
                  <a:schemeClr val="bg1">
                    <a:alpha val="36000"/>
                  </a:schemeClr>
                </a:glow>
              </a:effectLst>
              <a:latin typeface="思源黑体 CN Heavy" panose="020B0A00000000000000" pitchFamily="34" charset="-122"/>
              <a:ea typeface="思源黑体 CN Heavy" panose="020B0A00000000000000" pitchFamily="34" charset="-122"/>
              <a:cs typeface="+mn-ea"/>
              <a:sym typeface="+mn-lt"/>
            </a:endParaRPr>
          </a:p>
        </p:txBody>
      </p:sp>
      <p:pic>
        <p:nvPicPr>
          <p:cNvPr id="4" name="图片占位符 53">
            <a:extLst>
              <a:ext uri="{FF2B5EF4-FFF2-40B4-BE49-F238E27FC236}">
                <a16:creationId xmlns="" xmlns:a16="http://schemas.microsoft.com/office/drawing/2014/main" id="{BDABA575-3D82-4B17-AC8F-B573FA58EAD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958" y="2126867"/>
            <a:ext cx="4544029" cy="2476763"/>
          </a:xfrm>
          <a:custGeom>
            <a:avLst/>
            <a:gdLst>
              <a:gd name="connsiteX0" fmla="*/ 0 w 4564226"/>
              <a:gd name="connsiteY0" fmla="*/ 0 h 2476763"/>
              <a:gd name="connsiteX1" fmla="*/ 4564226 w 4564226"/>
              <a:gd name="connsiteY1" fmla="*/ 0 h 2476763"/>
              <a:gd name="connsiteX2" fmla="*/ 4564226 w 4564226"/>
              <a:gd name="connsiteY2" fmla="*/ 2319018 h 2476763"/>
              <a:gd name="connsiteX3" fmla="*/ 4406481 w 4564226"/>
              <a:gd name="connsiteY3" fmla="*/ 2476763 h 2476763"/>
              <a:gd name="connsiteX4" fmla="*/ 0 w 4564226"/>
              <a:gd name="connsiteY4" fmla="*/ 2476763 h 2476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64226" h="2476763">
                <a:moveTo>
                  <a:pt x="0" y="0"/>
                </a:moveTo>
                <a:lnTo>
                  <a:pt x="4564226" y="0"/>
                </a:lnTo>
                <a:lnTo>
                  <a:pt x="4564226" y="2319018"/>
                </a:lnTo>
                <a:lnTo>
                  <a:pt x="4406481" y="2476763"/>
                </a:lnTo>
                <a:lnTo>
                  <a:pt x="0" y="2476763"/>
                </a:lnTo>
                <a:close/>
              </a:path>
            </a:pathLst>
          </a:custGeom>
        </p:spPr>
      </p:pic>
      <p:pic>
        <p:nvPicPr>
          <p:cNvPr id="5" name="图片占位符 55">
            <a:extLst>
              <a:ext uri="{FF2B5EF4-FFF2-40B4-BE49-F238E27FC236}">
                <a16:creationId xmlns="" xmlns:a16="http://schemas.microsoft.com/office/drawing/2014/main" id="{FFF3965E-7605-47BE-BA77-ADE3CCC1E4C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4859" y="2126867"/>
            <a:ext cx="4564225" cy="2476763"/>
          </a:xfrm>
          <a:custGeom>
            <a:avLst/>
            <a:gdLst>
              <a:gd name="connsiteX0" fmla="*/ 0 w 4564226"/>
              <a:gd name="connsiteY0" fmla="*/ 0 h 2476763"/>
              <a:gd name="connsiteX1" fmla="*/ 4564226 w 4564226"/>
              <a:gd name="connsiteY1" fmla="*/ 0 h 2476763"/>
              <a:gd name="connsiteX2" fmla="*/ 4564226 w 4564226"/>
              <a:gd name="connsiteY2" fmla="*/ 2319018 h 2476763"/>
              <a:gd name="connsiteX3" fmla="*/ 4406481 w 4564226"/>
              <a:gd name="connsiteY3" fmla="*/ 2476763 h 2476763"/>
              <a:gd name="connsiteX4" fmla="*/ 0 w 4564226"/>
              <a:gd name="connsiteY4" fmla="*/ 2476763 h 2476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64226" h="2476763">
                <a:moveTo>
                  <a:pt x="0" y="0"/>
                </a:moveTo>
                <a:lnTo>
                  <a:pt x="4564226" y="0"/>
                </a:lnTo>
                <a:lnTo>
                  <a:pt x="4564226" y="2319018"/>
                </a:lnTo>
                <a:lnTo>
                  <a:pt x="4406481" y="2476763"/>
                </a:lnTo>
                <a:lnTo>
                  <a:pt x="0" y="2476763"/>
                </a:lnTo>
                <a:close/>
              </a:path>
            </a:pathLst>
          </a:custGeom>
        </p:spPr>
      </p:pic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C11182E3-9C24-4277-8484-8990DD27BE2D}"/>
              </a:ext>
            </a:extLst>
          </p:cNvPr>
          <p:cNvGrpSpPr/>
          <p:nvPr/>
        </p:nvGrpSpPr>
        <p:grpSpPr>
          <a:xfrm>
            <a:off x="1090191" y="2067297"/>
            <a:ext cx="4766518" cy="2710427"/>
            <a:chOff x="1062782" y="1889522"/>
            <a:chExt cx="6486642" cy="3688556"/>
          </a:xfrm>
        </p:grpSpPr>
        <p:sp>
          <p:nvSpPr>
            <p:cNvPr id="7" name="剪去单角的矩形 3">
              <a:extLst>
                <a:ext uri="{FF2B5EF4-FFF2-40B4-BE49-F238E27FC236}">
                  <a16:creationId xmlns="" xmlns:a16="http://schemas.microsoft.com/office/drawing/2014/main" id="{0F07BAC9-A27F-4864-B604-9B2216AFEC25}"/>
                </a:ext>
              </a:extLst>
            </p:cNvPr>
            <p:cNvSpPr/>
            <p:nvPr/>
          </p:nvSpPr>
          <p:spPr>
            <a:xfrm flipV="1">
              <a:off x="1143849" y="1970589"/>
              <a:ext cx="6211348" cy="3370570"/>
            </a:xfrm>
            <a:prstGeom prst="snip1Rect">
              <a:avLst>
                <a:gd name="adj" fmla="val 6369"/>
              </a:avLst>
            </a:prstGeom>
            <a:noFill/>
            <a:ln w="6350">
              <a:solidFill>
                <a:srgbClr val="01E2BC">
                  <a:alpha val="5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任意多边形 7">
              <a:extLst>
                <a:ext uri="{FF2B5EF4-FFF2-40B4-BE49-F238E27FC236}">
                  <a16:creationId xmlns="" xmlns:a16="http://schemas.microsoft.com/office/drawing/2014/main" id="{A66148F6-8836-4C01-B182-A14E4E20718C}"/>
                </a:ext>
              </a:extLst>
            </p:cNvPr>
            <p:cNvSpPr/>
            <p:nvPr/>
          </p:nvSpPr>
          <p:spPr>
            <a:xfrm rot="5400000">
              <a:off x="828184" y="5025493"/>
              <a:ext cx="550264" cy="81067"/>
            </a:xfrm>
            <a:custGeom>
              <a:avLst/>
              <a:gdLst>
                <a:gd name="connsiteX0" fmla="*/ 404276 w 474126"/>
                <a:gd name="connsiteY0" fmla="*/ 69850 h 69850"/>
                <a:gd name="connsiteX1" fmla="*/ 69850 w 474126"/>
                <a:gd name="connsiteY1" fmla="*/ 69850 h 69850"/>
                <a:gd name="connsiteX2" fmla="*/ 0 w 474126"/>
                <a:gd name="connsiteY2" fmla="*/ 0 h 69850"/>
                <a:gd name="connsiteX3" fmla="*/ 474126 w 474126"/>
                <a:gd name="connsiteY3" fmla="*/ 0 h 69850"/>
                <a:gd name="connsiteX4" fmla="*/ 404276 w 474126"/>
                <a:gd name="connsiteY4" fmla="*/ 69850 h 69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4126" h="69850">
                  <a:moveTo>
                    <a:pt x="404276" y="69850"/>
                  </a:moveTo>
                  <a:lnTo>
                    <a:pt x="69850" y="69850"/>
                  </a:lnTo>
                  <a:lnTo>
                    <a:pt x="0" y="0"/>
                  </a:lnTo>
                  <a:lnTo>
                    <a:pt x="474126" y="0"/>
                  </a:lnTo>
                  <a:lnTo>
                    <a:pt x="404276" y="69850"/>
                  </a:lnTo>
                  <a:close/>
                </a:path>
              </a:pathLst>
            </a:custGeom>
            <a:solidFill>
              <a:srgbClr val="01E2BC"/>
            </a:solidFill>
            <a:ln w="3175">
              <a:noFill/>
            </a:ln>
            <a:effectLst>
              <a:innerShdw blurRad="25400">
                <a:schemeClr val="bg1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任意多边形 9">
              <a:extLst>
                <a:ext uri="{FF2B5EF4-FFF2-40B4-BE49-F238E27FC236}">
                  <a16:creationId xmlns="" xmlns:a16="http://schemas.microsoft.com/office/drawing/2014/main" id="{3A54F774-2DBB-41D3-98D0-EEA224A59A62}"/>
                </a:ext>
              </a:extLst>
            </p:cNvPr>
            <p:cNvSpPr/>
            <p:nvPr/>
          </p:nvSpPr>
          <p:spPr>
            <a:xfrm>
              <a:off x="1143849" y="5341158"/>
              <a:ext cx="550264" cy="81067"/>
            </a:xfrm>
            <a:custGeom>
              <a:avLst/>
              <a:gdLst>
                <a:gd name="connsiteX0" fmla="*/ 404276 w 474126"/>
                <a:gd name="connsiteY0" fmla="*/ 69850 h 69850"/>
                <a:gd name="connsiteX1" fmla="*/ 69850 w 474126"/>
                <a:gd name="connsiteY1" fmla="*/ 69850 h 69850"/>
                <a:gd name="connsiteX2" fmla="*/ 0 w 474126"/>
                <a:gd name="connsiteY2" fmla="*/ 0 h 69850"/>
                <a:gd name="connsiteX3" fmla="*/ 474126 w 474126"/>
                <a:gd name="connsiteY3" fmla="*/ 0 h 69850"/>
                <a:gd name="connsiteX4" fmla="*/ 404276 w 474126"/>
                <a:gd name="connsiteY4" fmla="*/ 69850 h 69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4126" h="69850">
                  <a:moveTo>
                    <a:pt x="404276" y="69850"/>
                  </a:moveTo>
                  <a:lnTo>
                    <a:pt x="69850" y="69850"/>
                  </a:lnTo>
                  <a:lnTo>
                    <a:pt x="0" y="0"/>
                  </a:lnTo>
                  <a:lnTo>
                    <a:pt x="474126" y="0"/>
                  </a:lnTo>
                  <a:lnTo>
                    <a:pt x="404276" y="69850"/>
                  </a:lnTo>
                  <a:close/>
                </a:path>
              </a:pathLst>
            </a:custGeom>
            <a:solidFill>
              <a:srgbClr val="01E2BC"/>
            </a:solidFill>
            <a:ln w="3175">
              <a:noFill/>
            </a:ln>
            <a:effectLst>
              <a:innerShdw blurRad="25400">
                <a:schemeClr val="bg1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任意多边形 11">
              <a:extLst>
                <a:ext uri="{FF2B5EF4-FFF2-40B4-BE49-F238E27FC236}">
                  <a16:creationId xmlns="" xmlns:a16="http://schemas.microsoft.com/office/drawing/2014/main" id="{44494539-4288-4F0B-9849-7FFC1011A66F}"/>
                </a:ext>
              </a:extLst>
            </p:cNvPr>
            <p:cNvSpPr/>
            <p:nvPr/>
          </p:nvSpPr>
          <p:spPr>
            <a:xfrm rot="16200000" flipV="1">
              <a:off x="828184" y="2205187"/>
              <a:ext cx="550264" cy="81067"/>
            </a:xfrm>
            <a:custGeom>
              <a:avLst/>
              <a:gdLst>
                <a:gd name="connsiteX0" fmla="*/ 404276 w 474126"/>
                <a:gd name="connsiteY0" fmla="*/ 69850 h 69850"/>
                <a:gd name="connsiteX1" fmla="*/ 69850 w 474126"/>
                <a:gd name="connsiteY1" fmla="*/ 69850 h 69850"/>
                <a:gd name="connsiteX2" fmla="*/ 0 w 474126"/>
                <a:gd name="connsiteY2" fmla="*/ 0 h 69850"/>
                <a:gd name="connsiteX3" fmla="*/ 474126 w 474126"/>
                <a:gd name="connsiteY3" fmla="*/ 0 h 69850"/>
                <a:gd name="connsiteX4" fmla="*/ 404276 w 474126"/>
                <a:gd name="connsiteY4" fmla="*/ 69850 h 69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4126" h="69850">
                  <a:moveTo>
                    <a:pt x="404276" y="69850"/>
                  </a:moveTo>
                  <a:lnTo>
                    <a:pt x="69850" y="69850"/>
                  </a:lnTo>
                  <a:lnTo>
                    <a:pt x="0" y="0"/>
                  </a:lnTo>
                  <a:lnTo>
                    <a:pt x="474126" y="0"/>
                  </a:lnTo>
                  <a:lnTo>
                    <a:pt x="404276" y="69850"/>
                  </a:lnTo>
                  <a:close/>
                </a:path>
              </a:pathLst>
            </a:custGeom>
            <a:solidFill>
              <a:srgbClr val="01E2BC"/>
            </a:solidFill>
            <a:ln w="3175">
              <a:noFill/>
            </a:ln>
            <a:effectLst>
              <a:innerShdw blurRad="25400">
                <a:schemeClr val="bg1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任意多边形 18">
              <a:extLst>
                <a:ext uri="{FF2B5EF4-FFF2-40B4-BE49-F238E27FC236}">
                  <a16:creationId xmlns="" xmlns:a16="http://schemas.microsoft.com/office/drawing/2014/main" id="{98552031-5C69-4F1B-85EA-233C7E662E37}"/>
                </a:ext>
              </a:extLst>
            </p:cNvPr>
            <p:cNvSpPr/>
            <p:nvPr/>
          </p:nvSpPr>
          <p:spPr>
            <a:xfrm>
              <a:off x="1438053" y="1898656"/>
              <a:ext cx="677838" cy="71933"/>
            </a:xfrm>
            <a:custGeom>
              <a:avLst/>
              <a:gdLst>
                <a:gd name="connsiteX0" fmla="*/ 50006 w 521225"/>
                <a:gd name="connsiteY0" fmla="*/ 0 h 50006"/>
                <a:gd name="connsiteX1" fmla="*/ 471219 w 521225"/>
                <a:gd name="connsiteY1" fmla="*/ 0 h 50006"/>
                <a:gd name="connsiteX2" fmla="*/ 521225 w 521225"/>
                <a:gd name="connsiteY2" fmla="*/ 50006 h 50006"/>
                <a:gd name="connsiteX3" fmla="*/ 0 w 521225"/>
                <a:gd name="connsiteY3" fmla="*/ 50006 h 50006"/>
                <a:gd name="connsiteX4" fmla="*/ 50006 w 521225"/>
                <a:gd name="connsiteY4" fmla="*/ 0 h 50006"/>
                <a:gd name="connsiteX0" fmla="*/ 0 w 521225"/>
                <a:gd name="connsiteY0" fmla="*/ 50006 h 141446"/>
                <a:gd name="connsiteX1" fmla="*/ 50006 w 521225"/>
                <a:gd name="connsiteY1" fmla="*/ 0 h 141446"/>
                <a:gd name="connsiteX2" fmla="*/ 471219 w 521225"/>
                <a:gd name="connsiteY2" fmla="*/ 0 h 141446"/>
                <a:gd name="connsiteX3" fmla="*/ 521225 w 521225"/>
                <a:gd name="connsiteY3" fmla="*/ 50006 h 141446"/>
                <a:gd name="connsiteX4" fmla="*/ 91440 w 521225"/>
                <a:gd name="connsiteY4" fmla="*/ 141446 h 141446"/>
                <a:gd name="connsiteX0" fmla="*/ 0 w 521225"/>
                <a:gd name="connsiteY0" fmla="*/ 50006 h 50006"/>
                <a:gd name="connsiteX1" fmla="*/ 50006 w 521225"/>
                <a:gd name="connsiteY1" fmla="*/ 0 h 50006"/>
                <a:gd name="connsiteX2" fmla="*/ 471219 w 521225"/>
                <a:gd name="connsiteY2" fmla="*/ 0 h 50006"/>
                <a:gd name="connsiteX3" fmla="*/ 521225 w 521225"/>
                <a:gd name="connsiteY3" fmla="*/ 50006 h 50006"/>
                <a:gd name="connsiteX0" fmla="*/ 0 w 471219"/>
                <a:gd name="connsiteY0" fmla="*/ 0 h 50006"/>
                <a:gd name="connsiteX1" fmla="*/ 421213 w 471219"/>
                <a:gd name="connsiteY1" fmla="*/ 0 h 50006"/>
                <a:gd name="connsiteX2" fmla="*/ 471219 w 471219"/>
                <a:gd name="connsiteY2" fmla="*/ 50006 h 50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1219" h="50006">
                  <a:moveTo>
                    <a:pt x="0" y="0"/>
                  </a:moveTo>
                  <a:lnTo>
                    <a:pt x="421213" y="0"/>
                  </a:lnTo>
                  <a:lnTo>
                    <a:pt x="471219" y="50006"/>
                  </a:lnTo>
                </a:path>
              </a:pathLst>
            </a:custGeom>
            <a:noFill/>
            <a:ln w="6350">
              <a:solidFill>
                <a:srgbClr val="01E2BC">
                  <a:alpha val="5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任意多边形 12">
              <a:extLst>
                <a:ext uri="{FF2B5EF4-FFF2-40B4-BE49-F238E27FC236}">
                  <a16:creationId xmlns="" xmlns:a16="http://schemas.microsoft.com/office/drawing/2014/main" id="{7F357A8C-17BA-4AC2-ADE4-627424E9CEE7}"/>
                </a:ext>
              </a:extLst>
            </p:cNvPr>
            <p:cNvSpPr/>
            <p:nvPr/>
          </p:nvSpPr>
          <p:spPr>
            <a:xfrm flipV="1">
              <a:off x="1143849" y="1889522"/>
              <a:ext cx="550264" cy="81067"/>
            </a:xfrm>
            <a:custGeom>
              <a:avLst/>
              <a:gdLst>
                <a:gd name="connsiteX0" fmla="*/ 404276 w 474126"/>
                <a:gd name="connsiteY0" fmla="*/ 69850 h 69850"/>
                <a:gd name="connsiteX1" fmla="*/ 69850 w 474126"/>
                <a:gd name="connsiteY1" fmla="*/ 69850 h 69850"/>
                <a:gd name="connsiteX2" fmla="*/ 0 w 474126"/>
                <a:gd name="connsiteY2" fmla="*/ 0 h 69850"/>
                <a:gd name="connsiteX3" fmla="*/ 474126 w 474126"/>
                <a:gd name="connsiteY3" fmla="*/ 0 h 69850"/>
                <a:gd name="connsiteX4" fmla="*/ 404276 w 474126"/>
                <a:gd name="connsiteY4" fmla="*/ 69850 h 69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4126" h="69850">
                  <a:moveTo>
                    <a:pt x="404276" y="69850"/>
                  </a:moveTo>
                  <a:lnTo>
                    <a:pt x="69850" y="69850"/>
                  </a:lnTo>
                  <a:lnTo>
                    <a:pt x="0" y="0"/>
                  </a:lnTo>
                  <a:lnTo>
                    <a:pt x="474126" y="0"/>
                  </a:lnTo>
                  <a:lnTo>
                    <a:pt x="404276" y="69850"/>
                  </a:lnTo>
                  <a:close/>
                </a:path>
              </a:pathLst>
            </a:custGeom>
            <a:solidFill>
              <a:srgbClr val="01E2BC"/>
            </a:solidFill>
            <a:ln w="3175">
              <a:noFill/>
            </a:ln>
            <a:effectLst>
              <a:innerShdw blurRad="25400">
                <a:schemeClr val="bg1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任意多边形 41">
              <a:extLst>
                <a:ext uri="{FF2B5EF4-FFF2-40B4-BE49-F238E27FC236}">
                  <a16:creationId xmlns="" xmlns:a16="http://schemas.microsoft.com/office/drawing/2014/main" id="{CE70D034-09C2-497D-AEF8-2B1DA26846D4}"/>
                </a:ext>
              </a:extLst>
            </p:cNvPr>
            <p:cNvSpPr/>
            <p:nvPr/>
          </p:nvSpPr>
          <p:spPr>
            <a:xfrm rot="18000000">
              <a:off x="6906441" y="1894289"/>
              <a:ext cx="603509" cy="682456"/>
            </a:xfrm>
            <a:custGeom>
              <a:avLst/>
              <a:gdLst>
                <a:gd name="connsiteX0" fmla="*/ 285484 w 419547"/>
                <a:gd name="connsiteY0" fmla="*/ 0 h 474429"/>
                <a:gd name="connsiteX1" fmla="*/ 419547 w 419547"/>
                <a:gd name="connsiteY1" fmla="*/ 232205 h 474429"/>
                <a:gd name="connsiteX2" fmla="*/ 367475 w 419547"/>
                <a:gd name="connsiteY2" fmla="*/ 262269 h 474429"/>
                <a:gd name="connsiteX3" fmla="*/ 367474 w 419547"/>
                <a:gd name="connsiteY3" fmla="*/ 262268 h 474429"/>
                <a:gd name="connsiteX4" fmla="*/ 0 w 419547"/>
                <a:gd name="connsiteY4" fmla="*/ 474429 h 474429"/>
                <a:gd name="connsiteX5" fmla="*/ 0 w 419547"/>
                <a:gd name="connsiteY5" fmla="*/ 404999 h 474429"/>
                <a:gd name="connsiteX6" fmla="*/ 337410 w 419547"/>
                <a:gd name="connsiteY6" fmla="*/ 210196 h 474429"/>
                <a:gd name="connsiteX7" fmla="*/ 250769 w 419547"/>
                <a:gd name="connsiteY7" fmla="*/ 60128 h 474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19547" h="474429">
                  <a:moveTo>
                    <a:pt x="285484" y="0"/>
                  </a:moveTo>
                  <a:lnTo>
                    <a:pt x="419547" y="232205"/>
                  </a:lnTo>
                  <a:lnTo>
                    <a:pt x="367475" y="262269"/>
                  </a:lnTo>
                  <a:lnTo>
                    <a:pt x="367474" y="262268"/>
                  </a:lnTo>
                  <a:lnTo>
                    <a:pt x="0" y="474429"/>
                  </a:lnTo>
                  <a:lnTo>
                    <a:pt x="0" y="404999"/>
                  </a:lnTo>
                  <a:lnTo>
                    <a:pt x="337410" y="210196"/>
                  </a:lnTo>
                  <a:lnTo>
                    <a:pt x="250769" y="60128"/>
                  </a:lnTo>
                  <a:close/>
                </a:path>
              </a:pathLst>
            </a:custGeom>
            <a:solidFill>
              <a:srgbClr val="01E2BC"/>
            </a:solidFill>
            <a:ln w="3175">
              <a:noFill/>
            </a:ln>
            <a:effectLst>
              <a:innerShdw blurRad="25400">
                <a:schemeClr val="bg1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4" name="组合 13">
              <a:extLst>
                <a:ext uri="{FF2B5EF4-FFF2-40B4-BE49-F238E27FC236}">
                  <a16:creationId xmlns="" xmlns:a16="http://schemas.microsoft.com/office/drawing/2014/main" id="{82A71F7E-0E72-4899-ADF9-CA464BF58ADC}"/>
                </a:ext>
              </a:extLst>
            </p:cNvPr>
            <p:cNvGrpSpPr/>
            <p:nvPr/>
          </p:nvGrpSpPr>
          <p:grpSpPr>
            <a:xfrm>
              <a:off x="5110353" y="5341158"/>
              <a:ext cx="1809734" cy="236920"/>
              <a:chOff x="5110353" y="5341158"/>
              <a:chExt cx="1809734" cy="236920"/>
            </a:xfrm>
          </p:grpSpPr>
          <p:sp>
            <p:nvSpPr>
              <p:cNvPr id="19" name="任意多边形 44">
                <a:extLst>
                  <a:ext uri="{FF2B5EF4-FFF2-40B4-BE49-F238E27FC236}">
                    <a16:creationId xmlns="" xmlns:a16="http://schemas.microsoft.com/office/drawing/2014/main" id="{25443807-2D97-46F5-B07F-845622907D4E}"/>
                  </a:ext>
                </a:extLst>
              </p:cNvPr>
              <p:cNvSpPr/>
              <p:nvPr/>
            </p:nvSpPr>
            <p:spPr>
              <a:xfrm>
                <a:off x="5110353" y="5341158"/>
                <a:ext cx="1809734" cy="236920"/>
              </a:xfrm>
              <a:custGeom>
                <a:avLst/>
                <a:gdLst>
                  <a:gd name="connsiteX0" fmla="*/ 0 w 1258090"/>
                  <a:gd name="connsiteY0" fmla="*/ 0 h 164702"/>
                  <a:gd name="connsiteX1" fmla="*/ 1258090 w 1258090"/>
                  <a:gd name="connsiteY1" fmla="*/ 0 h 164702"/>
                  <a:gd name="connsiteX2" fmla="*/ 1093388 w 1258090"/>
                  <a:gd name="connsiteY2" fmla="*/ 164702 h 164702"/>
                  <a:gd name="connsiteX3" fmla="*/ 164702 w 1258090"/>
                  <a:gd name="connsiteY3" fmla="*/ 164702 h 164702"/>
                  <a:gd name="connsiteX4" fmla="*/ 0 w 1258090"/>
                  <a:gd name="connsiteY4" fmla="*/ 0 h 164702"/>
                  <a:gd name="connsiteX0" fmla="*/ 1258090 w 1349530"/>
                  <a:gd name="connsiteY0" fmla="*/ 0 h 164702"/>
                  <a:gd name="connsiteX1" fmla="*/ 1093388 w 1349530"/>
                  <a:gd name="connsiteY1" fmla="*/ 164702 h 164702"/>
                  <a:gd name="connsiteX2" fmla="*/ 164702 w 1349530"/>
                  <a:gd name="connsiteY2" fmla="*/ 164702 h 164702"/>
                  <a:gd name="connsiteX3" fmla="*/ 0 w 1349530"/>
                  <a:gd name="connsiteY3" fmla="*/ 0 h 164702"/>
                  <a:gd name="connsiteX4" fmla="*/ 1349530 w 1349530"/>
                  <a:gd name="connsiteY4" fmla="*/ 91440 h 164702"/>
                  <a:gd name="connsiteX0" fmla="*/ 1258090 w 1258090"/>
                  <a:gd name="connsiteY0" fmla="*/ 0 h 164702"/>
                  <a:gd name="connsiteX1" fmla="*/ 1093388 w 1258090"/>
                  <a:gd name="connsiteY1" fmla="*/ 164702 h 164702"/>
                  <a:gd name="connsiteX2" fmla="*/ 164702 w 1258090"/>
                  <a:gd name="connsiteY2" fmla="*/ 164702 h 164702"/>
                  <a:gd name="connsiteX3" fmla="*/ 0 w 1258090"/>
                  <a:gd name="connsiteY3" fmla="*/ 0 h 1647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8090" h="164702">
                    <a:moveTo>
                      <a:pt x="1258090" y="0"/>
                    </a:moveTo>
                    <a:lnTo>
                      <a:pt x="1093388" y="164702"/>
                    </a:lnTo>
                    <a:lnTo>
                      <a:pt x="164702" y="164702"/>
                    </a:lnTo>
                    <a:lnTo>
                      <a:pt x="0" y="0"/>
                    </a:lnTo>
                  </a:path>
                </a:pathLst>
              </a:custGeom>
              <a:noFill/>
              <a:ln w="6350">
                <a:solidFill>
                  <a:srgbClr val="01E2BC">
                    <a:alpha val="5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任意多边形 51">
                <a:extLst>
                  <a:ext uri="{FF2B5EF4-FFF2-40B4-BE49-F238E27FC236}">
                    <a16:creationId xmlns="" xmlns:a16="http://schemas.microsoft.com/office/drawing/2014/main" id="{21735D33-0F5E-457A-B3EF-7EECB1474A7D}"/>
                  </a:ext>
                </a:extLst>
              </p:cNvPr>
              <p:cNvSpPr/>
              <p:nvPr/>
            </p:nvSpPr>
            <p:spPr>
              <a:xfrm rot="10800000">
                <a:off x="5347127" y="5459616"/>
                <a:ext cx="1350397" cy="118460"/>
              </a:xfrm>
              <a:custGeom>
                <a:avLst/>
                <a:gdLst>
                  <a:gd name="connsiteX0" fmla="*/ 857772 w 938768"/>
                  <a:gd name="connsiteY0" fmla="*/ 82351 h 82351"/>
                  <a:gd name="connsiteX1" fmla="*/ 80996 w 938768"/>
                  <a:gd name="connsiteY1" fmla="*/ 82351 h 82351"/>
                  <a:gd name="connsiteX2" fmla="*/ 0 w 938768"/>
                  <a:gd name="connsiteY2" fmla="*/ 1355 h 82351"/>
                  <a:gd name="connsiteX3" fmla="*/ 0 w 938768"/>
                  <a:gd name="connsiteY3" fmla="*/ 0 h 82351"/>
                  <a:gd name="connsiteX4" fmla="*/ 938768 w 938768"/>
                  <a:gd name="connsiteY4" fmla="*/ 0 h 82351"/>
                  <a:gd name="connsiteX5" fmla="*/ 938768 w 938768"/>
                  <a:gd name="connsiteY5" fmla="*/ 1355 h 82351"/>
                  <a:gd name="connsiteX6" fmla="*/ 857772 w 938768"/>
                  <a:gd name="connsiteY6" fmla="*/ 82351 h 823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38768" h="82351">
                    <a:moveTo>
                      <a:pt x="857772" y="82351"/>
                    </a:moveTo>
                    <a:lnTo>
                      <a:pt x="80996" y="82351"/>
                    </a:lnTo>
                    <a:lnTo>
                      <a:pt x="0" y="1355"/>
                    </a:lnTo>
                    <a:lnTo>
                      <a:pt x="0" y="0"/>
                    </a:lnTo>
                    <a:lnTo>
                      <a:pt x="938768" y="0"/>
                    </a:lnTo>
                    <a:lnTo>
                      <a:pt x="938768" y="1355"/>
                    </a:lnTo>
                    <a:lnTo>
                      <a:pt x="857772" y="82351"/>
                    </a:lnTo>
                    <a:close/>
                  </a:path>
                </a:pathLst>
              </a:custGeom>
              <a:solidFill>
                <a:srgbClr val="01E2BC"/>
              </a:solidFill>
              <a:ln w="3175">
                <a:noFill/>
              </a:ln>
              <a:effectLst>
                <a:innerShdw blurRad="25400">
                  <a:schemeClr val="bg1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5" name="任意多边形 53">
              <a:extLst>
                <a:ext uri="{FF2B5EF4-FFF2-40B4-BE49-F238E27FC236}">
                  <a16:creationId xmlns="" xmlns:a16="http://schemas.microsoft.com/office/drawing/2014/main" id="{605EF856-8BC5-47F4-B2C6-22F2DA3052DE}"/>
                </a:ext>
              </a:extLst>
            </p:cNvPr>
            <p:cNvSpPr/>
            <p:nvPr/>
          </p:nvSpPr>
          <p:spPr>
            <a:xfrm>
              <a:off x="4675245" y="5341158"/>
              <a:ext cx="435108" cy="114322"/>
            </a:xfrm>
            <a:custGeom>
              <a:avLst/>
              <a:gdLst>
                <a:gd name="connsiteX0" fmla="*/ 404276 w 474126"/>
                <a:gd name="connsiteY0" fmla="*/ 69850 h 69850"/>
                <a:gd name="connsiteX1" fmla="*/ 69850 w 474126"/>
                <a:gd name="connsiteY1" fmla="*/ 69850 h 69850"/>
                <a:gd name="connsiteX2" fmla="*/ 0 w 474126"/>
                <a:gd name="connsiteY2" fmla="*/ 0 h 69850"/>
                <a:gd name="connsiteX3" fmla="*/ 474126 w 474126"/>
                <a:gd name="connsiteY3" fmla="*/ 0 h 69850"/>
                <a:gd name="connsiteX4" fmla="*/ 404276 w 474126"/>
                <a:gd name="connsiteY4" fmla="*/ 69850 h 69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4126" h="69850">
                  <a:moveTo>
                    <a:pt x="404276" y="69850"/>
                  </a:moveTo>
                  <a:lnTo>
                    <a:pt x="69850" y="69850"/>
                  </a:lnTo>
                  <a:lnTo>
                    <a:pt x="0" y="0"/>
                  </a:lnTo>
                  <a:lnTo>
                    <a:pt x="474126" y="0"/>
                  </a:lnTo>
                  <a:lnTo>
                    <a:pt x="404276" y="69850"/>
                  </a:lnTo>
                  <a:close/>
                </a:path>
              </a:pathLst>
            </a:custGeom>
            <a:solidFill>
              <a:srgbClr val="01E2BC"/>
            </a:solidFill>
            <a:ln w="3175">
              <a:noFill/>
            </a:ln>
            <a:effectLst>
              <a:innerShdw blurRad="25400">
                <a:schemeClr val="bg1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6" name="组合 15">
              <a:extLst>
                <a:ext uri="{FF2B5EF4-FFF2-40B4-BE49-F238E27FC236}">
                  <a16:creationId xmlns="" xmlns:a16="http://schemas.microsoft.com/office/drawing/2014/main" id="{F38D8565-B7CF-4F7C-80C1-87FA5F0D869D}"/>
                </a:ext>
              </a:extLst>
            </p:cNvPr>
            <p:cNvGrpSpPr/>
            <p:nvPr/>
          </p:nvGrpSpPr>
          <p:grpSpPr>
            <a:xfrm>
              <a:off x="1631394" y="5381691"/>
              <a:ext cx="707830" cy="0"/>
              <a:chOff x="1631394" y="5381691"/>
              <a:chExt cx="707830" cy="0"/>
            </a:xfrm>
          </p:grpSpPr>
          <p:cxnSp>
            <p:nvCxnSpPr>
              <p:cNvPr id="17" name="直接连接符 16">
                <a:extLst>
                  <a:ext uri="{FF2B5EF4-FFF2-40B4-BE49-F238E27FC236}">
                    <a16:creationId xmlns="" xmlns:a16="http://schemas.microsoft.com/office/drawing/2014/main" id="{AACD3760-4CD9-447A-9045-8F0E2C4BD62E}"/>
                  </a:ext>
                </a:extLst>
              </p:cNvPr>
              <p:cNvCxnSpPr/>
              <p:nvPr/>
            </p:nvCxnSpPr>
            <p:spPr>
              <a:xfrm>
                <a:off x="1631394" y="5381691"/>
                <a:ext cx="707830" cy="0"/>
              </a:xfrm>
              <a:prstGeom prst="line">
                <a:avLst/>
              </a:prstGeom>
              <a:noFill/>
              <a:ln w="6350">
                <a:solidFill>
                  <a:srgbClr val="01E2BC">
                    <a:alpha val="5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8" name="直接连接符 17">
                <a:extLst>
                  <a:ext uri="{FF2B5EF4-FFF2-40B4-BE49-F238E27FC236}">
                    <a16:creationId xmlns="" xmlns:a16="http://schemas.microsoft.com/office/drawing/2014/main" id="{52A993AB-DBAB-44DE-8DE5-C04B89DA72CF}"/>
                  </a:ext>
                </a:extLst>
              </p:cNvPr>
              <p:cNvCxnSpPr/>
              <p:nvPr/>
            </p:nvCxnSpPr>
            <p:spPr>
              <a:xfrm>
                <a:off x="2246738" y="5381691"/>
                <a:ext cx="92485" cy="0"/>
              </a:xfrm>
              <a:prstGeom prst="line">
                <a:avLst/>
              </a:prstGeom>
              <a:noFill/>
              <a:ln w="28575">
                <a:solidFill>
                  <a:srgbClr val="01E2B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grpSp>
        <p:nvGrpSpPr>
          <p:cNvPr id="21" name="组合 20">
            <a:extLst>
              <a:ext uri="{FF2B5EF4-FFF2-40B4-BE49-F238E27FC236}">
                <a16:creationId xmlns="" xmlns:a16="http://schemas.microsoft.com/office/drawing/2014/main" id="{3AE6F1FD-E1A3-4A04-B5C4-ED7483B49FC0}"/>
              </a:ext>
            </a:extLst>
          </p:cNvPr>
          <p:cNvGrpSpPr/>
          <p:nvPr/>
        </p:nvGrpSpPr>
        <p:grpSpPr>
          <a:xfrm>
            <a:off x="6335291" y="2067297"/>
            <a:ext cx="4766518" cy="2710427"/>
            <a:chOff x="1062782" y="1889522"/>
            <a:chExt cx="6486642" cy="3688556"/>
          </a:xfrm>
        </p:grpSpPr>
        <p:sp>
          <p:nvSpPr>
            <p:cNvPr id="22" name="剪去单角的矩形 3">
              <a:extLst>
                <a:ext uri="{FF2B5EF4-FFF2-40B4-BE49-F238E27FC236}">
                  <a16:creationId xmlns="" xmlns:a16="http://schemas.microsoft.com/office/drawing/2014/main" id="{296FF2E0-C7DC-4E30-B362-55849481D215}"/>
                </a:ext>
              </a:extLst>
            </p:cNvPr>
            <p:cNvSpPr/>
            <p:nvPr/>
          </p:nvSpPr>
          <p:spPr>
            <a:xfrm flipV="1">
              <a:off x="1143849" y="1970589"/>
              <a:ext cx="6211348" cy="3370570"/>
            </a:xfrm>
            <a:prstGeom prst="snip1Rect">
              <a:avLst>
                <a:gd name="adj" fmla="val 6369"/>
              </a:avLst>
            </a:prstGeom>
            <a:noFill/>
            <a:ln w="6350">
              <a:solidFill>
                <a:srgbClr val="01E2BC">
                  <a:alpha val="5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任意多边形 7">
              <a:extLst>
                <a:ext uri="{FF2B5EF4-FFF2-40B4-BE49-F238E27FC236}">
                  <a16:creationId xmlns="" xmlns:a16="http://schemas.microsoft.com/office/drawing/2014/main" id="{AB6D5711-4E14-4295-975C-D400767CACC9}"/>
                </a:ext>
              </a:extLst>
            </p:cNvPr>
            <p:cNvSpPr/>
            <p:nvPr/>
          </p:nvSpPr>
          <p:spPr>
            <a:xfrm rot="5400000">
              <a:off x="828184" y="5025493"/>
              <a:ext cx="550264" cy="81067"/>
            </a:xfrm>
            <a:custGeom>
              <a:avLst/>
              <a:gdLst>
                <a:gd name="connsiteX0" fmla="*/ 404276 w 474126"/>
                <a:gd name="connsiteY0" fmla="*/ 69850 h 69850"/>
                <a:gd name="connsiteX1" fmla="*/ 69850 w 474126"/>
                <a:gd name="connsiteY1" fmla="*/ 69850 h 69850"/>
                <a:gd name="connsiteX2" fmla="*/ 0 w 474126"/>
                <a:gd name="connsiteY2" fmla="*/ 0 h 69850"/>
                <a:gd name="connsiteX3" fmla="*/ 474126 w 474126"/>
                <a:gd name="connsiteY3" fmla="*/ 0 h 69850"/>
                <a:gd name="connsiteX4" fmla="*/ 404276 w 474126"/>
                <a:gd name="connsiteY4" fmla="*/ 69850 h 69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4126" h="69850">
                  <a:moveTo>
                    <a:pt x="404276" y="69850"/>
                  </a:moveTo>
                  <a:lnTo>
                    <a:pt x="69850" y="69850"/>
                  </a:lnTo>
                  <a:lnTo>
                    <a:pt x="0" y="0"/>
                  </a:lnTo>
                  <a:lnTo>
                    <a:pt x="474126" y="0"/>
                  </a:lnTo>
                  <a:lnTo>
                    <a:pt x="404276" y="69850"/>
                  </a:lnTo>
                  <a:close/>
                </a:path>
              </a:pathLst>
            </a:custGeom>
            <a:solidFill>
              <a:srgbClr val="01E2BC"/>
            </a:solidFill>
            <a:ln w="3175">
              <a:noFill/>
            </a:ln>
            <a:effectLst>
              <a:innerShdw blurRad="25400">
                <a:schemeClr val="bg1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任意多边形 9">
              <a:extLst>
                <a:ext uri="{FF2B5EF4-FFF2-40B4-BE49-F238E27FC236}">
                  <a16:creationId xmlns="" xmlns:a16="http://schemas.microsoft.com/office/drawing/2014/main" id="{9AEBE9F5-E934-4933-B75C-3FEC1DFE91A6}"/>
                </a:ext>
              </a:extLst>
            </p:cNvPr>
            <p:cNvSpPr/>
            <p:nvPr/>
          </p:nvSpPr>
          <p:spPr>
            <a:xfrm>
              <a:off x="1143849" y="5341158"/>
              <a:ext cx="550264" cy="81067"/>
            </a:xfrm>
            <a:custGeom>
              <a:avLst/>
              <a:gdLst>
                <a:gd name="connsiteX0" fmla="*/ 404276 w 474126"/>
                <a:gd name="connsiteY0" fmla="*/ 69850 h 69850"/>
                <a:gd name="connsiteX1" fmla="*/ 69850 w 474126"/>
                <a:gd name="connsiteY1" fmla="*/ 69850 h 69850"/>
                <a:gd name="connsiteX2" fmla="*/ 0 w 474126"/>
                <a:gd name="connsiteY2" fmla="*/ 0 h 69850"/>
                <a:gd name="connsiteX3" fmla="*/ 474126 w 474126"/>
                <a:gd name="connsiteY3" fmla="*/ 0 h 69850"/>
                <a:gd name="connsiteX4" fmla="*/ 404276 w 474126"/>
                <a:gd name="connsiteY4" fmla="*/ 69850 h 69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4126" h="69850">
                  <a:moveTo>
                    <a:pt x="404276" y="69850"/>
                  </a:moveTo>
                  <a:lnTo>
                    <a:pt x="69850" y="69850"/>
                  </a:lnTo>
                  <a:lnTo>
                    <a:pt x="0" y="0"/>
                  </a:lnTo>
                  <a:lnTo>
                    <a:pt x="474126" y="0"/>
                  </a:lnTo>
                  <a:lnTo>
                    <a:pt x="404276" y="69850"/>
                  </a:lnTo>
                  <a:close/>
                </a:path>
              </a:pathLst>
            </a:custGeom>
            <a:solidFill>
              <a:srgbClr val="01E2BC"/>
            </a:solidFill>
            <a:ln w="3175">
              <a:noFill/>
            </a:ln>
            <a:effectLst>
              <a:innerShdw blurRad="25400">
                <a:schemeClr val="bg1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任意多边形 11">
              <a:extLst>
                <a:ext uri="{FF2B5EF4-FFF2-40B4-BE49-F238E27FC236}">
                  <a16:creationId xmlns="" xmlns:a16="http://schemas.microsoft.com/office/drawing/2014/main" id="{05289AD7-F61E-4CBA-A183-38A8DADE7F3A}"/>
                </a:ext>
              </a:extLst>
            </p:cNvPr>
            <p:cNvSpPr/>
            <p:nvPr/>
          </p:nvSpPr>
          <p:spPr>
            <a:xfrm rot="16200000" flipV="1">
              <a:off x="828184" y="2205187"/>
              <a:ext cx="550264" cy="81067"/>
            </a:xfrm>
            <a:custGeom>
              <a:avLst/>
              <a:gdLst>
                <a:gd name="connsiteX0" fmla="*/ 404276 w 474126"/>
                <a:gd name="connsiteY0" fmla="*/ 69850 h 69850"/>
                <a:gd name="connsiteX1" fmla="*/ 69850 w 474126"/>
                <a:gd name="connsiteY1" fmla="*/ 69850 h 69850"/>
                <a:gd name="connsiteX2" fmla="*/ 0 w 474126"/>
                <a:gd name="connsiteY2" fmla="*/ 0 h 69850"/>
                <a:gd name="connsiteX3" fmla="*/ 474126 w 474126"/>
                <a:gd name="connsiteY3" fmla="*/ 0 h 69850"/>
                <a:gd name="connsiteX4" fmla="*/ 404276 w 474126"/>
                <a:gd name="connsiteY4" fmla="*/ 69850 h 69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4126" h="69850">
                  <a:moveTo>
                    <a:pt x="404276" y="69850"/>
                  </a:moveTo>
                  <a:lnTo>
                    <a:pt x="69850" y="69850"/>
                  </a:lnTo>
                  <a:lnTo>
                    <a:pt x="0" y="0"/>
                  </a:lnTo>
                  <a:lnTo>
                    <a:pt x="474126" y="0"/>
                  </a:lnTo>
                  <a:lnTo>
                    <a:pt x="404276" y="69850"/>
                  </a:lnTo>
                  <a:close/>
                </a:path>
              </a:pathLst>
            </a:custGeom>
            <a:solidFill>
              <a:srgbClr val="01E2BC"/>
            </a:solidFill>
            <a:ln w="3175">
              <a:noFill/>
            </a:ln>
            <a:effectLst>
              <a:innerShdw blurRad="25400">
                <a:schemeClr val="bg1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任意多边形 18">
              <a:extLst>
                <a:ext uri="{FF2B5EF4-FFF2-40B4-BE49-F238E27FC236}">
                  <a16:creationId xmlns="" xmlns:a16="http://schemas.microsoft.com/office/drawing/2014/main" id="{0EFA05A3-3914-49CD-997E-E33AAF40B5FE}"/>
                </a:ext>
              </a:extLst>
            </p:cNvPr>
            <p:cNvSpPr/>
            <p:nvPr/>
          </p:nvSpPr>
          <p:spPr>
            <a:xfrm>
              <a:off x="1438053" y="1898656"/>
              <a:ext cx="677838" cy="71933"/>
            </a:xfrm>
            <a:custGeom>
              <a:avLst/>
              <a:gdLst>
                <a:gd name="connsiteX0" fmla="*/ 50006 w 521225"/>
                <a:gd name="connsiteY0" fmla="*/ 0 h 50006"/>
                <a:gd name="connsiteX1" fmla="*/ 471219 w 521225"/>
                <a:gd name="connsiteY1" fmla="*/ 0 h 50006"/>
                <a:gd name="connsiteX2" fmla="*/ 521225 w 521225"/>
                <a:gd name="connsiteY2" fmla="*/ 50006 h 50006"/>
                <a:gd name="connsiteX3" fmla="*/ 0 w 521225"/>
                <a:gd name="connsiteY3" fmla="*/ 50006 h 50006"/>
                <a:gd name="connsiteX4" fmla="*/ 50006 w 521225"/>
                <a:gd name="connsiteY4" fmla="*/ 0 h 50006"/>
                <a:gd name="connsiteX0" fmla="*/ 0 w 521225"/>
                <a:gd name="connsiteY0" fmla="*/ 50006 h 141446"/>
                <a:gd name="connsiteX1" fmla="*/ 50006 w 521225"/>
                <a:gd name="connsiteY1" fmla="*/ 0 h 141446"/>
                <a:gd name="connsiteX2" fmla="*/ 471219 w 521225"/>
                <a:gd name="connsiteY2" fmla="*/ 0 h 141446"/>
                <a:gd name="connsiteX3" fmla="*/ 521225 w 521225"/>
                <a:gd name="connsiteY3" fmla="*/ 50006 h 141446"/>
                <a:gd name="connsiteX4" fmla="*/ 91440 w 521225"/>
                <a:gd name="connsiteY4" fmla="*/ 141446 h 141446"/>
                <a:gd name="connsiteX0" fmla="*/ 0 w 521225"/>
                <a:gd name="connsiteY0" fmla="*/ 50006 h 50006"/>
                <a:gd name="connsiteX1" fmla="*/ 50006 w 521225"/>
                <a:gd name="connsiteY1" fmla="*/ 0 h 50006"/>
                <a:gd name="connsiteX2" fmla="*/ 471219 w 521225"/>
                <a:gd name="connsiteY2" fmla="*/ 0 h 50006"/>
                <a:gd name="connsiteX3" fmla="*/ 521225 w 521225"/>
                <a:gd name="connsiteY3" fmla="*/ 50006 h 50006"/>
                <a:gd name="connsiteX0" fmla="*/ 0 w 471219"/>
                <a:gd name="connsiteY0" fmla="*/ 0 h 50006"/>
                <a:gd name="connsiteX1" fmla="*/ 421213 w 471219"/>
                <a:gd name="connsiteY1" fmla="*/ 0 h 50006"/>
                <a:gd name="connsiteX2" fmla="*/ 471219 w 471219"/>
                <a:gd name="connsiteY2" fmla="*/ 50006 h 50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1219" h="50006">
                  <a:moveTo>
                    <a:pt x="0" y="0"/>
                  </a:moveTo>
                  <a:lnTo>
                    <a:pt x="421213" y="0"/>
                  </a:lnTo>
                  <a:lnTo>
                    <a:pt x="471219" y="50006"/>
                  </a:lnTo>
                </a:path>
              </a:pathLst>
            </a:custGeom>
            <a:noFill/>
            <a:ln w="6350">
              <a:solidFill>
                <a:srgbClr val="01E2BC">
                  <a:alpha val="5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任意多边形 12">
              <a:extLst>
                <a:ext uri="{FF2B5EF4-FFF2-40B4-BE49-F238E27FC236}">
                  <a16:creationId xmlns="" xmlns:a16="http://schemas.microsoft.com/office/drawing/2014/main" id="{FF487D15-8C14-40C6-889F-5FC3870D392B}"/>
                </a:ext>
              </a:extLst>
            </p:cNvPr>
            <p:cNvSpPr/>
            <p:nvPr/>
          </p:nvSpPr>
          <p:spPr>
            <a:xfrm flipV="1">
              <a:off x="1143849" y="1889522"/>
              <a:ext cx="550264" cy="81067"/>
            </a:xfrm>
            <a:custGeom>
              <a:avLst/>
              <a:gdLst>
                <a:gd name="connsiteX0" fmla="*/ 404276 w 474126"/>
                <a:gd name="connsiteY0" fmla="*/ 69850 h 69850"/>
                <a:gd name="connsiteX1" fmla="*/ 69850 w 474126"/>
                <a:gd name="connsiteY1" fmla="*/ 69850 h 69850"/>
                <a:gd name="connsiteX2" fmla="*/ 0 w 474126"/>
                <a:gd name="connsiteY2" fmla="*/ 0 h 69850"/>
                <a:gd name="connsiteX3" fmla="*/ 474126 w 474126"/>
                <a:gd name="connsiteY3" fmla="*/ 0 h 69850"/>
                <a:gd name="connsiteX4" fmla="*/ 404276 w 474126"/>
                <a:gd name="connsiteY4" fmla="*/ 69850 h 69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4126" h="69850">
                  <a:moveTo>
                    <a:pt x="404276" y="69850"/>
                  </a:moveTo>
                  <a:lnTo>
                    <a:pt x="69850" y="69850"/>
                  </a:lnTo>
                  <a:lnTo>
                    <a:pt x="0" y="0"/>
                  </a:lnTo>
                  <a:lnTo>
                    <a:pt x="474126" y="0"/>
                  </a:lnTo>
                  <a:lnTo>
                    <a:pt x="404276" y="69850"/>
                  </a:lnTo>
                  <a:close/>
                </a:path>
              </a:pathLst>
            </a:custGeom>
            <a:solidFill>
              <a:srgbClr val="01E2BC"/>
            </a:solidFill>
            <a:ln w="3175">
              <a:noFill/>
            </a:ln>
            <a:effectLst>
              <a:innerShdw blurRad="25400">
                <a:schemeClr val="bg1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任意多边形 41">
              <a:extLst>
                <a:ext uri="{FF2B5EF4-FFF2-40B4-BE49-F238E27FC236}">
                  <a16:creationId xmlns="" xmlns:a16="http://schemas.microsoft.com/office/drawing/2014/main" id="{57785818-52C5-464D-8D4E-67E43EA0A533}"/>
                </a:ext>
              </a:extLst>
            </p:cNvPr>
            <p:cNvSpPr/>
            <p:nvPr/>
          </p:nvSpPr>
          <p:spPr>
            <a:xfrm rot="18000000">
              <a:off x="6906441" y="1894289"/>
              <a:ext cx="603509" cy="682456"/>
            </a:xfrm>
            <a:custGeom>
              <a:avLst/>
              <a:gdLst>
                <a:gd name="connsiteX0" fmla="*/ 285484 w 419547"/>
                <a:gd name="connsiteY0" fmla="*/ 0 h 474429"/>
                <a:gd name="connsiteX1" fmla="*/ 419547 w 419547"/>
                <a:gd name="connsiteY1" fmla="*/ 232205 h 474429"/>
                <a:gd name="connsiteX2" fmla="*/ 367475 w 419547"/>
                <a:gd name="connsiteY2" fmla="*/ 262269 h 474429"/>
                <a:gd name="connsiteX3" fmla="*/ 367474 w 419547"/>
                <a:gd name="connsiteY3" fmla="*/ 262268 h 474429"/>
                <a:gd name="connsiteX4" fmla="*/ 0 w 419547"/>
                <a:gd name="connsiteY4" fmla="*/ 474429 h 474429"/>
                <a:gd name="connsiteX5" fmla="*/ 0 w 419547"/>
                <a:gd name="connsiteY5" fmla="*/ 404999 h 474429"/>
                <a:gd name="connsiteX6" fmla="*/ 337410 w 419547"/>
                <a:gd name="connsiteY6" fmla="*/ 210196 h 474429"/>
                <a:gd name="connsiteX7" fmla="*/ 250769 w 419547"/>
                <a:gd name="connsiteY7" fmla="*/ 60128 h 474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19547" h="474429">
                  <a:moveTo>
                    <a:pt x="285484" y="0"/>
                  </a:moveTo>
                  <a:lnTo>
                    <a:pt x="419547" y="232205"/>
                  </a:lnTo>
                  <a:lnTo>
                    <a:pt x="367475" y="262269"/>
                  </a:lnTo>
                  <a:lnTo>
                    <a:pt x="367474" y="262268"/>
                  </a:lnTo>
                  <a:lnTo>
                    <a:pt x="0" y="474429"/>
                  </a:lnTo>
                  <a:lnTo>
                    <a:pt x="0" y="404999"/>
                  </a:lnTo>
                  <a:lnTo>
                    <a:pt x="337410" y="210196"/>
                  </a:lnTo>
                  <a:lnTo>
                    <a:pt x="250769" y="60128"/>
                  </a:lnTo>
                  <a:close/>
                </a:path>
              </a:pathLst>
            </a:custGeom>
            <a:solidFill>
              <a:srgbClr val="01E2BC"/>
            </a:solidFill>
            <a:ln w="3175">
              <a:noFill/>
            </a:ln>
            <a:effectLst>
              <a:innerShdw blurRad="25400">
                <a:schemeClr val="bg1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9" name="组合 28">
              <a:extLst>
                <a:ext uri="{FF2B5EF4-FFF2-40B4-BE49-F238E27FC236}">
                  <a16:creationId xmlns="" xmlns:a16="http://schemas.microsoft.com/office/drawing/2014/main" id="{24C8B09B-9D4C-4FB4-B340-E70062AC5339}"/>
                </a:ext>
              </a:extLst>
            </p:cNvPr>
            <p:cNvGrpSpPr/>
            <p:nvPr/>
          </p:nvGrpSpPr>
          <p:grpSpPr>
            <a:xfrm>
              <a:off x="5110353" y="5341158"/>
              <a:ext cx="1809734" cy="236920"/>
              <a:chOff x="5110353" y="5341158"/>
              <a:chExt cx="1809734" cy="236920"/>
            </a:xfrm>
          </p:grpSpPr>
          <p:sp>
            <p:nvSpPr>
              <p:cNvPr id="34" name="任意多边形 44">
                <a:extLst>
                  <a:ext uri="{FF2B5EF4-FFF2-40B4-BE49-F238E27FC236}">
                    <a16:creationId xmlns="" xmlns:a16="http://schemas.microsoft.com/office/drawing/2014/main" id="{5BAC79C8-A242-4D46-8463-E5518E333C9A}"/>
                  </a:ext>
                </a:extLst>
              </p:cNvPr>
              <p:cNvSpPr/>
              <p:nvPr/>
            </p:nvSpPr>
            <p:spPr>
              <a:xfrm>
                <a:off x="5110353" y="5341158"/>
                <a:ext cx="1809734" cy="236920"/>
              </a:xfrm>
              <a:custGeom>
                <a:avLst/>
                <a:gdLst>
                  <a:gd name="connsiteX0" fmla="*/ 0 w 1258090"/>
                  <a:gd name="connsiteY0" fmla="*/ 0 h 164702"/>
                  <a:gd name="connsiteX1" fmla="*/ 1258090 w 1258090"/>
                  <a:gd name="connsiteY1" fmla="*/ 0 h 164702"/>
                  <a:gd name="connsiteX2" fmla="*/ 1093388 w 1258090"/>
                  <a:gd name="connsiteY2" fmla="*/ 164702 h 164702"/>
                  <a:gd name="connsiteX3" fmla="*/ 164702 w 1258090"/>
                  <a:gd name="connsiteY3" fmla="*/ 164702 h 164702"/>
                  <a:gd name="connsiteX4" fmla="*/ 0 w 1258090"/>
                  <a:gd name="connsiteY4" fmla="*/ 0 h 164702"/>
                  <a:gd name="connsiteX0" fmla="*/ 1258090 w 1349530"/>
                  <a:gd name="connsiteY0" fmla="*/ 0 h 164702"/>
                  <a:gd name="connsiteX1" fmla="*/ 1093388 w 1349530"/>
                  <a:gd name="connsiteY1" fmla="*/ 164702 h 164702"/>
                  <a:gd name="connsiteX2" fmla="*/ 164702 w 1349530"/>
                  <a:gd name="connsiteY2" fmla="*/ 164702 h 164702"/>
                  <a:gd name="connsiteX3" fmla="*/ 0 w 1349530"/>
                  <a:gd name="connsiteY3" fmla="*/ 0 h 164702"/>
                  <a:gd name="connsiteX4" fmla="*/ 1349530 w 1349530"/>
                  <a:gd name="connsiteY4" fmla="*/ 91440 h 164702"/>
                  <a:gd name="connsiteX0" fmla="*/ 1258090 w 1258090"/>
                  <a:gd name="connsiteY0" fmla="*/ 0 h 164702"/>
                  <a:gd name="connsiteX1" fmla="*/ 1093388 w 1258090"/>
                  <a:gd name="connsiteY1" fmla="*/ 164702 h 164702"/>
                  <a:gd name="connsiteX2" fmla="*/ 164702 w 1258090"/>
                  <a:gd name="connsiteY2" fmla="*/ 164702 h 164702"/>
                  <a:gd name="connsiteX3" fmla="*/ 0 w 1258090"/>
                  <a:gd name="connsiteY3" fmla="*/ 0 h 1647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8090" h="164702">
                    <a:moveTo>
                      <a:pt x="1258090" y="0"/>
                    </a:moveTo>
                    <a:lnTo>
                      <a:pt x="1093388" y="164702"/>
                    </a:lnTo>
                    <a:lnTo>
                      <a:pt x="164702" y="164702"/>
                    </a:lnTo>
                    <a:lnTo>
                      <a:pt x="0" y="0"/>
                    </a:lnTo>
                  </a:path>
                </a:pathLst>
              </a:custGeom>
              <a:noFill/>
              <a:ln w="6350">
                <a:solidFill>
                  <a:srgbClr val="01E2BC">
                    <a:alpha val="5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任意多边形 51">
                <a:extLst>
                  <a:ext uri="{FF2B5EF4-FFF2-40B4-BE49-F238E27FC236}">
                    <a16:creationId xmlns="" xmlns:a16="http://schemas.microsoft.com/office/drawing/2014/main" id="{4769A7F0-6F58-4F07-A009-4713DD233992}"/>
                  </a:ext>
                </a:extLst>
              </p:cNvPr>
              <p:cNvSpPr/>
              <p:nvPr/>
            </p:nvSpPr>
            <p:spPr>
              <a:xfrm rot="10800000">
                <a:off x="5347127" y="5459616"/>
                <a:ext cx="1350397" cy="118460"/>
              </a:xfrm>
              <a:custGeom>
                <a:avLst/>
                <a:gdLst>
                  <a:gd name="connsiteX0" fmla="*/ 857772 w 938768"/>
                  <a:gd name="connsiteY0" fmla="*/ 82351 h 82351"/>
                  <a:gd name="connsiteX1" fmla="*/ 80996 w 938768"/>
                  <a:gd name="connsiteY1" fmla="*/ 82351 h 82351"/>
                  <a:gd name="connsiteX2" fmla="*/ 0 w 938768"/>
                  <a:gd name="connsiteY2" fmla="*/ 1355 h 82351"/>
                  <a:gd name="connsiteX3" fmla="*/ 0 w 938768"/>
                  <a:gd name="connsiteY3" fmla="*/ 0 h 82351"/>
                  <a:gd name="connsiteX4" fmla="*/ 938768 w 938768"/>
                  <a:gd name="connsiteY4" fmla="*/ 0 h 82351"/>
                  <a:gd name="connsiteX5" fmla="*/ 938768 w 938768"/>
                  <a:gd name="connsiteY5" fmla="*/ 1355 h 82351"/>
                  <a:gd name="connsiteX6" fmla="*/ 857772 w 938768"/>
                  <a:gd name="connsiteY6" fmla="*/ 82351 h 823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38768" h="82351">
                    <a:moveTo>
                      <a:pt x="857772" y="82351"/>
                    </a:moveTo>
                    <a:lnTo>
                      <a:pt x="80996" y="82351"/>
                    </a:lnTo>
                    <a:lnTo>
                      <a:pt x="0" y="1355"/>
                    </a:lnTo>
                    <a:lnTo>
                      <a:pt x="0" y="0"/>
                    </a:lnTo>
                    <a:lnTo>
                      <a:pt x="938768" y="0"/>
                    </a:lnTo>
                    <a:lnTo>
                      <a:pt x="938768" y="1355"/>
                    </a:lnTo>
                    <a:lnTo>
                      <a:pt x="857772" y="82351"/>
                    </a:lnTo>
                    <a:close/>
                  </a:path>
                </a:pathLst>
              </a:custGeom>
              <a:solidFill>
                <a:srgbClr val="01E2BC"/>
              </a:solidFill>
              <a:ln w="3175">
                <a:noFill/>
              </a:ln>
              <a:effectLst>
                <a:innerShdw blurRad="25400">
                  <a:schemeClr val="bg1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0" name="任意多边形 53">
              <a:extLst>
                <a:ext uri="{FF2B5EF4-FFF2-40B4-BE49-F238E27FC236}">
                  <a16:creationId xmlns="" xmlns:a16="http://schemas.microsoft.com/office/drawing/2014/main" id="{B8A8145F-EB48-475F-828E-06742EF41FF4}"/>
                </a:ext>
              </a:extLst>
            </p:cNvPr>
            <p:cNvSpPr/>
            <p:nvPr/>
          </p:nvSpPr>
          <p:spPr>
            <a:xfrm>
              <a:off x="4675245" y="5341158"/>
              <a:ext cx="435108" cy="114322"/>
            </a:xfrm>
            <a:custGeom>
              <a:avLst/>
              <a:gdLst>
                <a:gd name="connsiteX0" fmla="*/ 404276 w 474126"/>
                <a:gd name="connsiteY0" fmla="*/ 69850 h 69850"/>
                <a:gd name="connsiteX1" fmla="*/ 69850 w 474126"/>
                <a:gd name="connsiteY1" fmla="*/ 69850 h 69850"/>
                <a:gd name="connsiteX2" fmla="*/ 0 w 474126"/>
                <a:gd name="connsiteY2" fmla="*/ 0 h 69850"/>
                <a:gd name="connsiteX3" fmla="*/ 474126 w 474126"/>
                <a:gd name="connsiteY3" fmla="*/ 0 h 69850"/>
                <a:gd name="connsiteX4" fmla="*/ 404276 w 474126"/>
                <a:gd name="connsiteY4" fmla="*/ 69850 h 69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4126" h="69850">
                  <a:moveTo>
                    <a:pt x="404276" y="69850"/>
                  </a:moveTo>
                  <a:lnTo>
                    <a:pt x="69850" y="69850"/>
                  </a:lnTo>
                  <a:lnTo>
                    <a:pt x="0" y="0"/>
                  </a:lnTo>
                  <a:lnTo>
                    <a:pt x="474126" y="0"/>
                  </a:lnTo>
                  <a:lnTo>
                    <a:pt x="404276" y="69850"/>
                  </a:lnTo>
                  <a:close/>
                </a:path>
              </a:pathLst>
            </a:custGeom>
            <a:solidFill>
              <a:srgbClr val="01E2BC"/>
            </a:solidFill>
            <a:ln w="3175">
              <a:noFill/>
            </a:ln>
            <a:effectLst>
              <a:innerShdw blurRad="25400">
                <a:schemeClr val="bg1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1" name="组合 30">
              <a:extLst>
                <a:ext uri="{FF2B5EF4-FFF2-40B4-BE49-F238E27FC236}">
                  <a16:creationId xmlns="" xmlns:a16="http://schemas.microsoft.com/office/drawing/2014/main" id="{EC4B7561-DF14-4A53-B750-6594615646CE}"/>
                </a:ext>
              </a:extLst>
            </p:cNvPr>
            <p:cNvGrpSpPr/>
            <p:nvPr/>
          </p:nvGrpSpPr>
          <p:grpSpPr>
            <a:xfrm>
              <a:off x="1631394" y="5381691"/>
              <a:ext cx="707830" cy="0"/>
              <a:chOff x="1631394" y="5381691"/>
              <a:chExt cx="707830" cy="0"/>
            </a:xfrm>
          </p:grpSpPr>
          <p:cxnSp>
            <p:nvCxnSpPr>
              <p:cNvPr id="32" name="直接连接符 31">
                <a:extLst>
                  <a:ext uri="{FF2B5EF4-FFF2-40B4-BE49-F238E27FC236}">
                    <a16:creationId xmlns="" xmlns:a16="http://schemas.microsoft.com/office/drawing/2014/main" id="{7178D0BA-5785-4E48-B053-E308FCC53705}"/>
                  </a:ext>
                </a:extLst>
              </p:cNvPr>
              <p:cNvCxnSpPr/>
              <p:nvPr/>
            </p:nvCxnSpPr>
            <p:spPr>
              <a:xfrm>
                <a:off x="1631394" y="5381691"/>
                <a:ext cx="707830" cy="0"/>
              </a:xfrm>
              <a:prstGeom prst="line">
                <a:avLst/>
              </a:prstGeom>
              <a:noFill/>
              <a:ln w="6350">
                <a:solidFill>
                  <a:srgbClr val="01E2BC">
                    <a:alpha val="5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33" name="直接连接符 32">
                <a:extLst>
                  <a:ext uri="{FF2B5EF4-FFF2-40B4-BE49-F238E27FC236}">
                    <a16:creationId xmlns="" xmlns:a16="http://schemas.microsoft.com/office/drawing/2014/main" id="{6DBB7340-E105-4258-9310-4BDB31D3F97E}"/>
                  </a:ext>
                </a:extLst>
              </p:cNvPr>
              <p:cNvCxnSpPr/>
              <p:nvPr/>
            </p:nvCxnSpPr>
            <p:spPr>
              <a:xfrm>
                <a:off x="2246738" y="5381691"/>
                <a:ext cx="92485" cy="0"/>
              </a:xfrm>
              <a:prstGeom prst="line">
                <a:avLst/>
              </a:prstGeom>
              <a:noFill/>
              <a:ln w="28575">
                <a:solidFill>
                  <a:srgbClr val="01E2B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grpSp>
        <p:nvGrpSpPr>
          <p:cNvPr id="36" name="组合 35">
            <a:extLst>
              <a:ext uri="{FF2B5EF4-FFF2-40B4-BE49-F238E27FC236}">
                <a16:creationId xmlns="" xmlns:a16="http://schemas.microsoft.com/office/drawing/2014/main" id="{410174E9-7AFB-4ACF-9402-DBE2EC4BF525}"/>
              </a:ext>
            </a:extLst>
          </p:cNvPr>
          <p:cNvGrpSpPr/>
          <p:nvPr/>
        </p:nvGrpSpPr>
        <p:grpSpPr>
          <a:xfrm>
            <a:off x="1090191" y="4854051"/>
            <a:ext cx="4623796" cy="977511"/>
            <a:chOff x="397089" y="3734493"/>
            <a:chExt cx="4623796" cy="977511"/>
          </a:xfrm>
        </p:grpSpPr>
        <p:sp>
          <p:nvSpPr>
            <p:cNvPr id="37" name="TextBox 31">
              <a:extLst>
                <a:ext uri="{FF2B5EF4-FFF2-40B4-BE49-F238E27FC236}">
                  <a16:creationId xmlns="" xmlns:a16="http://schemas.microsoft.com/office/drawing/2014/main" id="{6053C04A-3692-474B-9923-A5E7B992E6E4}"/>
                </a:ext>
              </a:extLst>
            </p:cNvPr>
            <p:cNvSpPr txBox="1"/>
            <p:nvPr/>
          </p:nvSpPr>
          <p:spPr>
            <a:xfrm flipH="1">
              <a:off x="397090" y="3734493"/>
              <a:ext cx="3097314" cy="343812"/>
            </a:xfrm>
            <a:prstGeom prst="rect">
              <a:avLst/>
            </a:prstGeom>
            <a:noFill/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itchFamily="34" charset="0"/>
                  <a:ea typeface="微软雅黑" pitchFamily="34" charset="-122"/>
                </a:defRPr>
              </a:lvl1pPr>
            </a:lstStyle>
            <a:p>
              <a:pPr defTabSz="685891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="0" dirty="0">
                  <a:solidFill>
                    <a:srgbClr val="10FBFE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Times New Roman" pitchFamily="18" charset="0"/>
                </a:rPr>
                <a:t>创新型人才</a:t>
              </a:r>
            </a:p>
          </p:txBody>
        </p:sp>
        <p:sp>
          <p:nvSpPr>
            <p:cNvPr id="38" name="TextBox 32">
              <a:extLst>
                <a:ext uri="{FF2B5EF4-FFF2-40B4-BE49-F238E27FC236}">
                  <a16:creationId xmlns="" xmlns:a16="http://schemas.microsoft.com/office/drawing/2014/main" id="{11CF2383-197A-4514-A562-3DCC2C95B057}"/>
                </a:ext>
              </a:extLst>
            </p:cNvPr>
            <p:cNvSpPr txBox="1"/>
            <p:nvPr/>
          </p:nvSpPr>
          <p:spPr>
            <a:xfrm>
              <a:off x="397089" y="4023418"/>
              <a:ext cx="4623796" cy="688586"/>
            </a:xfrm>
            <a:prstGeom prst="rect">
              <a:avLst/>
            </a:prstGeom>
            <a:noFill/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rgbClr val="10FBFE"/>
                  </a:solidFill>
                  <a:latin typeface="+mn-ea"/>
                  <a:cs typeface="+mn-ea"/>
                  <a:sym typeface="+mn-lt"/>
                </a:rPr>
                <a:t>盖特纳咨询公司预测大数据将为全球带</a:t>
              </a:r>
              <a:r>
                <a:rPr lang="en-US" altLang="zh-CN" sz="1100" dirty="0">
                  <a:solidFill>
                    <a:srgbClr val="10FBFE"/>
                  </a:solidFill>
                  <a:latin typeface="+mn-ea"/>
                  <a:cs typeface="+mn-ea"/>
                  <a:sym typeface="+mn-lt"/>
                </a:rPr>
                <a:t>440</a:t>
              </a:r>
              <a:r>
                <a:rPr lang="zh-CN" altLang="en-US" sz="1100" dirty="0">
                  <a:solidFill>
                    <a:srgbClr val="10FBFE"/>
                  </a:solidFill>
                  <a:latin typeface="+mn-ea"/>
                  <a:cs typeface="+mn-ea"/>
                  <a:sym typeface="+mn-lt"/>
                </a:rPr>
                <a:t>万个</a:t>
              </a:r>
              <a:r>
                <a:rPr lang="en-US" altLang="zh-CN" sz="1100" dirty="0">
                  <a:solidFill>
                    <a:srgbClr val="10FBFE"/>
                  </a:solidFill>
                  <a:latin typeface="+mn-ea"/>
                  <a:cs typeface="+mn-ea"/>
                  <a:sym typeface="+mn-lt"/>
                </a:rPr>
                <a:t>IT</a:t>
              </a:r>
              <a:r>
                <a:rPr lang="zh-CN" altLang="en-US" sz="1100" dirty="0">
                  <a:solidFill>
                    <a:srgbClr val="10FBFE"/>
                  </a:solidFill>
                  <a:latin typeface="+mn-ea"/>
                  <a:cs typeface="+mn-ea"/>
                  <a:sym typeface="+mn-lt"/>
                </a:rPr>
                <a:t>新岗位和上千万个非</a:t>
              </a:r>
              <a:r>
                <a:rPr lang="en-US" altLang="zh-CN" sz="1100" dirty="0">
                  <a:solidFill>
                    <a:srgbClr val="10FBFE"/>
                  </a:solidFill>
                  <a:latin typeface="+mn-ea"/>
                  <a:cs typeface="+mn-ea"/>
                  <a:sym typeface="+mn-lt"/>
                </a:rPr>
                <a:t>IT</a:t>
              </a:r>
              <a:r>
                <a:rPr lang="zh-CN" altLang="en-US" sz="1100" dirty="0">
                  <a:solidFill>
                    <a:srgbClr val="10FBFE"/>
                  </a:solidFill>
                  <a:latin typeface="+mn-ea"/>
                  <a:cs typeface="+mn-ea"/>
                  <a:sym typeface="+mn-lt"/>
                </a:rPr>
                <a:t>岗位。麦肯锡公司预测美国到</a:t>
              </a:r>
              <a:r>
                <a:rPr lang="en-US" altLang="zh-CN" sz="1100" dirty="0">
                  <a:solidFill>
                    <a:srgbClr val="10FBFE"/>
                  </a:solidFill>
                  <a:latin typeface="+mn-ea"/>
                  <a:cs typeface="+mn-ea"/>
                  <a:sym typeface="+mn-lt"/>
                </a:rPr>
                <a:t>2018</a:t>
              </a:r>
              <a:r>
                <a:rPr lang="zh-CN" altLang="en-US" sz="1100" dirty="0">
                  <a:solidFill>
                    <a:srgbClr val="10FBFE"/>
                  </a:solidFill>
                  <a:latin typeface="+mn-ea"/>
                  <a:cs typeface="+mn-ea"/>
                  <a:sym typeface="+mn-lt"/>
                </a:rPr>
                <a:t>年需要深度数据分析人才</a:t>
              </a:r>
              <a:r>
                <a:rPr lang="en-US" altLang="zh-CN" sz="1100" dirty="0">
                  <a:solidFill>
                    <a:srgbClr val="10FBFE"/>
                  </a:solidFill>
                  <a:latin typeface="+mn-ea"/>
                  <a:cs typeface="+mn-ea"/>
                  <a:sym typeface="+mn-lt"/>
                </a:rPr>
                <a:t>44</a:t>
              </a:r>
              <a:r>
                <a:rPr lang="zh-CN" altLang="en-US" sz="1100" dirty="0">
                  <a:solidFill>
                    <a:srgbClr val="10FBFE"/>
                  </a:solidFill>
                  <a:latin typeface="+mn-ea"/>
                  <a:cs typeface="+mn-ea"/>
                  <a:sym typeface="+mn-lt"/>
                </a:rPr>
                <a:t>万</a:t>
              </a:r>
              <a:r>
                <a:rPr lang="en-US" altLang="zh-CN" sz="1100" dirty="0">
                  <a:solidFill>
                    <a:srgbClr val="10FBFE"/>
                  </a:solidFill>
                  <a:latin typeface="+mn-ea"/>
                  <a:cs typeface="+mn-ea"/>
                  <a:sym typeface="+mn-lt"/>
                </a:rPr>
                <a:t>——49</a:t>
              </a:r>
              <a:r>
                <a:rPr lang="zh-CN" altLang="en-US" sz="1100" dirty="0">
                  <a:solidFill>
                    <a:srgbClr val="10FBFE"/>
                  </a:solidFill>
                  <a:latin typeface="+mn-ea"/>
                  <a:cs typeface="+mn-ea"/>
                  <a:sym typeface="+mn-lt"/>
                </a:rPr>
                <a:t>万，缺口</a:t>
              </a:r>
              <a:r>
                <a:rPr lang="en-US" altLang="zh-CN" sz="1100" dirty="0">
                  <a:solidFill>
                    <a:srgbClr val="10FBFE"/>
                  </a:solidFill>
                  <a:latin typeface="+mn-ea"/>
                  <a:cs typeface="+mn-ea"/>
                  <a:sym typeface="+mn-lt"/>
                </a:rPr>
                <a:t>14</a:t>
              </a:r>
              <a:r>
                <a:rPr lang="zh-CN" altLang="en-US" sz="1100" dirty="0">
                  <a:solidFill>
                    <a:srgbClr val="10FBFE"/>
                  </a:solidFill>
                  <a:latin typeface="+mn-ea"/>
                  <a:cs typeface="+mn-ea"/>
                  <a:sym typeface="+mn-lt"/>
                </a:rPr>
                <a:t>万</a:t>
              </a:r>
              <a:r>
                <a:rPr lang="en-US" altLang="zh-CN" sz="1100" dirty="0">
                  <a:solidFill>
                    <a:srgbClr val="10FBFE"/>
                  </a:solidFill>
                  <a:latin typeface="+mn-ea"/>
                  <a:cs typeface="+mn-ea"/>
                  <a:sym typeface="+mn-lt"/>
                </a:rPr>
                <a:t>——19</a:t>
              </a:r>
              <a:r>
                <a:rPr lang="zh-CN" altLang="en-US" sz="1100" dirty="0">
                  <a:solidFill>
                    <a:srgbClr val="10FBFE"/>
                  </a:solidFill>
                  <a:latin typeface="+mn-ea"/>
                  <a:cs typeface="+mn-ea"/>
                  <a:sym typeface="+mn-lt"/>
                </a:rPr>
                <a:t>万人</a:t>
              </a:r>
              <a:endParaRPr lang="en-US" altLang="zh-CN" sz="1100" dirty="0">
                <a:solidFill>
                  <a:srgbClr val="10FBFE"/>
                </a:solidFill>
                <a:latin typeface="+mn-ea"/>
                <a:cs typeface="+mn-ea"/>
                <a:sym typeface="+mn-lt"/>
              </a:endParaRPr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="" xmlns:a16="http://schemas.microsoft.com/office/drawing/2014/main" id="{2D4320FD-D92A-4A06-94F2-475128029885}"/>
              </a:ext>
            </a:extLst>
          </p:cNvPr>
          <p:cNvGrpSpPr/>
          <p:nvPr/>
        </p:nvGrpSpPr>
        <p:grpSpPr>
          <a:xfrm>
            <a:off x="6335291" y="4854051"/>
            <a:ext cx="4623796" cy="977511"/>
            <a:chOff x="397089" y="3734493"/>
            <a:chExt cx="4623796" cy="977511"/>
          </a:xfrm>
        </p:grpSpPr>
        <p:sp>
          <p:nvSpPr>
            <p:cNvPr id="40" name="TextBox 31">
              <a:extLst>
                <a:ext uri="{FF2B5EF4-FFF2-40B4-BE49-F238E27FC236}">
                  <a16:creationId xmlns="" xmlns:a16="http://schemas.microsoft.com/office/drawing/2014/main" id="{567E1138-3FD6-4A82-9ACB-A3AC6E956C12}"/>
                </a:ext>
              </a:extLst>
            </p:cNvPr>
            <p:cNvSpPr txBox="1"/>
            <p:nvPr/>
          </p:nvSpPr>
          <p:spPr>
            <a:xfrm flipH="1">
              <a:off x="397090" y="3734493"/>
              <a:ext cx="3097314" cy="345544"/>
            </a:xfrm>
            <a:prstGeom prst="rect">
              <a:avLst/>
            </a:prstGeom>
            <a:noFill/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itchFamily="34" charset="0"/>
                  <a:ea typeface="微软雅黑" pitchFamily="34" charset="-122"/>
                </a:defRPr>
              </a:lvl1pPr>
            </a:lstStyle>
            <a:p>
              <a:pPr defTabSz="685891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="0" dirty="0">
                  <a:solidFill>
                    <a:srgbClr val="10FBFE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Times New Roman" pitchFamily="18" charset="0"/>
                </a:rPr>
                <a:t>创新型人才</a:t>
              </a:r>
            </a:p>
          </p:txBody>
        </p:sp>
        <p:sp>
          <p:nvSpPr>
            <p:cNvPr id="41" name="TextBox 32">
              <a:extLst>
                <a:ext uri="{FF2B5EF4-FFF2-40B4-BE49-F238E27FC236}">
                  <a16:creationId xmlns="" xmlns:a16="http://schemas.microsoft.com/office/drawing/2014/main" id="{171E59C7-D26E-4C4C-B44E-D81BBC379F3E}"/>
                </a:ext>
              </a:extLst>
            </p:cNvPr>
            <p:cNvSpPr txBox="1"/>
            <p:nvPr/>
          </p:nvSpPr>
          <p:spPr>
            <a:xfrm>
              <a:off x="397089" y="4023418"/>
              <a:ext cx="4623796" cy="688586"/>
            </a:xfrm>
            <a:prstGeom prst="rect">
              <a:avLst/>
            </a:prstGeom>
            <a:noFill/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rgbClr val="10FBFE"/>
                  </a:solidFill>
                  <a:latin typeface="+mn-ea"/>
                  <a:cs typeface="+mn-ea"/>
                  <a:sym typeface="+mn-lt"/>
                </a:rPr>
                <a:t>需要既熟悉本单位需求又了解大数据技术与应用的管理者</a:t>
              </a:r>
              <a:r>
                <a:rPr lang="en-US" altLang="zh-CN" sz="1100" dirty="0">
                  <a:solidFill>
                    <a:srgbClr val="10FBFE"/>
                  </a:solidFill>
                  <a:latin typeface="+mn-ea"/>
                  <a:cs typeface="+mn-ea"/>
                  <a:sym typeface="+mn-lt"/>
                </a:rPr>
                <a:t>150</a:t>
              </a:r>
              <a:r>
                <a:rPr lang="zh-CN" altLang="en-US" sz="1100" dirty="0">
                  <a:solidFill>
                    <a:srgbClr val="10FBFE"/>
                  </a:solidFill>
                  <a:latin typeface="+mn-ea"/>
                  <a:cs typeface="+mn-ea"/>
                  <a:sym typeface="+mn-lt"/>
                </a:rPr>
                <a:t>万，这方面的人才缺口更大。中国 是人才大国，但能理解与应用大数据的创新人才更是稀缺资源。</a:t>
              </a:r>
            </a:p>
          </p:txBody>
        </p:sp>
      </p:grpSp>
      <p:sp>
        <p:nvSpPr>
          <p:cNvPr id="42" name="矩形 41">
            <a:extLst>
              <a:ext uri="{FF2B5EF4-FFF2-40B4-BE49-F238E27FC236}">
                <a16:creationId xmlns="" xmlns:a16="http://schemas.microsoft.com/office/drawing/2014/main" id="{5CFCCCBA-1EEC-48D4-A121-819BE9F054F7}"/>
              </a:ext>
            </a:extLst>
          </p:cNvPr>
          <p:cNvSpPr/>
          <p:nvPr/>
        </p:nvSpPr>
        <p:spPr>
          <a:xfrm>
            <a:off x="3273245" y="1128363"/>
            <a:ext cx="5782353" cy="5736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800" b="1" dirty="0">
                <a:solidFill>
                  <a:srgbClr val="10FBFE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机遇</a:t>
            </a:r>
            <a:r>
              <a:rPr lang="en-US" altLang="zh-CN" sz="2800" b="1" dirty="0">
                <a:solidFill>
                  <a:srgbClr val="10FBFE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3</a:t>
            </a:r>
            <a:r>
              <a:rPr lang="zh-CN" altLang="en-US" sz="2800" b="1" dirty="0">
                <a:solidFill>
                  <a:srgbClr val="10FBFE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：大数据时代呼唤创新型人才</a:t>
            </a:r>
          </a:p>
        </p:txBody>
      </p:sp>
    </p:spTree>
    <p:extLst>
      <p:ext uri="{BB962C8B-B14F-4D97-AF65-F5344CB8AC3E}">
        <p14:creationId xmlns:p14="http://schemas.microsoft.com/office/powerpoint/2010/main" val="3458136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="" xmlns:a16="http://schemas.microsoft.com/office/drawing/2014/main" id="{68BA6AF3-7725-4776-AE87-FC241FEB693A}"/>
              </a:ext>
            </a:extLst>
          </p:cNvPr>
          <p:cNvSpPr/>
          <p:nvPr/>
        </p:nvSpPr>
        <p:spPr>
          <a:xfrm>
            <a:off x="4381614" y="128391"/>
            <a:ext cx="3390672" cy="8481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4400" spc="600" dirty="0">
                <a:solidFill>
                  <a:schemeClr val="bg1"/>
                </a:solidFill>
                <a:effectLst>
                  <a:glow rad="101600">
                    <a:schemeClr val="bg1">
                      <a:alpha val="36000"/>
                    </a:schemeClr>
                  </a:glow>
                </a:effectLst>
                <a:latin typeface="思源黑体 CN Heavy" panose="020B0A00000000000000" pitchFamily="34" charset="-122"/>
                <a:ea typeface="思源黑体 CN Heavy" panose="020B0A00000000000000" pitchFamily="34" charset="-122"/>
                <a:cs typeface="+mn-ea"/>
                <a:sym typeface="+mn-lt"/>
              </a:rPr>
              <a:t>机遇和挑战</a:t>
            </a:r>
            <a:endParaRPr lang="en-US" altLang="zh-CN" sz="4400" spc="600" dirty="0">
              <a:solidFill>
                <a:srgbClr val="46F4F6"/>
              </a:solidFill>
              <a:effectLst>
                <a:glow rad="101600">
                  <a:schemeClr val="bg1">
                    <a:alpha val="36000"/>
                  </a:schemeClr>
                </a:glow>
              </a:effectLst>
              <a:latin typeface="思源黑体 CN Heavy" panose="020B0A00000000000000" pitchFamily="34" charset="-122"/>
              <a:ea typeface="思源黑体 CN Heavy" panose="020B0A00000000000000" pitchFamily="34" charset="-122"/>
              <a:cs typeface="+mn-ea"/>
              <a:sym typeface="+mn-lt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E76DE9B4-BE41-4EA5-9D7B-39223803CF55}"/>
              </a:ext>
            </a:extLst>
          </p:cNvPr>
          <p:cNvSpPr/>
          <p:nvPr/>
        </p:nvSpPr>
        <p:spPr>
          <a:xfrm>
            <a:off x="3204824" y="1121220"/>
            <a:ext cx="5782352" cy="5736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800" b="1" dirty="0">
                <a:solidFill>
                  <a:srgbClr val="10FBFE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挑战</a:t>
            </a:r>
            <a:r>
              <a:rPr lang="en-US" altLang="zh-CN" sz="2800" b="1" dirty="0">
                <a:solidFill>
                  <a:srgbClr val="10FBFE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1</a:t>
            </a:r>
            <a:r>
              <a:rPr lang="zh-CN" altLang="en-US" sz="2800" b="1" dirty="0">
                <a:solidFill>
                  <a:srgbClr val="10FBFE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：大数据技术的运用仍有困难</a:t>
            </a:r>
          </a:p>
        </p:txBody>
      </p:sp>
      <p:grpSp>
        <p:nvGrpSpPr>
          <p:cNvPr id="73" name="组合 72">
            <a:extLst>
              <a:ext uri="{FF2B5EF4-FFF2-40B4-BE49-F238E27FC236}">
                <a16:creationId xmlns="" xmlns:a16="http://schemas.microsoft.com/office/drawing/2014/main" id="{1742C622-3E6F-4B80-8A50-EA95997EEF04}"/>
              </a:ext>
            </a:extLst>
          </p:cNvPr>
          <p:cNvGrpSpPr/>
          <p:nvPr/>
        </p:nvGrpSpPr>
        <p:grpSpPr>
          <a:xfrm>
            <a:off x="1352888" y="2250960"/>
            <a:ext cx="2356556" cy="2841740"/>
            <a:chOff x="758957" y="2250960"/>
            <a:chExt cx="2356556" cy="2841740"/>
          </a:xfrm>
        </p:grpSpPr>
        <p:sp>
          <p:nvSpPr>
            <p:cNvPr id="10" name="矩形 9">
              <a:extLst>
                <a:ext uri="{FF2B5EF4-FFF2-40B4-BE49-F238E27FC236}">
                  <a16:creationId xmlns="" xmlns:a16="http://schemas.microsoft.com/office/drawing/2014/main" id="{4426D230-602B-46F8-AF8C-CC0C8D6712F0}"/>
                </a:ext>
              </a:extLst>
            </p:cNvPr>
            <p:cNvSpPr/>
            <p:nvPr/>
          </p:nvSpPr>
          <p:spPr>
            <a:xfrm>
              <a:off x="1001092" y="2250960"/>
              <a:ext cx="1912031" cy="2841740"/>
            </a:xfrm>
            <a:prstGeom prst="rect">
              <a:avLst/>
            </a:prstGeom>
            <a:gradFill flip="none" rotWithShape="1">
              <a:gsLst>
                <a:gs pos="0">
                  <a:srgbClr val="0DBED0">
                    <a:alpha val="30000"/>
                  </a:srgbClr>
                </a:gs>
                <a:gs pos="53000">
                  <a:srgbClr val="0DBED0">
                    <a:alpha val="10000"/>
                  </a:srgbClr>
                </a:gs>
                <a:gs pos="100000">
                  <a:srgbClr val="0DBED0">
                    <a:alpha val="15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1" name="TextBox 32">
              <a:extLst>
                <a:ext uri="{FF2B5EF4-FFF2-40B4-BE49-F238E27FC236}">
                  <a16:creationId xmlns="" xmlns:a16="http://schemas.microsoft.com/office/drawing/2014/main" id="{2D762B0A-8F06-4F24-984C-E1710FA70856}"/>
                </a:ext>
              </a:extLst>
            </p:cNvPr>
            <p:cNvSpPr txBox="1"/>
            <p:nvPr/>
          </p:nvSpPr>
          <p:spPr>
            <a:xfrm>
              <a:off x="1010651" y="4005387"/>
              <a:ext cx="1893876" cy="879921"/>
            </a:xfrm>
            <a:prstGeom prst="rect">
              <a:avLst/>
            </a:prstGeom>
            <a:noFill/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  <a:defRPr/>
              </a:pPr>
              <a:r>
                <a:rPr lang="zh-CN" altLang="en-US" sz="800" dirty="0">
                  <a:solidFill>
                    <a:srgbClr val="10FBFE"/>
                  </a:solidFill>
                  <a:latin typeface="+mn-ea"/>
                </a:rPr>
                <a:t>要对来自网络包括物联网和机构信息系统的数据附上时空标志，去伪存真，尽可能收集异源甚至是异构的数据，还可与历史数据对照，多角度验证数据的全面性和可信性。</a:t>
              </a:r>
            </a:p>
          </p:txBody>
        </p:sp>
        <p:cxnSp>
          <p:nvCxnSpPr>
            <p:cNvPr id="11" name="直接连接符 10">
              <a:extLst>
                <a:ext uri="{FF2B5EF4-FFF2-40B4-BE49-F238E27FC236}">
                  <a16:creationId xmlns="" xmlns:a16="http://schemas.microsoft.com/office/drawing/2014/main" id="{FEEEF59E-1744-4DB3-8459-1296A4B4CA0E}"/>
                </a:ext>
              </a:extLst>
            </p:cNvPr>
            <p:cNvCxnSpPr/>
            <p:nvPr/>
          </p:nvCxnSpPr>
          <p:spPr>
            <a:xfrm>
              <a:off x="1001573" y="2250960"/>
              <a:ext cx="1912032" cy="0"/>
            </a:xfrm>
            <a:prstGeom prst="line">
              <a:avLst/>
            </a:prstGeom>
            <a:ln w="57150">
              <a:solidFill>
                <a:srgbClr val="0DBED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>
              <a:extLst>
                <a:ext uri="{FF2B5EF4-FFF2-40B4-BE49-F238E27FC236}">
                  <a16:creationId xmlns="" xmlns:a16="http://schemas.microsoft.com/office/drawing/2014/main" id="{A44F0D7C-46CA-4CE1-ADDE-A622B13EEDC6}"/>
                </a:ext>
              </a:extLst>
            </p:cNvPr>
            <p:cNvCxnSpPr/>
            <p:nvPr/>
          </p:nvCxnSpPr>
          <p:spPr>
            <a:xfrm>
              <a:off x="1001573" y="5092700"/>
              <a:ext cx="1912032" cy="0"/>
            </a:xfrm>
            <a:prstGeom prst="line">
              <a:avLst/>
            </a:prstGeom>
            <a:ln w="57150">
              <a:solidFill>
                <a:srgbClr val="0DBED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椭圆 12">
              <a:extLst>
                <a:ext uri="{FF2B5EF4-FFF2-40B4-BE49-F238E27FC236}">
                  <a16:creationId xmlns="" xmlns:a16="http://schemas.microsoft.com/office/drawing/2014/main" id="{EC05E532-1D1C-4699-8F78-EA4FCC822B05}"/>
                </a:ext>
              </a:extLst>
            </p:cNvPr>
            <p:cNvSpPr/>
            <p:nvPr/>
          </p:nvSpPr>
          <p:spPr>
            <a:xfrm>
              <a:off x="1611541" y="2658274"/>
              <a:ext cx="692096" cy="692096"/>
            </a:xfrm>
            <a:prstGeom prst="ellipse">
              <a:avLst/>
            </a:prstGeom>
            <a:gradFill flip="none" rotWithShape="1">
              <a:gsLst>
                <a:gs pos="65000">
                  <a:srgbClr val="01E2BC">
                    <a:alpha val="0"/>
                  </a:srgbClr>
                </a:gs>
                <a:gs pos="100000">
                  <a:srgbClr val="01E2BC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4" name="组合 13">
              <a:extLst>
                <a:ext uri="{FF2B5EF4-FFF2-40B4-BE49-F238E27FC236}">
                  <a16:creationId xmlns="" xmlns:a16="http://schemas.microsoft.com/office/drawing/2014/main" id="{F53EE1B3-0C4B-416D-B527-61B55F97AACC}"/>
                </a:ext>
              </a:extLst>
            </p:cNvPr>
            <p:cNvGrpSpPr/>
            <p:nvPr/>
          </p:nvGrpSpPr>
          <p:grpSpPr>
            <a:xfrm>
              <a:off x="1749984" y="2627985"/>
              <a:ext cx="415211" cy="752676"/>
              <a:chOff x="2050127" y="1914525"/>
              <a:chExt cx="601220" cy="1089864"/>
            </a:xfrm>
          </p:grpSpPr>
          <p:sp>
            <p:nvSpPr>
              <p:cNvPr id="18" name="任意多边形 39">
                <a:extLst>
                  <a:ext uri="{FF2B5EF4-FFF2-40B4-BE49-F238E27FC236}">
                    <a16:creationId xmlns="" xmlns:a16="http://schemas.microsoft.com/office/drawing/2014/main" id="{7513EF82-92A1-40A4-97A9-5389A1E572D8}"/>
                  </a:ext>
                </a:extLst>
              </p:cNvPr>
              <p:cNvSpPr/>
              <p:nvPr/>
            </p:nvSpPr>
            <p:spPr>
              <a:xfrm>
                <a:off x="2050127" y="1914525"/>
                <a:ext cx="601220" cy="90859"/>
              </a:xfrm>
              <a:custGeom>
                <a:avLst/>
                <a:gdLst>
                  <a:gd name="connsiteX0" fmla="*/ 289676 w 579352"/>
                  <a:gd name="connsiteY0" fmla="*/ 0 h 87554"/>
                  <a:gd name="connsiteX1" fmla="*/ 494073 w 579352"/>
                  <a:gd name="connsiteY1" fmla="*/ 41266 h 87554"/>
                  <a:gd name="connsiteX2" fmla="*/ 579352 w 579352"/>
                  <a:gd name="connsiteY2" fmla="*/ 87554 h 87554"/>
                  <a:gd name="connsiteX3" fmla="*/ 0 w 579352"/>
                  <a:gd name="connsiteY3" fmla="*/ 87554 h 87554"/>
                  <a:gd name="connsiteX4" fmla="*/ 85279 w 579352"/>
                  <a:gd name="connsiteY4" fmla="*/ 41266 h 87554"/>
                  <a:gd name="connsiteX5" fmla="*/ 289676 w 579352"/>
                  <a:gd name="connsiteY5" fmla="*/ 0 h 87554"/>
                  <a:gd name="connsiteX0" fmla="*/ 289676 w 579352"/>
                  <a:gd name="connsiteY0" fmla="*/ 0 h 87554"/>
                  <a:gd name="connsiteX1" fmla="*/ 494073 w 579352"/>
                  <a:gd name="connsiteY1" fmla="*/ 41266 h 87554"/>
                  <a:gd name="connsiteX2" fmla="*/ 579352 w 579352"/>
                  <a:gd name="connsiteY2" fmla="*/ 87554 h 87554"/>
                  <a:gd name="connsiteX3" fmla="*/ 0 w 579352"/>
                  <a:gd name="connsiteY3" fmla="*/ 87554 h 87554"/>
                  <a:gd name="connsiteX4" fmla="*/ 85279 w 579352"/>
                  <a:gd name="connsiteY4" fmla="*/ 41266 h 87554"/>
                  <a:gd name="connsiteX5" fmla="*/ 289676 w 579352"/>
                  <a:gd name="connsiteY5" fmla="*/ 0 h 87554"/>
                  <a:gd name="connsiteX0" fmla="*/ 0 w 579352"/>
                  <a:gd name="connsiteY0" fmla="*/ 87554 h 178994"/>
                  <a:gd name="connsiteX1" fmla="*/ 85279 w 579352"/>
                  <a:gd name="connsiteY1" fmla="*/ 41266 h 178994"/>
                  <a:gd name="connsiteX2" fmla="*/ 289676 w 579352"/>
                  <a:gd name="connsiteY2" fmla="*/ 0 h 178994"/>
                  <a:gd name="connsiteX3" fmla="*/ 494073 w 579352"/>
                  <a:gd name="connsiteY3" fmla="*/ 41266 h 178994"/>
                  <a:gd name="connsiteX4" fmla="*/ 579352 w 579352"/>
                  <a:gd name="connsiteY4" fmla="*/ 87554 h 178994"/>
                  <a:gd name="connsiteX5" fmla="*/ 91440 w 579352"/>
                  <a:gd name="connsiteY5" fmla="*/ 178994 h 178994"/>
                  <a:gd name="connsiteX0" fmla="*/ 0 w 579352"/>
                  <a:gd name="connsiteY0" fmla="*/ 87554 h 87554"/>
                  <a:gd name="connsiteX1" fmla="*/ 85279 w 579352"/>
                  <a:gd name="connsiteY1" fmla="*/ 41266 h 87554"/>
                  <a:gd name="connsiteX2" fmla="*/ 289676 w 579352"/>
                  <a:gd name="connsiteY2" fmla="*/ 0 h 87554"/>
                  <a:gd name="connsiteX3" fmla="*/ 494073 w 579352"/>
                  <a:gd name="connsiteY3" fmla="*/ 41266 h 87554"/>
                  <a:gd name="connsiteX4" fmla="*/ 579352 w 579352"/>
                  <a:gd name="connsiteY4" fmla="*/ 87554 h 87554"/>
                  <a:gd name="connsiteX0" fmla="*/ 0 w 579352"/>
                  <a:gd name="connsiteY0" fmla="*/ 87554 h 87554"/>
                  <a:gd name="connsiteX1" fmla="*/ 85279 w 579352"/>
                  <a:gd name="connsiteY1" fmla="*/ 41266 h 87554"/>
                  <a:gd name="connsiteX2" fmla="*/ 289676 w 579352"/>
                  <a:gd name="connsiteY2" fmla="*/ 0 h 87554"/>
                  <a:gd name="connsiteX3" fmla="*/ 494073 w 579352"/>
                  <a:gd name="connsiteY3" fmla="*/ 41266 h 87554"/>
                  <a:gd name="connsiteX4" fmla="*/ 579352 w 579352"/>
                  <a:gd name="connsiteY4" fmla="*/ 87554 h 87554"/>
                  <a:gd name="connsiteX0" fmla="*/ 0 w 579352"/>
                  <a:gd name="connsiteY0" fmla="*/ 87554 h 87554"/>
                  <a:gd name="connsiteX1" fmla="*/ 85279 w 579352"/>
                  <a:gd name="connsiteY1" fmla="*/ 41266 h 87554"/>
                  <a:gd name="connsiteX2" fmla="*/ 289676 w 579352"/>
                  <a:gd name="connsiteY2" fmla="*/ 0 h 87554"/>
                  <a:gd name="connsiteX3" fmla="*/ 494073 w 579352"/>
                  <a:gd name="connsiteY3" fmla="*/ 41266 h 87554"/>
                  <a:gd name="connsiteX4" fmla="*/ 579352 w 579352"/>
                  <a:gd name="connsiteY4" fmla="*/ 87554 h 87554"/>
                  <a:gd name="connsiteX0" fmla="*/ 0 w 579352"/>
                  <a:gd name="connsiteY0" fmla="*/ 87554 h 87554"/>
                  <a:gd name="connsiteX1" fmla="*/ 85279 w 579352"/>
                  <a:gd name="connsiteY1" fmla="*/ 41266 h 87554"/>
                  <a:gd name="connsiteX2" fmla="*/ 289676 w 579352"/>
                  <a:gd name="connsiteY2" fmla="*/ 0 h 87554"/>
                  <a:gd name="connsiteX3" fmla="*/ 494073 w 579352"/>
                  <a:gd name="connsiteY3" fmla="*/ 41266 h 87554"/>
                  <a:gd name="connsiteX4" fmla="*/ 579352 w 579352"/>
                  <a:gd name="connsiteY4" fmla="*/ 87554 h 87554"/>
                  <a:gd name="connsiteX0" fmla="*/ 0 w 579352"/>
                  <a:gd name="connsiteY0" fmla="*/ 87554 h 87554"/>
                  <a:gd name="connsiteX1" fmla="*/ 85279 w 579352"/>
                  <a:gd name="connsiteY1" fmla="*/ 41266 h 87554"/>
                  <a:gd name="connsiteX2" fmla="*/ 289676 w 579352"/>
                  <a:gd name="connsiteY2" fmla="*/ 0 h 87554"/>
                  <a:gd name="connsiteX3" fmla="*/ 494073 w 579352"/>
                  <a:gd name="connsiteY3" fmla="*/ 41266 h 87554"/>
                  <a:gd name="connsiteX4" fmla="*/ 579352 w 579352"/>
                  <a:gd name="connsiteY4" fmla="*/ 87554 h 87554"/>
                  <a:gd name="connsiteX0" fmla="*/ 0 w 579352"/>
                  <a:gd name="connsiteY0" fmla="*/ 87554 h 87554"/>
                  <a:gd name="connsiteX1" fmla="*/ 85279 w 579352"/>
                  <a:gd name="connsiteY1" fmla="*/ 41266 h 87554"/>
                  <a:gd name="connsiteX2" fmla="*/ 289676 w 579352"/>
                  <a:gd name="connsiteY2" fmla="*/ 0 h 87554"/>
                  <a:gd name="connsiteX3" fmla="*/ 494073 w 579352"/>
                  <a:gd name="connsiteY3" fmla="*/ 41266 h 87554"/>
                  <a:gd name="connsiteX4" fmla="*/ 579352 w 579352"/>
                  <a:gd name="connsiteY4" fmla="*/ 87554 h 87554"/>
                  <a:gd name="connsiteX0" fmla="*/ 0 w 579352"/>
                  <a:gd name="connsiteY0" fmla="*/ 87554 h 87554"/>
                  <a:gd name="connsiteX1" fmla="*/ 85279 w 579352"/>
                  <a:gd name="connsiteY1" fmla="*/ 41266 h 87554"/>
                  <a:gd name="connsiteX2" fmla="*/ 289676 w 579352"/>
                  <a:gd name="connsiteY2" fmla="*/ 0 h 87554"/>
                  <a:gd name="connsiteX3" fmla="*/ 494073 w 579352"/>
                  <a:gd name="connsiteY3" fmla="*/ 41266 h 87554"/>
                  <a:gd name="connsiteX4" fmla="*/ 579352 w 579352"/>
                  <a:gd name="connsiteY4" fmla="*/ 87554 h 87554"/>
                  <a:gd name="connsiteX0" fmla="*/ 0 w 579352"/>
                  <a:gd name="connsiteY0" fmla="*/ 87554 h 87554"/>
                  <a:gd name="connsiteX1" fmla="*/ 85279 w 579352"/>
                  <a:gd name="connsiteY1" fmla="*/ 41266 h 87554"/>
                  <a:gd name="connsiteX2" fmla="*/ 289676 w 579352"/>
                  <a:gd name="connsiteY2" fmla="*/ 0 h 87554"/>
                  <a:gd name="connsiteX3" fmla="*/ 494073 w 579352"/>
                  <a:gd name="connsiteY3" fmla="*/ 41266 h 87554"/>
                  <a:gd name="connsiteX4" fmla="*/ 579352 w 579352"/>
                  <a:gd name="connsiteY4" fmla="*/ 87554 h 87554"/>
                  <a:gd name="connsiteX0" fmla="*/ 0 w 579352"/>
                  <a:gd name="connsiteY0" fmla="*/ 87554 h 87554"/>
                  <a:gd name="connsiteX1" fmla="*/ 85279 w 579352"/>
                  <a:gd name="connsiteY1" fmla="*/ 41266 h 87554"/>
                  <a:gd name="connsiteX2" fmla="*/ 289676 w 579352"/>
                  <a:gd name="connsiteY2" fmla="*/ 0 h 87554"/>
                  <a:gd name="connsiteX3" fmla="*/ 494073 w 579352"/>
                  <a:gd name="connsiteY3" fmla="*/ 41266 h 87554"/>
                  <a:gd name="connsiteX4" fmla="*/ 579352 w 579352"/>
                  <a:gd name="connsiteY4" fmla="*/ 87554 h 875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9352" h="87554">
                    <a:moveTo>
                      <a:pt x="0" y="87554"/>
                    </a:moveTo>
                    <a:cubicBezTo>
                      <a:pt x="23663" y="72125"/>
                      <a:pt x="49709" y="56695"/>
                      <a:pt x="85279" y="41266"/>
                    </a:cubicBezTo>
                    <a:cubicBezTo>
                      <a:pt x="148103" y="14694"/>
                      <a:pt x="217173" y="0"/>
                      <a:pt x="289676" y="0"/>
                    </a:cubicBezTo>
                    <a:cubicBezTo>
                      <a:pt x="362179" y="0"/>
                      <a:pt x="431250" y="14694"/>
                      <a:pt x="494073" y="41266"/>
                    </a:cubicBezTo>
                    <a:cubicBezTo>
                      <a:pt x="524795" y="54400"/>
                      <a:pt x="550926" y="72125"/>
                      <a:pt x="579352" y="87554"/>
                    </a:cubicBezTo>
                  </a:path>
                </a:pathLst>
              </a:custGeom>
              <a:noFill/>
              <a:ln w="38100">
                <a:solidFill>
                  <a:schemeClr val="bg1"/>
                </a:solidFill>
              </a:ln>
              <a:effectLst>
                <a:outerShdw blurRad="63500" sx="102000" sy="102000" algn="ctr" rotWithShape="0">
                  <a:srgbClr val="01E2BC">
                    <a:alpha val="4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任意多边形 36">
                <a:extLst>
                  <a:ext uri="{FF2B5EF4-FFF2-40B4-BE49-F238E27FC236}">
                    <a16:creationId xmlns="" xmlns:a16="http://schemas.microsoft.com/office/drawing/2014/main" id="{6C5E8017-EC99-4A2B-8F3D-8A0B52433875}"/>
                  </a:ext>
                </a:extLst>
              </p:cNvPr>
              <p:cNvSpPr/>
              <p:nvPr/>
            </p:nvSpPr>
            <p:spPr>
              <a:xfrm>
                <a:off x="2196217" y="2979443"/>
                <a:ext cx="309044" cy="24946"/>
              </a:xfrm>
              <a:custGeom>
                <a:avLst/>
                <a:gdLst>
                  <a:gd name="connsiteX0" fmla="*/ 0 w 297803"/>
                  <a:gd name="connsiteY0" fmla="*/ 0 h 24039"/>
                  <a:gd name="connsiteX1" fmla="*/ 297803 w 297803"/>
                  <a:gd name="connsiteY1" fmla="*/ 0 h 24039"/>
                  <a:gd name="connsiteX2" fmla="*/ 254729 w 297803"/>
                  <a:gd name="connsiteY2" fmla="*/ 13371 h 24039"/>
                  <a:gd name="connsiteX3" fmla="*/ 148901 w 297803"/>
                  <a:gd name="connsiteY3" fmla="*/ 24039 h 24039"/>
                  <a:gd name="connsiteX4" fmla="*/ 43073 w 297803"/>
                  <a:gd name="connsiteY4" fmla="*/ 13371 h 24039"/>
                  <a:gd name="connsiteX5" fmla="*/ 0 w 297803"/>
                  <a:gd name="connsiteY5" fmla="*/ 0 h 24039"/>
                  <a:gd name="connsiteX0" fmla="*/ 297803 w 389243"/>
                  <a:gd name="connsiteY0" fmla="*/ 0 h 91440"/>
                  <a:gd name="connsiteX1" fmla="*/ 254729 w 389243"/>
                  <a:gd name="connsiteY1" fmla="*/ 13371 h 91440"/>
                  <a:gd name="connsiteX2" fmla="*/ 148901 w 389243"/>
                  <a:gd name="connsiteY2" fmla="*/ 24039 h 91440"/>
                  <a:gd name="connsiteX3" fmla="*/ 43073 w 389243"/>
                  <a:gd name="connsiteY3" fmla="*/ 13371 h 91440"/>
                  <a:gd name="connsiteX4" fmla="*/ 0 w 389243"/>
                  <a:gd name="connsiteY4" fmla="*/ 0 h 91440"/>
                  <a:gd name="connsiteX5" fmla="*/ 389243 w 389243"/>
                  <a:gd name="connsiteY5" fmla="*/ 91440 h 91440"/>
                  <a:gd name="connsiteX0" fmla="*/ 297803 w 297803"/>
                  <a:gd name="connsiteY0" fmla="*/ 0 h 24039"/>
                  <a:gd name="connsiteX1" fmla="*/ 254729 w 297803"/>
                  <a:gd name="connsiteY1" fmla="*/ 13371 h 24039"/>
                  <a:gd name="connsiteX2" fmla="*/ 148901 w 297803"/>
                  <a:gd name="connsiteY2" fmla="*/ 24039 h 24039"/>
                  <a:gd name="connsiteX3" fmla="*/ 43073 w 297803"/>
                  <a:gd name="connsiteY3" fmla="*/ 13371 h 24039"/>
                  <a:gd name="connsiteX4" fmla="*/ 0 w 297803"/>
                  <a:gd name="connsiteY4" fmla="*/ 0 h 240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7803" h="24039">
                    <a:moveTo>
                      <a:pt x="297803" y="0"/>
                    </a:moveTo>
                    <a:lnTo>
                      <a:pt x="254729" y="13371"/>
                    </a:lnTo>
                    <a:cubicBezTo>
                      <a:pt x="220546" y="20366"/>
                      <a:pt x="185153" y="24039"/>
                      <a:pt x="148901" y="24039"/>
                    </a:cubicBezTo>
                    <a:cubicBezTo>
                      <a:pt x="112650" y="24039"/>
                      <a:pt x="77256" y="20366"/>
                      <a:pt x="43073" y="13371"/>
                    </a:cubicBezTo>
                    <a:lnTo>
                      <a:pt x="0" y="0"/>
                    </a:lnTo>
                  </a:path>
                </a:pathLst>
              </a:custGeom>
              <a:noFill/>
              <a:ln w="38100">
                <a:solidFill>
                  <a:schemeClr val="bg1"/>
                </a:solidFill>
              </a:ln>
              <a:effectLst>
                <a:outerShdw blurRad="63500" sx="102000" sy="102000" algn="ctr" rotWithShape="0">
                  <a:srgbClr val="01E2BC">
                    <a:alpha val="4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5" name="组合 14">
              <a:extLst>
                <a:ext uri="{FF2B5EF4-FFF2-40B4-BE49-F238E27FC236}">
                  <a16:creationId xmlns="" xmlns:a16="http://schemas.microsoft.com/office/drawing/2014/main" id="{1769EA4F-F483-4D72-A9EB-BA0D54DECCCA}"/>
                </a:ext>
              </a:extLst>
            </p:cNvPr>
            <p:cNvGrpSpPr/>
            <p:nvPr/>
          </p:nvGrpSpPr>
          <p:grpSpPr>
            <a:xfrm rot="9000000">
              <a:off x="1539096" y="2618718"/>
              <a:ext cx="836986" cy="771212"/>
              <a:chOff x="2783437" y="1883561"/>
              <a:chExt cx="1211946" cy="1116704"/>
            </a:xfrm>
          </p:grpSpPr>
          <p:sp>
            <p:nvSpPr>
              <p:cNvPr id="16" name="任意多边形 97">
                <a:extLst>
                  <a:ext uri="{FF2B5EF4-FFF2-40B4-BE49-F238E27FC236}">
                    <a16:creationId xmlns="" xmlns:a16="http://schemas.microsoft.com/office/drawing/2014/main" id="{609FBB87-9C9F-4ED9-AF8D-2D3F5A594B22}"/>
                  </a:ext>
                </a:extLst>
              </p:cNvPr>
              <p:cNvSpPr/>
              <p:nvPr/>
            </p:nvSpPr>
            <p:spPr>
              <a:xfrm>
                <a:off x="2783437" y="1883561"/>
                <a:ext cx="370101" cy="1116704"/>
              </a:xfrm>
              <a:custGeom>
                <a:avLst/>
                <a:gdLst>
                  <a:gd name="connsiteX0" fmla="*/ 397315 w 397315"/>
                  <a:gd name="connsiteY0" fmla="*/ 0 h 1133600"/>
                  <a:gd name="connsiteX1" fmla="*/ 397315 w 397315"/>
                  <a:gd name="connsiteY1" fmla="*/ 1133600 h 1133600"/>
                  <a:gd name="connsiteX2" fmla="*/ 370101 w 397315"/>
                  <a:gd name="connsiteY2" fmla="*/ 1125152 h 1133600"/>
                  <a:gd name="connsiteX3" fmla="*/ 0 w 397315"/>
                  <a:gd name="connsiteY3" fmla="*/ 566800 h 1133600"/>
                  <a:gd name="connsiteX4" fmla="*/ 370101 w 397315"/>
                  <a:gd name="connsiteY4" fmla="*/ 8448 h 1133600"/>
                  <a:gd name="connsiteX5" fmla="*/ 397315 w 397315"/>
                  <a:gd name="connsiteY5" fmla="*/ 0 h 1133600"/>
                  <a:gd name="connsiteX0" fmla="*/ 397315 w 488755"/>
                  <a:gd name="connsiteY0" fmla="*/ 1133600 h 1225040"/>
                  <a:gd name="connsiteX1" fmla="*/ 370101 w 488755"/>
                  <a:gd name="connsiteY1" fmla="*/ 1125152 h 1225040"/>
                  <a:gd name="connsiteX2" fmla="*/ 0 w 488755"/>
                  <a:gd name="connsiteY2" fmla="*/ 566800 h 1225040"/>
                  <a:gd name="connsiteX3" fmla="*/ 370101 w 488755"/>
                  <a:gd name="connsiteY3" fmla="*/ 8448 h 1225040"/>
                  <a:gd name="connsiteX4" fmla="*/ 397315 w 488755"/>
                  <a:gd name="connsiteY4" fmla="*/ 0 h 1225040"/>
                  <a:gd name="connsiteX5" fmla="*/ 488755 w 488755"/>
                  <a:gd name="connsiteY5" fmla="*/ 1225040 h 1225040"/>
                  <a:gd name="connsiteX0" fmla="*/ 397315 w 397315"/>
                  <a:gd name="connsiteY0" fmla="*/ 1133600 h 1133600"/>
                  <a:gd name="connsiteX1" fmla="*/ 370101 w 397315"/>
                  <a:gd name="connsiteY1" fmla="*/ 1125152 h 1133600"/>
                  <a:gd name="connsiteX2" fmla="*/ 0 w 397315"/>
                  <a:gd name="connsiteY2" fmla="*/ 566800 h 1133600"/>
                  <a:gd name="connsiteX3" fmla="*/ 370101 w 397315"/>
                  <a:gd name="connsiteY3" fmla="*/ 8448 h 1133600"/>
                  <a:gd name="connsiteX4" fmla="*/ 397315 w 397315"/>
                  <a:gd name="connsiteY4" fmla="*/ 0 h 1133600"/>
                  <a:gd name="connsiteX0" fmla="*/ 370101 w 397315"/>
                  <a:gd name="connsiteY0" fmla="*/ 1125152 h 1125152"/>
                  <a:gd name="connsiteX1" fmla="*/ 0 w 397315"/>
                  <a:gd name="connsiteY1" fmla="*/ 566800 h 1125152"/>
                  <a:gd name="connsiteX2" fmla="*/ 370101 w 397315"/>
                  <a:gd name="connsiteY2" fmla="*/ 8448 h 1125152"/>
                  <a:gd name="connsiteX3" fmla="*/ 397315 w 397315"/>
                  <a:gd name="connsiteY3" fmla="*/ 0 h 1125152"/>
                  <a:gd name="connsiteX0" fmla="*/ 370101 w 370101"/>
                  <a:gd name="connsiteY0" fmla="*/ 1116704 h 1116704"/>
                  <a:gd name="connsiteX1" fmla="*/ 0 w 370101"/>
                  <a:gd name="connsiteY1" fmla="*/ 558352 h 1116704"/>
                  <a:gd name="connsiteX2" fmla="*/ 370101 w 370101"/>
                  <a:gd name="connsiteY2" fmla="*/ 0 h 1116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70101" h="1116704">
                    <a:moveTo>
                      <a:pt x="370101" y="1116704"/>
                    </a:moveTo>
                    <a:cubicBezTo>
                      <a:pt x="152608" y="1024712"/>
                      <a:pt x="0" y="809354"/>
                      <a:pt x="0" y="558352"/>
                    </a:cubicBezTo>
                    <a:cubicBezTo>
                      <a:pt x="0" y="307350"/>
                      <a:pt x="152608" y="91992"/>
                      <a:pt x="370101" y="0"/>
                    </a:cubicBezTo>
                  </a:path>
                </a:pathLst>
              </a:custGeom>
              <a:noFill/>
              <a:ln w="76200">
                <a:solidFill>
                  <a:srgbClr val="0DBED0"/>
                </a:solidFill>
              </a:ln>
              <a:effectLst>
                <a:outerShdw blurRad="63500" sx="102000" sy="102000" algn="ctr" rotWithShape="0">
                  <a:srgbClr val="01E2BC">
                    <a:alpha val="4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任意多边形 96">
                <a:extLst>
                  <a:ext uri="{FF2B5EF4-FFF2-40B4-BE49-F238E27FC236}">
                    <a16:creationId xmlns="" xmlns:a16="http://schemas.microsoft.com/office/drawing/2014/main" id="{E3F297B1-CA23-495D-92DC-68FF20884279}"/>
                  </a:ext>
                </a:extLst>
              </p:cNvPr>
              <p:cNvSpPr/>
              <p:nvPr/>
            </p:nvSpPr>
            <p:spPr>
              <a:xfrm>
                <a:off x="3755231" y="1961722"/>
                <a:ext cx="240152" cy="960382"/>
              </a:xfrm>
              <a:custGeom>
                <a:avLst/>
                <a:gdLst>
                  <a:gd name="connsiteX0" fmla="*/ 0 w 240152"/>
                  <a:gd name="connsiteY0" fmla="*/ 0 h 960382"/>
                  <a:gd name="connsiteX1" fmla="*/ 62667 w 240152"/>
                  <a:gd name="connsiteY1" fmla="*/ 51704 h 960382"/>
                  <a:gd name="connsiteX2" fmla="*/ 240152 w 240152"/>
                  <a:gd name="connsiteY2" fmla="*/ 480191 h 960382"/>
                  <a:gd name="connsiteX3" fmla="*/ 62667 w 240152"/>
                  <a:gd name="connsiteY3" fmla="*/ 908678 h 960382"/>
                  <a:gd name="connsiteX4" fmla="*/ 0 w 240152"/>
                  <a:gd name="connsiteY4" fmla="*/ 960382 h 960382"/>
                  <a:gd name="connsiteX5" fmla="*/ 0 w 240152"/>
                  <a:gd name="connsiteY5" fmla="*/ 0 h 960382"/>
                  <a:gd name="connsiteX0" fmla="*/ 0 w 240152"/>
                  <a:gd name="connsiteY0" fmla="*/ 0 h 960382"/>
                  <a:gd name="connsiteX1" fmla="*/ 62667 w 240152"/>
                  <a:gd name="connsiteY1" fmla="*/ 51704 h 960382"/>
                  <a:gd name="connsiteX2" fmla="*/ 240152 w 240152"/>
                  <a:gd name="connsiteY2" fmla="*/ 480191 h 960382"/>
                  <a:gd name="connsiteX3" fmla="*/ 62667 w 240152"/>
                  <a:gd name="connsiteY3" fmla="*/ 908678 h 960382"/>
                  <a:gd name="connsiteX4" fmla="*/ 0 w 240152"/>
                  <a:gd name="connsiteY4" fmla="*/ 960382 h 960382"/>
                  <a:gd name="connsiteX5" fmla="*/ 91440 w 240152"/>
                  <a:gd name="connsiteY5" fmla="*/ 91440 h 960382"/>
                  <a:gd name="connsiteX0" fmla="*/ 0 w 240152"/>
                  <a:gd name="connsiteY0" fmla="*/ 0 h 960382"/>
                  <a:gd name="connsiteX1" fmla="*/ 62667 w 240152"/>
                  <a:gd name="connsiteY1" fmla="*/ 51704 h 960382"/>
                  <a:gd name="connsiteX2" fmla="*/ 240152 w 240152"/>
                  <a:gd name="connsiteY2" fmla="*/ 480191 h 960382"/>
                  <a:gd name="connsiteX3" fmla="*/ 62667 w 240152"/>
                  <a:gd name="connsiteY3" fmla="*/ 908678 h 960382"/>
                  <a:gd name="connsiteX4" fmla="*/ 0 w 240152"/>
                  <a:gd name="connsiteY4" fmla="*/ 960382 h 960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0152" h="960382">
                    <a:moveTo>
                      <a:pt x="0" y="0"/>
                    </a:moveTo>
                    <a:lnTo>
                      <a:pt x="62667" y="51704"/>
                    </a:lnTo>
                    <a:cubicBezTo>
                      <a:pt x="172326" y="161364"/>
                      <a:pt x="240152" y="312857"/>
                      <a:pt x="240152" y="480191"/>
                    </a:cubicBezTo>
                    <a:cubicBezTo>
                      <a:pt x="240152" y="647526"/>
                      <a:pt x="172326" y="799019"/>
                      <a:pt x="62667" y="908678"/>
                    </a:cubicBezTo>
                    <a:lnTo>
                      <a:pt x="0" y="960382"/>
                    </a:lnTo>
                  </a:path>
                </a:pathLst>
              </a:custGeom>
              <a:noFill/>
              <a:ln w="76200">
                <a:solidFill>
                  <a:srgbClr val="0DBED0"/>
                </a:solidFill>
              </a:ln>
              <a:effectLst>
                <a:outerShdw blurRad="63500" sx="102000" sy="102000" algn="ctr" rotWithShape="0">
                  <a:srgbClr val="01E2BC">
                    <a:alpha val="4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9" name="椭圆 422">
              <a:extLst>
                <a:ext uri="{FF2B5EF4-FFF2-40B4-BE49-F238E27FC236}">
                  <a16:creationId xmlns="" xmlns:a16="http://schemas.microsoft.com/office/drawing/2014/main" id="{B4F25E8E-7CC9-4542-8E89-6A4716127F2C}"/>
                </a:ext>
              </a:extLst>
            </p:cNvPr>
            <p:cNvSpPr/>
            <p:nvPr/>
          </p:nvSpPr>
          <p:spPr>
            <a:xfrm>
              <a:off x="1827858" y="2832065"/>
              <a:ext cx="253510" cy="344516"/>
            </a:xfrm>
            <a:custGeom>
              <a:avLst/>
              <a:gdLst>
                <a:gd name="connsiteX0" fmla="*/ 1318 w 247650"/>
                <a:gd name="connsiteY0" fmla="*/ 223838 h 336551"/>
                <a:gd name="connsiteX1" fmla="*/ 123825 w 247650"/>
                <a:gd name="connsiteY1" fmla="*/ 265778 h 336551"/>
                <a:gd name="connsiteX2" fmla="*/ 246333 w 247650"/>
                <a:gd name="connsiteY2" fmla="*/ 223838 h 336551"/>
                <a:gd name="connsiteX3" fmla="*/ 247650 w 247650"/>
                <a:gd name="connsiteY3" fmla="*/ 227770 h 336551"/>
                <a:gd name="connsiteX4" fmla="*/ 247650 w 247650"/>
                <a:gd name="connsiteY4" fmla="*/ 291990 h 336551"/>
                <a:gd name="connsiteX5" fmla="*/ 123825 w 247650"/>
                <a:gd name="connsiteY5" fmla="*/ 336551 h 336551"/>
                <a:gd name="connsiteX6" fmla="*/ 0 w 247650"/>
                <a:gd name="connsiteY6" fmla="*/ 291990 h 336551"/>
                <a:gd name="connsiteX7" fmla="*/ 0 w 247650"/>
                <a:gd name="connsiteY7" fmla="*/ 227770 h 336551"/>
                <a:gd name="connsiteX8" fmla="*/ 1318 w 247650"/>
                <a:gd name="connsiteY8" fmla="*/ 223838 h 336551"/>
                <a:gd name="connsiteX9" fmla="*/ 1318 w 247650"/>
                <a:gd name="connsiteY9" fmla="*/ 131763 h 336551"/>
                <a:gd name="connsiteX10" fmla="*/ 123825 w 247650"/>
                <a:gd name="connsiteY10" fmla="*/ 173703 h 336551"/>
                <a:gd name="connsiteX11" fmla="*/ 246333 w 247650"/>
                <a:gd name="connsiteY11" fmla="*/ 131763 h 336551"/>
                <a:gd name="connsiteX12" fmla="*/ 247650 w 247650"/>
                <a:gd name="connsiteY12" fmla="*/ 135695 h 336551"/>
                <a:gd name="connsiteX13" fmla="*/ 247650 w 247650"/>
                <a:gd name="connsiteY13" fmla="*/ 199915 h 336551"/>
                <a:gd name="connsiteX14" fmla="*/ 123825 w 247650"/>
                <a:gd name="connsiteY14" fmla="*/ 244476 h 336551"/>
                <a:gd name="connsiteX15" fmla="*/ 0 w 247650"/>
                <a:gd name="connsiteY15" fmla="*/ 199915 h 336551"/>
                <a:gd name="connsiteX16" fmla="*/ 0 w 247650"/>
                <a:gd name="connsiteY16" fmla="*/ 135695 h 336551"/>
                <a:gd name="connsiteX17" fmla="*/ 1318 w 247650"/>
                <a:gd name="connsiteY17" fmla="*/ 131763 h 336551"/>
                <a:gd name="connsiteX18" fmla="*/ 123032 w 247650"/>
                <a:gd name="connsiteY18" fmla="*/ 9525 h 336551"/>
                <a:gd name="connsiteX19" fmla="*/ 23813 w 247650"/>
                <a:gd name="connsiteY19" fmla="*/ 45244 h 336551"/>
                <a:gd name="connsiteX20" fmla="*/ 123032 w 247650"/>
                <a:gd name="connsiteY20" fmla="*/ 80963 h 336551"/>
                <a:gd name="connsiteX21" fmla="*/ 222251 w 247650"/>
                <a:gd name="connsiteY21" fmla="*/ 45244 h 336551"/>
                <a:gd name="connsiteX22" fmla="*/ 123032 w 247650"/>
                <a:gd name="connsiteY22" fmla="*/ 9525 h 336551"/>
                <a:gd name="connsiteX23" fmla="*/ 123825 w 247650"/>
                <a:gd name="connsiteY23" fmla="*/ 0 h 336551"/>
                <a:gd name="connsiteX24" fmla="*/ 247650 w 247650"/>
                <a:gd name="connsiteY24" fmla="*/ 44749 h 336551"/>
                <a:gd name="connsiteX25" fmla="*/ 247650 w 247650"/>
                <a:gd name="connsiteY25" fmla="*/ 109239 h 336551"/>
                <a:gd name="connsiteX26" fmla="*/ 123825 w 247650"/>
                <a:gd name="connsiteY26" fmla="*/ 153988 h 336551"/>
                <a:gd name="connsiteX27" fmla="*/ 0 w 247650"/>
                <a:gd name="connsiteY27" fmla="*/ 109239 h 336551"/>
                <a:gd name="connsiteX28" fmla="*/ 0 w 247650"/>
                <a:gd name="connsiteY28" fmla="*/ 44749 h 336551"/>
                <a:gd name="connsiteX29" fmla="*/ 123825 w 247650"/>
                <a:gd name="connsiteY29" fmla="*/ 0 h 336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247650" h="336551">
                  <a:moveTo>
                    <a:pt x="1318" y="223838"/>
                  </a:moveTo>
                  <a:cubicBezTo>
                    <a:pt x="5269" y="247429"/>
                    <a:pt x="59278" y="265778"/>
                    <a:pt x="123825" y="265778"/>
                  </a:cubicBezTo>
                  <a:cubicBezTo>
                    <a:pt x="188372" y="265778"/>
                    <a:pt x="242381" y="247429"/>
                    <a:pt x="246333" y="223838"/>
                  </a:cubicBezTo>
                  <a:cubicBezTo>
                    <a:pt x="247650" y="225149"/>
                    <a:pt x="247650" y="226459"/>
                    <a:pt x="247650" y="227770"/>
                  </a:cubicBezTo>
                  <a:cubicBezTo>
                    <a:pt x="247650" y="227770"/>
                    <a:pt x="247650" y="227770"/>
                    <a:pt x="247650" y="291990"/>
                  </a:cubicBezTo>
                  <a:cubicBezTo>
                    <a:pt x="247650" y="316892"/>
                    <a:pt x="192324" y="336551"/>
                    <a:pt x="123825" y="336551"/>
                  </a:cubicBezTo>
                  <a:cubicBezTo>
                    <a:pt x="55326" y="336551"/>
                    <a:pt x="0" y="316892"/>
                    <a:pt x="0" y="291990"/>
                  </a:cubicBezTo>
                  <a:cubicBezTo>
                    <a:pt x="0" y="291990"/>
                    <a:pt x="0" y="291990"/>
                    <a:pt x="0" y="227770"/>
                  </a:cubicBezTo>
                  <a:cubicBezTo>
                    <a:pt x="0" y="226459"/>
                    <a:pt x="1318" y="225149"/>
                    <a:pt x="1318" y="223838"/>
                  </a:cubicBezTo>
                  <a:close/>
                  <a:moveTo>
                    <a:pt x="1318" y="131763"/>
                  </a:moveTo>
                  <a:cubicBezTo>
                    <a:pt x="5269" y="155354"/>
                    <a:pt x="59278" y="173703"/>
                    <a:pt x="123825" y="173703"/>
                  </a:cubicBezTo>
                  <a:cubicBezTo>
                    <a:pt x="188372" y="173703"/>
                    <a:pt x="242381" y="155354"/>
                    <a:pt x="246333" y="131763"/>
                  </a:cubicBezTo>
                  <a:cubicBezTo>
                    <a:pt x="247650" y="133073"/>
                    <a:pt x="247650" y="134384"/>
                    <a:pt x="247650" y="135695"/>
                  </a:cubicBezTo>
                  <a:cubicBezTo>
                    <a:pt x="247650" y="135695"/>
                    <a:pt x="247650" y="135695"/>
                    <a:pt x="247650" y="199915"/>
                  </a:cubicBezTo>
                  <a:cubicBezTo>
                    <a:pt x="247650" y="224817"/>
                    <a:pt x="192324" y="244476"/>
                    <a:pt x="123825" y="244476"/>
                  </a:cubicBezTo>
                  <a:cubicBezTo>
                    <a:pt x="55326" y="244476"/>
                    <a:pt x="0" y="224817"/>
                    <a:pt x="0" y="199915"/>
                  </a:cubicBezTo>
                  <a:cubicBezTo>
                    <a:pt x="0" y="199915"/>
                    <a:pt x="0" y="199915"/>
                    <a:pt x="0" y="135695"/>
                  </a:cubicBezTo>
                  <a:cubicBezTo>
                    <a:pt x="0" y="134384"/>
                    <a:pt x="1318" y="133073"/>
                    <a:pt x="1318" y="131763"/>
                  </a:cubicBezTo>
                  <a:close/>
                  <a:moveTo>
                    <a:pt x="123032" y="9525"/>
                  </a:moveTo>
                  <a:cubicBezTo>
                    <a:pt x="68235" y="9525"/>
                    <a:pt x="23813" y="25517"/>
                    <a:pt x="23813" y="45244"/>
                  </a:cubicBezTo>
                  <a:cubicBezTo>
                    <a:pt x="23813" y="64971"/>
                    <a:pt x="68235" y="80963"/>
                    <a:pt x="123032" y="80963"/>
                  </a:cubicBezTo>
                  <a:cubicBezTo>
                    <a:pt x="177829" y="80963"/>
                    <a:pt x="222251" y="64971"/>
                    <a:pt x="222251" y="45244"/>
                  </a:cubicBezTo>
                  <a:cubicBezTo>
                    <a:pt x="222251" y="25517"/>
                    <a:pt x="177829" y="9525"/>
                    <a:pt x="123032" y="9525"/>
                  </a:cubicBezTo>
                  <a:close/>
                  <a:moveTo>
                    <a:pt x="123825" y="0"/>
                  </a:moveTo>
                  <a:cubicBezTo>
                    <a:pt x="192324" y="0"/>
                    <a:pt x="247650" y="19742"/>
                    <a:pt x="247650" y="44749"/>
                  </a:cubicBezTo>
                  <a:cubicBezTo>
                    <a:pt x="247650" y="44749"/>
                    <a:pt x="247650" y="44749"/>
                    <a:pt x="247650" y="109239"/>
                  </a:cubicBezTo>
                  <a:cubicBezTo>
                    <a:pt x="247650" y="134246"/>
                    <a:pt x="192324" y="153988"/>
                    <a:pt x="123825" y="153988"/>
                  </a:cubicBezTo>
                  <a:cubicBezTo>
                    <a:pt x="55326" y="153988"/>
                    <a:pt x="0" y="134246"/>
                    <a:pt x="0" y="109239"/>
                  </a:cubicBezTo>
                  <a:cubicBezTo>
                    <a:pt x="0" y="109239"/>
                    <a:pt x="0" y="109239"/>
                    <a:pt x="0" y="44749"/>
                  </a:cubicBezTo>
                  <a:cubicBezTo>
                    <a:pt x="0" y="19742"/>
                    <a:pt x="55326" y="0"/>
                    <a:pt x="12382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0" name="TextBox 31">
              <a:extLst>
                <a:ext uri="{FF2B5EF4-FFF2-40B4-BE49-F238E27FC236}">
                  <a16:creationId xmlns="" xmlns:a16="http://schemas.microsoft.com/office/drawing/2014/main" id="{C693B840-70AB-441B-9ACB-259DD35E70E9}"/>
                </a:ext>
              </a:extLst>
            </p:cNvPr>
            <p:cNvSpPr txBox="1"/>
            <p:nvPr/>
          </p:nvSpPr>
          <p:spPr>
            <a:xfrm flipH="1">
              <a:off x="758957" y="3727586"/>
              <a:ext cx="2356556" cy="343812"/>
            </a:xfrm>
            <a:prstGeom prst="rect">
              <a:avLst/>
            </a:prstGeom>
            <a:noFill/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itchFamily="34" charset="0"/>
                  <a:ea typeface="微软雅黑" pitchFamily="34" charset="-122"/>
                </a:defRPr>
              </a:lvl1pPr>
            </a:lstStyle>
            <a:p>
              <a:pPr algn="ctr" defTabSz="685891">
                <a:defRPr/>
              </a:pPr>
              <a:r>
                <a:rPr lang="zh-CN" altLang="en-US" sz="2000" b="0" dirty="0">
                  <a:solidFill>
                    <a:srgbClr val="10FBFE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Times New Roman" pitchFamily="18" charset="0"/>
                </a:rPr>
                <a:t>数据收集</a:t>
              </a:r>
            </a:p>
          </p:txBody>
        </p:sp>
      </p:grpSp>
      <p:grpSp>
        <p:nvGrpSpPr>
          <p:cNvPr id="72" name="组合 71">
            <a:extLst>
              <a:ext uri="{FF2B5EF4-FFF2-40B4-BE49-F238E27FC236}">
                <a16:creationId xmlns="" xmlns:a16="http://schemas.microsoft.com/office/drawing/2014/main" id="{7CB19DCC-C018-4E03-B37B-84AC21351301}"/>
              </a:ext>
            </a:extLst>
          </p:cNvPr>
          <p:cNvGrpSpPr/>
          <p:nvPr/>
        </p:nvGrpSpPr>
        <p:grpSpPr>
          <a:xfrm>
            <a:off x="3729444" y="2250960"/>
            <a:ext cx="2356556" cy="2841740"/>
            <a:chOff x="3540163" y="2250960"/>
            <a:chExt cx="2356556" cy="2841740"/>
          </a:xfrm>
        </p:grpSpPr>
        <p:sp>
          <p:nvSpPr>
            <p:cNvPr id="28" name="矩形 27">
              <a:extLst>
                <a:ext uri="{FF2B5EF4-FFF2-40B4-BE49-F238E27FC236}">
                  <a16:creationId xmlns="" xmlns:a16="http://schemas.microsoft.com/office/drawing/2014/main" id="{B05B4FD4-A5E3-4217-BD65-98ADFF305342}"/>
                </a:ext>
              </a:extLst>
            </p:cNvPr>
            <p:cNvSpPr/>
            <p:nvPr/>
          </p:nvSpPr>
          <p:spPr>
            <a:xfrm>
              <a:off x="3762424" y="2250960"/>
              <a:ext cx="1912033" cy="2841740"/>
            </a:xfrm>
            <a:prstGeom prst="rect">
              <a:avLst/>
            </a:prstGeom>
            <a:gradFill flip="none" rotWithShape="1">
              <a:gsLst>
                <a:gs pos="0">
                  <a:srgbClr val="0DBED0">
                    <a:alpha val="30000"/>
                  </a:srgbClr>
                </a:gs>
                <a:gs pos="49000">
                  <a:srgbClr val="0DBED0">
                    <a:alpha val="10000"/>
                  </a:srgbClr>
                </a:gs>
                <a:gs pos="100000">
                  <a:srgbClr val="0DBED0">
                    <a:alpha val="15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9" name="直接连接符 28">
              <a:extLst>
                <a:ext uri="{FF2B5EF4-FFF2-40B4-BE49-F238E27FC236}">
                  <a16:creationId xmlns="" xmlns:a16="http://schemas.microsoft.com/office/drawing/2014/main" id="{14828C85-FC8E-468D-BCD1-403F6EF4F4D7}"/>
                </a:ext>
              </a:extLst>
            </p:cNvPr>
            <p:cNvCxnSpPr/>
            <p:nvPr/>
          </p:nvCxnSpPr>
          <p:spPr>
            <a:xfrm>
              <a:off x="3762424" y="2250960"/>
              <a:ext cx="1912033" cy="0"/>
            </a:xfrm>
            <a:prstGeom prst="line">
              <a:avLst/>
            </a:prstGeom>
            <a:ln w="57150">
              <a:solidFill>
                <a:srgbClr val="0DBED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>
              <a:extLst>
                <a:ext uri="{FF2B5EF4-FFF2-40B4-BE49-F238E27FC236}">
                  <a16:creationId xmlns="" xmlns:a16="http://schemas.microsoft.com/office/drawing/2014/main" id="{4340C85A-3E82-4D95-83BF-2C79E1025B00}"/>
                </a:ext>
              </a:extLst>
            </p:cNvPr>
            <p:cNvCxnSpPr/>
            <p:nvPr/>
          </p:nvCxnSpPr>
          <p:spPr>
            <a:xfrm>
              <a:off x="3762424" y="5092700"/>
              <a:ext cx="1912033" cy="0"/>
            </a:xfrm>
            <a:prstGeom prst="line">
              <a:avLst/>
            </a:prstGeom>
            <a:ln w="57150">
              <a:solidFill>
                <a:srgbClr val="0DBED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椭圆 30">
              <a:extLst>
                <a:ext uri="{FF2B5EF4-FFF2-40B4-BE49-F238E27FC236}">
                  <a16:creationId xmlns="" xmlns:a16="http://schemas.microsoft.com/office/drawing/2014/main" id="{94A99644-9689-466A-947B-A19E2F986B12}"/>
                </a:ext>
              </a:extLst>
            </p:cNvPr>
            <p:cNvSpPr/>
            <p:nvPr/>
          </p:nvSpPr>
          <p:spPr>
            <a:xfrm>
              <a:off x="4372393" y="2658274"/>
              <a:ext cx="692096" cy="692096"/>
            </a:xfrm>
            <a:prstGeom prst="ellipse">
              <a:avLst/>
            </a:prstGeom>
            <a:gradFill flip="none" rotWithShape="1">
              <a:gsLst>
                <a:gs pos="65000">
                  <a:srgbClr val="01E2BC">
                    <a:alpha val="0"/>
                  </a:srgbClr>
                </a:gs>
                <a:gs pos="100000">
                  <a:srgbClr val="01E2BC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2" name="组合 31">
              <a:extLst>
                <a:ext uri="{FF2B5EF4-FFF2-40B4-BE49-F238E27FC236}">
                  <a16:creationId xmlns="" xmlns:a16="http://schemas.microsoft.com/office/drawing/2014/main" id="{5D01A830-AC75-4E62-A822-7B6179560482}"/>
                </a:ext>
              </a:extLst>
            </p:cNvPr>
            <p:cNvGrpSpPr/>
            <p:nvPr/>
          </p:nvGrpSpPr>
          <p:grpSpPr>
            <a:xfrm>
              <a:off x="4510835" y="2627985"/>
              <a:ext cx="415211" cy="752676"/>
              <a:chOff x="2050127" y="1914525"/>
              <a:chExt cx="601220" cy="1089864"/>
            </a:xfrm>
          </p:grpSpPr>
          <p:sp>
            <p:nvSpPr>
              <p:cNvPr id="36" name="任意多边形 39">
                <a:extLst>
                  <a:ext uri="{FF2B5EF4-FFF2-40B4-BE49-F238E27FC236}">
                    <a16:creationId xmlns="" xmlns:a16="http://schemas.microsoft.com/office/drawing/2014/main" id="{95FE548A-CEBB-4DD6-A9DA-3ED879CE4546}"/>
                  </a:ext>
                </a:extLst>
              </p:cNvPr>
              <p:cNvSpPr/>
              <p:nvPr/>
            </p:nvSpPr>
            <p:spPr>
              <a:xfrm>
                <a:off x="2050127" y="1914525"/>
                <a:ext cx="601220" cy="90859"/>
              </a:xfrm>
              <a:custGeom>
                <a:avLst/>
                <a:gdLst>
                  <a:gd name="connsiteX0" fmla="*/ 289676 w 579352"/>
                  <a:gd name="connsiteY0" fmla="*/ 0 h 87554"/>
                  <a:gd name="connsiteX1" fmla="*/ 494073 w 579352"/>
                  <a:gd name="connsiteY1" fmla="*/ 41266 h 87554"/>
                  <a:gd name="connsiteX2" fmla="*/ 579352 w 579352"/>
                  <a:gd name="connsiteY2" fmla="*/ 87554 h 87554"/>
                  <a:gd name="connsiteX3" fmla="*/ 0 w 579352"/>
                  <a:gd name="connsiteY3" fmla="*/ 87554 h 87554"/>
                  <a:gd name="connsiteX4" fmla="*/ 85279 w 579352"/>
                  <a:gd name="connsiteY4" fmla="*/ 41266 h 87554"/>
                  <a:gd name="connsiteX5" fmla="*/ 289676 w 579352"/>
                  <a:gd name="connsiteY5" fmla="*/ 0 h 87554"/>
                  <a:gd name="connsiteX0" fmla="*/ 289676 w 579352"/>
                  <a:gd name="connsiteY0" fmla="*/ 0 h 87554"/>
                  <a:gd name="connsiteX1" fmla="*/ 494073 w 579352"/>
                  <a:gd name="connsiteY1" fmla="*/ 41266 h 87554"/>
                  <a:gd name="connsiteX2" fmla="*/ 579352 w 579352"/>
                  <a:gd name="connsiteY2" fmla="*/ 87554 h 87554"/>
                  <a:gd name="connsiteX3" fmla="*/ 0 w 579352"/>
                  <a:gd name="connsiteY3" fmla="*/ 87554 h 87554"/>
                  <a:gd name="connsiteX4" fmla="*/ 85279 w 579352"/>
                  <a:gd name="connsiteY4" fmla="*/ 41266 h 87554"/>
                  <a:gd name="connsiteX5" fmla="*/ 289676 w 579352"/>
                  <a:gd name="connsiteY5" fmla="*/ 0 h 87554"/>
                  <a:gd name="connsiteX0" fmla="*/ 0 w 579352"/>
                  <a:gd name="connsiteY0" fmla="*/ 87554 h 178994"/>
                  <a:gd name="connsiteX1" fmla="*/ 85279 w 579352"/>
                  <a:gd name="connsiteY1" fmla="*/ 41266 h 178994"/>
                  <a:gd name="connsiteX2" fmla="*/ 289676 w 579352"/>
                  <a:gd name="connsiteY2" fmla="*/ 0 h 178994"/>
                  <a:gd name="connsiteX3" fmla="*/ 494073 w 579352"/>
                  <a:gd name="connsiteY3" fmla="*/ 41266 h 178994"/>
                  <a:gd name="connsiteX4" fmla="*/ 579352 w 579352"/>
                  <a:gd name="connsiteY4" fmla="*/ 87554 h 178994"/>
                  <a:gd name="connsiteX5" fmla="*/ 91440 w 579352"/>
                  <a:gd name="connsiteY5" fmla="*/ 178994 h 178994"/>
                  <a:gd name="connsiteX0" fmla="*/ 0 w 579352"/>
                  <a:gd name="connsiteY0" fmla="*/ 87554 h 87554"/>
                  <a:gd name="connsiteX1" fmla="*/ 85279 w 579352"/>
                  <a:gd name="connsiteY1" fmla="*/ 41266 h 87554"/>
                  <a:gd name="connsiteX2" fmla="*/ 289676 w 579352"/>
                  <a:gd name="connsiteY2" fmla="*/ 0 h 87554"/>
                  <a:gd name="connsiteX3" fmla="*/ 494073 w 579352"/>
                  <a:gd name="connsiteY3" fmla="*/ 41266 h 87554"/>
                  <a:gd name="connsiteX4" fmla="*/ 579352 w 579352"/>
                  <a:gd name="connsiteY4" fmla="*/ 87554 h 87554"/>
                  <a:gd name="connsiteX0" fmla="*/ 0 w 579352"/>
                  <a:gd name="connsiteY0" fmla="*/ 87554 h 87554"/>
                  <a:gd name="connsiteX1" fmla="*/ 85279 w 579352"/>
                  <a:gd name="connsiteY1" fmla="*/ 41266 h 87554"/>
                  <a:gd name="connsiteX2" fmla="*/ 289676 w 579352"/>
                  <a:gd name="connsiteY2" fmla="*/ 0 h 87554"/>
                  <a:gd name="connsiteX3" fmla="*/ 494073 w 579352"/>
                  <a:gd name="connsiteY3" fmla="*/ 41266 h 87554"/>
                  <a:gd name="connsiteX4" fmla="*/ 579352 w 579352"/>
                  <a:gd name="connsiteY4" fmla="*/ 87554 h 87554"/>
                  <a:gd name="connsiteX0" fmla="*/ 0 w 579352"/>
                  <a:gd name="connsiteY0" fmla="*/ 87554 h 87554"/>
                  <a:gd name="connsiteX1" fmla="*/ 85279 w 579352"/>
                  <a:gd name="connsiteY1" fmla="*/ 41266 h 87554"/>
                  <a:gd name="connsiteX2" fmla="*/ 289676 w 579352"/>
                  <a:gd name="connsiteY2" fmla="*/ 0 h 87554"/>
                  <a:gd name="connsiteX3" fmla="*/ 494073 w 579352"/>
                  <a:gd name="connsiteY3" fmla="*/ 41266 h 87554"/>
                  <a:gd name="connsiteX4" fmla="*/ 579352 w 579352"/>
                  <a:gd name="connsiteY4" fmla="*/ 87554 h 87554"/>
                  <a:gd name="connsiteX0" fmla="*/ 0 w 579352"/>
                  <a:gd name="connsiteY0" fmla="*/ 87554 h 87554"/>
                  <a:gd name="connsiteX1" fmla="*/ 85279 w 579352"/>
                  <a:gd name="connsiteY1" fmla="*/ 41266 h 87554"/>
                  <a:gd name="connsiteX2" fmla="*/ 289676 w 579352"/>
                  <a:gd name="connsiteY2" fmla="*/ 0 h 87554"/>
                  <a:gd name="connsiteX3" fmla="*/ 494073 w 579352"/>
                  <a:gd name="connsiteY3" fmla="*/ 41266 h 87554"/>
                  <a:gd name="connsiteX4" fmla="*/ 579352 w 579352"/>
                  <a:gd name="connsiteY4" fmla="*/ 87554 h 87554"/>
                  <a:gd name="connsiteX0" fmla="*/ 0 w 579352"/>
                  <a:gd name="connsiteY0" fmla="*/ 87554 h 87554"/>
                  <a:gd name="connsiteX1" fmla="*/ 85279 w 579352"/>
                  <a:gd name="connsiteY1" fmla="*/ 41266 h 87554"/>
                  <a:gd name="connsiteX2" fmla="*/ 289676 w 579352"/>
                  <a:gd name="connsiteY2" fmla="*/ 0 h 87554"/>
                  <a:gd name="connsiteX3" fmla="*/ 494073 w 579352"/>
                  <a:gd name="connsiteY3" fmla="*/ 41266 h 87554"/>
                  <a:gd name="connsiteX4" fmla="*/ 579352 w 579352"/>
                  <a:gd name="connsiteY4" fmla="*/ 87554 h 87554"/>
                  <a:gd name="connsiteX0" fmla="*/ 0 w 579352"/>
                  <a:gd name="connsiteY0" fmla="*/ 87554 h 87554"/>
                  <a:gd name="connsiteX1" fmla="*/ 85279 w 579352"/>
                  <a:gd name="connsiteY1" fmla="*/ 41266 h 87554"/>
                  <a:gd name="connsiteX2" fmla="*/ 289676 w 579352"/>
                  <a:gd name="connsiteY2" fmla="*/ 0 h 87554"/>
                  <a:gd name="connsiteX3" fmla="*/ 494073 w 579352"/>
                  <a:gd name="connsiteY3" fmla="*/ 41266 h 87554"/>
                  <a:gd name="connsiteX4" fmla="*/ 579352 w 579352"/>
                  <a:gd name="connsiteY4" fmla="*/ 87554 h 87554"/>
                  <a:gd name="connsiteX0" fmla="*/ 0 w 579352"/>
                  <a:gd name="connsiteY0" fmla="*/ 87554 h 87554"/>
                  <a:gd name="connsiteX1" fmla="*/ 85279 w 579352"/>
                  <a:gd name="connsiteY1" fmla="*/ 41266 h 87554"/>
                  <a:gd name="connsiteX2" fmla="*/ 289676 w 579352"/>
                  <a:gd name="connsiteY2" fmla="*/ 0 h 87554"/>
                  <a:gd name="connsiteX3" fmla="*/ 494073 w 579352"/>
                  <a:gd name="connsiteY3" fmla="*/ 41266 h 87554"/>
                  <a:gd name="connsiteX4" fmla="*/ 579352 w 579352"/>
                  <a:gd name="connsiteY4" fmla="*/ 87554 h 87554"/>
                  <a:gd name="connsiteX0" fmla="*/ 0 w 579352"/>
                  <a:gd name="connsiteY0" fmla="*/ 87554 h 87554"/>
                  <a:gd name="connsiteX1" fmla="*/ 85279 w 579352"/>
                  <a:gd name="connsiteY1" fmla="*/ 41266 h 87554"/>
                  <a:gd name="connsiteX2" fmla="*/ 289676 w 579352"/>
                  <a:gd name="connsiteY2" fmla="*/ 0 h 87554"/>
                  <a:gd name="connsiteX3" fmla="*/ 494073 w 579352"/>
                  <a:gd name="connsiteY3" fmla="*/ 41266 h 87554"/>
                  <a:gd name="connsiteX4" fmla="*/ 579352 w 579352"/>
                  <a:gd name="connsiteY4" fmla="*/ 87554 h 87554"/>
                  <a:gd name="connsiteX0" fmla="*/ 0 w 579352"/>
                  <a:gd name="connsiteY0" fmla="*/ 87554 h 87554"/>
                  <a:gd name="connsiteX1" fmla="*/ 85279 w 579352"/>
                  <a:gd name="connsiteY1" fmla="*/ 41266 h 87554"/>
                  <a:gd name="connsiteX2" fmla="*/ 289676 w 579352"/>
                  <a:gd name="connsiteY2" fmla="*/ 0 h 87554"/>
                  <a:gd name="connsiteX3" fmla="*/ 494073 w 579352"/>
                  <a:gd name="connsiteY3" fmla="*/ 41266 h 87554"/>
                  <a:gd name="connsiteX4" fmla="*/ 579352 w 579352"/>
                  <a:gd name="connsiteY4" fmla="*/ 87554 h 875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9352" h="87554">
                    <a:moveTo>
                      <a:pt x="0" y="87554"/>
                    </a:moveTo>
                    <a:cubicBezTo>
                      <a:pt x="23663" y="72125"/>
                      <a:pt x="49709" y="56695"/>
                      <a:pt x="85279" y="41266"/>
                    </a:cubicBezTo>
                    <a:cubicBezTo>
                      <a:pt x="148103" y="14694"/>
                      <a:pt x="217173" y="0"/>
                      <a:pt x="289676" y="0"/>
                    </a:cubicBezTo>
                    <a:cubicBezTo>
                      <a:pt x="362179" y="0"/>
                      <a:pt x="431250" y="14694"/>
                      <a:pt x="494073" y="41266"/>
                    </a:cubicBezTo>
                    <a:cubicBezTo>
                      <a:pt x="524795" y="54400"/>
                      <a:pt x="550926" y="72125"/>
                      <a:pt x="579352" y="87554"/>
                    </a:cubicBezTo>
                  </a:path>
                </a:pathLst>
              </a:custGeom>
              <a:noFill/>
              <a:ln w="38100">
                <a:solidFill>
                  <a:schemeClr val="bg1"/>
                </a:solidFill>
              </a:ln>
              <a:effectLst>
                <a:outerShdw blurRad="63500" sx="102000" sy="102000" algn="ctr" rotWithShape="0">
                  <a:srgbClr val="01E2BC">
                    <a:alpha val="4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任意多边形 36">
                <a:extLst>
                  <a:ext uri="{FF2B5EF4-FFF2-40B4-BE49-F238E27FC236}">
                    <a16:creationId xmlns="" xmlns:a16="http://schemas.microsoft.com/office/drawing/2014/main" id="{C7239CD4-AD95-4588-8985-024A776A9795}"/>
                  </a:ext>
                </a:extLst>
              </p:cNvPr>
              <p:cNvSpPr/>
              <p:nvPr/>
            </p:nvSpPr>
            <p:spPr>
              <a:xfrm>
                <a:off x="2196217" y="2979443"/>
                <a:ext cx="309044" cy="24946"/>
              </a:xfrm>
              <a:custGeom>
                <a:avLst/>
                <a:gdLst>
                  <a:gd name="connsiteX0" fmla="*/ 0 w 297803"/>
                  <a:gd name="connsiteY0" fmla="*/ 0 h 24039"/>
                  <a:gd name="connsiteX1" fmla="*/ 297803 w 297803"/>
                  <a:gd name="connsiteY1" fmla="*/ 0 h 24039"/>
                  <a:gd name="connsiteX2" fmla="*/ 254729 w 297803"/>
                  <a:gd name="connsiteY2" fmla="*/ 13371 h 24039"/>
                  <a:gd name="connsiteX3" fmla="*/ 148901 w 297803"/>
                  <a:gd name="connsiteY3" fmla="*/ 24039 h 24039"/>
                  <a:gd name="connsiteX4" fmla="*/ 43073 w 297803"/>
                  <a:gd name="connsiteY4" fmla="*/ 13371 h 24039"/>
                  <a:gd name="connsiteX5" fmla="*/ 0 w 297803"/>
                  <a:gd name="connsiteY5" fmla="*/ 0 h 24039"/>
                  <a:gd name="connsiteX0" fmla="*/ 297803 w 389243"/>
                  <a:gd name="connsiteY0" fmla="*/ 0 h 91440"/>
                  <a:gd name="connsiteX1" fmla="*/ 254729 w 389243"/>
                  <a:gd name="connsiteY1" fmla="*/ 13371 h 91440"/>
                  <a:gd name="connsiteX2" fmla="*/ 148901 w 389243"/>
                  <a:gd name="connsiteY2" fmla="*/ 24039 h 91440"/>
                  <a:gd name="connsiteX3" fmla="*/ 43073 w 389243"/>
                  <a:gd name="connsiteY3" fmla="*/ 13371 h 91440"/>
                  <a:gd name="connsiteX4" fmla="*/ 0 w 389243"/>
                  <a:gd name="connsiteY4" fmla="*/ 0 h 91440"/>
                  <a:gd name="connsiteX5" fmla="*/ 389243 w 389243"/>
                  <a:gd name="connsiteY5" fmla="*/ 91440 h 91440"/>
                  <a:gd name="connsiteX0" fmla="*/ 297803 w 297803"/>
                  <a:gd name="connsiteY0" fmla="*/ 0 h 24039"/>
                  <a:gd name="connsiteX1" fmla="*/ 254729 w 297803"/>
                  <a:gd name="connsiteY1" fmla="*/ 13371 h 24039"/>
                  <a:gd name="connsiteX2" fmla="*/ 148901 w 297803"/>
                  <a:gd name="connsiteY2" fmla="*/ 24039 h 24039"/>
                  <a:gd name="connsiteX3" fmla="*/ 43073 w 297803"/>
                  <a:gd name="connsiteY3" fmla="*/ 13371 h 24039"/>
                  <a:gd name="connsiteX4" fmla="*/ 0 w 297803"/>
                  <a:gd name="connsiteY4" fmla="*/ 0 h 240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7803" h="24039">
                    <a:moveTo>
                      <a:pt x="297803" y="0"/>
                    </a:moveTo>
                    <a:lnTo>
                      <a:pt x="254729" y="13371"/>
                    </a:lnTo>
                    <a:cubicBezTo>
                      <a:pt x="220546" y="20366"/>
                      <a:pt x="185153" y="24039"/>
                      <a:pt x="148901" y="24039"/>
                    </a:cubicBezTo>
                    <a:cubicBezTo>
                      <a:pt x="112650" y="24039"/>
                      <a:pt x="77256" y="20366"/>
                      <a:pt x="43073" y="13371"/>
                    </a:cubicBezTo>
                    <a:lnTo>
                      <a:pt x="0" y="0"/>
                    </a:lnTo>
                  </a:path>
                </a:pathLst>
              </a:custGeom>
              <a:noFill/>
              <a:ln w="38100">
                <a:solidFill>
                  <a:schemeClr val="bg1"/>
                </a:solidFill>
              </a:ln>
              <a:effectLst>
                <a:outerShdw blurRad="63500" sx="102000" sy="102000" algn="ctr" rotWithShape="0">
                  <a:srgbClr val="01E2BC">
                    <a:alpha val="4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3" name="组合 32">
              <a:extLst>
                <a:ext uri="{FF2B5EF4-FFF2-40B4-BE49-F238E27FC236}">
                  <a16:creationId xmlns="" xmlns:a16="http://schemas.microsoft.com/office/drawing/2014/main" id="{239CB800-3832-4014-88AC-22471B595BCB}"/>
                </a:ext>
              </a:extLst>
            </p:cNvPr>
            <p:cNvGrpSpPr/>
            <p:nvPr/>
          </p:nvGrpSpPr>
          <p:grpSpPr>
            <a:xfrm rot="9000000">
              <a:off x="4299947" y="2618718"/>
              <a:ext cx="836986" cy="771212"/>
              <a:chOff x="2783437" y="1883561"/>
              <a:chExt cx="1211946" cy="1116704"/>
            </a:xfrm>
          </p:grpSpPr>
          <p:sp>
            <p:nvSpPr>
              <p:cNvPr id="34" name="任意多边形 97">
                <a:extLst>
                  <a:ext uri="{FF2B5EF4-FFF2-40B4-BE49-F238E27FC236}">
                    <a16:creationId xmlns="" xmlns:a16="http://schemas.microsoft.com/office/drawing/2014/main" id="{AC045EA5-2553-4774-AB08-1EA36DDEB3E6}"/>
                  </a:ext>
                </a:extLst>
              </p:cNvPr>
              <p:cNvSpPr/>
              <p:nvPr/>
            </p:nvSpPr>
            <p:spPr>
              <a:xfrm>
                <a:off x="2783437" y="1883561"/>
                <a:ext cx="370101" cy="1116704"/>
              </a:xfrm>
              <a:custGeom>
                <a:avLst/>
                <a:gdLst>
                  <a:gd name="connsiteX0" fmla="*/ 397315 w 397315"/>
                  <a:gd name="connsiteY0" fmla="*/ 0 h 1133600"/>
                  <a:gd name="connsiteX1" fmla="*/ 397315 w 397315"/>
                  <a:gd name="connsiteY1" fmla="*/ 1133600 h 1133600"/>
                  <a:gd name="connsiteX2" fmla="*/ 370101 w 397315"/>
                  <a:gd name="connsiteY2" fmla="*/ 1125152 h 1133600"/>
                  <a:gd name="connsiteX3" fmla="*/ 0 w 397315"/>
                  <a:gd name="connsiteY3" fmla="*/ 566800 h 1133600"/>
                  <a:gd name="connsiteX4" fmla="*/ 370101 w 397315"/>
                  <a:gd name="connsiteY4" fmla="*/ 8448 h 1133600"/>
                  <a:gd name="connsiteX5" fmla="*/ 397315 w 397315"/>
                  <a:gd name="connsiteY5" fmla="*/ 0 h 1133600"/>
                  <a:gd name="connsiteX0" fmla="*/ 397315 w 488755"/>
                  <a:gd name="connsiteY0" fmla="*/ 1133600 h 1225040"/>
                  <a:gd name="connsiteX1" fmla="*/ 370101 w 488755"/>
                  <a:gd name="connsiteY1" fmla="*/ 1125152 h 1225040"/>
                  <a:gd name="connsiteX2" fmla="*/ 0 w 488755"/>
                  <a:gd name="connsiteY2" fmla="*/ 566800 h 1225040"/>
                  <a:gd name="connsiteX3" fmla="*/ 370101 w 488755"/>
                  <a:gd name="connsiteY3" fmla="*/ 8448 h 1225040"/>
                  <a:gd name="connsiteX4" fmla="*/ 397315 w 488755"/>
                  <a:gd name="connsiteY4" fmla="*/ 0 h 1225040"/>
                  <a:gd name="connsiteX5" fmla="*/ 488755 w 488755"/>
                  <a:gd name="connsiteY5" fmla="*/ 1225040 h 1225040"/>
                  <a:gd name="connsiteX0" fmla="*/ 397315 w 397315"/>
                  <a:gd name="connsiteY0" fmla="*/ 1133600 h 1133600"/>
                  <a:gd name="connsiteX1" fmla="*/ 370101 w 397315"/>
                  <a:gd name="connsiteY1" fmla="*/ 1125152 h 1133600"/>
                  <a:gd name="connsiteX2" fmla="*/ 0 w 397315"/>
                  <a:gd name="connsiteY2" fmla="*/ 566800 h 1133600"/>
                  <a:gd name="connsiteX3" fmla="*/ 370101 w 397315"/>
                  <a:gd name="connsiteY3" fmla="*/ 8448 h 1133600"/>
                  <a:gd name="connsiteX4" fmla="*/ 397315 w 397315"/>
                  <a:gd name="connsiteY4" fmla="*/ 0 h 1133600"/>
                  <a:gd name="connsiteX0" fmla="*/ 370101 w 397315"/>
                  <a:gd name="connsiteY0" fmla="*/ 1125152 h 1125152"/>
                  <a:gd name="connsiteX1" fmla="*/ 0 w 397315"/>
                  <a:gd name="connsiteY1" fmla="*/ 566800 h 1125152"/>
                  <a:gd name="connsiteX2" fmla="*/ 370101 w 397315"/>
                  <a:gd name="connsiteY2" fmla="*/ 8448 h 1125152"/>
                  <a:gd name="connsiteX3" fmla="*/ 397315 w 397315"/>
                  <a:gd name="connsiteY3" fmla="*/ 0 h 1125152"/>
                  <a:gd name="connsiteX0" fmla="*/ 370101 w 370101"/>
                  <a:gd name="connsiteY0" fmla="*/ 1116704 h 1116704"/>
                  <a:gd name="connsiteX1" fmla="*/ 0 w 370101"/>
                  <a:gd name="connsiteY1" fmla="*/ 558352 h 1116704"/>
                  <a:gd name="connsiteX2" fmla="*/ 370101 w 370101"/>
                  <a:gd name="connsiteY2" fmla="*/ 0 h 1116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70101" h="1116704">
                    <a:moveTo>
                      <a:pt x="370101" y="1116704"/>
                    </a:moveTo>
                    <a:cubicBezTo>
                      <a:pt x="152608" y="1024712"/>
                      <a:pt x="0" y="809354"/>
                      <a:pt x="0" y="558352"/>
                    </a:cubicBezTo>
                    <a:cubicBezTo>
                      <a:pt x="0" y="307350"/>
                      <a:pt x="152608" y="91992"/>
                      <a:pt x="370101" y="0"/>
                    </a:cubicBezTo>
                  </a:path>
                </a:pathLst>
              </a:custGeom>
              <a:noFill/>
              <a:ln w="76200">
                <a:solidFill>
                  <a:srgbClr val="0DBED0"/>
                </a:solidFill>
              </a:ln>
              <a:effectLst>
                <a:outerShdw blurRad="63500" sx="102000" sy="102000" algn="ctr" rotWithShape="0">
                  <a:srgbClr val="01E2BC">
                    <a:alpha val="4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任意多边形 96">
                <a:extLst>
                  <a:ext uri="{FF2B5EF4-FFF2-40B4-BE49-F238E27FC236}">
                    <a16:creationId xmlns="" xmlns:a16="http://schemas.microsoft.com/office/drawing/2014/main" id="{8EF29FD8-ADAA-4AB6-BBA4-84526493628D}"/>
                  </a:ext>
                </a:extLst>
              </p:cNvPr>
              <p:cNvSpPr/>
              <p:nvPr/>
            </p:nvSpPr>
            <p:spPr>
              <a:xfrm>
                <a:off x="3755231" y="1961722"/>
                <a:ext cx="240152" cy="960382"/>
              </a:xfrm>
              <a:custGeom>
                <a:avLst/>
                <a:gdLst>
                  <a:gd name="connsiteX0" fmla="*/ 0 w 240152"/>
                  <a:gd name="connsiteY0" fmla="*/ 0 h 960382"/>
                  <a:gd name="connsiteX1" fmla="*/ 62667 w 240152"/>
                  <a:gd name="connsiteY1" fmla="*/ 51704 h 960382"/>
                  <a:gd name="connsiteX2" fmla="*/ 240152 w 240152"/>
                  <a:gd name="connsiteY2" fmla="*/ 480191 h 960382"/>
                  <a:gd name="connsiteX3" fmla="*/ 62667 w 240152"/>
                  <a:gd name="connsiteY3" fmla="*/ 908678 h 960382"/>
                  <a:gd name="connsiteX4" fmla="*/ 0 w 240152"/>
                  <a:gd name="connsiteY4" fmla="*/ 960382 h 960382"/>
                  <a:gd name="connsiteX5" fmla="*/ 0 w 240152"/>
                  <a:gd name="connsiteY5" fmla="*/ 0 h 960382"/>
                  <a:gd name="connsiteX0" fmla="*/ 0 w 240152"/>
                  <a:gd name="connsiteY0" fmla="*/ 0 h 960382"/>
                  <a:gd name="connsiteX1" fmla="*/ 62667 w 240152"/>
                  <a:gd name="connsiteY1" fmla="*/ 51704 h 960382"/>
                  <a:gd name="connsiteX2" fmla="*/ 240152 w 240152"/>
                  <a:gd name="connsiteY2" fmla="*/ 480191 h 960382"/>
                  <a:gd name="connsiteX3" fmla="*/ 62667 w 240152"/>
                  <a:gd name="connsiteY3" fmla="*/ 908678 h 960382"/>
                  <a:gd name="connsiteX4" fmla="*/ 0 w 240152"/>
                  <a:gd name="connsiteY4" fmla="*/ 960382 h 960382"/>
                  <a:gd name="connsiteX5" fmla="*/ 91440 w 240152"/>
                  <a:gd name="connsiteY5" fmla="*/ 91440 h 960382"/>
                  <a:gd name="connsiteX0" fmla="*/ 0 w 240152"/>
                  <a:gd name="connsiteY0" fmla="*/ 0 h 960382"/>
                  <a:gd name="connsiteX1" fmla="*/ 62667 w 240152"/>
                  <a:gd name="connsiteY1" fmla="*/ 51704 h 960382"/>
                  <a:gd name="connsiteX2" fmla="*/ 240152 w 240152"/>
                  <a:gd name="connsiteY2" fmla="*/ 480191 h 960382"/>
                  <a:gd name="connsiteX3" fmla="*/ 62667 w 240152"/>
                  <a:gd name="connsiteY3" fmla="*/ 908678 h 960382"/>
                  <a:gd name="connsiteX4" fmla="*/ 0 w 240152"/>
                  <a:gd name="connsiteY4" fmla="*/ 960382 h 960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0152" h="960382">
                    <a:moveTo>
                      <a:pt x="0" y="0"/>
                    </a:moveTo>
                    <a:lnTo>
                      <a:pt x="62667" y="51704"/>
                    </a:lnTo>
                    <a:cubicBezTo>
                      <a:pt x="172326" y="161364"/>
                      <a:pt x="240152" y="312857"/>
                      <a:pt x="240152" y="480191"/>
                    </a:cubicBezTo>
                    <a:cubicBezTo>
                      <a:pt x="240152" y="647526"/>
                      <a:pt x="172326" y="799019"/>
                      <a:pt x="62667" y="908678"/>
                    </a:cubicBezTo>
                    <a:lnTo>
                      <a:pt x="0" y="960382"/>
                    </a:lnTo>
                  </a:path>
                </a:pathLst>
              </a:custGeom>
              <a:noFill/>
              <a:ln w="76200">
                <a:solidFill>
                  <a:srgbClr val="0DBED0"/>
                </a:solidFill>
              </a:ln>
              <a:effectLst>
                <a:outerShdw blurRad="63500" sx="102000" sy="102000" algn="ctr" rotWithShape="0">
                  <a:srgbClr val="01E2BC">
                    <a:alpha val="4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4" name="组合 23">
              <a:extLst>
                <a:ext uri="{FF2B5EF4-FFF2-40B4-BE49-F238E27FC236}">
                  <a16:creationId xmlns="" xmlns:a16="http://schemas.microsoft.com/office/drawing/2014/main" id="{A92B8553-69E9-4441-ABB8-EAE6D8E4221F}"/>
                </a:ext>
              </a:extLst>
            </p:cNvPr>
            <p:cNvGrpSpPr/>
            <p:nvPr/>
          </p:nvGrpSpPr>
          <p:grpSpPr>
            <a:xfrm>
              <a:off x="3540163" y="3727587"/>
              <a:ext cx="2356556" cy="1157723"/>
              <a:chOff x="397090" y="3734493"/>
              <a:chExt cx="3097314" cy="1521640"/>
            </a:xfrm>
          </p:grpSpPr>
          <p:sp>
            <p:nvSpPr>
              <p:cNvPr id="26" name="TextBox 31">
                <a:extLst>
                  <a:ext uri="{FF2B5EF4-FFF2-40B4-BE49-F238E27FC236}">
                    <a16:creationId xmlns="" xmlns:a16="http://schemas.microsoft.com/office/drawing/2014/main" id="{560A8DCB-5C90-4315-88F8-DB321A14F508}"/>
                  </a:ext>
                </a:extLst>
              </p:cNvPr>
              <p:cNvSpPr txBox="1"/>
              <p:nvPr/>
            </p:nvSpPr>
            <p:spPr>
              <a:xfrm flipH="1">
                <a:off x="397090" y="3734493"/>
                <a:ext cx="3097314" cy="451885"/>
              </a:xfrm>
              <a:prstGeom prst="rect">
                <a:avLst/>
              </a:prstGeom>
              <a:noFill/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lvl="0">
                  <a:lnSpc>
                    <a:spcPct val="80000"/>
                  </a:lnSpc>
                  <a:defRPr sz="4400" b="1" kern="0">
                    <a:ln w="18415" cmpd="sng">
                      <a:noFill/>
                      <a:prstDash val="solid"/>
                    </a:ln>
                    <a:solidFill>
                      <a:srgbClr val="FFC000"/>
                    </a:solidFill>
                    <a:latin typeface="Agency FB" pitchFamily="34" charset="0"/>
                    <a:ea typeface="微软雅黑" pitchFamily="34" charset="-122"/>
                  </a:defRPr>
                </a:lvl1pPr>
              </a:lstStyle>
              <a:p>
                <a:pPr algn="ctr" defTabSz="685891">
                  <a:defRPr/>
                </a:pPr>
                <a:r>
                  <a:rPr lang="zh-CN" altLang="en-US" sz="2000" b="0" dirty="0">
                    <a:solidFill>
                      <a:srgbClr val="10FBFE"/>
                    </a:solidFill>
                    <a:latin typeface="思源黑体 CN Bold" panose="020B0800000000000000" pitchFamily="34" charset="-122"/>
                    <a:ea typeface="思源黑体 CN Bold" panose="020B0800000000000000" pitchFamily="34" charset="-122"/>
                    <a:cs typeface="Times New Roman" pitchFamily="18" charset="0"/>
                  </a:rPr>
                  <a:t>数据存储</a:t>
                </a:r>
              </a:p>
            </p:txBody>
          </p:sp>
          <p:sp>
            <p:nvSpPr>
              <p:cNvPr id="27" name="TextBox 32">
                <a:extLst>
                  <a:ext uri="{FF2B5EF4-FFF2-40B4-BE49-F238E27FC236}">
                    <a16:creationId xmlns="" xmlns:a16="http://schemas.microsoft.com/office/drawing/2014/main" id="{84319BF4-E0FE-4FE7-862F-1DF6C2761655}"/>
                  </a:ext>
                </a:extLst>
              </p:cNvPr>
              <p:cNvSpPr txBox="1"/>
              <p:nvPr/>
            </p:nvSpPr>
            <p:spPr>
              <a:xfrm>
                <a:off x="701148" y="4099619"/>
                <a:ext cx="2489198" cy="1156514"/>
              </a:xfrm>
              <a:prstGeom prst="rect">
                <a:avLst/>
              </a:prstGeom>
              <a:noFill/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30000"/>
                  </a:lnSpc>
                  <a:defRPr/>
                </a:pPr>
                <a:r>
                  <a:rPr lang="zh-CN" altLang="en-US" sz="800" dirty="0">
                    <a:solidFill>
                      <a:srgbClr val="10FBFE"/>
                    </a:solidFill>
                    <a:latin typeface="+mn-ea"/>
                  </a:rPr>
                  <a:t>要达到低成本、低能耗、高可靠性目标，要用到冗余配置、分布化和云计算技术，存储时对数据进行分类，通过过滤和去重，减少存储量，并加入便于检索的标签。</a:t>
                </a:r>
              </a:p>
            </p:txBody>
          </p:sp>
        </p:grpSp>
        <p:sp>
          <p:nvSpPr>
            <p:cNvPr id="25" name="椭圆 423">
              <a:extLst>
                <a:ext uri="{FF2B5EF4-FFF2-40B4-BE49-F238E27FC236}">
                  <a16:creationId xmlns="" xmlns:a16="http://schemas.microsoft.com/office/drawing/2014/main" id="{92A39F68-3304-4E96-9A67-7D29673A0295}"/>
                </a:ext>
              </a:extLst>
            </p:cNvPr>
            <p:cNvSpPr/>
            <p:nvPr/>
          </p:nvSpPr>
          <p:spPr>
            <a:xfrm>
              <a:off x="4549237" y="2832874"/>
              <a:ext cx="344515" cy="342897"/>
            </a:xfrm>
            <a:custGeom>
              <a:avLst/>
              <a:gdLst>
                <a:gd name="connsiteX0" fmla="*/ 239712 w 338138"/>
                <a:gd name="connsiteY0" fmla="*/ 261938 h 336550"/>
                <a:gd name="connsiteX1" fmla="*/ 179387 w 338138"/>
                <a:gd name="connsiteY1" fmla="*/ 269796 h 336550"/>
                <a:gd name="connsiteX2" fmla="*/ 179387 w 338138"/>
                <a:gd name="connsiteY2" fmla="*/ 314326 h 336550"/>
                <a:gd name="connsiteX3" fmla="*/ 239712 w 338138"/>
                <a:gd name="connsiteY3" fmla="*/ 261938 h 336550"/>
                <a:gd name="connsiteX4" fmla="*/ 100012 w 338138"/>
                <a:gd name="connsiteY4" fmla="*/ 261938 h 336550"/>
                <a:gd name="connsiteX5" fmla="*/ 158750 w 338138"/>
                <a:gd name="connsiteY5" fmla="*/ 314326 h 336550"/>
                <a:gd name="connsiteX6" fmla="*/ 158750 w 338138"/>
                <a:gd name="connsiteY6" fmla="*/ 269796 h 336550"/>
                <a:gd name="connsiteX7" fmla="*/ 100012 w 338138"/>
                <a:gd name="connsiteY7" fmla="*/ 261938 h 336550"/>
                <a:gd name="connsiteX8" fmla="*/ 301625 w 338138"/>
                <a:gd name="connsiteY8" fmla="*/ 231775 h 336550"/>
                <a:gd name="connsiteX9" fmla="*/ 264741 w 338138"/>
                <a:gd name="connsiteY9" fmla="*/ 252603 h 336550"/>
                <a:gd name="connsiteX10" fmla="*/ 239712 w 338138"/>
                <a:gd name="connsiteY10" fmla="*/ 296863 h 336550"/>
                <a:gd name="connsiteX11" fmla="*/ 301625 w 338138"/>
                <a:gd name="connsiteY11" fmla="*/ 231775 h 336550"/>
                <a:gd name="connsiteX12" fmla="*/ 36512 w 338138"/>
                <a:gd name="connsiteY12" fmla="*/ 231775 h 336550"/>
                <a:gd name="connsiteX13" fmla="*/ 98425 w 338138"/>
                <a:gd name="connsiteY13" fmla="*/ 296863 h 336550"/>
                <a:gd name="connsiteX14" fmla="*/ 73396 w 338138"/>
                <a:gd name="connsiteY14" fmla="*/ 252603 h 336550"/>
                <a:gd name="connsiteX15" fmla="*/ 36512 w 338138"/>
                <a:gd name="connsiteY15" fmla="*/ 231775 h 336550"/>
                <a:gd name="connsiteX16" fmla="*/ 279747 w 338138"/>
                <a:gd name="connsiteY16" fmla="*/ 179388 h 336550"/>
                <a:gd name="connsiteX17" fmla="*/ 273050 w 338138"/>
                <a:gd name="connsiteY17" fmla="*/ 225426 h 336550"/>
                <a:gd name="connsiteX18" fmla="*/ 315913 w 338138"/>
                <a:gd name="connsiteY18" fmla="*/ 179388 h 336550"/>
                <a:gd name="connsiteX19" fmla="*/ 279747 w 338138"/>
                <a:gd name="connsiteY19" fmla="*/ 179388 h 336550"/>
                <a:gd name="connsiteX20" fmla="*/ 179387 w 338138"/>
                <a:gd name="connsiteY20" fmla="*/ 179388 h 336550"/>
                <a:gd name="connsiteX21" fmla="*/ 179387 w 338138"/>
                <a:gd name="connsiteY21" fmla="*/ 249238 h 336550"/>
                <a:gd name="connsiteX22" fmla="*/ 249501 w 338138"/>
                <a:gd name="connsiteY22" fmla="*/ 236059 h 336550"/>
                <a:gd name="connsiteX23" fmla="*/ 258762 w 338138"/>
                <a:gd name="connsiteY23" fmla="*/ 179388 h 336550"/>
                <a:gd name="connsiteX24" fmla="*/ 179387 w 338138"/>
                <a:gd name="connsiteY24" fmla="*/ 179388 h 336550"/>
                <a:gd name="connsiteX25" fmla="*/ 273050 w 338138"/>
                <a:gd name="connsiteY25" fmla="*/ 111125 h 336550"/>
                <a:gd name="connsiteX26" fmla="*/ 279747 w 338138"/>
                <a:gd name="connsiteY26" fmla="*/ 157163 h 336550"/>
                <a:gd name="connsiteX27" fmla="*/ 315913 w 338138"/>
                <a:gd name="connsiteY27" fmla="*/ 157163 h 336550"/>
                <a:gd name="connsiteX28" fmla="*/ 273050 w 338138"/>
                <a:gd name="connsiteY28" fmla="*/ 111125 h 336550"/>
                <a:gd name="connsiteX29" fmla="*/ 179387 w 338138"/>
                <a:gd name="connsiteY29" fmla="*/ 87313 h 336550"/>
                <a:gd name="connsiteX30" fmla="*/ 179387 w 338138"/>
                <a:gd name="connsiteY30" fmla="*/ 157163 h 336550"/>
                <a:gd name="connsiteX31" fmla="*/ 258762 w 338138"/>
                <a:gd name="connsiteY31" fmla="*/ 157163 h 336550"/>
                <a:gd name="connsiteX32" fmla="*/ 249501 w 338138"/>
                <a:gd name="connsiteY32" fmla="*/ 100492 h 336550"/>
                <a:gd name="connsiteX33" fmla="*/ 179387 w 338138"/>
                <a:gd name="connsiteY33" fmla="*/ 87313 h 336550"/>
                <a:gd name="connsiteX34" fmla="*/ 239712 w 338138"/>
                <a:gd name="connsiteY34" fmla="*/ 39688 h 336550"/>
                <a:gd name="connsiteX35" fmla="*/ 264741 w 338138"/>
                <a:gd name="connsiteY35" fmla="*/ 83948 h 336550"/>
                <a:gd name="connsiteX36" fmla="*/ 301625 w 338138"/>
                <a:gd name="connsiteY36" fmla="*/ 104776 h 336550"/>
                <a:gd name="connsiteX37" fmla="*/ 239712 w 338138"/>
                <a:gd name="connsiteY37" fmla="*/ 39688 h 336550"/>
                <a:gd name="connsiteX38" fmla="*/ 89694 w 338138"/>
                <a:gd name="connsiteY38" fmla="*/ 31750 h 336550"/>
                <a:gd name="connsiteX39" fmla="*/ 61912 w 338138"/>
                <a:gd name="connsiteY39" fmla="*/ 59532 h 336550"/>
                <a:gd name="connsiteX40" fmla="*/ 89694 w 338138"/>
                <a:gd name="connsiteY40" fmla="*/ 87314 h 336550"/>
                <a:gd name="connsiteX41" fmla="*/ 117476 w 338138"/>
                <a:gd name="connsiteY41" fmla="*/ 59532 h 336550"/>
                <a:gd name="connsiteX42" fmla="*/ 89694 w 338138"/>
                <a:gd name="connsiteY42" fmla="*/ 31750 h 336550"/>
                <a:gd name="connsiteX43" fmla="*/ 179387 w 338138"/>
                <a:gd name="connsiteY43" fmla="*/ 22225 h 336550"/>
                <a:gd name="connsiteX44" fmla="*/ 179387 w 338138"/>
                <a:gd name="connsiteY44" fmla="*/ 66755 h 336550"/>
                <a:gd name="connsiteX45" fmla="*/ 239712 w 338138"/>
                <a:gd name="connsiteY45" fmla="*/ 74613 h 336550"/>
                <a:gd name="connsiteX46" fmla="*/ 179387 w 338138"/>
                <a:gd name="connsiteY46" fmla="*/ 22225 h 336550"/>
                <a:gd name="connsiteX47" fmla="*/ 169069 w 338138"/>
                <a:gd name="connsiteY47" fmla="*/ 0 h 336550"/>
                <a:gd name="connsiteX48" fmla="*/ 338138 w 338138"/>
                <a:gd name="connsiteY48" fmla="*/ 157758 h 336550"/>
                <a:gd name="connsiteX49" fmla="*/ 338138 w 338138"/>
                <a:gd name="connsiteY49" fmla="*/ 178792 h 336550"/>
                <a:gd name="connsiteX50" fmla="*/ 169069 w 338138"/>
                <a:gd name="connsiteY50" fmla="*/ 336550 h 336550"/>
                <a:gd name="connsiteX51" fmla="*/ 0 w 338138"/>
                <a:gd name="connsiteY51" fmla="*/ 178792 h 336550"/>
                <a:gd name="connsiteX52" fmla="*/ 0 w 338138"/>
                <a:gd name="connsiteY52" fmla="*/ 157758 h 336550"/>
                <a:gd name="connsiteX53" fmla="*/ 21133 w 338138"/>
                <a:gd name="connsiteY53" fmla="*/ 86767 h 336550"/>
                <a:gd name="connsiteX54" fmla="*/ 38305 w 338138"/>
                <a:gd name="connsiteY54" fmla="*/ 131465 h 336550"/>
                <a:gd name="connsiteX55" fmla="*/ 22454 w 338138"/>
                <a:gd name="connsiteY55" fmla="*/ 157758 h 336550"/>
                <a:gd name="connsiteX56" fmla="*/ 47551 w 338138"/>
                <a:gd name="connsiteY56" fmla="*/ 157758 h 336550"/>
                <a:gd name="connsiteX57" fmla="*/ 55476 w 338138"/>
                <a:gd name="connsiteY57" fmla="*/ 178792 h 336550"/>
                <a:gd name="connsiteX58" fmla="*/ 22454 w 338138"/>
                <a:gd name="connsiteY58" fmla="*/ 178792 h 336550"/>
                <a:gd name="connsiteX59" fmla="*/ 64722 w 338138"/>
                <a:gd name="connsiteY59" fmla="*/ 224805 h 336550"/>
                <a:gd name="connsiteX60" fmla="*/ 58117 w 338138"/>
                <a:gd name="connsiteY60" fmla="*/ 187995 h 336550"/>
                <a:gd name="connsiteX61" fmla="*/ 73968 w 338138"/>
                <a:gd name="connsiteY61" fmla="*/ 228749 h 336550"/>
                <a:gd name="connsiteX62" fmla="*/ 84534 w 338138"/>
                <a:gd name="connsiteY62" fmla="*/ 257671 h 336550"/>
                <a:gd name="connsiteX63" fmla="*/ 93780 w 338138"/>
                <a:gd name="connsiteY63" fmla="*/ 237952 h 336550"/>
                <a:gd name="connsiteX64" fmla="*/ 158502 w 338138"/>
                <a:gd name="connsiteY64" fmla="*/ 248469 h 336550"/>
                <a:gd name="connsiteX65" fmla="*/ 158502 w 338138"/>
                <a:gd name="connsiteY65" fmla="*/ 178792 h 336550"/>
                <a:gd name="connsiteX66" fmla="*/ 118877 w 338138"/>
                <a:gd name="connsiteY66" fmla="*/ 178792 h 336550"/>
                <a:gd name="connsiteX67" fmla="*/ 128122 w 338138"/>
                <a:gd name="connsiteY67" fmla="*/ 157758 h 336550"/>
                <a:gd name="connsiteX68" fmla="*/ 158502 w 338138"/>
                <a:gd name="connsiteY68" fmla="*/ 157758 h 336550"/>
                <a:gd name="connsiteX69" fmla="*/ 158502 w 338138"/>
                <a:gd name="connsiteY69" fmla="*/ 88081 h 336550"/>
                <a:gd name="connsiteX70" fmla="*/ 157181 w 338138"/>
                <a:gd name="connsiteY70" fmla="*/ 88081 h 336550"/>
                <a:gd name="connsiteX71" fmla="*/ 158502 w 338138"/>
                <a:gd name="connsiteY71" fmla="*/ 85452 h 336550"/>
                <a:gd name="connsiteX72" fmla="*/ 162465 w 338138"/>
                <a:gd name="connsiteY72" fmla="*/ 59159 h 336550"/>
                <a:gd name="connsiteX73" fmla="*/ 158502 w 338138"/>
                <a:gd name="connsiteY73" fmla="*/ 35495 h 336550"/>
                <a:gd name="connsiteX74" fmla="*/ 158502 w 338138"/>
                <a:gd name="connsiteY74" fmla="*/ 22349 h 336550"/>
                <a:gd name="connsiteX75" fmla="*/ 153219 w 338138"/>
                <a:gd name="connsiteY75" fmla="*/ 23664 h 336550"/>
                <a:gd name="connsiteX76" fmla="*/ 136048 w 338138"/>
                <a:gd name="connsiteY76" fmla="*/ 3944 h 336550"/>
                <a:gd name="connsiteX77" fmla="*/ 169069 w 338138"/>
                <a:gd name="connsiteY77" fmla="*/ 0 h 336550"/>
                <a:gd name="connsiteX78" fmla="*/ 90348 w 338138"/>
                <a:gd name="connsiteY78" fmla="*/ 0 h 336550"/>
                <a:gd name="connsiteX79" fmla="*/ 149225 w 338138"/>
                <a:gd name="connsiteY79" fmla="*/ 59251 h 336550"/>
                <a:gd name="connsiteX80" fmla="*/ 145300 w 338138"/>
                <a:gd name="connsiteY80" fmla="*/ 80318 h 336550"/>
                <a:gd name="connsiteX81" fmla="*/ 86422 w 338138"/>
                <a:gd name="connsiteY81" fmla="*/ 223838 h 336550"/>
                <a:gd name="connsiteX82" fmla="*/ 34087 w 338138"/>
                <a:gd name="connsiteY82" fmla="*/ 79002 h 336550"/>
                <a:gd name="connsiteX83" fmla="*/ 30162 w 338138"/>
                <a:gd name="connsiteY83" fmla="*/ 59251 h 336550"/>
                <a:gd name="connsiteX84" fmla="*/ 90348 w 338138"/>
                <a:gd name="connsiteY84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338138" h="336550">
                  <a:moveTo>
                    <a:pt x="239712" y="261938"/>
                  </a:moveTo>
                  <a:cubicBezTo>
                    <a:pt x="220944" y="267177"/>
                    <a:pt x="200836" y="269796"/>
                    <a:pt x="179387" y="269796"/>
                  </a:cubicBezTo>
                  <a:cubicBezTo>
                    <a:pt x="179387" y="269796"/>
                    <a:pt x="179387" y="269796"/>
                    <a:pt x="179387" y="314326"/>
                  </a:cubicBezTo>
                  <a:cubicBezTo>
                    <a:pt x="203517" y="310397"/>
                    <a:pt x="224966" y="290752"/>
                    <a:pt x="239712" y="261938"/>
                  </a:cubicBezTo>
                  <a:close/>
                  <a:moveTo>
                    <a:pt x="100012" y="261938"/>
                  </a:moveTo>
                  <a:cubicBezTo>
                    <a:pt x="114370" y="290752"/>
                    <a:pt x="135255" y="310397"/>
                    <a:pt x="158750" y="314326"/>
                  </a:cubicBezTo>
                  <a:lnTo>
                    <a:pt x="158750" y="269796"/>
                  </a:lnTo>
                  <a:cubicBezTo>
                    <a:pt x="137865" y="269796"/>
                    <a:pt x="118286" y="267177"/>
                    <a:pt x="100012" y="261938"/>
                  </a:cubicBezTo>
                  <a:close/>
                  <a:moveTo>
                    <a:pt x="301625" y="231775"/>
                  </a:moveTo>
                  <a:cubicBezTo>
                    <a:pt x="291087" y="239586"/>
                    <a:pt x="279231" y="247396"/>
                    <a:pt x="264741" y="252603"/>
                  </a:cubicBezTo>
                  <a:cubicBezTo>
                    <a:pt x="258154" y="269526"/>
                    <a:pt x="250250" y="283846"/>
                    <a:pt x="239712" y="296863"/>
                  </a:cubicBezTo>
                  <a:cubicBezTo>
                    <a:pt x="267375" y="281242"/>
                    <a:pt x="288452" y="259112"/>
                    <a:pt x="301625" y="231775"/>
                  </a:cubicBezTo>
                  <a:close/>
                  <a:moveTo>
                    <a:pt x="36512" y="231775"/>
                  </a:moveTo>
                  <a:cubicBezTo>
                    <a:pt x="49685" y="259112"/>
                    <a:pt x="72079" y="281242"/>
                    <a:pt x="98425" y="296863"/>
                  </a:cubicBezTo>
                  <a:cubicBezTo>
                    <a:pt x="87886" y="283846"/>
                    <a:pt x="79983" y="269526"/>
                    <a:pt x="73396" y="252603"/>
                  </a:cubicBezTo>
                  <a:cubicBezTo>
                    <a:pt x="58906" y="247396"/>
                    <a:pt x="47050" y="239586"/>
                    <a:pt x="36512" y="231775"/>
                  </a:cubicBezTo>
                  <a:close/>
                  <a:moveTo>
                    <a:pt x="279747" y="179388"/>
                  </a:moveTo>
                  <a:cubicBezTo>
                    <a:pt x="279747" y="195173"/>
                    <a:pt x="277069" y="210957"/>
                    <a:pt x="273050" y="225426"/>
                  </a:cubicBezTo>
                  <a:cubicBezTo>
                    <a:pt x="295821" y="213588"/>
                    <a:pt x="310555" y="196488"/>
                    <a:pt x="315913" y="179388"/>
                  </a:cubicBezTo>
                  <a:cubicBezTo>
                    <a:pt x="315913" y="179388"/>
                    <a:pt x="315913" y="179388"/>
                    <a:pt x="279747" y="179388"/>
                  </a:cubicBezTo>
                  <a:close/>
                  <a:moveTo>
                    <a:pt x="179387" y="179388"/>
                  </a:moveTo>
                  <a:cubicBezTo>
                    <a:pt x="179387" y="179388"/>
                    <a:pt x="179387" y="179388"/>
                    <a:pt x="179387" y="249238"/>
                  </a:cubicBezTo>
                  <a:cubicBezTo>
                    <a:pt x="204522" y="249238"/>
                    <a:pt x="228335" y="243966"/>
                    <a:pt x="249501" y="236059"/>
                  </a:cubicBezTo>
                  <a:cubicBezTo>
                    <a:pt x="254793" y="218926"/>
                    <a:pt x="257439" y="200475"/>
                    <a:pt x="258762" y="179388"/>
                  </a:cubicBezTo>
                  <a:cubicBezTo>
                    <a:pt x="258762" y="179388"/>
                    <a:pt x="258762" y="179388"/>
                    <a:pt x="179387" y="179388"/>
                  </a:cubicBezTo>
                  <a:close/>
                  <a:moveTo>
                    <a:pt x="273050" y="111125"/>
                  </a:moveTo>
                  <a:cubicBezTo>
                    <a:pt x="277069" y="125594"/>
                    <a:pt x="279747" y="141379"/>
                    <a:pt x="279747" y="157163"/>
                  </a:cubicBezTo>
                  <a:lnTo>
                    <a:pt x="315913" y="157163"/>
                  </a:lnTo>
                  <a:cubicBezTo>
                    <a:pt x="310555" y="140063"/>
                    <a:pt x="295821" y="122963"/>
                    <a:pt x="273050" y="111125"/>
                  </a:cubicBezTo>
                  <a:close/>
                  <a:moveTo>
                    <a:pt x="179387" y="87313"/>
                  </a:moveTo>
                  <a:lnTo>
                    <a:pt x="179387" y="157163"/>
                  </a:lnTo>
                  <a:cubicBezTo>
                    <a:pt x="179387" y="157163"/>
                    <a:pt x="179387" y="157163"/>
                    <a:pt x="258762" y="157163"/>
                  </a:cubicBezTo>
                  <a:cubicBezTo>
                    <a:pt x="257439" y="136076"/>
                    <a:pt x="254793" y="117625"/>
                    <a:pt x="249501" y="100492"/>
                  </a:cubicBezTo>
                  <a:cubicBezTo>
                    <a:pt x="228335" y="92585"/>
                    <a:pt x="204522" y="87313"/>
                    <a:pt x="179387" y="87313"/>
                  </a:cubicBezTo>
                  <a:close/>
                  <a:moveTo>
                    <a:pt x="239712" y="39688"/>
                  </a:moveTo>
                  <a:cubicBezTo>
                    <a:pt x="250250" y="52705"/>
                    <a:pt x="258154" y="67025"/>
                    <a:pt x="264741" y="83948"/>
                  </a:cubicBezTo>
                  <a:cubicBezTo>
                    <a:pt x="279231" y="89155"/>
                    <a:pt x="291087" y="96965"/>
                    <a:pt x="301625" y="104776"/>
                  </a:cubicBezTo>
                  <a:cubicBezTo>
                    <a:pt x="288452" y="77439"/>
                    <a:pt x="267375" y="55309"/>
                    <a:pt x="239712" y="39688"/>
                  </a:cubicBezTo>
                  <a:close/>
                  <a:moveTo>
                    <a:pt x="89694" y="31750"/>
                  </a:moveTo>
                  <a:cubicBezTo>
                    <a:pt x="74350" y="31750"/>
                    <a:pt x="61912" y="44188"/>
                    <a:pt x="61912" y="59532"/>
                  </a:cubicBezTo>
                  <a:cubicBezTo>
                    <a:pt x="61912" y="74876"/>
                    <a:pt x="74350" y="87314"/>
                    <a:pt x="89694" y="87314"/>
                  </a:cubicBezTo>
                  <a:cubicBezTo>
                    <a:pt x="105038" y="87314"/>
                    <a:pt x="117476" y="74876"/>
                    <a:pt x="117476" y="59532"/>
                  </a:cubicBezTo>
                  <a:cubicBezTo>
                    <a:pt x="117476" y="44188"/>
                    <a:pt x="105038" y="31750"/>
                    <a:pt x="89694" y="31750"/>
                  </a:cubicBezTo>
                  <a:close/>
                  <a:moveTo>
                    <a:pt x="179387" y="22225"/>
                  </a:moveTo>
                  <a:lnTo>
                    <a:pt x="179387" y="66755"/>
                  </a:lnTo>
                  <a:cubicBezTo>
                    <a:pt x="200836" y="66755"/>
                    <a:pt x="220944" y="69374"/>
                    <a:pt x="239712" y="74613"/>
                  </a:cubicBezTo>
                  <a:cubicBezTo>
                    <a:pt x="224966" y="45799"/>
                    <a:pt x="203517" y="26154"/>
                    <a:pt x="179387" y="22225"/>
                  </a:cubicBezTo>
                  <a:close/>
                  <a:moveTo>
                    <a:pt x="169069" y="0"/>
                  </a:moveTo>
                  <a:cubicBezTo>
                    <a:pt x="258887" y="0"/>
                    <a:pt x="331534" y="69676"/>
                    <a:pt x="338138" y="157758"/>
                  </a:cubicBezTo>
                  <a:lnTo>
                    <a:pt x="338138" y="178792"/>
                  </a:lnTo>
                  <a:cubicBezTo>
                    <a:pt x="331534" y="266874"/>
                    <a:pt x="258887" y="336550"/>
                    <a:pt x="169069" y="336550"/>
                  </a:cubicBezTo>
                  <a:cubicBezTo>
                    <a:pt x="79251" y="336550"/>
                    <a:pt x="6604" y="266874"/>
                    <a:pt x="0" y="178792"/>
                  </a:cubicBezTo>
                  <a:cubicBezTo>
                    <a:pt x="0" y="178792"/>
                    <a:pt x="0" y="178792"/>
                    <a:pt x="0" y="157758"/>
                  </a:cubicBezTo>
                  <a:cubicBezTo>
                    <a:pt x="2642" y="131465"/>
                    <a:pt x="9246" y="107801"/>
                    <a:pt x="21133" y="86767"/>
                  </a:cubicBezTo>
                  <a:cubicBezTo>
                    <a:pt x="25096" y="95969"/>
                    <a:pt x="30379" y="113060"/>
                    <a:pt x="38305" y="131465"/>
                  </a:cubicBezTo>
                  <a:cubicBezTo>
                    <a:pt x="30379" y="139353"/>
                    <a:pt x="25096" y="148555"/>
                    <a:pt x="22454" y="157758"/>
                  </a:cubicBezTo>
                  <a:cubicBezTo>
                    <a:pt x="22454" y="157758"/>
                    <a:pt x="22454" y="157758"/>
                    <a:pt x="47551" y="157758"/>
                  </a:cubicBezTo>
                  <a:cubicBezTo>
                    <a:pt x="50192" y="164331"/>
                    <a:pt x="52834" y="172219"/>
                    <a:pt x="55476" y="178792"/>
                  </a:cubicBezTo>
                  <a:cubicBezTo>
                    <a:pt x="55476" y="178792"/>
                    <a:pt x="55476" y="178792"/>
                    <a:pt x="22454" y="178792"/>
                  </a:cubicBezTo>
                  <a:cubicBezTo>
                    <a:pt x="27738" y="195883"/>
                    <a:pt x="42267" y="212973"/>
                    <a:pt x="64722" y="224805"/>
                  </a:cubicBezTo>
                  <a:cubicBezTo>
                    <a:pt x="62080" y="212973"/>
                    <a:pt x="59438" y="201141"/>
                    <a:pt x="58117" y="187995"/>
                  </a:cubicBezTo>
                  <a:cubicBezTo>
                    <a:pt x="66042" y="210344"/>
                    <a:pt x="72647" y="226120"/>
                    <a:pt x="73968" y="228749"/>
                  </a:cubicBezTo>
                  <a:cubicBezTo>
                    <a:pt x="73968" y="228749"/>
                    <a:pt x="73968" y="228749"/>
                    <a:pt x="84534" y="257671"/>
                  </a:cubicBezTo>
                  <a:cubicBezTo>
                    <a:pt x="84534" y="257671"/>
                    <a:pt x="84534" y="257671"/>
                    <a:pt x="93780" y="237952"/>
                  </a:cubicBezTo>
                  <a:cubicBezTo>
                    <a:pt x="113593" y="243210"/>
                    <a:pt x="134727" y="248469"/>
                    <a:pt x="158502" y="248469"/>
                  </a:cubicBezTo>
                  <a:cubicBezTo>
                    <a:pt x="158502" y="248469"/>
                    <a:pt x="158502" y="248469"/>
                    <a:pt x="158502" y="178792"/>
                  </a:cubicBezTo>
                  <a:cubicBezTo>
                    <a:pt x="158502" y="178792"/>
                    <a:pt x="158502" y="178792"/>
                    <a:pt x="118877" y="178792"/>
                  </a:cubicBezTo>
                  <a:cubicBezTo>
                    <a:pt x="122839" y="172219"/>
                    <a:pt x="125481" y="164331"/>
                    <a:pt x="128122" y="157758"/>
                  </a:cubicBezTo>
                  <a:cubicBezTo>
                    <a:pt x="128122" y="157758"/>
                    <a:pt x="128122" y="157758"/>
                    <a:pt x="158502" y="157758"/>
                  </a:cubicBezTo>
                  <a:cubicBezTo>
                    <a:pt x="158502" y="157758"/>
                    <a:pt x="158502" y="157758"/>
                    <a:pt x="158502" y="88081"/>
                  </a:cubicBezTo>
                  <a:cubicBezTo>
                    <a:pt x="158502" y="88081"/>
                    <a:pt x="157181" y="88081"/>
                    <a:pt x="157181" y="88081"/>
                  </a:cubicBezTo>
                  <a:cubicBezTo>
                    <a:pt x="157181" y="86767"/>
                    <a:pt x="157181" y="85452"/>
                    <a:pt x="158502" y="85452"/>
                  </a:cubicBezTo>
                  <a:cubicBezTo>
                    <a:pt x="161144" y="77564"/>
                    <a:pt x="162465" y="68362"/>
                    <a:pt x="162465" y="59159"/>
                  </a:cubicBezTo>
                  <a:cubicBezTo>
                    <a:pt x="162465" y="51271"/>
                    <a:pt x="161144" y="43383"/>
                    <a:pt x="158502" y="35495"/>
                  </a:cubicBezTo>
                  <a:cubicBezTo>
                    <a:pt x="158502" y="35495"/>
                    <a:pt x="158502" y="35495"/>
                    <a:pt x="158502" y="22349"/>
                  </a:cubicBezTo>
                  <a:cubicBezTo>
                    <a:pt x="157181" y="22349"/>
                    <a:pt x="154539" y="23664"/>
                    <a:pt x="153219" y="23664"/>
                  </a:cubicBezTo>
                  <a:cubicBezTo>
                    <a:pt x="147935" y="15776"/>
                    <a:pt x="142652" y="9202"/>
                    <a:pt x="136048" y="3944"/>
                  </a:cubicBezTo>
                  <a:cubicBezTo>
                    <a:pt x="146614" y="1315"/>
                    <a:pt x="157181" y="0"/>
                    <a:pt x="169069" y="0"/>
                  </a:cubicBezTo>
                  <a:close/>
                  <a:moveTo>
                    <a:pt x="90348" y="0"/>
                  </a:moveTo>
                  <a:cubicBezTo>
                    <a:pt x="123057" y="0"/>
                    <a:pt x="149225" y="26334"/>
                    <a:pt x="149225" y="59251"/>
                  </a:cubicBezTo>
                  <a:cubicBezTo>
                    <a:pt x="149225" y="67151"/>
                    <a:pt x="147916" y="73735"/>
                    <a:pt x="145300" y="80318"/>
                  </a:cubicBezTo>
                  <a:cubicBezTo>
                    <a:pt x="137449" y="104019"/>
                    <a:pt x="86422" y="223838"/>
                    <a:pt x="86422" y="223838"/>
                  </a:cubicBezTo>
                  <a:cubicBezTo>
                    <a:pt x="86422" y="223838"/>
                    <a:pt x="38012" y="93485"/>
                    <a:pt x="34087" y="79002"/>
                  </a:cubicBezTo>
                  <a:cubicBezTo>
                    <a:pt x="31470" y="72418"/>
                    <a:pt x="30162" y="65835"/>
                    <a:pt x="30162" y="59251"/>
                  </a:cubicBezTo>
                  <a:cubicBezTo>
                    <a:pt x="30162" y="26334"/>
                    <a:pt x="57638" y="0"/>
                    <a:pt x="9034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71" name="组合 70">
            <a:extLst>
              <a:ext uri="{FF2B5EF4-FFF2-40B4-BE49-F238E27FC236}">
                <a16:creationId xmlns="" xmlns:a16="http://schemas.microsoft.com/office/drawing/2014/main" id="{040B3022-7409-4B9D-B2D8-A97B9862E14E}"/>
              </a:ext>
            </a:extLst>
          </p:cNvPr>
          <p:cNvGrpSpPr/>
          <p:nvPr/>
        </p:nvGrpSpPr>
        <p:grpSpPr>
          <a:xfrm>
            <a:off x="6106000" y="2250960"/>
            <a:ext cx="2356556" cy="2841740"/>
            <a:chOff x="6301015" y="2250960"/>
            <a:chExt cx="2356556" cy="2841740"/>
          </a:xfrm>
        </p:grpSpPr>
        <p:sp>
          <p:nvSpPr>
            <p:cNvPr id="44" name="矩形 43">
              <a:extLst>
                <a:ext uri="{FF2B5EF4-FFF2-40B4-BE49-F238E27FC236}">
                  <a16:creationId xmlns="" xmlns:a16="http://schemas.microsoft.com/office/drawing/2014/main" id="{1DA05004-9EE1-4FD1-9D09-BE944BC3124A}"/>
                </a:ext>
              </a:extLst>
            </p:cNvPr>
            <p:cNvSpPr/>
            <p:nvPr/>
          </p:nvSpPr>
          <p:spPr>
            <a:xfrm>
              <a:off x="6523276" y="2250960"/>
              <a:ext cx="1912033" cy="2841740"/>
            </a:xfrm>
            <a:prstGeom prst="rect">
              <a:avLst/>
            </a:prstGeom>
            <a:gradFill flip="none" rotWithShape="1">
              <a:gsLst>
                <a:gs pos="0">
                  <a:srgbClr val="10FBFE">
                    <a:alpha val="30000"/>
                  </a:srgbClr>
                </a:gs>
                <a:gs pos="49000">
                  <a:srgbClr val="10FBFE">
                    <a:alpha val="10000"/>
                  </a:srgbClr>
                </a:gs>
                <a:gs pos="100000">
                  <a:srgbClr val="10FBFE">
                    <a:alpha val="15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5" name="直接连接符 44">
              <a:extLst>
                <a:ext uri="{FF2B5EF4-FFF2-40B4-BE49-F238E27FC236}">
                  <a16:creationId xmlns="" xmlns:a16="http://schemas.microsoft.com/office/drawing/2014/main" id="{6776BAF5-0E4D-4860-B12F-DD71F7FCE570}"/>
                </a:ext>
              </a:extLst>
            </p:cNvPr>
            <p:cNvCxnSpPr/>
            <p:nvPr/>
          </p:nvCxnSpPr>
          <p:spPr>
            <a:xfrm>
              <a:off x="6523276" y="2250960"/>
              <a:ext cx="1912033" cy="0"/>
            </a:xfrm>
            <a:prstGeom prst="line">
              <a:avLst/>
            </a:prstGeom>
            <a:ln w="57150">
              <a:solidFill>
                <a:srgbClr val="0DBED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>
              <a:extLst>
                <a:ext uri="{FF2B5EF4-FFF2-40B4-BE49-F238E27FC236}">
                  <a16:creationId xmlns="" xmlns:a16="http://schemas.microsoft.com/office/drawing/2014/main" id="{FC164291-A1AC-45FC-850A-BF791F5C4745}"/>
                </a:ext>
              </a:extLst>
            </p:cNvPr>
            <p:cNvCxnSpPr/>
            <p:nvPr/>
          </p:nvCxnSpPr>
          <p:spPr>
            <a:xfrm>
              <a:off x="6523276" y="5092700"/>
              <a:ext cx="1912033" cy="0"/>
            </a:xfrm>
            <a:prstGeom prst="line">
              <a:avLst/>
            </a:prstGeom>
            <a:ln w="57150">
              <a:solidFill>
                <a:srgbClr val="0DBED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椭圆 46">
              <a:extLst>
                <a:ext uri="{FF2B5EF4-FFF2-40B4-BE49-F238E27FC236}">
                  <a16:creationId xmlns="" xmlns:a16="http://schemas.microsoft.com/office/drawing/2014/main" id="{6AC20B91-EA57-4E57-BFB6-4F2B42536B64}"/>
                </a:ext>
              </a:extLst>
            </p:cNvPr>
            <p:cNvSpPr/>
            <p:nvPr/>
          </p:nvSpPr>
          <p:spPr>
            <a:xfrm>
              <a:off x="7133245" y="2658274"/>
              <a:ext cx="692096" cy="692096"/>
            </a:xfrm>
            <a:prstGeom prst="ellipse">
              <a:avLst/>
            </a:prstGeom>
            <a:gradFill flip="none" rotWithShape="1">
              <a:gsLst>
                <a:gs pos="65000">
                  <a:srgbClr val="01E2BC">
                    <a:alpha val="0"/>
                  </a:srgbClr>
                </a:gs>
                <a:gs pos="100000">
                  <a:srgbClr val="01E2BC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8" name="组合 47">
              <a:extLst>
                <a:ext uri="{FF2B5EF4-FFF2-40B4-BE49-F238E27FC236}">
                  <a16:creationId xmlns="" xmlns:a16="http://schemas.microsoft.com/office/drawing/2014/main" id="{47C872A6-FB4F-4932-A0A0-D275CAD5B0B4}"/>
                </a:ext>
              </a:extLst>
            </p:cNvPr>
            <p:cNvGrpSpPr/>
            <p:nvPr/>
          </p:nvGrpSpPr>
          <p:grpSpPr>
            <a:xfrm>
              <a:off x="7271687" y="2627985"/>
              <a:ext cx="415211" cy="752676"/>
              <a:chOff x="2050127" y="1914525"/>
              <a:chExt cx="601220" cy="1089864"/>
            </a:xfrm>
          </p:grpSpPr>
          <p:sp>
            <p:nvSpPr>
              <p:cNvPr id="52" name="任意多边形 39">
                <a:extLst>
                  <a:ext uri="{FF2B5EF4-FFF2-40B4-BE49-F238E27FC236}">
                    <a16:creationId xmlns="" xmlns:a16="http://schemas.microsoft.com/office/drawing/2014/main" id="{4B9D0BAB-60AE-4971-9D28-C9794CCD6E8C}"/>
                  </a:ext>
                </a:extLst>
              </p:cNvPr>
              <p:cNvSpPr/>
              <p:nvPr/>
            </p:nvSpPr>
            <p:spPr>
              <a:xfrm>
                <a:off x="2050127" y="1914525"/>
                <a:ext cx="601220" cy="90859"/>
              </a:xfrm>
              <a:custGeom>
                <a:avLst/>
                <a:gdLst>
                  <a:gd name="connsiteX0" fmla="*/ 289676 w 579352"/>
                  <a:gd name="connsiteY0" fmla="*/ 0 h 87554"/>
                  <a:gd name="connsiteX1" fmla="*/ 494073 w 579352"/>
                  <a:gd name="connsiteY1" fmla="*/ 41266 h 87554"/>
                  <a:gd name="connsiteX2" fmla="*/ 579352 w 579352"/>
                  <a:gd name="connsiteY2" fmla="*/ 87554 h 87554"/>
                  <a:gd name="connsiteX3" fmla="*/ 0 w 579352"/>
                  <a:gd name="connsiteY3" fmla="*/ 87554 h 87554"/>
                  <a:gd name="connsiteX4" fmla="*/ 85279 w 579352"/>
                  <a:gd name="connsiteY4" fmla="*/ 41266 h 87554"/>
                  <a:gd name="connsiteX5" fmla="*/ 289676 w 579352"/>
                  <a:gd name="connsiteY5" fmla="*/ 0 h 87554"/>
                  <a:gd name="connsiteX0" fmla="*/ 289676 w 579352"/>
                  <a:gd name="connsiteY0" fmla="*/ 0 h 87554"/>
                  <a:gd name="connsiteX1" fmla="*/ 494073 w 579352"/>
                  <a:gd name="connsiteY1" fmla="*/ 41266 h 87554"/>
                  <a:gd name="connsiteX2" fmla="*/ 579352 w 579352"/>
                  <a:gd name="connsiteY2" fmla="*/ 87554 h 87554"/>
                  <a:gd name="connsiteX3" fmla="*/ 0 w 579352"/>
                  <a:gd name="connsiteY3" fmla="*/ 87554 h 87554"/>
                  <a:gd name="connsiteX4" fmla="*/ 85279 w 579352"/>
                  <a:gd name="connsiteY4" fmla="*/ 41266 h 87554"/>
                  <a:gd name="connsiteX5" fmla="*/ 289676 w 579352"/>
                  <a:gd name="connsiteY5" fmla="*/ 0 h 87554"/>
                  <a:gd name="connsiteX0" fmla="*/ 0 w 579352"/>
                  <a:gd name="connsiteY0" fmla="*/ 87554 h 178994"/>
                  <a:gd name="connsiteX1" fmla="*/ 85279 w 579352"/>
                  <a:gd name="connsiteY1" fmla="*/ 41266 h 178994"/>
                  <a:gd name="connsiteX2" fmla="*/ 289676 w 579352"/>
                  <a:gd name="connsiteY2" fmla="*/ 0 h 178994"/>
                  <a:gd name="connsiteX3" fmla="*/ 494073 w 579352"/>
                  <a:gd name="connsiteY3" fmla="*/ 41266 h 178994"/>
                  <a:gd name="connsiteX4" fmla="*/ 579352 w 579352"/>
                  <a:gd name="connsiteY4" fmla="*/ 87554 h 178994"/>
                  <a:gd name="connsiteX5" fmla="*/ 91440 w 579352"/>
                  <a:gd name="connsiteY5" fmla="*/ 178994 h 178994"/>
                  <a:gd name="connsiteX0" fmla="*/ 0 w 579352"/>
                  <a:gd name="connsiteY0" fmla="*/ 87554 h 87554"/>
                  <a:gd name="connsiteX1" fmla="*/ 85279 w 579352"/>
                  <a:gd name="connsiteY1" fmla="*/ 41266 h 87554"/>
                  <a:gd name="connsiteX2" fmla="*/ 289676 w 579352"/>
                  <a:gd name="connsiteY2" fmla="*/ 0 h 87554"/>
                  <a:gd name="connsiteX3" fmla="*/ 494073 w 579352"/>
                  <a:gd name="connsiteY3" fmla="*/ 41266 h 87554"/>
                  <a:gd name="connsiteX4" fmla="*/ 579352 w 579352"/>
                  <a:gd name="connsiteY4" fmla="*/ 87554 h 87554"/>
                  <a:gd name="connsiteX0" fmla="*/ 0 w 579352"/>
                  <a:gd name="connsiteY0" fmla="*/ 87554 h 87554"/>
                  <a:gd name="connsiteX1" fmla="*/ 85279 w 579352"/>
                  <a:gd name="connsiteY1" fmla="*/ 41266 h 87554"/>
                  <a:gd name="connsiteX2" fmla="*/ 289676 w 579352"/>
                  <a:gd name="connsiteY2" fmla="*/ 0 h 87554"/>
                  <a:gd name="connsiteX3" fmla="*/ 494073 w 579352"/>
                  <a:gd name="connsiteY3" fmla="*/ 41266 h 87554"/>
                  <a:gd name="connsiteX4" fmla="*/ 579352 w 579352"/>
                  <a:gd name="connsiteY4" fmla="*/ 87554 h 87554"/>
                  <a:gd name="connsiteX0" fmla="*/ 0 w 579352"/>
                  <a:gd name="connsiteY0" fmla="*/ 87554 h 87554"/>
                  <a:gd name="connsiteX1" fmla="*/ 85279 w 579352"/>
                  <a:gd name="connsiteY1" fmla="*/ 41266 h 87554"/>
                  <a:gd name="connsiteX2" fmla="*/ 289676 w 579352"/>
                  <a:gd name="connsiteY2" fmla="*/ 0 h 87554"/>
                  <a:gd name="connsiteX3" fmla="*/ 494073 w 579352"/>
                  <a:gd name="connsiteY3" fmla="*/ 41266 h 87554"/>
                  <a:gd name="connsiteX4" fmla="*/ 579352 w 579352"/>
                  <a:gd name="connsiteY4" fmla="*/ 87554 h 87554"/>
                  <a:gd name="connsiteX0" fmla="*/ 0 w 579352"/>
                  <a:gd name="connsiteY0" fmla="*/ 87554 h 87554"/>
                  <a:gd name="connsiteX1" fmla="*/ 85279 w 579352"/>
                  <a:gd name="connsiteY1" fmla="*/ 41266 h 87554"/>
                  <a:gd name="connsiteX2" fmla="*/ 289676 w 579352"/>
                  <a:gd name="connsiteY2" fmla="*/ 0 h 87554"/>
                  <a:gd name="connsiteX3" fmla="*/ 494073 w 579352"/>
                  <a:gd name="connsiteY3" fmla="*/ 41266 h 87554"/>
                  <a:gd name="connsiteX4" fmla="*/ 579352 w 579352"/>
                  <a:gd name="connsiteY4" fmla="*/ 87554 h 87554"/>
                  <a:gd name="connsiteX0" fmla="*/ 0 w 579352"/>
                  <a:gd name="connsiteY0" fmla="*/ 87554 h 87554"/>
                  <a:gd name="connsiteX1" fmla="*/ 85279 w 579352"/>
                  <a:gd name="connsiteY1" fmla="*/ 41266 h 87554"/>
                  <a:gd name="connsiteX2" fmla="*/ 289676 w 579352"/>
                  <a:gd name="connsiteY2" fmla="*/ 0 h 87554"/>
                  <a:gd name="connsiteX3" fmla="*/ 494073 w 579352"/>
                  <a:gd name="connsiteY3" fmla="*/ 41266 h 87554"/>
                  <a:gd name="connsiteX4" fmla="*/ 579352 w 579352"/>
                  <a:gd name="connsiteY4" fmla="*/ 87554 h 87554"/>
                  <a:gd name="connsiteX0" fmla="*/ 0 w 579352"/>
                  <a:gd name="connsiteY0" fmla="*/ 87554 h 87554"/>
                  <a:gd name="connsiteX1" fmla="*/ 85279 w 579352"/>
                  <a:gd name="connsiteY1" fmla="*/ 41266 h 87554"/>
                  <a:gd name="connsiteX2" fmla="*/ 289676 w 579352"/>
                  <a:gd name="connsiteY2" fmla="*/ 0 h 87554"/>
                  <a:gd name="connsiteX3" fmla="*/ 494073 w 579352"/>
                  <a:gd name="connsiteY3" fmla="*/ 41266 h 87554"/>
                  <a:gd name="connsiteX4" fmla="*/ 579352 w 579352"/>
                  <a:gd name="connsiteY4" fmla="*/ 87554 h 87554"/>
                  <a:gd name="connsiteX0" fmla="*/ 0 w 579352"/>
                  <a:gd name="connsiteY0" fmla="*/ 87554 h 87554"/>
                  <a:gd name="connsiteX1" fmla="*/ 85279 w 579352"/>
                  <a:gd name="connsiteY1" fmla="*/ 41266 h 87554"/>
                  <a:gd name="connsiteX2" fmla="*/ 289676 w 579352"/>
                  <a:gd name="connsiteY2" fmla="*/ 0 h 87554"/>
                  <a:gd name="connsiteX3" fmla="*/ 494073 w 579352"/>
                  <a:gd name="connsiteY3" fmla="*/ 41266 h 87554"/>
                  <a:gd name="connsiteX4" fmla="*/ 579352 w 579352"/>
                  <a:gd name="connsiteY4" fmla="*/ 87554 h 87554"/>
                  <a:gd name="connsiteX0" fmla="*/ 0 w 579352"/>
                  <a:gd name="connsiteY0" fmla="*/ 87554 h 87554"/>
                  <a:gd name="connsiteX1" fmla="*/ 85279 w 579352"/>
                  <a:gd name="connsiteY1" fmla="*/ 41266 h 87554"/>
                  <a:gd name="connsiteX2" fmla="*/ 289676 w 579352"/>
                  <a:gd name="connsiteY2" fmla="*/ 0 h 87554"/>
                  <a:gd name="connsiteX3" fmla="*/ 494073 w 579352"/>
                  <a:gd name="connsiteY3" fmla="*/ 41266 h 87554"/>
                  <a:gd name="connsiteX4" fmla="*/ 579352 w 579352"/>
                  <a:gd name="connsiteY4" fmla="*/ 87554 h 87554"/>
                  <a:gd name="connsiteX0" fmla="*/ 0 w 579352"/>
                  <a:gd name="connsiteY0" fmla="*/ 87554 h 87554"/>
                  <a:gd name="connsiteX1" fmla="*/ 85279 w 579352"/>
                  <a:gd name="connsiteY1" fmla="*/ 41266 h 87554"/>
                  <a:gd name="connsiteX2" fmla="*/ 289676 w 579352"/>
                  <a:gd name="connsiteY2" fmla="*/ 0 h 87554"/>
                  <a:gd name="connsiteX3" fmla="*/ 494073 w 579352"/>
                  <a:gd name="connsiteY3" fmla="*/ 41266 h 87554"/>
                  <a:gd name="connsiteX4" fmla="*/ 579352 w 579352"/>
                  <a:gd name="connsiteY4" fmla="*/ 87554 h 875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9352" h="87554">
                    <a:moveTo>
                      <a:pt x="0" y="87554"/>
                    </a:moveTo>
                    <a:cubicBezTo>
                      <a:pt x="23663" y="72125"/>
                      <a:pt x="49709" y="56695"/>
                      <a:pt x="85279" y="41266"/>
                    </a:cubicBezTo>
                    <a:cubicBezTo>
                      <a:pt x="148103" y="14694"/>
                      <a:pt x="217173" y="0"/>
                      <a:pt x="289676" y="0"/>
                    </a:cubicBezTo>
                    <a:cubicBezTo>
                      <a:pt x="362179" y="0"/>
                      <a:pt x="431250" y="14694"/>
                      <a:pt x="494073" y="41266"/>
                    </a:cubicBezTo>
                    <a:cubicBezTo>
                      <a:pt x="524795" y="54400"/>
                      <a:pt x="550926" y="72125"/>
                      <a:pt x="579352" y="87554"/>
                    </a:cubicBezTo>
                  </a:path>
                </a:pathLst>
              </a:custGeom>
              <a:noFill/>
              <a:ln w="38100">
                <a:solidFill>
                  <a:schemeClr val="bg1"/>
                </a:solidFill>
              </a:ln>
              <a:effectLst>
                <a:outerShdw blurRad="63500" sx="102000" sy="102000" algn="ctr" rotWithShape="0">
                  <a:srgbClr val="01E2BC">
                    <a:alpha val="4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3" name="任意多边形 36">
                <a:extLst>
                  <a:ext uri="{FF2B5EF4-FFF2-40B4-BE49-F238E27FC236}">
                    <a16:creationId xmlns="" xmlns:a16="http://schemas.microsoft.com/office/drawing/2014/main" id="{367EC9AB-D7FE-425C-8F67-FCFEF4AA18D3}"/>
                  </a:ext>
                </a:extLst>
              </p:cNvPr>
              <p:cNvSpPr/>
              <p:nvPr/>
            </p:nvSpPr>
            <p:spPr>
              <a:xfrm>
                <a:off x="2196217" y="2979443"/>
                <a:ext cx="309044" cy="24946"/>
              </a:xfrm>
              <a:custGeom>
                <a:avLst/>
                <a:gdLst>
                  <a:gd name="connsiteX0" fmla="*/ 0 w 297803"/>
                  <a:gd name="connsiteY0" fmla="*/ 0 h 24039"/>
                  <a:gd name="connsiteX1" fmla="*/ 297803 w 297803"/>
                  <a:gd name="connsiteY1" fmla="*/ 0 h 24039"/>
                  <a:gd name="connsiteX2" fmla="*/ 254729 w 297803"/>
                  <a:gd name="connsiteY2" fmla="*/ 13371 h 24039"/>
                  <a:gd name="connsiteX3" fmla="*/ 148901 w 297803"/>
                  <a:gd name="connsiteY3" fmla="*/ 24039 h 24039"/>
                  <a:gd name="connsiteX4" fmla="*/ 43073 w 297803"/>
                  <a:gd name="connsiteY4" fmla="*/ 13371 h 24039"/>
                  <a:gd name="connsiteX5" fmla="*/ 0 w 297803"/>
                  <a:gd name="connsiteY5" fmla="*/ 0 h 24039"/>
                  <a:gd name="connsiteX0" fmla="*/ 297803 w 389243"/>
                  <a:gd name="connsiteY0" fmla="*/ 0 h 91440"/>
                  <a:gd name="connsiteX1" fmla="*/ 254729 w 389243"/>
                  <a:gd name="connsiteY1" fmla="*/ 13371 h 91440"/>
                  <a:gd name="connsiteX2" fmla="*/ 148901 w 389243"/>
                  <a:gd name="connsiteY2" fmla="*/ 24039 h 91440"/>
                  <a:gd name="connsiteX3" fmla="*/ 43073 w 389243"/>
                  <a:gd name="connsiteY3" fmla="*/ 13371 h 91440"/>
                  <a:gd name="connsiteX4" fmla="*/ 0 w 389243"/>
                  <a:gd name="connsiteY4" fmla="*/ 0 h 91440"/>
                  <a:gd name="connsiteX5" fmla="*/ 389243 w 389243"/>
                  <a:gd name="connsiteY5" fmla="*/ 91440 h 91440"/>
                  <a:gd name="connsiteX0" fmla="*/ 297803 w 297803"/>
                  <a:gd name="connsiteY0" fmla="*/ 0 h 24039"/>
                  <a:gd name="connsiteX1" fmla="*/ 254729 w 297803"/>
                  <a:gd name="connsiteY1" fmla="*/ 13371 h 24039"/>
                  <a:gd name="connsiteX2" fmla="*/ 148901 w 297803"/>
                  <a:gd name="connsiteY2" fmla="*/ 24039 h 24039"/>
                  <a:gd name="connsiteX3" fmla="*/ 43073 w 297803"/>
                  <a:gd name="connsiteY3" fmla="*/ 13371 h 24039"/>
                  <a:gd name="connsiteX4" fmla="*/ 0 w 297803"/>
                  <a:gd name="connsiteY4" fmla="*/ 0 h 240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7803" h="24039">
                    <a:moveTo>
                      <a:pt x="297803" y="0"/>
                    </a:moveTo>
                    <a:lnTo>
                      <a:pt x="254729" y="13371"/>
                    </a:lnTo>
                    <a:cubicBezTo>
                      <a:pt x="220546" y="20366"/>
                      <a:pt x="185153" y="24039"/>
                      <a:pt x="148901" y="24039"/>
                    </a:cubicBezTo>
                    <a:cubicBezTo>
                      <a:pt x="112650" y="24039"/>
                      <a:pt x="77256" y="20366"/>
                      <a:pt x="43073" y="13371"/>
                    </a:cubicBezTo>
                    <a:lnTo>
                      <a:pt x="0" y="0"/>
                    </a:lnTo>
                  </a:path>
                </a:pathLst>
              </a:custGeom>
              <a:noFill/>
              <a:ln w="38100">
                <a:solidFill>
                  <a:schemeClr val="bg1"/>
                </a:solidFill>
              </a:ln>
              <a:effectLst>
                <a:outerShdw blurRad="63500" sx="102000" sy="102000" algn="ctr" rotWithShape="0">
                  <a:srgbClr val="01E2BC">
                    <a:alpha val="4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9" name="组合 48">
              <a:extLst>
                <a:ext uri="{FF2B5EF4-FFF2-40B4-BE49-F238E27FC236}">
                  <a16:creationId xmlns="" xmlns:a16="http://schemas.microsoft.com/office/drawing/2014/main" id="{6A8320B6-C566-4EF5-ABD3-DDE253DDF515}"/>
                </a:ext>
              </a:extLst>
            </p:cNvPr>
            <p:cNvGrpSpPr/>
            <p:nvPr/>
          </p:nvGrpSpPr>
          <p:grpSpPr>
            <a:xfrm rot="9000000">
              <a:off x="7060799" y="2618718"/>
              <a:ext cx="836986" cy="771212"/>
              <a:chOff x="2783437" y="1883561"/>
              <a:chExt cx="1211946" cy="1116704"/>
            </a:xfrm>
          </p:grpSpPr>
          <p:sp>
            <p:nvSpPr>
              <p:cNvPr id="50" name="任意多边形 97">
                <a:extLst>
                  <a:ext uri="{FF2B5EF4-FFF2-40B4-BE49-F238E27FC236}">
                    <a16:creationId xmlns="" xmlns:a16="http://schemas.microsoft.com/office/drawing/2014/main" id="{DAC466CE-51A8-419A-9E33-D51F0D0E3007}"/>
                  </a:ext>
                </a:extLst>
              </p:cNvPr>
              <p:cNvSpPr/>
              <p:nvPr/>
            </p:nvSpPr>
            <p:spPr>
              <a:xfrm>
                <a:off x="2783437" y="1883561"/>
                <a:ext cx="370101" cy="1116704"/>
              </a:xfrm>
              <a:custGeom>
                <a:avLst/>
                <a:gdLst>
                  <a:gd name="connsiteX0" fmla="*/ 397315 w 397315"/>
                  <a:gd name="connsiteY0" fmla="*/ 0 h 1133600"/>
                  <a:gd name="connsiteX1" fmla="*/ 397315 w 397315"/>
                  <a:gd name="connsiteY1" fmla="*/ 1133600 h 1133600"/>
                  <a:gd name="connsiteX2" fmla="*/ 370101 w 397315"/>
                  <a:gd name="connsiteY2" fmla="*/ 1125152 h 1133600"/>
                  <a:gd name="connsiteX3" fmla="*/ 0 w 397315"/>
                  <a:gd name="connsiteY3" fmla="*/ 566800 h 1133600"/>
                  <a:gd name="connsiteX4" fmla="*/ 370101 w 397315"/>
                  <a:gd name="connsiteY4" fmla="*/ 8448 h 1133600"/>
                  <a:gd name="connsiteX5" fmla="*/ 397315 w 397315"/>
                  <a:gd name="connsiteY5" fmla="*/ 0 h 1133600"/>
                  <a:gd name="connsiteX0" fmla="*/ 397315 w 488755"/>
                  <a:gd name="connsiteY0" fmla="*/ 1133600 h 1225040"/>
                  <a:gd name="connsiteX1" fmla="*/ 370101 w 488755"/>
                  <a:gd name="connsiteY1" fmla="*/ 1125152 h 1225040"/>
                  <a:gd name="connsiteX2" fmla="*/ 0 w 488755"/>
                  <a:gd name="connsiteY2" fmla="*/ 566800 h 1225040"/>
                  <a:gd name="connsiteX3" fmla="*/ 370101 w 488755"/>
                  <a:gd name="connsiteY3" fmla="*/ 8448 h 1225040"/>
                  <a:gd name="connsiteX4" fmla="*/ 397315 w 488755"/>
                  <a:gd name="connsiteY4" fmla="*/ 0 h 1225040"/>
                  <a:gd name="connsiteX5" fmla="*/ 488755 w 488755"/>
                  <a:gd name="connsiteY5" fmla="*/ 1225040 h 1225040"/>
                  <a:gd name="connsiteX0" fmla="*/ 397315 w 397315"/>
                  <a:gd name="connsiteY0" fmla="*/ 1133600 h 1133600"/>
                  <a:gd name="connsiteX1" fmla="*/ 370101 w 397315"/>
                  <a:gd name="connsiteY1" fmla="*/ 1125152 h 1133600"/>
                  <a:gd name="connsiteX2" fmla="*/ 0 w 397315"/>
                  <a:gd name="connsiteY2" fmla="*/ 566800 h 1133600"/>
                  <a:gd name="connsiteX3" fmla="*/ 370101 w 397315"/>
                  <a:gd name="connsiteY3" fmla="*/ 8448 h 1133600"/>
                  <a:gd name="connsiteX4" fmla="*/ 397315 w 397315"/>
                  <a:gd name="connsiteY4" fmla="*/ 0 h 1133600"/>
                  <a:gd name="connsiteX0" fmla="*/ 370101 w 397315"/>
                  <a:gd name="connsiteY0" fmla="*/ 1125152 h 1125152"/>
                  <a:gd name="connsiteX1" fmla="*/ 0 w 397315"/>
                  <a:gd name="connsiteY1" fmla="*/ 566800 h 1125152"/>
                  <a:gd name="connsiteX2" fmla="*/ 370101 w 397315"/>
                  <a:gd name="connsiteY2" fmla="*/ 8448 h 1125152"/>
                  <a:gd name="connsiteX3" fmla="*/ 397315 w 397315"/>
                  <a:gd name="connsiteY3" fmla="*/ 0 h 1125152"/>
                  <a:gd name="connsiteX0" fmla="*/ 370101 w 370101"/>
                  <a:gd name="connsiteY0" fmla="*/ 1116704 h 1116704"/>
                  <a:gd name="connsiteX1" fmla="*/ 0 w 370101"/>
                  <a:gd name="connsiteY1" fmla="*/ 558352 h 1116704"/>
                  <a:gd name="connsiteX2" fmla="*/ 370101 w 370101"/>
                  <a:gd name="connsiteY2" fmla="*/ 0 h 1116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70101" h="1116704">
                    <a:moveTo>
                      <a:pt x="370101" y="1116704"/>
                    </a:moveTo>
                    <a:cubicBezTo>
                      <a:pt x="152608" y="1024712"/>
                      <a:pt x="0" y="809354"/>
                      <a:pt x="0" y="558352"/>
                    </a:cubicBezTo>
                    <a:cubicBezTo>
                      <a:pt x="0" y="307350"/>
                      <a:pt x="152608" y="91992"/>
                      <a:pt x="370101" y="0"/>
                    </a:cubicBezTo>
                  </a:path>
                </a:pathLst>
              </a:custGeom>
              <a:noFill/>
              <a:ln w="76200">
                <a:solidFill>
                  <a:srgbClr val="0DBED0"/>
                </a:solidFill>
              </a:ln>
              <a:effectLst>
                <a:outerShdw blurRad="63500" sx="102000" sy="102000" algn="ctr" rotWithShape="0">
                  <a:srgbClr val="01E2BC">
                    <a:alpha val="4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1" name="任意多边形 96">
                <a:extLst>
                  <a:ext uri="{FF2B5EF4-FFF2-40B4-BE49-F238E27FC236}">
                    <a16:creationId xmlns="" xmlns:a16="http://schemas.microsoft.com/office/drawing/2014/main" id="{48D838B1-3330-4073-8AFA-7CEB83174B59}"/>
                  </a:ext>
                </a:extLst>
              </p:cNvPr>
              <p:cNvSpPr/>
              <p:nvPr/>
            </p:nvSpPr>
            <p:spPr>
              <a:xfrm>
                <a:off x="3755231" y="1961722"/>
                <a:ext cx="240152" cy="960382"/>
              </a:xfrm>
              <a:custGeom>
                <a:avLst/>
                <a:gdLst>
                  <a:gd name="connsiteX0" fmla="*/ 0 w 240152"/>
                  <a:gd name="connsiteY0" fmla="*/ 0 h 960382"/>
                  <a:gd name="connsiteX1" fmla="*/ 62667 w 240152"/>
                  <a:gd name="connsiteY1" fmla="*/ 51704 h 960382"/>
                  <a:gd name="connsiteX2" fmla="*/ 240152 w 240152"/>
                  <a:gd name="connsiteY2" fmla="*/ 480191 h 960382"/>
                  <a:gd name="connsiteX3" fmla="*/ 62667 w 240152"/>
                  <a:gd name="connsiteY3" fmla="*/ 908678 h 960382"/>
                  <a:gd name="connsiteX4" fmla="*/ 0 w 240152"/>
                  <a:gd name="connsiteY4" fmla="*/ 960382 h 960382"/>
                  <a:gd name="connsiteX5" fmla="*/ 0 w 240152"/>
                  <a:gd name="connsiteY5" fmla="*/ 0 h 960382"/>
                  <a:gd name="connsiteX0" fmla="*/ 0 w 240152"/>
                  <a:gd name="connsiteY0" fmla="*/ 0 h 960382"/>
                  <a:gd name="connsiteX1" fmla="*/ 62667 w 240152"/>
                  <a:gd name="connsiteY1" fmla="*/ 51704 h 960382"/>
                  <a:gd name="connsiteX2" fmla="*/ 240152 w 240152"/>
                  <a:gd name="connsiteY2" fmla="*/ 480191 h 960382"/>
                  <a:gd name="connsiteX3" fmla="*/ 62667 w 240152"/>
                  <a:gd name="connsiteY3" fmla="*/ 908678 h 960382"/>
                  <a:gd name="connsiteX4" fmla="*/ 0 w 240152"/>
                  <a:gd name="connsiteY4" fmla="*/ 960382 h 960382"/>
                  <a:gd name="connsiteX5" fmla="*/ 91440 w 240152"/>
                  <a:gd name="connsiteY5" fmla="*/ 91440 h 960382"/>
                  <a:gd name="connsiteX0" fmla="*/ 0 w 240152"/>
                  <a:gd name="connsiteY0" fmla="*/ 0 h 960382"/>
                  <a:gd name="connsiteX1" fmla="*/ 62667 w 240152"/>
                  <a:gd name="connsiteY1" fmla="*/ 51704 h 960382"/>
                  <a:gd name="connsiteX2" fmla="*/ 240152 w 240152"/>
                  <a:gd name="connsiteY2" fmla="*/ 480191 h 960382"/>
                  <a:gd name="connsiteX3" fmla="*/ 62667 w 240152"/>
                  <a:gd name="connsiteY3" fmla="*/ 908678 h 960382"/>
                  <a:gd name="connsiteX4" fmla="*/ 0 w 240152"/>
                  <a:gd name="connsiteY4" fmla="*/ 960382 h 960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0152" h="960382">
                    <a:moveTo>
                      <a:pt x="0" y="0"/>
                    </a:moveTo>
                    <a:lnTo>
                      <a:pt x="62667" y="51704"/>
                    </a:lnTo>
                    <a:cubicBezTo>
                      <a:pt x="172326" y="161364"/>
                      <a:pt x="240152" y="312857"/>
                      <a:pt x="240152" y="480191"/>
                    </a:cubicBezTo>
                    <a:cubicBezTo>
                      <a:pt x="240152" y="647526"/>
                      <a:pt x="172326" y="799019"/>
                      <a:pt x="62667" y="908678"/>
                    </a:cubicBezTo>
                    <a:lnTo>
                      <a:pt x="0" y="960382"/>
                    </a:lnTo>
                  </a:path>
                </a:pathLst>
              </a:custGeom>
              <a:noFill/>
              <a:ln w="76200">
                <a:solidFill>
                  <a:srgbClr val="0DBED0"/>
                </a:solidFill>
              </a:ln>
              <a:effectLst>
                <a:outerShdw blurRad="63500" sx="102000" sy="102000" algn="ctr" rotWithShape="0">
                  <a:srgbClr val="01E2BC">
                    <a:alpha val="4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0" name="组合 39">
              <a:extLst>
                <a:ext uri="{FF2B5EF4-FFF2-40B4-BE49-F238E27FC236}">
                  <a16:creationId xmlns="" xmlns:a16="http://schemas.microsoft.com/office/drawing/2014/main" id="{A3DD53E7-9422-48A5-BC89-59FA896506F9}"/>
                </a:ext>
              </a:extLst>
            </p:cNvPr>
            <p:cNvGrpSpPr/>
            <p:nvPr/>
          </p:nvGrpSpPr>
          <p:grpSpPr>
            <a:xfrm>
              <a:off x="6301015" y="3727585"/>
              <a:ext cx="2356556" cy="1317766"/>
              <a:chOff x="397090" y="3734493"/>
              <a:chExt cx="3097314" cy="1731992"/>
            </a:xfrm>
          </p:grpSpPr>
          <p:sp>
            <p:nvSpPr>
              <p:cNvPr id="42" name="TextBox 31">
                <a:extLst>
                  <a:ext uri="{FF2B5EF4-FFF2-40B4-BE49-F238E27FC236}">
                    <a16:creationId xmlns="" xmlns:a16="http://schemas.microsoft.com/office/drawing/2014/main" id="{EA2EB41B-3F5F-4B17-A676-3435215FBC2B}"/>
                  </a:ext>
                </a:extLst>
              </p:cNvPr>
              <p:cNvSpPr txBox="1"/>
              <p:nvPr/>
            </p:nvSpPr>
            <p:spPr>
              <a:xfrm flipH="1">
                <a:off x="397090" y="3734493"/>
                <a:ext cx="3097314" cy="451885"/>
              </a:xfrm>
              <a:prstGeom prst="rect">
                <a:avLst/>
              </a:prstGeom>
              <a:noFill/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lvl="0">
                  <a:lnSpc>
                    <a:spcPct val="80000"/>
                  </a:lnSpc>
                  <a:defRPr sz="4400" b="1" kern="0">
                    <a:ln w="18415" cmpd="sng">
                      <a:noFill/>
                      <a:prstDash val="solid"/>
                    </a:ln>
                    <a:solidFill>
                      <a:srgbClr val="FFC000"/>
                    </a:solidFill>
                    <a:latin typeface="Agency FB" pitchFamily="34" charset="0"/>
                    <a:ea typeface="微软雅黑" pitchFamily="34" charset="-122"/>
                  </a:defRPr>
                </a:lvl1pPr>
              </a:lstStyle>
              <a:p>
                <a:pPr algn="ctr" defTabSz="685891">
                  <a:defRPr/>
                </a:pPr>
                <a:r>
                  <a:rPr lang="zh-CN" altLang="en-US" sz="2000" b="0" dirty="0">
                    <a:solidFill>
                      <a:srgbClr val="10FBFE"/>
                    </a:solidFill>
                    <a:latin typeface="思源黑体 CN Bold" panose="020B0800000000000000" pitchFamily="34" charset="-122"/>
                    <a:ea typeface="思源黑体 CN Bold" panose="020B0800000000000000" pitchFamily="34" charset="-122"/>
                    <a:cs typeface="Times New Roman" pitchFamily="18" charset="0"/>
                  </a:rPr>
                  <a:t>数据处理</a:t>
                </a:r>
              </a:p>
            </p:txBody>
          </p:sp>
          <p:sp>
            <p:nvSpPr>
              <p:cNvPr id="43" name="TextBox 32">
                <a:extLst>
                  <a:ext uri="{FF2B5EF4-FFF2-40B4-BE49-F238E27FC236}">
                    <a16:creationId xmlns="" xmlns:a16="http://schemas.microsoft.com/office/drawing/2014/main" id="{A4A9D167-9787-453B-AAA9-9AAC8AC832B7}"/>
                  </a:ext>
                </a:extLst>
              </p:cNvPr>
              <p:cNvSpPr txBox="1"/>
              <p:nvPr/>
            </p:nvSpPr>
            <p:spPr>
              <a:xfrm>
                <a:off x="701148" y="4099618"/>
                <a:ext cx="2489198" cy="1366867"/>
              </a:xfrm>
              <a:prstGeom prst="rect">
                <a:avLst/>
              </a:prstGeom>
              <a:noFill/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30000"/>
                  </a:lnSpc>
                  <a:defRPr/>
                </a:pPr>
                <a:r>
                  <a:rPr lang="zh-CN" altLang="en-US" sz="800" dirty="0">
                    <a:solidFill>
                      <a:srgbClr val="10FBFE"/>
                    </a:solidFill>
                    <a:latin typeface="+mn-ea"/>
                  </a:rPr>
                  <a:t>大数据的复杂性使得难以用传统的方法描述与度量，需要将高维图像等多媒体数据降维后度量与处理，利用上下文关联进行语义分析，从大量动态及可能模棱两可的数据中综合信息，并导出可理解的内容。</a:t>
                </a:r>
              </a:p>
            </p:txBody>
          </p:sp>
        </p:grpSp>
        <p:sp>
          <p:nvSpPr>
            <p:cNvPr id="41" name="椭圆 424">
              <a:extLst>
                <a:ext uri="{FF2B5EF4-FFF2-40B4-BE49-F238E27FC236}">
                  <a16:creationId xmlns="" xmlns:a16="http://schemas.microsoft.com/office/drawing/2014/main" id="{BEB13C8B-A496-4074-8CDB-6C03BBBCA6CF}"/>
                </a:ext>
              </a:extLst>
            </p:cNvPr>
            <p:cNvSpPr/>
            <p:nvPr/>
          </p:nvSpPr>
          <p:spPr>
            <a:xfrm>
              <a:off x="7307035" y="2883823"/>
              <a:ext cx="344515" cy="240999"/>
            </a:xfrm>
            <a:custGeom>
              <a:avLst/>
              <a:gdLst>
                <a:gd name="connsiteX0" fmla="*/ 303212 w 338138"/>
                <a:gd name="connsiteY0" fmla="*/ 103188 h 236538"/>
                <a:gd name="connsiteX1" fmla="*/ 303212 w 338138"/>
                <a:gd name="connsiteY1" fmla="*/ 122238 h 236538"/>
                <a:gd name="connsiteX2" fmla="*/ 306034 w 338138"/>
                <a:gd name="connsiteY2" fmla="*/ 122238 h 236538"/>
                <a:gd name="connsiteX3" fmla="*/ 315912 w 338138"/>
                <a:gd name="connsiteY3" fmla="*/ 112713 h 236538"/>
                <a:gd name="connsiteX4" fmla="*/ 306034 w 338138"/>
                <a:gd name="connsiteY4" fmla="*/ 103188 h 236538"/>
                <a:gd name="connsiteX5" fmla="*/ 303212 w 338138"/>
                <a:gd name="connsiteY5" fmla="*/ 103188 h 236538"/>
                <a:gd name="connsiteX6" fmla="*/ 65087 w 338138"/>
                <a:gd name="connsiteY6" fmla="*/ 90488 h 236538"/>
                <a:gd name="connsiteX7" fmla="*/ 61912 w 338138"/>
                <a:gd name="connsiteY7" fmla="*/ 96838 h 236538"/>
                <a:gd name="connsiteX8" fmla="*/ 68262 w 338138"/>
                <a:gd name="connsiteY8" fmla="*/ 96838 h 236538"/>
                <a:gd name="connsiteX9" fmla="*/ 90487 w 338138"/>
                <a:gd name="connsiteY9" fmla="*/ 87313 h 236538"/>
                <a:gd name="connsiteX10" fmla="*/ 90487 w 338138"/>
                <a:gd name="connsiteY10" fmla="*/ 107951 h 236538"/>
                <a:gd name="connsiteX11" fmla="*/ 98107 w 338138"/>
                <a:gd name="connsiteY11" fmla="*/ 107951 h 236538"/>
                <a:gd name="connsiteX12" fmla="*/ 109537 w 338138"/>
                <a:gd name="connsiteY12" fmla="*/ 97632 h 236538"/>
                <a:gd name="connsiteX13" fmla="*/ 98107 w 338138"/>
                <a:gd name="connsiteY13" fmla="*/ 87313 h 236538"/>
                <a:gd name="connsiteX14" fmla="*/ 90487 w 338138"/>
                <a:gd name="connsiteY14" fmla="*/ 87313 h 236538"/>
                <a:gd name="connsiteX15" fmla="*/ 86677 w 338138"/>
                <a:gd name="connsiteY15" fmla="*/ 79375 h 236538"/>
                <a:gd name="connsiteX16" fmla="*/ 98107 w 338138"/>
                <a:gd name="connsiteY16" fmla="*/ 79375 h 236538"/>
                <a:gd name="connsiteX17" fmla="*/ 115887 w 338138"/>
                <a:gd name="connsiteY17" fmla="*/ 97632 h 236538"/>
                <a:gd name="connsiteX18" fmla="*/ 98107 w 338138"/>
                <a:gd name="connsiteY18" fmla="*/ 115888 h 236538"/>
                <a:gd name="connsiteX19" fmla="*/ 86677 w 338138"/>
                <a:gd name="connsiteY19" fmla="*/ 115888 h 236538"/>
                <a:gd name="connsiteX20" fmla="*/ 84137 w 338138"/>
                <a:gd name="connsiteY20" fmla="*/ 113280 h 236538"/>
                <a:gd name="connsiteX21" fmla="*/ 84137 w 338138"/>
                <a:gd name="connsiteY21" fmla="*/ 81983 h 236538"/>
                <a:gd name="connsiteX22" fmla="*/ 86677 w 338138"/>
                <a:gd name="connsiteY22" fmla="*/ 79375 h 236538"/>
                <a:gd name="connsiteX23" fmla="*/ 63764 w 338138"/>
                <a:gd name="connsiteY23" fmla="*/ 79375 h 236538"/>
                <a:gd name="connsiteX24" fmla="*/ 66410 w 338138"/>
                <a:gd name="connsiteY24" fmla="*/ 79375 h 236538"/>
                <a:gd name="connsiteX25" fmla="*/ 69056 w 338138"/>
                <a:gd name="connsiteY25" fmla="*/ 80727 h 236538"/>
                <a:gd name="connsiteX26" fmla="*/ 80962 w 338138"/>
                <a:gd name="connsiteY26" fmla="*/ 113183 h 236538"/>
                <a:gd name="connsiteX27" fmla="*/ 78316 w 338138"/>
                <a:gd name="connsiteY27" fmla="*/ 115888 h 236538"/>
                <a:gd name="connsiteX28" fmla="*/ 75670 w 338138"/>
                <a:gd name="connsiteY28" fmla="*/ 115888 h 236538"/>
                <a:gd name="connsiteX29" fmla="*/ 74347 w 338138"/>
                <a:gd name="connsiteY29" fmla="*/ 114536 h 236538"/>
                <a:gd name="connsiteX30" fmla="*/ 70378 w 338138"/>
                <a:gd name="connsiteY30" fmla="*/ 105069 h 236538"/>
                <a:gd name="connsiteX31" fmla="*/ 59795 w 338138"/>
                <a:gd name="connsiteY31" fmla="*/ 105069 h 236538"/>
                <a:gd name="connsiteX32" fmla="*/ 55826 w 338138"/>
                <a:gd name="connsiteY32" fmla="*/ 114536 h 236538"/>
                <a:gd name="connsiteX33" fmla="*/ 54503 w 338138"/>
                <a:gd name="connsiteY33" fmla="*/ 115888 h 236538"/>
                <a:gd name="connsiteX34" fmla="*/ 51858 w 338138"/>
                <a:gd name="connsiteY34" fmla="*/ 115888 h 236538"/>
                <a:gd name="connsiteX35" fmla="*/ 49212 w 338138"/>
                <a:gd name="connsiteY35" fmla="*/ 114536 h 236538"/>
                <a:gd name="connsiteX36" fmla="*/ 49212 w 338138"/>
                <a:gd name="connsiteY36" fmla="*/ 113183 h 236538"/>
                <a:gd name="connsiteX37" fmla="*/ 61118 w 338138"/>
                <a:gd name="connsiteY37" fmla="*/ 80727 h 236538"/>
                <a:gd name="connsiteX38" fmla="*/ 63764 w 338138"/>
                <a:gd name="connsiteY38" fmla="*/ 79375 h 236538"/>
                <a:gd name="connsiteX39" fmla="*/ 19050 w 338138"/>
                <a:gd name="connsiteY39" fmla="*/ 63500 h 236538"/>
                <a:gd name="connsiteX40" fmla="*/ 19050 w 338138"/>
                <a:gd name="connsiteY40" fmla="*/ 132790 h 236538"/>
                <a:gd name="connsiteX41" fmla="*/ 120915 w 338138"/>
                <a:gd name="connsiteY41" fmla="*/ 132790 h 236538"/>
                <a:gd name="connsiteX42" fmla="*/ 124884 w 338138"/>
                <a:gd name="connsiteY42" fmla="*/ 134097 h 236538"/>
                <a:gd name="connsiteX43" fmla="*/ 161925 w 338138"/>
                <a:gd name="connsiteY43" fmla="*/ 152400 h 236538"/>
                <a:gd name="connsiteX44" fmla="*/ 152665 w 338138"/>
                <a:gd name="connsiteY44" fmla="*/ 123638 h 236538"/>
                <a:gd name="connsiteX45" fmla="*/ 152665 w 338138"/>
                <a:gd name="connsiteY45" fmla="*/ 121024 h 236538"/>
                <a:gd name="connsiteX46" fmla="*/ 152665 w 338138"/>
                <a:gd name="connsiteY46" fmla="*/ 63500 h 236538"/>
                <a:gd name="connsiteX47" fmla="*/ 19050 w 338138"/>
                <a:gd name="connsiteY47" fmla="*/ 63500 h 236538"/>
                <a:gd name="connsiteX48" fmla="*/ 52387 w 338138"/>
                <a:gd name="connsiteY48" fmla="*/ 17463 h 236538"/>
                <a:gd name="connsiteX49" fmla="*/ 52387 w 338138"/>
                <a:gd name="connsiteY49" fmla="*/ 43782 h 236538"/>
                <a:gd name="connsiteX50" fmla="*/ 161817 w 338138"/>
                <a:gd name="connsiteY50" fmla="*/ 43782 h 236538"/>
                <a:gd name="connsiteX51" fmla="*/ 169728 w 338138"/>
                <a:gd name="connsiteY51" fmla="*/ 52994 h 236538"/>
                <a:gd name="connsiteX52" fmla="*/ 169728 w 338138"/>
                <a:gd name="connsiteY52" fmla="*/ 118791 h 236538"/>
                <a:gd name="connsiteX53" fmla="*/ 186868 w 338138"/>
                <a:gd name="connsiteY53" fmla="*/ 167482 h 236538"/>
                <a:gd name="connsiteX54" fmla="*/ 184231 w 338138"/>
                <a:gd name="connsiteY54" fmla="*/ 176693 h 236538"/>
                <a:gd name="connsiteX55" fmla="*/ 177639 w 338138"/>
                <a:gd name="connsiteY55" fmla="*/ 179325 h 236538"/>
                <a:gd name="connsiteX56" fmla="*/ 173683 w 338138"/>
                <a:gd name="connsiteY56" fmla="*/ 178009 h 236538"/>
                <a:gd name="connsiteX57" fmla="*/ 119627 w 338138"/>
                <a:gd name="connsiteY57" fmla="*/ 150374 h 236538"/>
                <a:gd name="connsiteX58" fmla="*/ 52387 w 338138"/>
                <a:gd name="connsiteY58" fmla="*/ 150374 h 236538"/>
                <a:gd name="connsiteX59" fmla="*/ 52387 w 338138"/>
                <a:gd name="connsiteY59" fmla="*/ 217488 h 236538"/>
                <a:gd name="connsiteX60" fmla="*/ 285750 w 338138"/>
                <a:gd name="connsiteY60" fmla="*/ 217488 h 236538"/>
                <a:gd name="connsiteX61" fmla="*/ 285750 w 338138"/>
                <a:gd name="connsiteY61" fmla="*/ 17463 h 236538"/>
                <a:gd name="connsiteX62" fmla="*/ 52387 w 338138"/>
                <a:gd name="connsiteY62" fmla="*/ 17463 h 236538"/>
                <a:gd name="connsiteX63" fmla="*/ 42267 w 338138"/>
                <a:gd name="connsiteY63" fmla="*/ 0 h 236538"/>
                <a:gd name="connsiteX64" fmla="*/ 328892 w 338138"/>
                <a:gd name="connsiteY64" fmla="*/ 0 h 236538"/>
                <a:gd name="connsiteX65" fmla="*/ 338138 w 338138"/>
                <a:gd name="connsiteY65" fmla="*/ 9199 h 236538"/>
                <a:gd name="connsiteX66" fmla="*/ 338138 w 338138"/>
                <a:gd name="connsiteY66" fmla="*/ 227339 h 236538"/>
                <a:gd name="connsiteX67" fmla="*/ 328892 w 338138"/>
                <a:gd name="connsiteY67" fmla="*/ 236538 h 236538"/>
                <a:gd name="connsiteX68" fmla="*/ 42267 w 338138"/>
                <a:gd name="connsiteY68" fmla="*/ 236538 h 236538"/>
                <a:gd name="connsiteX69" fmla="*/ 33021 w 338138"/>
                <a:gd name="connsiteY69" fmla="*/ 227339 h 236538"/>
                <a:gd name="connsiteX70" fmla="*/ 33021 w 338138"/>
                <a:gd name="connsiteY70" fmla="*/ 151122 h 236538"/>
                <a:gd name="connsiteX71" fmla="*/ 9246 w 338138"/>
                <a:gd name="connsiteY71" fmla="*/ 151122 h 236538"/>
                <a:gd name="connsiteX72" fmla="*/ 0 w 338138"/>
                <a:gd name="connsiteY72" fmla="*/ 141923 h 236538"/>
                <a:gd name="connsiteX73" fmla="*/ 0 w 338138"/>
                <a:gd name="connsiteY73" fmla="*/ 53878 h 236538"/>
                <a:gd name="connsiteX74" fmla="*/ 9246 w 338138"/>
                <a:gd name="connsiteY74" fmla="*/ 44679 h 236538"/>
                <a:gd name="connsiteX75" fmla="*/ 33021 w 338138"/>
                <a:gd name="connsiteY75" fmla="*/ 44679 h 236538"/>
                <a:gd name="connsiteX76" fmla="*/ 33021 w 338138"/>
                <a:gd name="connsiteY76" fmla="*/ 9199 h 236538"/>
                <a:gd name="connsiteX77" fmla="*/ 42267 w 338138"/>
                <a:gd name="connsiteY77" fmla="*/ 0 h 236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338138" h="236538">
                  <a:moveTo>
                    <a:pt x="303212" y="103188"/>
                  </a:moveTo>
                  <a:cubicBezTo>
                    <a:pt x="303212" y="103188"/>
                    <a:pt x="303212" y="103188"/>
                    <a:pt x="303212" y="122238"/>
                  </a:cubicBezTo>
                  <a:cubicBezTo>
                    <a:pt x="303212" y="122238"/>
                    <a:pt x="303212" y="122238"/>
                    <a:pt x="306034" y="122238"/>
                  </a:cubicBezTo>
                  <a:cubicBezTo>
                    <a:pt x="311679" y="122238"/>
                    <a:pt x="315912" y="116795"/>
                    <a:pt x="315912" y="112713"/>
                  </a:cubicBezTo>
                  <a:cubicBezTo>
                    <a:pt x="315912" y="107270"/>
                    <a:pt x="311679" y="103188"/>
                    <a:pt x="306034" y="103188"/>
                  </a:cubicBezTo>
                  <a:cubicBezTo>
                    <a:pt x="306034" y="103188"/>
                    <a:pt x="306034" y="103188"/>
                    <a:pt x="303212" y="103188"/>
                  </a:cubicBezTo>
                  <a:close/>
                  <a:moveTo>
                    <a:pt x="65087" y="90488"/>
                  </a:moveTo>
                  <a:lnTo>
                    <a:pt x="61912" y="96838"/>
                  </a:lnTo>
                  <a:lnTo>
                    <a:pt x="68262" y="96838"/>
                  </a:lnTo>
                  <a:close/>
                  <a:moveTo>
                    <a:pt x="90487" y="87313"/>
                  </a:moveTo>
                  <a:cubicBezTo>
                    <a:pt x="90487" y="87313"/>
                    <a:pt x="90487" y="87313"/>
                    <a:pt x="90487" y="107951"/>
                  </a:cubicBezTo>
                  <a:cubicBezTo>
                    <a:pt x="90487" y="107951"/>
                    <a:pt x="90487" y="107951"/>
                    <a:pt x="98107" y="107951"/>
                  </a:cubicBezTo>
                  <a:cubicBezTo>
                    <a:pt x="104457" y="107951"/>
                    <a:pt x="109537" y="104081"/>
                    <a:pt x="109537" y="97632"/>
                  </a:cubicBezTo>
                  <a:cubicBezTo>
                    <a:pt x="109537" y="92473"/>
                    <a:pt x="104457" y="87313"/>
                    <a:pt x="98107" y="87313"/>
                  </a:cubicBezTo>
                  <a:cubicBezTo>
                    <a:pt x="98107" y="87313"/>
                    <a:pt x="98107" y="87313"/>
                    <a:pt x="90487" y="87313"/>
                  </a:cubicBezTo>
                  <a:close/>
                  <a:moveTo>
                    <a:pt x="86677" y="79375"/>
                  </a:moveTo>
                  <a:cubicBezTo>
                    <a:pt x="86677" y="79375"/>
                    <a:pt x="86677" y="79375"/>
                    <a:pt x="98107" y="79375"/>
                  </a:cubicBezTo>
                  <a:cubicBezTo>
                    <a:pt x="108267" y="79375"/>
                    <a:pt x="115887" y="88503"/>
                    <a:pt x="115887" y="97632"/>
                  </a:cubicBezTo>
                  <a:cubicBezTo>
                    <a:pt x="115887" y="108064"/>
                    <a:pt x="108267" y="115888"/>
                    <a:pt x="98107" y="115888"/>
                  </a:cubicBezTo>
                  <a:cubicBezTo>
                    <a:pt x="98107" y="115888"/>
                    <a:pt x="98107" y="115888"/>
                    <a:pt x="86677" y="115888"/>
                  </a:cubicBezTo>
                  <a:cubicBezTo>
                    <a:pt x="85407" y="115888"/>
                    <a:pt x="84137" y="114584"/>
                    <a:pt x="84137" y="113280"/>
                  </a:cubicBezTo>
                  <a:cubicBezTo>
                    <a:pt x="84137" y="113280"/>
                    <a:pt x="84137" y="113280"/>
                    <a:pt x="84137" y="81983"/>
                  </a:cubicBezTo>
                  <a:cubicBezTo>
                    <a:pt x="84137" y="80679"/>
                    <a:pt x="85407" y="79375"/>
                    <a:pt x="86677" y="79375"/>
                  </a:cubicBezTo>
                  <a:close/>
                  <a:moveTo>
                    <a:pt x="63764" y="79375"/>
                  </a:moveTo>
                  <a:cubicBezTo>
                    <a:pt x="63764" y="79375"/>
                    <a:pt x="63764" y="79375"/>
                    <a:pt x="66410" y="79375"/>
                  </a:cubicBezTo>
                  <a:cubicBezTo>
                    <a:pt x="67733" y="79375"/>
                    <a:pt x="67733" y="79375"/>
                    <a:pt x="69056" y="80727"/>
                  </a:cubicBezTo>
                  <a:lnTo>
                    <a:pt x="80962" y="113183"/>
                  </a:lnTo>
                  <a:cubicBezTo>
                    <a:pt x="80962" y="114536"/>
                    <a:pt x="79639" y="115888"/>
                    <a:pt x="78316" y="115888"/>
                  </a:cubicBezTo>
                  <a:cubicBezTo>
                    <a:pt x="78316" y="115888"/>
                    <a:pt x="78316" y="115888"/>
                    <a:pt x="75670" y="115888"/>
                  </a:cubicBezTo>
                  <a:cubicBezTo>
                    <a:pt x="74347" y="115888"/>
                    <a:pt x="74347" y="114536"/>
                    <a:pt x="74347" y="114536"/>
                  </a:cubicBezTo>
                  <a:cubicBezTo>
                    <a:pt x="74347" y="114536"/>
                    <a:pt x="74347" y="114536"/>
                    <a:pt x="70378" y="105069"/>
                  </a:cubicBezTo>
                  <a:cubicBezTo>
                    <a:pt x="70378" y="105069"/>
                    <a:pt x="70378" y="105069"/>
                    <a:pt x="59795" y="105069"/>
                  </a:cubicBezTo>
                  <a:cubicBezTo>
                    <a:pt x="59795" y="105069"/>
                    <a:pt x="59795" y="105069"/>
                    <a:pt x="55826" y="114536"/>
                  </a:cubicBezTo>
                  <a:cubicBezTo>
                    <a:pt x="55826" y="114536"/>
                    <a:pt x="55826" y="115888"/>
                    <a:pt x="54503" y="115888"/>
                  </a:cubicBezTo>
                  <a:cubicBezTo>
                    <a:pt x="54503" y="115888"/>
                    <a:pt x="54503" y="115888"/>
                    <a:pt x="51858" y="115888"/>
                  </a:cubicBezTo>
                  <a:cubicBezTo>
                    <a:pt x="50535" y="115888"/>
                    <a:pt x="50535" y="115888"/>
                    <a:pt x="49212" y="114536"/>
                  </a:cubicBezTo>
                  <a:cubicBezTo>
                    <a:pt x="49212" y="114536"/>
                    <a:pt x="49212" y="113183"/>
                    <a:pt x="49212" y="113183"/>
                  </a:cubicBezTo>
                  <a:cubicBezTo>
                    <a:pt x="49212" y="113183"/>
                    <a:pt x="49212" y="113183"/>
                    <a:pt x="61118" y="80727"/>
                  </a:cubicBezTo>
                  <a:cubicBezTo>
                    <a:pt x="61118" y="79375"/>
                    <a:pt x="62441" y="79375"/>
                    <a:pt x="63764" y="79375"/>
                  </a:cubicBezTo>
                  <a:close/>
                  <a:moveTo>
                    <a:pt x="19050" y="63500"/>
                  </a:moveTo>
                  <a:lnTo>
                    <a:pt x="19050" y="132790"/>
                  </a:lnTo>
                  <a:cubicBezTo>
                    <a:pt x="19050" y="132790"/>
                    <a:pt x="19050" y="132790"/>
                    <a:pt x="120915" y="132790"/>
                  </a:cubicBezTo>
                  <a:cubicBezTo>
                    <a:pt x="122238" y="132790"/>
                    <a:pt x="124884" y="132790"/>
                    <a:pt x="124884" y="134097"/>
                  </a:cubicBezTo>
                  <a:cubicBezTo>
                    <a:pt x="124884" y="134097"/>
                    <a:pt x="124884" y="134097"/>
                    <a:pt x="161925" y="152400"/>
                  </a:cubicBezTo>
                  <a:cubicBezTo>
                    <a:pt x="161925" y="152400"/>
                    <a:pt x="161925" y="152400"/>
                    <a:pt x="152665" y="123638"/>
                  </a:cubicBezTo>
                  <a:cubicBezTo>
                    <a:pt x="152665" y="123638"/>
                    <a:pt x="152665" y="122331"/>
                    <a:pt x="152665" y="121024"/>
                  </a:cubicBezTo>
                  <a:cubicBezTo>
                    <a:pt x="152665" y="121024"/>
                    <a:pt x="152665" y="121024"/>
                    <a:pt x="152665" y="63500"/>
                  </a:cubicBezTo>
                  <a:cubicBezTo>
                    <a:pt x="152665" y="63500"/>
                    <a:pt x="152665" y="63500"/>
                    <a:pt x="19050" y="63500"/>
                  </a:cubicBezTo>
                  <a:close/>
                  <a:moveTo>
                    <a:pt x="52387" y="17463"/>
                  </a:moveTo>
                  <a:cubicBezTo>
                    <a:pt x="52387" y="17463"/>
                    <a:pt x="52387" y="17463"/>
                    <a:pt x="52387" y="43782"/>
                  </a:cubicBezTo>
                  <a:cubicBezTo>
                    <a:pt x="52387" y="43782"/>
                    <a:pt x="52387" y="43782"/>
                    <a:pt x="161817" y="43782"/>
                  </a:cubicBezTo>
                  <a:cubicBezTo>
                    <a:pt x="165773" y="43782"/>
                    <a:pt x="169728" y="49046"/>
                    <a:pt x="169728" y="52994"/>
                  </a:cubicBezTo>
                  <a:cubicBezTo>
                    <a:pt x="169728" y="52994"/>
                    <a:pt x="169728" y="52994"/>
                    <a:pt x="169728" y="118791"/>
                  </a:cubicBezTo>
                  <a:cubicBezTo>
                    <a:pt x="169728" y="118791"/>
                    <a:pt x="169728" y="118791"/>
                    <a:pt x="186868" y="167482"/>
                  </a:cubicBezTo>
                  <a:cubicBezTo>
                    <a:pt x="188186" y="171430"/>
                    <a:pt x="186868" y="174062"/>
                    <a:pt x="184231" y="176693"/>
                  </a:cubicBezTo>
                  <a:cubicBezTo>
                    <a:pt x="181594" y="178009"/>
                    <a:pt x="180275" y="179325"/>
                    <a:pt x="177639" y="179325"/>
                  </a:cubicBezTo>
                  <a:cubicBezTo>
                    <a:pt x="176320" y="179325"/>
                    <a:pt x="175002" y="179325"/>
                    <a:pt x="173683" y="178009"/>
                  </a:cubicBezTo>
                  <a:cubicBezTo>
                    <a:pt x="173683" y="178009"/>
                    <a:pt x="173683" y="178009"/>
                    <a:pt x="119627" y="150374"/>
                  </a:cubicBezTo>
                  <a:cubicBezTo>
                    <a:pt x="119627" y="150374"/>
                    <a:pt x="119627" y="150374"/>
                    <a:pt x="52387" y="150374"/>
                  </a:cubicBezTo>
                  <a:cubicBezTo>
                    <a:pt x="52387" y="150374"/>
                    <a:pt x="52387" y="150374"/>
                    <a:pt x="52387" y="217488"/>
                  </a:cubicBezTo>
                  <a:cubicBezTo>
                    <a:pt x="52387" y="217488"/>
                    <a:pt x="52387" y="217488"/>
                    <a:pt x="285750" y="217488"/>
                  </a:cubicBezTo>
                  <a:lnTo>
                    <a:pt x="285750" y="17463"/>
                  </a:lnTo>
                  <a:cubicBezTo>
                    <a:pt x="285750" y="17463"/>
                    <a:pt x="285750" y="17463"/>
                    <a:pt x="52387" y="17463"/>
                  </a:cubicBezTo>
                  <a:close/>
                  <a:moveTo>
                    <a:pt x="42267" y="0"/>
                  </a:moveTo>
                  <a:cubicBezTo>
                    <a:pt x="42267" y="0"/>
                    <a:pt x="42267" y="0"/>
                    <a:pt x="328892" y="0"/>
                  </a:cubicBezTo>
                  <a:cubicBezTo>
                    <a:pt x="334176" y="0"/>
                    <a:pt x="338138" y="3942"/>
                    <a:pt x="338138" y="9199"/>
                  </a:cubicBezTo>
                  <a:cubicBezTo>
                    <a:pt x="338138" y="9199"/>
                    <a:pt x="338138" y="9199"/>
                    <a:pt x="338138" y="227339"/>
                  </a:cubicBezTo>
                  <a:cubicBezTo>
                    <a:pt x="338138" y="232596"/>
                    <a:pt x="334176" y="236538"/>
                    <a:pt x="328892" y="236538"/>
                  </a:cubicBezTo>
                  <a:cubicBezTo>
                    <a:pt x="328892" y="236538"/>
                    <a:pt x="328892" y="236538"/>
                    <a:pt x="42267" y="236538"/>
                  </a:cubicBezTo>
                  <a:cubicBezTo>
                    <a:pt x="36984" y="236538"/>
                    <a:pt x="33021" y="232596"/>
                    <a:pt x="33021" y="227339"/>
                  </a:cubicBezTo>
                  <a:cubicBezTo>
                    <a:pt x="33021" y="227339"/>
                    <a:pt x="33021" y="227339"/>
                    <a:pt x="33021" y="151122"/>
                  </a:cubicBezTo>
                  <a:cubicBezTo>
                    <a:pt x="33021" y="151122"/>
                    <a:pt x="33021" y="151122"/>
                    <a:pt x="9246" y="151122"/>
                  </a:cubicBezTo>
                  <a:cubicBezTo>
                    <a:pt x="3962" y="151122"/>
                    <a:pt x="0" y="147179"/>
                    <a:pt x="0" y="141923"/>
                  </a:cubicBezTo>
                  <a:cubicBezTo>
                    <a:pt x="0" y="141923"/>
                    <a:pt x="0" y="141923"/>
                    <a:pt x="0" y="53878"/>
                  </a:cubicBezTo>
                  <a:cubicBezTo>
                    <a:pt x="0" y="49936"/>
                    <a:pt x="3962" y="44679"/>
                    <a:pt x="9246" y="44679"/>
                  </a:cubicBezTo>
                  <a:cubicBezTo>
                    <a:pt x="9246" y="44679"/>
                    <a:pt x="9246" y="44679"/>
                    <a:pt x="33021" y="44679"/>
                  </a:cubicBezTo>
                  <a:cubicBezTo>
                    <a:pt x="33021" y="44679"/>
                    <a:pt x="33021" y="44679"/>
                    <a:pt x="33021" y="9199"/>
                  </a:cubicBezTo>
                  <a:cubicBezTo>
                    <a:pt x="33021" y="3942"/>
                    <a:pt x="36984" y="0"/>
                    <a:pt x="4226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58DF79FE-1462-42C1-B907-2671A8169DB2}"/>
              </a:ext>
            </a:extLst>
          </p:cNvPr>
          <p:cNvGrpSpPr/>
          <p:nvPr/>
        </p:nvGrpSpPr>
        <p:grpSpPr>
          <a:xfrm>
            <a:off x="8482556" y="2250960"/>
            <a:ext cx="2356556" cy="2841740"/>
            <a:chOff x="9061867" y="2250960"/>
            <a:chExt cx="2356556" cy="2841740"/>
          </a:xfrm>
        </p:grpSpPr>
        <p:sp>
          <p:nvSpPr>
            <p:cNvPr id="60" name="矩形 59">
              <a:extLst>
                <a:ext uri="{FF2B5EF4-FFF2-40B4-BE49-F238E27FC236}">
                  <a16:creationId xmlns="" xmlns:a16="http://schemas.microsoft.com/office/drawing/2014/main" id="{A047CDE5-7B8A-4F2C-A7F0-6E4DF7164E1D}"/>
                </a:ext>
              </a:extLst>
            </p:cNvPr>
            <p:cNvSpPr/>
            <p:nvPr/>
          </p:nvSpPr>
          <p:spPr>
            <a:xfrm>
              <a:off x="9284128" y="2250960"/>
              <a:ext cx="1912033" cy="2841740"/>
            </a:xfrm>
            <a:prstGeom prst="rect">
              <a:avLst/>
            </a:prstGeom>
            <a:gradFill flip="none" rotWithShape="1">
              <a:gsLst>
                <a:gs pos="0">
                  <a:srgbClr val="10FBFE">
                    <a:alpha val="30000"/>
                  </a:srgbClr>
                </a:gs>
                <a:gs pos="49000">
                  <a:srgbClr val="10FBFE">
                    <a:alpha val="10000"/>
                  </a:srgbClr>
                </a:gs>
                <a:gs pos="100000">
                  <a:srgbClr val="10FBFE">
                    <a:alpha val="15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1" name="直接连接符 60">
              <a:extLst>
                <a:ext uri="{FF2B5EF4-FFF2-40B4-BE49-F238E27FC236}">
                  <a16:creationId xmlns="" xmlns:a16="http://schemas.microsoft.com/office/drawing/2014/main" id="{2A994FEB-75B7-4E68-87FC-1A49D0C4C0DB}"/>
                </a:ext>
              </a:extLst>
            </p:cNvPr>
            <p:cNvCxnSpPr/>
            <p:nvPr/>
          </p:nvCxnSpPr>
          <p:spPr>
            <a:xfrm>
              <a:off x="9284128" y="2250960"/>
              <a:ext cx="1912033" cy="0"/>
            </a:xfrm>
            <a:prstGeom prst="line">
              <a:avLst/>
            </a:prstGeom>
            <a:ln w="57150">
              <a:solidFill>
                <a:srgbClr val="0DBED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接连接符 61">
              <a:extLst>
                <a:ext uri="{FF2B5EF4-FFF2-40B4-BE49-F238E27FC236}">
                  <a16:creationId xmlns="" xmlns:a16="http://schemas.microsoft.com/office/drawing/2014/main" id="{6DC33A37-CA07-4BDC-B3AE-743D0FC5D4E2}"/>
                </a:ext>
              </a:extLst>
            </p:cNvPr>
            <p:cNvCxnSpPr/>
            <p:nvPr/>
          </p:nvCxnSpPr>
          <p:spPr>
            <a:xfrm>
              <a:off x="9284128" y="5092700"/>
              <a:ext cx="1912033" cy="0"/>
            </a:xfrm>
            <a:prstGeom prst="line">
              <a:avLst/>
            </a:prstGeom>
            <a:ln w="57150">
              <a:solidFill>
                <a:srgbClr val="0DBED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椭圆 62">
              <a:extLst>
                <a:ext uri="{FF2B5EF4-FFF2-40B4-BE49-F238E27FC236}">
                  <a16:creationId xmlns="" xmlns:a16="http://schemas.microsoft.com/office/drawing/2014/main" id="{3E147BC1-7DDB-48E9-8321-AD2BD2B82056}"/>
                </a:ext>
              </a:extLst>
            </p:cNvPr>
            <p:cNvSpPr/>
            <p:nvPr/>
          </p:nvSpPr>
          <p:spPr>
            <a:xfrm>
              <a:off x="9894097" y="2658274"/>
              <a:ext cx="692096" cy="692096"/>
            </a:xfrm>
            <a:prstGeom prst="ellipse">
              <a:avLst/>
            </a:prstGeom>
            <a:gradFill flip="none" rotWithShape="1">
              <a:gsLst>
                <a:gs pos="65000">
                  <a:srgbClr val="01E2BC">
                    <a:alpha val="0"/>
                  </a:srgbClr>
                </a:gs>
                <a:gs pos="100000">
                  <a:srgbClr val="01E2BC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4" name="组合 63">
              <a:extLst>
                <a:ext uri="{FF2B5EF4-FFF2-40B4-BE49-F238E27FC236}">
                  <a16:creationId xmlns="" xmlns:a16="http://schemas.microsoft.com/office/drawing/2014/main" id="{5DA1C994-A601-417B-AB65-CDEA415E94B2}"/>
                </a:ext>
              </a:extLst>
            </p:cNvPr>
            <p:cNvGrpSpPr/>
            <p:nvPr/>
          </p:nvGrpSpPr>
          <p:grpSpPr>
            <a:xfrm>
              <a:off x="10032539" y="2627985"/>
              <a:ext cx="415211" cy="752676"/>
              <a:chOff x="2050127" y="1914525"/>
              <a:chExt cx="601220" cy="1089864"/>
            </a:xfrm>
          </p:grpSpPr>
          <p:sp>
            <p:nvSpPr>
              <p:cNvPr id="68" name="任意多边形 39">
                <a:extLst>
                  <a:ext uri="{FF2B5EF4-FFF2-40B4-BE49-F238E27FC236}">
                    <a16:creationId xmlns="" xmlns:a16="http://schemas.microsoft.com/office/drawing/2014/main" id="{61366D1C-DCC8-411E-B37C-AF9937E8B69C}"/>
                  </a:ext>
                </a:extLst>
              </p:cNvPr>
              <p:cNvSpPr/>
              <p:nvPr/>
            </p:nvSpPr>
            <p:spPr>
              <a:xfrm>
                <a:off x="2050127" y="1914525"/>
                <a:ext cx="601220" cy="90859"/>
              </a:xfrm>
              <a:custGeom>
                <a:avLst/>
                <a:gdLst>
                  <a:gd name="connsiteX0" fmla="*/ 289676 w 579352"/>
                  <a:gd name="connsiteY0" fmla="*/ 0 h 87554"/>
                  <a:gd name="connsiteX1" fmla="*/ 494073 w 579352"/>
                  <a:gd name="connsiteY1" fmla="*/ 41266 h 87554"/>
                  <a:gd name="connsiteX2" fmla="*/ 579352 w 579352"/>
                  <a:gd name="connsiteY2" fmla="*/ 87554 h 87554"/>
                  <a:gd name="connsiteX3" fmla="*/ 0 w 579352"/>
                  <a:gd name="connsiteY3" fmla="*/ 87554 h 87554"/>
                  <a:gd name="connsiteX4" fmla="*/ 85279 w 579352"/>
                  <a:gd name="connsiteY4" fmla="*/ 41266 h 87554"/>
                  <a:gd name="connsiteX5" fmla="*/ 289676 w 579352"/>
                  <a:gd name="connsiteY5" fmla="*/ 0 h 87554"/>
                  <a:gd name="connsiteX0" fmla="*/ 289676 w 579352"/>
                  <a:gd name="connsiteY0" fmla="*/ 0 h 87554"/>
                  <a:gd name="connsiteX1" fmla="*/ 494073 w 579352"/>
                  <a:gd name="connsiteY1" fmla="*/ 41266 h 87554"/>
                  <a:gd name="connsiteX2" fmla="*/ 579352 w 579352"/>
                  <a:gd name="connsiteY2" fmla="*/ 87554 h 87554"/>
                  <a:gd name="connsiteX3" fmla="*/ 0 w 579352"/>
                  <a:gd name="connsiteY3" fmla="*/ 87554 h 87554"/>
                  <a:gd name="connsiteX4" fmla="*/ 85279 w 579352"/>
                  <a:gd name="connsiteY4" fmla="*/ 41266 h 87554"/>
                  <a:gd name="connsiteX5" fmla="*/ 289676 w 579352"/>
                  <a:gd name="connsiteY5" fmla="*/ 0 h 87554"/>
                  <a:gd name="connsiteX0" fmla="*/ 0 w 579352"/>
                  <a:gd name="connsiteY0" fmla="*/ 87554 h 178994"/>
                  <a:gd name="connsiteX1" fmla="*/ 85279 w 579352"/>
                  <a:gd name="connsiteY1" fmla="*/ 41266 h 178994"/>
                  <a:gd name="connsiteX2" fmla="*/ 289676 w 579352"/>
                  <a:gd name="connsiteY2" fmla="*/ 0 h 178994"/>
                  <a:gd name="connsiteX3" fmla="*/ 494073 w 579352"/>
                  <a:gd name="connsiteY3" fmla="*/ 41266 h 178994"/>
                  <a:gd name="connsiteX4" fmla="*/ 579352 w 579352"/>
                  <a:gd name="connsiteY4" fmla="*/ 87554 h 178994"/>
                  <a:gd name="connsiteX5" fmla="*/ 91440 w 579352"/>
                  <a:gd name="connsiteY5" fmla="*/ 178994 h 178994"/>
                  <a:gd name="connsiteX0" fmla="*/ 0 w 579352"/>
                  <a:gd name="connsiteY0" fmla="*/ 87554 h 87554"/>
                  <a:gd name="connsiteX1" fmla="*/ 85279 w 579352"/>
                  <a:gd name="connsiteY1" fmla="*/ 41266 h 87554"/>
                  <a:gd name="connsiteX2" fmla="*/ 289676 w 579352"/>
                  <a:gd name="connsiteY2" fmla="*/ 0 h 87554"/>
                  <a:gd name="connsiteX3" fmla="*/ 494073 w 579352"/>
                  <a:gd name="connsiteY3" fmla="*/ 41266 h 87554"/>
                  <a:gd name="connsiteX4" fmla="*/ 579352 w 579352"/>
                  <a:gd name="connsiteY4" fmla="*/ 87554 h 87554"/>
                  <a:gd name="connsiteX0" fmla="*/ 0 w 579352"/>
                  <a:gd name="connsiteY0" fmla="*/ 87554 h 87554"/>
                  <a:gd name="connsiteX1" fmla="*/ 85279 w 579352"/>
                  <a:gd name="connsiteY1" fmla="*/ 41266 h 87554"/>
                  <a:gd name="connsiteX2" fmla="*/ 289676 w 579352"/>
                  <a:gd name="connsiteY2" fmla="*/ 0 h 87554"/>
                  <a:gd name="connsiteX3" fmla="*/ 494073 w 579352"/>
                  <a:gd name="connsiteY3" fmla="*/ 41266 h 87554"/>
                  <a:gd name="connsiteX4" fmla="*/ 579352 w 579352"/>
                  <a:gd name="connsiteY4" fmla="*/ 87554 h 87554"/>
                  <a:gd name="connsiteX0" fmla="*/ 0 w 579352"/>
                  <a:gd name="connsiteY0" fmla="*/ 87554 h 87554"/>
                  <a:gd name="connsiteX1" fmla="*/ 85279 w 579352"/>
                  <a:gd name="connsiteY1" fmla="*/ 41266 h 87554"/>
                  <a:gd name="connsiteX2" fmla="*/ 289676 w 579352"/>
                  <a:gd name="connsiteY2" fmla="*/ 0 h 87554"/>
                  <a:gd name="connsiteX3" fmla="*/ 494073 w 579352"/>
                  <a:gd name="connsiteY3" fmla="*/ 41266 h 87554"/>
                  <a:gd name="connsiteX4" fmla="*/ 579352 w 579352"/>
                  <a:gd name="connsiteY4" fmla="*/ 87554 h 87554"/>
                  <a:gd name="connsiteX0" fmla="*/ 0 w 579352"/>
                  <a:gd name="connsiteY0" fmla="*/ 87554 h 87554"/>
                  <a:gd name="connsiteX1" fmla="*/ 85279 w 579352"/>
                  <a:gd name="connsiteY1" fmla="*/ 41266 h 87554"/>
                  <a:gd name="connsiteX2" fmla="*/ 289676 w 579352"/>
                  <a:gd name="connsiteY2" fmla="*/ 0 h 87554"/>
                  <a:gd name="connsiteX3" fmla="*/ 494073 w 579352"/>
                  <a:gd name="connsiteY3" fmla="*/ 41266 h 87554"/>
                  <a:gd name="connsiteX4" fmla="*/ 579352 w 579352"/>
                  <a:gd name="connsiteY4" fmla="*/ 87554 h 87554"/>
                  <a:gd name="connsiteX0" fmla="*/ 0 w 579352"/>
                  <a:gd name="connsiteY0" fmla="*/ 87554 h 87554"/>
                  <a:gd name="connsiteX1" fmla="*/ 85279 w 579352"/>
                  <a:gd name="connsiteY1" fmla="*/ 41266 h 87554"/>
                  <a:gd name="connsiteX2" fmla="*/ 289676 w 579352"/>
                  <a:gd name="connsiteY2" fmla="*/ 0 h 87554"/>
                  <a:gd name="connsiteX3" fmla="*/ 494073 w 579352"/>
                  <a:gd name="connsiteY3" fmla="*/ 41266 h 87554"/>
                  <a:gd name="connsiteX4" fmla="*/ 579352 w 579352"/>
                  <a:gd name="connsiteY4" fmla="*/ 87554 h 87554"/>
                  <a:gd name="connsiteX0" fmla="*/ 0 w 579352"/>
                  <a:gd name="connsiteY0" fmla="*/ 87554 h 87554"/>
                  <a:gd name="connsiteX1" fmla="*/ 85279 w 579352"/>
                  <a:gd name="connsiteY1" fmla="*/ 41266 h 87554"/>
                  <a:gd name="connsiteX2" fmla="*/ 289676 w 579352"/>
                  <a:gd name="connsiteY2" fmla="*/ 0 h 87554"/>
                  <a:gd name="connsiteX3" fmla="*/ 494073 w 579352"/>
                  <a:gd name="connsiteY3" fmla="*/ 41266 h 87554"/>
                  <a:gd name="connsiteX4" fmla="*/ 579352 w 579352"/>
                  <a:gd name="connsiteY4" fmla="*/ 87554 h 87554"/>
                  <a:gd name="connsiteX0" fmla="*/ 0 w 579352"/>
                  <a:gd name="connsiteY0" fmla="*/ 87554 h 87554"/>
                  <a:gd name="connsiteX1" fmla="*/ 85279 w 579352"/>
                  <a:gd name="connsiteY1" fmla="*/ 41266 h 87554"/>
                  <a:gd name="connsiteX2" fmla="*/ 289676 w 579352"/>
                  <a:gd name="connsiteY2" fmla="*/ 0 h 87554"/>
                  <a:gd name="connsiteX3" fmla="*/ 494073 w 579352"/>
                  <a:gd name="connsiteY3" fmla="*/ 41266 h 87554"/>
                  <a:gd name="connsiteX4" fmla="*/ 579352 w 579352"/>
                  <a:gd name="connsiteY4" fmla="*/ 87554 h 87554"/>
                  <a:gd name="connsiteX0" fmla="*/ 0 w 579352"/>
                  <a:gd name="connsiteY0" fmla="*/ 87554 h 87554"/>
                  <a:gd name="connsiteX1" fmla="*/ 85279 w 579352"/>
                  <a:gd name="connsiteY1" fmla="*/ 41266 h 87554"/>
                  <a:gd name="connsiteX2" fmla="*/ 289676 w 579352"/>
                  <a:gd name="connsiteY2" fmla="*/ 0 h 87554"/>
                  <a:gd name="connsiteX3" fmla="*/ 494073 w 579352"/>
                  <a:gd name="connsiteY3" fmla="*/ 41266 h 87554"/>
                  <a:gd name="connsiteX4" fmla="*/ 579352 w 579352"/>
                  <a:gd name="connsiteY4" fmla="*/ 87554 h 87554"/>
                  <a:gd name="connsiteX0" fmla="*/ 0 w 579352"/>
                  <a:gd name="connsiteY0" fmla="*/ 87554 h 87554"/>
                  <a:gd name="connsiteX1" fmla="*/ 85279 w 579352"/>
                  <a:gd name="connsiteY1" fmla="*/ 41266 h 87554"/>
                  <a:gd name="connsiteX2" fmla="*/ 289676 w 579352"/>
                  <a:gd name="connsiteY2" fmla="*/ 0 h 87554"/>
                  <a:gd name="connsiteX3" fmla="*/ 494073 w 579352"/>
                  <a:gd name="connsiteY3" fmla="*/ 41266 h 87554"/>
                  <a:gd name="connsiteX4" fmla="*/ 579352 w 579352"/>
                  <a:gd name="connsiteY4" fmla="*/ 87554 h 875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9352" h="87554">
                    <a:moveTo>
                      <a:pt x="0" y="87554"/>
                    </a:moveTo>
                    <a:cubicBezTo>
                      <a:pt x="23663" y="72125"/>
                      <a:pt x="49709" y="56695"/>
                      <a:pt x="85279" y="41266"/>
                    </a:cubicBezTo>
                    <a:cubicBezTo>
                      <a:pt x="148103" y="14694"/>
                      <a:pt x="217173" y="0"/>
                      <a:pt x="289676" y="0"/>
                    </a:cubicBezTo>
                    <a:cubicBezTo>
                      <a:pt x="362179" y="0"/>
                      <a:pt x="431250" y="14694"/>
                      <a:pt x="494073" y="41266"/>
                    </a:cubicBezTo>
                    <a:cubicBezTo>
                      <a:pt x="524795" y="54400"/>
                      <a:pt x="550926" y="72125"/>
                      <a:pt x="579352" y="87554"/>
                    </a:cubicBezTo>
                  </a:path>
                </a:pathLst>
              </a:custGeom>
              <a:noFill/>
              <a:ln w="38100">
                <a:solidFill>
                  <a:schemeClr val="bg1"/>
                </a:solidFill>
              </a:ln>
              <a:effectLst>
                <a:outerShdw blurRad="63500" sx="102000" sy="102000" algn="ctr" rotWithShape="0">
                  <a:srgbClr val="01E2BC">
                    <a:alpha val="4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" name="任意多边形 36">
                <a:extLst>
                  <a:ext uri="{FF2B5EF4-FFF2-40B4-BE49-F238E27FC236}">
                    <a16:creationId xmlns="" xmlns:a16="http://schemas.microsoft.com/office/drawing/2014/main" id="{8F58867A-68B8-4A0F-BA94-1061CEE82F14}"/>
                  </a:ext>
                </a:extLst>
              </p:cNvPr>
              <p:cNvSpPr/>
              <p:nvPr/>
            </p:nvSpPr>
            <p:spPr>
              <a:xfrm>
                <a:off x="2196217" y="2979443"/>
                <a:ext cx="309044" cy="24946"/>
              </a:xfrm>
              <a:custGeom>
                <a:avLst/>
                <a:gdLst>
                  <a:gd name="connsiteX0" fmla="*/ 0 w 297803"/>
                  <a:gd name="connsiteY0" fmla="*/ 0 h 24039"/>
                  <a:gd name="connsiteX1" fmla="*/ 297803 w 297803"/>
                  <a:gd name="connsiteY1" fmla="*/ 0 h 24039"/>
                  <a:gd name="connsiteX2" fmla="*/ 254729 w 297803"/>
                  <a:gd name="connsiteY2" fmla="*/ 13371 h 24039"/>
                  <a:gd name="connsiteX3" fmla="*/ 148901 w 297803"/>
                  <a:gd name="connsiteY3" fmla="*/ 24039 h 24039"/>
                  <a:gd name="connsiteX4" fmla="*/ 43073 w 297803"/>
                  <a:gd name="connsiteY4" fmla="*/ 13371 h 24039"/>
                  <a:gd name="connsiteX5" fmla="*/ 0 w 297803"/>
                  <a:gd name="connsiteY5" fmla="*/ 0 h 24039"/>
                  <a:gd name="connsiteX0" fmla="*/ 297803 w 389243"/>
                  <a:gd name="connsiteY0" fmla="*/ 0 h 91440"/>
                  <a:gd name="connsiteX1" fmla="*/ 254729 w 389243"/>
                  <a:gd name="connsiteY1" fmla="*/ 13371 h 91440"/>
                  <a:gd name="connsiteX2" fmla="*/ 148901 w 389243"/>
                  <a:gd name="connsiteY2" fmla="*/ 24039 h 91440"/>
                  <a:gd name="connsiteX3" fmla="*/ 43073 w 389243"/>
                  <a:gd name="connsiteY3" fmla="*/ 13371 h 91440"/>
                  <a:gd name="connsiteX4" fmla="*/ 0 w 389243"/>
                  <a:gd name="connsiteY4" fmla="*/ 0 h 91440"/>
                  <a:gd name="connsiteX5" fmla="*/ 389243 w 389243"/>
                  <a:gd name="connsiteY5" fmla="*/ 91440 h 91440"/>
                  <a:gd name="connsiteX0" fmla="*/ 297803 w 297803"/>
                  <a:gd name="connsiteY0" fmla="*/ 0 h 24039"/>
                  <a:gd name="connsiteX1" fmla="*/ 254729 w 297803"/>
                  <a:gd name="connsiteY1" fmla="*/ 13371 h 24039"/>
                  <a:gd name="connsiteX2" fmla="*/ 148901 w 297803"/>
                  <a:gd name="connsiteY2" fmla="*/ 24039 h 24039"/>
                  <a:gd name="connsiteX3" fmla="*/ 43073 w 297803"/>
                  <a:gd name="connsiteY3" fmla="*/ 13371 h 24039"/>
                  <a:gd name="connsiteX4" fmla="*/ 0 w 297803"/>
                  <a:gd name="connsiteY4" fmla="*/ 0 h 240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7803" h="24039">
                    <a:moveTo>
                      <a:pt x="297803" y="0"/>
                    </a:moveTo>
                    <a:lnTo>
                      <a:pt x="254729" y="13371"/>
                    </a:lnTo>
                    <a:cubicBezTo>
                      <a:pt x="220546" y="20366"/>
                      <a:pt x="185153" y="24039"/>
                      <a:pt x="148901" y="24039"/>
                    </a:cubicBezTo>
                    <a:cubicBezTo>
                      <a:pt x="112650" y="24039"/>
                      <a:pt x="77256" y="20366"/>
                      <a:pt x="43073" y="13371"/>
                    </a:cubicBezTo>
                    <a:lnTo>
                      <a:pt x="0" y="0"/>
                    </a:lnTo>
                  </a:path>
                </a:pathLst>
              </a:custGeom>
              <a:noFill/>
              <a:ln w="38100">
                <a:solidFill>
                  <a:schemeClr val="bg1"/>
                </a:solidFill>
              </a:ln>
              <a:effectLst>
                <a:outerShdw blurRad="63500" sx="102000" sy="102000" algn="ctr" rotWithShape="0">
                  <a:srgbClr val="01E2BC">
                    <a:alpha val="4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5" name="组合 64">
              <a:extLst>
                <a:ext uri="{FF2B5EF4-FFF2-40B4-BE49-F238E27FC236}">
                  <a16:creationId xmlns="" xmlns:a16="http://schemas.microsoft.com/office/drawing/2014/main" id="{85B2640E-7A38-4FEA-B808-F57AA2BBE477}"/>
                </a:ext>
              </a:extLst>
            </p:cNvPr>
            <p:cNvGrpSpPr/>
            <p:nvPr/>
          </p:nvGrpSpPr>
          <p:grpSpPr>
            <a:xfrm rot="9000000">
              <a:off x="9821651" y="2618718"/>
              <a:ext cx="836986" cy="771212"/>
              <a:chOff x="2783437" y="1883561"/>
              <a:chExt cx="1211946" cy="1116704"/>
            </a:xfrm>
          </p:grpSpPr>
          <p:sp>
            <p:nvSpPr>
              <p:cNvPr id="66" name="任意多边形 97">
                <a:extLst>
                  <a:ext uri="{FF2B5EF4-FFF2-40B4-BE49-F238E27FC236}">
                    <a16:creationId xmlns="" xmlns:a16="http://schemas.microsoft.com/office/drawing/2014/main" id="{C373368D-CFCA-4CFF-B788-9E0B97A145F3}"/>
                  </a:ext>
                </a:extLst>
              </p:cNvPr>
              <p:cNvSpPr/>
              <p:nvPr/>
            </p:nvSpPr>
            <p:spPr>
              <a:xfrm>
                <a:off x="2783437" y="1883561"/>
                <a:ext cx="370101" cy="1116704"/>
              </a:xfrm>
              <a:custGeom>
                <a:avLst/>
                <a:gdLst>
                  <a:gd name="connsiteX0" fmla="*/ 397315 w 397315"/>
                  <a:gd name="connsiteY0" fmla="*/ 0 h 1133600"/>
                  <a:gd name="connsiteX1" fmla="*/ 397315 w 397315"/>
                  <a:gd name="connsiteY1" fmla="*/ 1133600 h 1133600"/>
                  <a:gd name="connsiteX2" fmla="*/ 370101 w 397315"/>
                  <a:gd name="connsiteY2" fmla="*/ 1125152 h 1133600"/>
                  <a:gd name="connsiteX3" fmla="*/ 0 w 397315"/>
                  <a:gd name="connsiteY3" fmla="*/ 566800 h 1133600"/>
                  <a:gd name="connsiteX4" fmla="*/ 370101 w 397315"/>
                  <a:gd name="connsiteY4" fmla="*/ 8448 h 1133600"/>
                  <a:gd name="connsiteX5" fmla="*/ 397315 w 397315"/>
                  <a:gd name="connsiteY5" fmla="*/ 0 h 1133600"/>
                  <a:gd name="connsiteX0" fmla="*/ 397315 w 488755"/>
                  <a:gd name="connsiteY0" fmla="*/ 1133600 h 1225040"/>
                  <a:gd name="connsiteX1" fmla="*/ 370101 w 488755"/>
                  <a:gd name="connsiteY1" fmla="*/ 1125152 h 1225040"/>
                  <a:gd name="connsiteX2" fmla="*/ 0 w 488755"/>
                  <a:gd name="connsiteY2" fmla="*/ 566800 h 1225040"/>
                  <a:gd name="connsiteX3" fmla="*/ 370101 w 488755"/>
                  <a:gd name="connsiteY3" fmla="*/ 8448 h 1225040"/>
                  <a:gd name="connsiteX4" fmla="*/ 397315 w 488755"/>
                  <a:gd name="connsiteY4" fmla="*/ 0 h 1225040"/>
                  <a:gd name="connsiteX5" fmla="*/ 488755 w 488755"/>
                  <a:gd name="connsiteY5" fmla="*/ 1225040 h 1225040"/>
                  <a:gd name="connsiteX0" fmla="*/ 397315 w 397315"/>
                  <a:gd name="connsiteY0" fmla="*/ 1133600 h 1133600"/>
                  <a:gd name="connsiteX1" fmla="*/ 370101 w 397315"/>
                  <a:gd name="connsiteY1" fmla="*/ 1125152 h 1133600"/>
                  <a:gd name="connsiteX2" fmla="*/ 0 w 397315"/>
                  <a:gd name="connsiteY2" fmla="*/ 566800 h 1133600"/>
                  <a:gd name="connsiteX3" fmla="*/ 370101 w 397315"/>
                  <a:gd name="connsiteY3" fmla="*/ 8448 h 1133600"/>
                  <a:gd name="connsiteX4" fmla="*/ 397315 w 397315"/>
                  <a:gd name="connsiteY4" fmla="*/ 0 h 1133600"/>
                  <a:gd name="connsiteX0" fmla="*/ 370101 w 397315"/>
                  <a:gd name="connsiteY0" fmla="*/ 1125152 h 1125152"/>
                  <a:gd name="connsiteX1" fmla="*/ 0 w 397315"/>
                  <a:gd name="connsiteY1" fmla="*/ 566800 h 1125152"/>
                  <a:gd name="connsiteX2" fmla="*/ 370101 w 397315"/>
                  <a:gd name="connsiteY2" fmla="*/ 8448 h 1125152"/>
                  <a:gd name="connsiteX3" fmla="*/ 397315 w 397315"/>
                  <a:gd name="connsiteY3" fmla="*/ 0 h 1125152"/>
                  <a:gd name="connsiteX0" fmla="*/ 370101 w 370101"/>
                  <a:gd name="connsiteY0" fmla="*/ 1116704 h 1116704"/>
                  <a:gd name="connsiteX1" fmla="*/ 0 w 370101"/>
                  <a:gd name="connsiteY1" fmla="*/ 558352 h 1116704"/>
                  <a:gd name="connsiteX2" fmla="*/ 370101 w 370101"/>
                  <a:gd name="connsiteY2" fmla="*/ 0 h 1116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70101" h="1116704">
                    <a:moveTo>
                      <a:pt x="370101" y="1116704"/>
                    </a:moveTo>
                    <a:cubicBezTo>
                      <a:pt x="152608" y="1024712"/>
                      <a:pt x="0" y="809354"/>
                      <a:pt x="0" y="558352"/>
                    </a:cubicBezTo>
                    <a:cubicBezTo>
                      <a:pt x="0" y="307350"/>
                      <a:pt x="152608" y="91992"/>
                      <a:pt x="370101" y="0"/>
                    </a:cubicBezTo>
                  </a:path>
                </a:pathLst>
              </a:custGeom>
              <a:noFill/>
              <a:ln w="76200">
                <a:solidFill>
                  <a:srgbClr val="0DBED0"/>
                </a:solidFill>
              </a:ln>
              <a:effectLst>
                <a:outerShdw blurRad="63500" sx="102000" sy="102000" algn="ctr" rotWithShape="0">
                  <a:srgbClr val="01E2BC">
                    <a:alpha val="4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7" name="任意多边形 96">
                <a:extLst>
                  <a:ext uri="{FF2B5EF4-FFF2-40B4-BE49-F238E27FC236}">
                    <a16:creationId xmlns="" xmlns:a16="http://schemas.microsoft.com/office/drawing/2014/main" id="{D070215A-B1BD-43C1-8431-93022762672E}"/>
                  </a:ext>
                </a:extLst>
              </p:cNvPr>
              <p:cNvSpPr/>
              <p:nvPr/>
            </p:nvSpPr>
            <p:spPr>
              <a:xfrm>
                <a:off x="3755231" y="1961722"/>
                <a:ext cx="240152" cy="960382"/>
              </a:xfrm>
              <a:custGeom>
                <a:avLst/>
                <a:gdLst>
                  <a:gd name="connsiteX0" fmla="*/ 0 w 240152"/>
                  <a:gd name="connsiteY0" fmla="*/ 0 h 960382"/>
                  <a:gd name="connsiteX1" fmla="*/ 62667 w 240152"/>
                  <a:gd name="connsiteY1" fmla="*/ 51704 h 960382"/>
                  <a:gd name="connsiteX2" fmla="*/ 240152 w 240152"/>
                  <a:gd name="connsiteY2" fmla="*/ 480191 h 960382"/>
                  <a:gd name="connsiteX3" fmla="*/ 62667 w 240152"/>
                  <a:gd name="connsiteY3" fmla="*/ 908678 h 960382"/>
                  <a:gd name="connsiteX4" fmla="*/ 0 w 240152"/>
                  <a:gd name="connsiteY4" fmla="*/ 960382 h 960382"/>
                  <a:gd name="connsiteX5" fmla="*/ 0 w 240152"/>
                  <a:gd name="connsiteY5" fmla="*/ 0 h 960382"/>
                  <a:gd name="connsiteX0" fmla="*/ 0 w 240152"/>
                  <a:gd name="connsiteY0" fmla="*/ 0 h 960382"/>
                  <a:gd name="connsiteX1" fmla="*/ 62667 w 240152"/>
                  <a:gd name="connsiteY1" fmla="*/ 51704 h 960382"/>
                  <a:gd name="connsiteX2" fmla="*/ 240152 w 240152"/>
                  <a:gd name="connsiteY2" fmla="*/ 480191 h 960382"/>
                  <a:gd name="connsiteX3" fmla="*/ 62667 w 240152"/>
                  <a:gd name="connsiteY3" fmla="*/ 908678 h 960382"/>
                  <a:gd name="connsiteX4" fmla="*/ 0 w 240152"/>
                  <a:gd name="connsiteY4" fmla="*/ 960382 h 960382"/>
                  <a:gd name="connsiteX5" fmla="*/ 91440 w 240152"/>
                  <a:gd name="connsiteY5" fmla="*/ 91440 h 960382"/>
                  <a:gd name="connsiteX0" fmla="*/ 0 w 240152"/>
                  <a:gd name="connsiteY0" fmla="*/ 0 h 960382"/>
                  <a:gd name="connsiteX1" fmla="*/ 62667 w 240152"/>
                  <a:gd name="connsiteY1" fmla="*/ 51704 h 960382"/>
                  <a:gd name="connsiteX2" fmla="*/ 240152 w 240152"/>
                  <a:gd name="connsiteY2" fmla="*/ 480191 h 960382"/>
                  <a:gd name="connsiteX3" fmla="*/ 62667 w 240152"/>
                  <a:gd name="connsiteY3" fmla="*/ 908678 h 960382"/>
                  <a:gd name="connsiteX4" fmla="*/ 0 w 240152"/>
                  <a:gd name="connsiteY4" fmla="*/ 960382 h 960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0152" h="960382">
                    <a:moveTo>
                      <a:pt x="0" y="0"/>
                    </a:moveTo>
                    <a:lnTo>
                      <a:pt x="62667" y="51704"/>
                    </a:lnTo>
                    <a:cubicBezTo>
                      <a:pt x="172326" y="161364"/>
                      <a:pt x="240152" y="312857"/>
                      <a:pt x="240152" y="480191"/>
                    </a:cubicBezTo>
                    <a:cubicBezTo>
                      <a:pt x="240152" y="647526"/>
                      <a:pt x="172326" y="799019"/>
                      <a:pt x="62667" y="908678"/>
                    </a:cubicBezTo>
                    <a:lnTo>
                      <a:pt x="0" y="960382"/>
                    </a:lnTo>
                  </a:path>
                </a:pathLst>
              </a:custGeom>
              <a:noFill/>
              <a:ln w="76200">
                <a:solidFill>
                  <a:srgbClr val="0DBED0"/>
                </a:solidFill>
              </a:ln>
              <a:effectLst>
                <a:outerShdw blurRad="63500" sx="102000" sy="102000" algn="ctr" rotWithShape="0">
                  <a:srgbClr val="01E2BC">
                    <a:alpha val="4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6" name="组合 55">
              <a:extLst>
                <a:ext uri="{FF2B5EF4-FFF2-40B4-BE49-F238E27FC236}">
                  <a16:creationId xmlns="" xmlns:a16="http://schemas.microsoft.com/office/drawing/2014/main" id="{73723D33-E40C-46ED-BA4F-B920B95A2906}"/>
                </a:ext>
              </a:extLst>
            </p:cNvPr>
            <p:cNvGrpSpPr/>
            <p:nvPr/>
          </p:nvGrpSpPr>
          <p:grpSpPr>
            <a:xfrm>
              <a:off x="9061867" y="3727586"/>
              <a:ext cx="2356556" cy="1317766"/>
              <a:chOff x="397090" y="3734493"/>
              <a:chExt cx="3097314" cy="1731991"/>
            </a:xfrm>
          </p:grpSpPr>
          <p:sp>
            <p:nvSpPr>
              <p:cNvPr id="58" name="TextBox 31">
                <a:extLst>
                  <a:ext uri="{FF2B5EF4-FFF2-40B4-BE49-F238E27FC236}">
                    <a16:creationId xmlns="" xmlns:a16="http://schemas.microsoft.com/office/drawing/2014/main" id="{9F7F9EA2-F66F-4F38-B3EB-EBE08EBC590F}"/>
                  </a:ext>
                </a:extLst>
              </p:cNvPr>
              <p:cNvSpPr txBox="1"/>
              <p:nvPr/>
            </p:nvSpPr>
            <p:spPr>
              <a:xfrm flipH="1">
                <a:off x="397090" y="3734493"/>
                <a:ext cx="3097314" cy="451885"/>
              </a:xfrm>
              <a:prstGeom prst="rect">
                <a:avLst/>
              </a:prstGeom>
              <a:noFill/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 lvl="0">
                  <a:lnSpc>
                    <a:spcPct val="80000"/>
                  </a:lnSpc>
                  <a:defRPr sz="4400" b="1" kern="0">
                    <a:ln w="18415" cmpd="sng">
                      <a:noFill/>
                      <a:prstDash val="solid"/>
                    </a:ln>
                    <a:solidFill>
                      <a:srgbClr val="FFC000"/>
                    </a:solidFill>
                    <a:latin typeface="Agency FB" pitchFamily="34" charset="0"/>
                    <a:ea typeface="微软雅黑" pitchFamily="34" charset="-122"/>
                  </a:defRPr>
                </a:lvl1pPr>
              </a:lstStyle>
              <a:p>
                <a:pPr algn="ctr" defTabSz="685891">
                  <a:defRPr/>
                </a:pPr>
                <a:r>
                  <a:rPr lang="zh-CN" altLang="en-US" sz="2000" b="0" dirty="0">
                    <a:solidFill>
                      <a:srgbClr val="10FBFE"/>
                    </a:solidFill>
                    <a:latin typeface="思源黑体 CN Bold" panose="020B0800000000000000" pitchFamily="34" charset="-122"/>
                    <a:ea typeface="思源黑体 CN Bold" panose="020B0800000000000000" pitchFamily="34" charset="-122"/>
                    <a:cs typeface="Times New Roman" pitchFamily="18" charset="0"/>
                  </a:rPr>
                  <a:t>可视化呈现</a:t>
                </a:r>
              </a:p>
            </p:txBody>
          </p:sp>
          <p:sp>
            <p:nvSpPr>
              <p:cNvPr id="59" name="TextBox 32">
                <a:extLst>
                  <a:ext uri="{FF2B5EF4-FFF2-40B4-BE49-F238E27FC236}">
                    <a16:creationId xmlns="" xmlns:a16="http://schemas.microsoft.com/office/drawing/2014/main" id="{B9735D5A-B244-4DBF-8DB2-DA5084BD098A}"/>
                  </a:ext>
                </a:extLst>
              </p:cNvPr>
              <p:cNvSpPr txBox="1"/>
              <p:nvPr/>
            </p:nvSpPr>
            <p:spPr>
              <a:xfrm>
                <a:off x="701148" y="4099618"/>
                <a:ext cx="2489198" cy="1366866"/>
              </a:xfrm>
              <a:prstGeom prst="rect">
                <a:avLst/>
              </a:prstGeom>
              <a:noFill/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30000"/>
                  </a:lnSpc>
                  <a:defRPr/>
                </a:pPr>
                <a:r>
                  <a:rPr lang="zh-CN" altLang="en-US" sz="800" dirty="0">
                    <a:solidFill>
                      <a:srgbClr val="10FBFE"/>
                    </a:solidFill>
                    <a:latin typeface="+mn-ea"/>
                  </a:rPr>
                  <a:t>使结果更直观以便于洞察。目前，尽管计算机智能化有了很大进步，但还只能针对小规模、有结构或类结构的数据进行分析，谈不上深层次的数据挖掘，现有的数据挖掘算法在不同行业中难以通用。</a:t>
                </a:r>
              </a:p>
            </p:txBody>
          </p:sp>
        </p:grpSp>
        <p:sp>
          <p:nvSpPr>
            <p:cNvPr id="57" name="椭圆 425">
              <a:extLst>
                <a:ext uri="{FF2B5EF4-FFF2-40B4-BE49-F238E27FC236}">
                  <a16:creationId xmlns="" xmlns:a16="http://schemas.microsoft.com/office/drawing/2014/main" id="{8F5F3D8A-E0AF-4031-8974-16F880CDACBF}"/>
                </a:ext>
              </a:extLst>
            </p:cNvPr>
            <p:cNvSpPr/>
            <p:nvPr/>
          </p:nvSpPr>
          <p:spPr>
            <a:xfrm>
              <a:off x="10089013" y="2832065"/>
              <a:ext cx="302264" cy="344516"/>
            </a:xfrm>
            <a:custGeom>
              <a:avLst/>
              <a:gdLst>
                <a:gd name="connsiteX0" fmla="*/ 135108 w 295276"/>
                <a:gd name="connsiteY0" fmla="*/ 311150 h 336551"/>
                <a:gd name="connsiteX1" fmla="*/ 128588 w 295276"/>
                <a:gd name="connsiteY1" fmla="*/ 317500 h 336551"/>
                <a:gd name="connsiteX2" fmla="*/ 135108 w 295276"/>
                <a:gd name="connsiteY2" fmla="*/ 323850 h 336551"/>
                <a:gd name="connsiteX3" fmla="*/ 158581 w 295276"/>
                <a:gd name="connsiteY3" fmla="*/ 323850 h 336551"/>
                <a:gd name="connsiteX4" fmla="*/ 165101 w 295276"/>
                <a:gd name="connsiteY4" fmla="*/ 317500 h 336551"/>
                <a:gd name="connsiteX5" fmla="*/ 158581 w 295276"/>
                <a:gd name="connsiteY5" fmla="*/ 311150 h 336551"/>
                <a:gd name="connsiteX6" fmla="*/ 135108 w 295276"/>
                <a:gd name="connsiteY6" fmla="*/ 311150 h 336551"/>
                <a:gd name="connsiteX7" fmla="*/ 97480 w 295276"/>
                <a:gd name="connsiteY7" fmla="*/ 290513 h 336551"/>
                <a:gd name="connsiteX8" fmla="*/ 146845 w 295276"/>
                <a:gd name="connsiteY8" fmla="*/ 296907 h 336551"/>
                <a:gd name="connsiteX9" fmla="*/ 196209 w 295276"/>
                <a:gd name="connsiteY9" fmla="*/ 290513 h 336551"/>
                <a:gd name="connsiteX10" fmla="*/ 208217 w 295276"/>
                <a:gd name="connsiteY10" fmla="*/ 325042 h 336551"/>
                <a:gd name="connsiteX11" fmla="*/ 200212 w 295276"/>
                <a:gd name="connsiteY11" fmla="*/ 336551 h 336551"/>
                <a:gd name="connsiteX12" fmla="*/ 93477 w 295276"/>
                <a:gd name="connsiteY12" fmla="*/ 336551 h 336551"/>
                <a:gd name="connsiteX13" fmla="*/ 85472 w 295276"/>
                <a:gd name="connsiteY13" fmla="*/ 325042 h 336551"/>
                <a:gd name="connsiteX14" fmla="*/ 97480 w 295276"/>
                <a:gd name="connsiteY14" fmla="*/ 290513 h 336551"/>
                <a:gd name="connsiteX15" fmla="*/ 175753 w 295276"/>
                <a:gd name="connsiteY15" fmla="*/ 179388 h 336551"/>
                <a:gd name="connsiteX16" fmla="*/ 136275 w 295276"/>
                <a:gd name="connsiteY16" fmla="*/ 187207 h 336551"/>
                <a:gd name="connsiteX17" fmla="*/ 88900 w 295276"/>
                <a:gd name="connsiteY17" fmla="*/ 240637 h 336551"/>
                <a:gd name="connsiteX18" fmla="*/ 138907 w 295276"/>
                <a:gd name="connsiteY18" fmla="*/ 266701 h 336551"/>
                <a:gd name="connsiteX19" fmla="*/ 188913 w 295276"/>
                <a:gd name="connsiteY19" fmla="*/ 240637 h 336551"/>
                <a:gd name="connsiteX20" fmla="*/ 175753 w 295276"/>
                <a:gd name="connsiteY20" fmla="*/ 179388 h 336551"/>
                <a:gd name="connsiteX21" fmla="*/ 146845 w 295276"/>
                <a:gd name="connsiteY21" fmla="*/ 115888 h 336551"/>
                <a:gd name="connsiteX22" fmla="*/ 122238 w 295276"/>
                <a:gd name="connsiteY22" fmla="*/ 141288 h 336551"/>
                <a:gd name="connsiteX23" fmla="*/ 146845 w 295276"/>
                <a:gd name="connsiteY23" fmla="*/ 166688 h 336551"/>
                <a:gd name="connsiteX24" fmla="*/ 171452 w 295276"/>
                <a:gd name="connsiteY24" fmla="*/ 141288 h 336551"/>
                <a:gd name="connsiteX25" fmla="*/ 146845 w 295276"/>
                <a:gd name="connsiteY25" fmla="*/ 115888 h 336551"/>
                <a:gd name="connsiteX26" fmla="*/ 246903 w 295276"/>
                <a:gd name="connsiteY26" fmla="*/ 98425 h 336551"/>
                <a:gd name="connsiteX27" fmla="*/ 184150 w 295276"/>
                <a:gd name="connsiteY27" fmla="*/ 112939 h 336551"/>
                <a:gd name="connsiteX28" fmla="*/ 193302 w 295276"/>
                <a:gd name="connsiteY28" fmla="*/ 151204 h 336551"/>
                <a:gd name="connsiteX29" fmla="*/ 246903 w 295276"/>
                <a:gd name="connsiteY29" fmla="*/ 200025 h 336551"/>
                <a:gd name="connsiteX30" fmla="*/ 273050 w 295276"/>
                <a:gd name="connsiteY30" fmla="*/ 148565 h 336551"/>
                <a:gd name="connsiteX31" fmla="*/ 246903 w 295276"/>
                <a:gd name="connsiteY31" fmla="*/ 98425 h 336551"/>
                <a:gd name="connsiteX32" fmla="*/ 46785 w 295276"/>
                <a:gd name="connsiteY32" fmla="*/ 82550 h 336551"/>
                <a:gd name="connsiteX33" fmla="*/ 20638 w 295276"/>
                <a:gd name="connsiteY33" fmla="*/ 132556 h 336551"/>
                <a:gd name="connsiteX34" fmla="*/ 46785 w 295276"/>
                <a:gd name="connsiteY34" fmla="*/ 182563 h 336551"/>
                <a:gd name="connsiteX35" fmla="*/ 109538 w 295276"/>
                <a:gd name="connsiteY35" fmla="*/ 169403 h 336551"/>
                <a:gd name="connsiteX36" fmla="*/ 100386 w 295276"/>
                <a:gd name="connsiteY36" fmla="*/ 129924 h 336551"/>
                <a:gd name="connsiteX37" fmla="*/ 46785 w 295276"/>
                <a:gd name="connsiteY37" fmla="*/ 82550 h 336551"/>
                <a:gd name="connsiteX38" fmla="*/ 154782 w 295276"/>
                <a:gd name="connsiteY38" fmla="*/ 14288 h 336551"/>
                <a:gd name="connsiteX39" fmla="*/ 104775 w 295276"/>
                <a:gd name="connsiteY39" fmla="*/ 42233 h 336551"/>
                <a:gd name="connsiteX40" fmla="*/ 117935 w 295276"/>
                <a:gd name="connsiteY40" fmla="*/ 104776 h 336551"/>
                <a:gd name="connsiteX41" fmla="*/ 157413 w 295276"/>
                <a:gd name="connsiteY41" fmla="*/ 96792 h 336551"/>
                <a:gd name="connsiteX42" fmla="*/ 204788 w 295276"/>
                <a:gd name="connsiteY42" fmla="*/ 42233 h 336551"/>
                <a:gd name="connsiteX43" fmla="*/ 154782 w 295276"/>
                <a:gd name="connsiteY43" fmla="*/ 14288 h 336551"/>
                <a:gd name="connsiteX44" fmla="*/ 147638 w 295276"/>
                <a:gd name="connsiteY44" fmla="*/ 0 h 336551"/>
                <a:gd name="connsiteX45" fmla="*/ 295276 w 295276"/>
                <a:gd name="connsiteY45" fmla="*/ 141288 h 336551"/>
                <a:gd name="connsiteX46" fmla="*/ 147638 w 295276"/>
                <a:gd name="connsiteY46" fmla="*/ 282576 h 336551"/>
                <a:gd name="connsiteX47" fmla="*/ 0 w 295276"/>
                <a:gd name="connsiteY47" fmla="*/ 141288 h 336551"/>
                <a:gd name="connsiteX48" fmla="*/ 147638 w 295276"/>
                <a:gd name="connsiteY48" fmla="*/ 0 h 336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295276" h="336551">
                  <a:moveTo>
                    <a:pt x="135108" y="311150"/>
                  </a:moveTo>
                  <a:cubicBezTo>
                    <a:pt x="131196" y="311150"/>
                    <a:pt x="128588" y="313690"/>
                    <a:pt x="128588" y="317500"/>
                  </a:cubicBezTo>
                  <a:cubicBezTo>
                    <a:pt x="128588" y="320040"/>
                    <a:pt x="131196" y="323850"/>
                    <a:pt x="135108" y="323850"/>
                  </a:cubicBezTo>
                  <a:cubicBezTo>
                    <a:pt x="135108" y="323850"/>
                    <a:pt x="135108" y="323850"/>
                    <a:pt x="158581" y="323850"/>
                  </a:cubicBezTo>
                  <a:cubicBezTo>
                    <a:pt x="162493" y="323850"/>
                    <a:pt x="165101" y="320040"/>
                    <a:pt x="165101" y="317500"/>
                  </a:cubicBezTo>
                  <a:cubicBezTo>
                    <a:pt x="165101" y="313690"/>
                    <a:pt x="162493" y="311150"/>
                    <a:pt x="158581" y="311150"/>
                  </a:cubicBezTo>
                  <a:cubicBezTo>
                    <a:pt x="158581" y="311150"/>
                    <a:pt x="158581" y="311150"/>
                    <a:pt x="135108" y="311150"/>
                  </a:cubicBezTo>
                  <a:close/>
                  <a:moveTo>
                    <a:pt x="97480" y="290513"/>
                  </a:moveTo>
                  <a:cubicBezTo>
                    <a:pt x="113490" y="294349"/>
                    <a:pt x="129500" y="296907"/>
                    <a:pt x="146845" y="296907"/>
                  </a:cubicBezTo>
                  <a:cubicBezTo>
                    <a:pt x="164189" y="296907"/>
                    <a:pt x="180199" y="294349"/>
                    <a:pt x="196209" y="290513"/>
                  </a:cubicBezTo>
                  <a:lnTo>
                    <a:pt x="208217" y="325042"/>
                  </a:lnTo>
                  <a:cubicBezTo>
                    <a:pt x="209551" y="331436"/>
                    <a:pt x="205549" y="336551"/>
                    <a:pt x="200212" y="336551"/>
                  </a:cubicBezTo>
                  <a:cubicBezTo>
                    <a:pt x="200212" y="336551"/>
                    <a:pt x="200212" y="336551"/>
                    <a:pt x="93477" y="336551"/>
                  </a:cubicBezTo>
                  <a:cubicBezTo>
                    <a:pt x="88140" y="336551"/>
                    <a:pt x="84138" y="331436"/>
                    <a:pt x="85472" y="325042"/>
                  </a:cubicBezTo>
                  <a:cubicBezTo>
                    <a:pt x="85472" y="325042"/>
                    <a:pt x="85472" y="325042"/>
                    <a:pt x="97480" y="290513"/>
                  </a:cubicBezTo>
                  <a:close/>
                  <a:moveTo>
                    <a:pt x="175753" y="179388"/>
                  </a:moveTo>
                  <a:cubicBezTo>
                    <a:pt x="167858" y="184601"/>
                    <a:pt x="152066" y="191116"/>
                    <a:pt x="136275" y="187207"/>
                  </a:cubicBezTo>
                  <a:cubicBezTo>
                    <a:pt x="109955" y="224999"/>
                    <a:pt x="88900" y="228909"/>
                    <a:pt x="88900" y="240637"/>
                  </a:cubicBezTo>
                  <a:cubicBezTo>
                    <a:pt x="88900" y="254972"/>
                    <a:pt x="111271" y="266701"/>
                    <a:pt x="138907" y="266701"/>
                  </a:cubicBezTo>
                  <a:cubicBezTo>
                    <a:pt x="166542" y="266701"/>
                    <a:pt x="188913" y="254972"/>
                    <a:pt x="188913" y="240637"/>
                  </a:cubicBezTo>
                  <a:cubicBezTo>
                    <a:pt x="188913" y="232818"/>
                    <a:pt x="182333" y="202845"/>
                    <a:pt x="175753" y="179388"/>
                  </a:cubicBezTo>
                  <a:close/>
                  <a:moveTo>
                    <a:pt x="146845" y="115888"/>
                  </a:moveTo>
                  <a:cubicBezTo>
                    <a:pt x="133255" y="115888"/>
                    <a:pt x="122238" y="127260"/>
                    <a:pt x="122238" y="141288"/>
                  </a:cubicBezTo>
                  <a:cubicBezTo>
                    <a:pt x="122238" y="155316"/>
                    <a:pt x="133255" y="166688"/>
                    <a:pt x="146845" y="166688"/>
                  </a:cubicBezTo>
                  <a:cubicBezTo>
                    <a:pt x="160435" y="166688"/>
                    <a:pt x="171452" y="155316"/>
                    <a:pt x="171452" y="141288"/>
                  </a:cubicBezTo>
                  <a:cubicBezTo>
                    <a:pt x="171452" y="127260"/>
                    <a:pt x="160435" y="115888"/>
                    <a:pt x="146845" y="115888"/>
                  </a:cubicBezTo>
                  <a:close/>
                  <a:moveTo>
                    <a:pt x="246903" y="98425"/>
                  </a:moveTo>
                  <a:cubicBezTo>
                    <a:pt x="239059" y="98425"/>
                    <a:pt x="208990" y="105022"/>
                    <a:pt x="184150" y="112939"/>
                  </a:cubicBezTo>
                  <a:cubicBezTo>
                    <a:pt x="198531" y="127453"/>
                    <a:pt x="193302" y="148565"/>
                    <a:pt x="193302" y="151204"/>
                  </a:cubicBezTo>
                  <a:cubicBezTo>
                    <a:pt x="231215" y="177594"/>
                    <a:pt x="235137" y="200025"/>
                    <a:pt x="246903" y="200025"/>
                  </a:cubicBezTo>
                  <a:cubicBezTo>
                    <a:pt x="261284" y="200025"/>
                    <a:pt x="273050" y="177594"/>
                    <a:pt x="273050" y="148565"/>
                  </a:cubicBezTo>
                  <a:cubicBezTo>
                    <a:pt x="273050" y="120856"/>
                    <a:pt x="261284" y="98425"/>
                    <a:pt x="246903" y="98425"/>
                  </a:cubicBezTo>
                  <a:close/>
                  <a:moveTo>
                    <a:pt x="46785" y="82550"/>
                  </a:moveTo>
                  <a:cubicBezTo>
                    <a:pt x="32404" y="82550"/>
                    <a:pt x="20638" y="104921"/>
                    <a:pt x="20638" y="132556"/>
                  </a:cubicBezTo>
                  <a:cubicBezTo>
                    <a:pt x="20638" y="160192"/>
                    <a:pt x="32404" y="182563"/>
                    <a:pt x="46785" y="182563"/>
                  </a:cubicBezTo>
                  <a:cubicBezTo>
                    <a:pt x="54629" y="182563"/>
                    <a:pt x="84698" y="175983"/>
                    <a:pt x="109538" y="169403"/>
                  </a:cubicBezTo>
                  <a:cubicBezTo>
                    <a:pt x="97772" y="152296"/>
                    <a:pt x="100386" y="133872"/>
                    <a:pt x="100386" y="129924"/>
                  </a:cubicBezTo>
                  <a:cubicBezTo>
                    <a:pt x="62473" y="103605"/>
                    <a:pt x="58551" y="82550"/>
                    <a:pt x="46785" y="82550"/>
                  </a:cubicBezTo>
                  <a:close/>
                  <a:moveTo>
                    <a:pt x="154782" y="14288"/>
                  </a:moveTo>
                  <a:cubicBezTo>
                    <a:pt x="127146" y="14288"/>
                    <a:pt x="104775" y="26264"/>
                    <a:pt x="104775" y="42233"/>
                  </a:cubicBezTo>
                  <a:cubicBezTo>
                    <a:pt x="104775" y="50217"/>
                    <a:pt x="111355" y="80823"/>
                    <a:pt x="117935" y="104776"/>
                  </a:cubicBezTo>
                  <a:cubicBezTo>
                    <a:pt x="135042" y="92800"/>
                    <a:pt x="153466" y="95461"/>
                    <a:pt x="157413" y="96792"/>
                  </a:cubicBezTo>
                  <a:cubicBezTo>
                    <a:pt x="183733" y="56870"/>
                    <a:pt x="204788" y="54209"/>
                    <a:pt x="204788" y="42233"/>
                  </a:cubicBezTo>
                  <a:cubicBezTo>
                    <a:pt x="204788" y="27595"/>
                    <a:pt x="182417" y="14288"/>
                    <a:pt x="154782" y="14288"/>
                  </a:cubicBezTo>
                  <a:close/>
                  <a:moveTo>
                    <a:pt x="147638" y="0"/>
                  </a:moveTo>
                  <a:cubicBezTo>
                    <a:pt x="229176" y="0"/>
                    <a:pt x="295276" y="63257"/>
                    <a:pt x="295276" y="141288"/>
                  </a:cubicBezTo>
                  <a:cubicBezTo>
                    <a:pt x="295276" y="219319"/>
                    <a:pt x="229176" y="282576"/>
                    <a:pt x="147638" y="282576"/>
                  </a:cubicBezTo>
                  <a:cubicBezTo>
                    <a:pt x="66100" y="282576"/>
                    <a:pt x="0" y="219319"/>
                    <a:pt x="0" y="141288"/>
                  </a:cubicBezTo>
                  <a:cubicBezTo>
                    <a:pt x="0" y="63257"/>
                    <a:pt x="66100" y="0"/>
                    <a:pt x="14763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606601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="" xmlns:a16="http://schemas.microsoft.com/office/drawing/2014/main" id="{68BA6AF3-7725-4776-AE87-FC241FEB693A}"/>
              </a:ext>
            </a:extLst>
          </p:cNvPr>
          <p:cNvSpPr/>
          <p:nvPr/>
        </p:nvSpPr>
        <p:spPr>
          <a:xfrm>
            <a:off x="4381614" y="128391"/>
            <a:ext cx="3390672" cy="8481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4400" spc="600" dirty="0">
                <a:solidFill>
                  <a:schemeClr val="bg1"/>
                </a:solidFill>
                <a:effectLst>
                  <a:glow rad="101600">
                    <a:schemeClr val="bg1">
                      <a:alpha val="36000"/>
                    </a:schemeClr>
                  </a:glow>
                </a:effectLst>
                <a:latin typeface="思源黑体 CN Heavy" panose="020B0A00000000000000" pitchFamily="34" charset="-122"/>
                <a:ea typeface="思源黑体 CN Heavy" panose="020B0A00000000000000" pitchFamily="34" charset="-122"/>
                <a:cs typeface="+mn-ea"/>
                <a:sym typeface="+mn-lt"/>
              </a:rPr>
              <a:t>机遇和挑战</a:t>
            </a:r>
            <a:endParaRPr lang="en-US" altLang="zh-CN" sz="4400" spc="600" dirty="0">
              <a:solidFill>
                <a:srgbClr val="46F4F6"/>
              </a:solidFill>
              <a:effectLst>
                <a:glow rad="101600">
                  <a:schemeClr val="bg1">
                    <a:alpha val="36000"/>
                  </a:schemeClr>
                </a:glow>
              </a:effectLst>
              <a:latin typeface="思源黑体 CN Heavy" panose="020B0A00000000000000" pitchFamily="34" charset="-122"/>
              <a:ea typeface="思源黑体 CN Heavy" panose="020B0A00000000000000" pitchFamily="34" charset="-122"/>
              <a:cs typeface="+mn-ea"/>
              <a:sym typeface="+mn-lt"/>
            </a:endParaRPr>
          </a:p>
        </p:txBody>
      </p:sp>
      <p:sp>
        <p:nvSpPr>
          <p:cNvPr id="4" name="椭圆 3">
            <a:extLst>
              <a:ext uri="{FF2B5EF4-FFF2-40B4-BE49-F238E27FC236}">
                <a16:creationId xmlns="" xmlns:a16="http://schemas.microsoft.com/office/drawing/2014/main" id="{54BCB1F7-CE8C-473E-BDE8-B1DC05D0FE78}"/>
              </a:ext>
            </a:extLst>
          </p:cNvPr>
          <p:cNvSpPr/>
          <p:nvPr/>
        </p:nvSpPr>
        <p:spPr>
          <a:xfrm>
            <a:off x="1429822" y="2063014"/>
            <a:ext cx="3267634" cy="3267630"/>
          </a:xfrm>
          <a:prstGeom prst="ellipse">
            <a:avLst/>
          </a:prstGeom>
          <a:gradFill flip="none" rotWithShape="1">
            <a:gsLst>
              <a:gs pos="65000">
                <a:srgbClr val="01E2BC">
                  <a:alpha val="0"/>
                </a:srgbClr>
              </a:gs>
              <a:gs pos="100000">
                <a:srgbClr val="01E2BC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5" name="图片占位符 107">
            <a:extLst>
              <a:ext uri="{FF2B5EF4-FFF2-40B4-BE49-F238E27FC236}">
                <a16:creationId xmlns="" xmlns:a16="http://schemas.microsoft.com/office/drawing/2014/main" id="{E6831725-FA21-45E3-849F-B7B64BC415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1727" y="2409457"/>
            <a:ext cx="2599078" cy="2581836"/>
          </a:xfrm>
          <a:custGeom>
            <a:avLst/>
            <a:gdLst>
              <a:gd name="connsiteX0" fmla="*/ 1732275 w 3464550"/>
              <a:gd name="connsiteY0" fmla="*/ 0 h 3464548"/>
              <a:gd name="connsiteX1" fmla="*/ 3464550 w 3464550"/>
              <a:gd name="connsiteY1" fmla="*/ 1732274 h 3464548"/>
              <a:gd name="connsiteX2" fmla="*/ 1732275 w 3464550"/>
              <a:gd name="connsiteY2" fmla="*/ 3464548 h 3464548"/>
              <a:gd name="connsiteX3" fmla="*/ 0 w 3464550"/>
              <a:gd name="connsiteY3" fmla="*/ 1732274 h 3464548"/>
              <a:gd name="connsiteX4" fmla="*/ 1732275 w 3464550"/>
              <a:gd name="connsiteY4" fmla="*/ 0 h 3464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64550" h="3464548">
                <a:moveTo>
                  <a:pt x="1732275" y="0"/>
                </a:moveTo>
                <a:cubicBezTo>
                  <a:pt x="2688984" y="0"/>
                  <a:pt x="3464550" y="775565"/>
                  <a:pt x="3464550" y="1732274"/>
                </a:cubicBezTo>
                <a:cubicBezTo>
                  <a:pt x="3464550" y="2688983"/>
                  <a:pt x="2688984" y="3464548"/>
                  <a:pt x="1732275" y="3464548"/>
                </a:cubicBezTo>
                <a:cubicBezTo>
                  <a:pt x="775566" y="3464548"/>
                  <a:pt x="0" y="2688983"/>
                  <a:pt x="0" y="1732274"/>
                </a:cubicBezTo>
                <a:cubicBezTo>
                  <a:pt x="0" y="775565"/>
                  <a:pt x="775566" y="0"/>
                  <a:pt x="1732275" y="0"/>
                </a:cubicBezTo>
                <a:close/>
              </a:path>
            </a:pathLst>
          </a:custGeom>
          <a:ln w="38100">
            <a:solidFill>
              <a:srgbClr val="0DBED0"/>
            </a:solidFill>
          </a:ln>
        </p:spPr>
      </p:pic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028B53C8-1E2F-4DD8-A89D-F5FD35B6575B}"/>
              </a:ext>
            </a:extLst>
          </p:cNvPr>
          <p:cNvGrpSpPr/>
          <p:nvPr/>
        </p:nvGrpSpPr>
        <p:grpSpPr>
          <a:xfrm>
            <a:off x="5367422" y="2090194"/>
            <a:ext cx="941620" cy="941620"/>
            <a:chOff x="4332811" y="1633556"/>
            <a:chExt cx="820884" cy="820884"/>
          </a:xfrm>
        </p:grpSpPr>
        <p:sp>
          <p:nvSpPr>
            <p:cNvPr id="8" name="弧形 7">
              <a:extLst>
                <a:ext uri="{FF2B5EF4-FFF2-40B4-BE49-F238E27FC236}">
                  <a16:creationId xmlns="" xmlns:a16="http://schemas.microsoft.com/office/drawing/2014/main" id="{C28CA61E-221E-4791-AF7C-CD232BCD0977}"/>
                </a:ext>
              </a:extLst>
            </p:cNvPr>
            <p:cNvSpPr/>
            <p:nvPr/>
          </p:nvSpPr>
          <p:spPr>
            <a:xfrm>
              <a:off x="4332811" y="1633556"/>
              <a:ext cx="820884" cy="820884"/>
            </a:xfrm>
            <a:prstGeom prst="arc">
              <a:avLst>
                <a:gd name="adj1" fmla="val 9723443"/>
                <a:gd name="adj2" fmla="val 2975239"/>
              </a:avLst>
            </a:prstGeom>
            <a:ln w="25400">
              <a:solidFill>
                <a:srgbClr val="0DBED0"/>
              </a:solidFill>
            </a:ln>
            <a:effectLst>
              <a:outerShdw blurRad="63500" sx="102000" sy="102000" algn="ctr" rotWithShape="0">
                <a:srgbClr val="01E2BC"/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弧形 8">
              <a:extLst>
                <a:ext uri="{FF2B5EF4-FFF2-40B4-BE49-F238E27FC236}">
                  <a16:creationId xmlns="" xmlns:a16="http://schemas.microsoft.com/office/drawing/2014/main" id="{EE322357-CE9D-4215-9E6D-D561B0E8C3A1}"/>
                </a:ext>
              </a:extLst>
            </p:cNvPr>
            <p:cNvSpPr/>
            <p:nvPr/>
          </p:nvSpPr>
          <p:spPr>
            <a:xfrm flipV="1">
              <a:off x="4332811" y="1633556"/>
              <a:ext cx="820884" cy="820884"/>
            </a:xfrm>
            <a:prstGeom prst="arc">
              <a:avLst>
                <a:gd name="adj1" fmla="val 12464477"/>
                <a:gd name="adj2" fmla="val 17128317"/>
              </a:avLst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弧形 9">
              <a:extLst>
                <a:ext uri="{FF2B5EF4-FFF2-40B4-BE49-F238E27FC236}">
                  <a16:creationId xmlns="" xmlns:a16="http://schemas.microsoft.com/office/drawing/2014/main" id="{8DCAFA85-6FF9-496F-9E4C-E58FB78DB834}"/>
                </a:ext>
              </a:extLst>
            </p:cNvPr>
            <p:cNvSpPr/>
            <p:nvPr/>
          </p:nvSpPr>
          <p:spPr>
            <a:xfrm>
              <a:off x="4366246" y="1666991"/>
              <a:ext cx="754014" cy="754014"/>
            </a:xfrm>
            <a:prstGeom prst="arc">
              <a:avLst>
                <a:gd name="adj1" fmla="val 10664126"/>
                <a:gd name="adj2" fmla="val 1922432"/>
              </a:avLst>
            </a:prstGeom>
            <a:ln w="50800">
              <a:gradFill flip="none" rotWithShape="1">
                <a:gsLst>
                  <a:gs pos="0">
                    <a:schemeClr val="bg1">
                      <a:alpha val="5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27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D632E3F7-0DA2-4182-A7ED-2CF80F993F3E}"/>
              </a:ext>
            </a:extLst>
          </p:cNvPr>
          <p:cNvGrpSpPr/>
          <p:nvPr/>
        </p:nvGrpSpPr>
        <p:grpSpPr>
          <a:xfrm rot="4528730">
            <a:off x="5787432" y="3411347"/>
            <a:ext cx="941620" cy="941620"/>
            <a:chOff x="4332811" y="1633556"/>
            <a:chExt cx="820884" cy="820884"/>
          </a:xfrm>
        </p:grpSpPr>
        <p:sp>
          <p:nvSpPr>
            <p:cNvPr id="12" name="弧形 11">
              <a:extLst>
                <a:ext uri="{FF2B5EF4-FFF2-40B4-BE49-F238E27FC236}">
                  <a16:creationId xmlns="" xmlns:a16="http://schemas.microsoft.com/office/drawing/2014/main" id="{F190D0D3-4049-476D-843E-020AA514DAB3}"/>
                </a:ext>
              </a:extLst>
            </p:cNvPr>
            <p:cNvSpPr/>
            <p:nvPr/>
          </p:nvSpPr>
          <p:spPr>
            <a:xfrm>
              <a:off x="4332811" y="1633556"/>
              <a:ext cx="820884" cy="820884"/>
            </a:xfrm>
            <a:prstGeom prst="arc">
              <a:avLst>
                <a:gd name="adj1" fmla="val 9723443"/>
                <a:gd name="adj2" fmla="val 2975239"/>
              </a:avLst>
            </a:prstGeom>
            <a:ln w="25400">
              <a:solidFill>
                <a:srgbClr val="0DBED0"/>
              </a:solidFill>
            </a:ln>
            <a:effectLst>
              <a:outerShdw blurRad="63500" sx="102000" sy="102000" algn="ctr" rotWithShape="0">
                <a:srgbClr val="01E2BC"/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弧形 12">
              <a:extLst>
                <a:ext uri="{FF2B5EF4-FFF2-40B4-BE49-F238E27FC236}">
                  <a16:creationId xmlns="" xmlns:a16="http://schemas.microsoft.com/office/drawing/2014/main" id="{37080890-9754-4A3E-9B6B-9D778AA90EB0}"/>
                </a:ext>
              </a:extLst>
            </p:cNvPr>
            <p:cNvSpPr/>
            <p:nvPr/>
          </p:nvSpPr>
          <p:spPr>
            <a:xfrm flipV="1">
              <a:off x="4332811" y="1633556"/>
              <a:ext cx="820884" cy="820884"/>
            </a:xfrm>
            <a:prstGeom prst="arc">
              <a:avLst>
                <a:gd name="adj1" fmla="val 12464477"/>
                <a:gd name="adj2" fmla="val 17128317"/>
              </a:avLst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弧形 13">
              <a:extLst>
                <a:ext uri="{FF2B5EF4-FFF2-40B4-BE49-F238E27FC236}">
                  <a16:creationId xmlns="" xmlns:a16="http://schemas.microsoft.com/office/drawing/2014/main" id="{EADC005C-1CBA-4E73-A1BF-34C6536E01DB}"/>
                </a:ext>
              </a:extLst>
            </p:cNvPr>
            <p:cNvSpPr/>
            <p:nvPr/>
          </p:nvSpPr>
          <p:spPr>
            <a:xfrm>
              <a:off x="4366246" y="1666991"/>
              <a:ext cx="754014" cy="754014"/>
            </a:xfrm>
            <a:prstGeom prst="arc">
              <a:avLst>
                <a:gd name="adj1" fmla="val 10664126"/>
                <a:gd name="adj2" fmla="val 1922432"/>
              </a:avLst>
            </a:prstGeom>
            <a:ln w="50800">
              <a:gradFill flip="none" rotWithShape="1">
                <a:gsLst>
                  <a:gs pos="0">
                    <a:schemeClr val="bg1">
                      <a:alpha val="5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27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8CF39457-48B4-46E8-B433-CDF0025F7170}"/>
              </a:ext>
            </a:extLst>
          </p:cNvPr>
          <p:cNvGrpSpPr/>
          <p:nvPr/>
        </p:nvGrpSpPr>
        <p:grpSpPr>
          <a:xfrm rot="7739480">
            <a:off x="5367422" y="4719801"/>
            <a:ext cx="941620" cy="941620"/>
            <a:chOff x="4332811" y="1633556"/>
            <a:chExt cx="820884" cy="820884"/>
          </a:xfrm>
        </p:grpSpPr>
        <p:sp>
          <p:nvSpPr>
            <p:cNvPr id="16" name="弧形 15">
              <a:extLst>
                <a:ext uri="{FF2B5EF4-FFF2-40B4-BE49-F238E27FC236}">
                  <a16:creationId xmlns="" xmlns:a16="http://schemas.microsoft.com/office/drawing/2014/main" id="{63D0A12A-3D0D-442D-B227-778951BF4FDA}"/>
                </a:ext>
              </a:extLst>
            </p:cNvPr>
            <p:cNvSpPr/>
            <p:nvPr/>
          </p:nvSpPr>
          <p:spPr>
            <a:xfrm>
              <a:off x="4332811" y="1633556"/>
              <a:ext cx="820884" cy="820884"/>
            </a:xfrm>
            <a:prstGeom prst="arc">
              <a:avLst>
                <a:gd name="adj1" fmla="val 9723443"/>
                <a:gd name="adj2" fmla="val 2975239"/>
              </a:avLst>
            </a:prstGeom>
            <a:ln w="25400">
              <a:solidFill>
                <a:srgbClr val="0DBED0"/>
              </a:solidFill>
            </a:ln>
            <a:effectLst>
              <a:outerShdw blurRad="63500" sx="102000" sy="102000" algn="ctr" rotWithShape="0">
                <a:srgbClr val="01E2BC"/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弧形 16">
              <a:extLst>
                <a:ext uri="{FF2B5EF4-FFF2-40B4-BE49-F238E27FC236}">
                  <a16:creationId xmlns="" xmlns:a16="http://schemas.microsoft.com/office/drawing/2014/main" id="{C2173AD7-3B7C-4B99-A0C1-13B1A592522F}"/>
                </a:ext>
              </a:extLst>
            </p:cNvPr>
            <p:cNvSpPr/>
            <p:nvPr/>
          </p:nvSpPr>
          <p:spPr>
            <a:xfrm flipV="1">
              <a:off x="4332811" y="1633556"/>
              <a:ext cx="820884" cy="820884"/>
            </a:xfrm>
            <a:prstGeom prst="arc">
              <a:avLst>
                <a:gd name="adj1" fmla="val 12464477"/>
                <a:gd name="adj2" fmla="val 17128317"/>
              </a:avLst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弧形 17">
              <a:extLst>
                <a:ext uri="{FF2B5EF4-FFF2-40B4-BE49-F238E27FC236}">
                  <a16:creationId xmlns="" xmlns:a16="http://schemas.microsoft.com/office/drawing/2014/main" id="{F7FD93FB-64EA-4AB1-A15F-47F881994EB8}"/>
                </a:ext>
              </a:extLst>
            </p:cNvPr>
            <p:cNvSpPr/>
            <p:nvPr/>
          </p:nvSpPr>
          <p:spPr>
            <a:xfrm>
              <a:off x="4366246" y="1666991"/>
              <a:ext cx="754014" cy="754014"/>
            </a:xfrm>
            <a:prstGeom prst="arc">
              <a:avLst>
                <a:gd name="adj1" fmla="val 10664126"/>
                <a:gd name="adj2" fmla="val 1922432"/>
              </a:avLst>
            </a:prstGeom>
            <a:ln w="50800">
              <a:gradFill flip="none" rotWithShape="1">
                <a:gsLst>
                  <a:gs pos="0">
                    <a:schemeClr val="bg1">
                      <a:alpha val="5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27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="" xmlns:a16="http://schemas.microsoft.com/office/drawing/2014/main" id="{6211A4BD-7CA3-4122-90A6-C27E66BD89B9}"/>
              </a:ext>
            </a:extLst>
          </p:cNvPr>
          <p:cNvGrpSpPr/>
          <p:nvPr/>
        </p:nvGrpSpPr>
        <p:grpSpPr>
          <a:xfrm>
            <a:off x="6467304" y="2139506"/>
            <a:ext cx="4253851" cy="842474"/>
            <a:chOff x="397089" y="3734493"/>
            <a:chExt cx="4253851" cy="842474"/>
          </a:xfrm>
        </p:grpSpPr>
        <p:sp>
          <p:nvSpPr>
            <p:cNvPr id="20" name="TextBox 31">
              <a:extLst>
                <a:ext uri="{FF2B5EF4-FFF2-40B4-BE49-F238E27FC236}">
                  <a16:creationId xmlns="" xmlns:a16="http://schemas.microsoft.com/office/drawing/2014/main" id="{70AD6858-536E-4802-B645-356F26676177}"/>
                </a:ext>
              </a:extLst>
            </p:cNvPr>
            <p:cNvSpPr txBox="1"/>
            <p:nvPr/>
          </p:nvSpPr>
          <p:spPr>
            <a:xfrm flipH="1">
              <a:off x="397090" y="3734493"/>
              <a:ext cx="3097314" cy="318677"/>
            </a:xfrm>
            <a:prstGeom prst="rect">
              <a:avLst/>
            </a:prstGeom>
            <a:noFill/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itchFamily="34" charset="0"/>
                  <a:ea typeface="微软雅黑" pitchFamily="34" charset="-122"/>
                </a:defRPr>
              </a:lvl1pPr>
            </a:lstStyle>
            <a:p>
              <a:pPr defTabSz="685891">
                <a:defRPr/>
              </a:pPr>
              <a:r>
                <a:rPr lang="zh-CN" altLang="en-US" sz="1800" b="0" dirty="0">
                  <a:solidFill>
                    <a:srgbClr val="10FBFE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Times New Roman" pitchFamily="18" charset="0"/>
                </a:rPr>
                <a:t>加大隐私泄露风险</a:t>
              </a:r>
            </a:p>
          </p:txBody>
        </p:sp>
        <p:sp>
          <p:nvSpPr>
            <p:cNvPr id="21" name="TextBox 32">
              <a:extLst>
                <a:ext uri="{FF2B5EF4-FFF2-40B4-BE49-F238E27FC236}">
                  <a16:creationId xmlns="" xmlns:a16="http://schemas.microsoft.com/office/drawing/2014/main" id="{BC610F4F-179D-4F7F-8BDA-5E0C1E033491}"/>
                </a:ext>
              </a:extLst>
            </p:cNvPr>
            <p:cNvSpPr txBox="1"/>
            <p:nvPr/>
          </p:nvSpPr>
          <p:spPr>
            <a:xfrm>
              <a:off x="397089" y="4023418"/>
              <a:ext cx="4253851" cy="553549"/>
            </a:xfrm>
            <a:prstGeom prst="rect">
              <a:avLst/>
            </a:prstGeom>
            <a:noFill/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285750" indent="-285750">
                <a:lnSpc>
                  <a:spcPct val="130000"/>
                </a:lnSpc>
                <a:buFont typeface="Arial" panose="020B0604020202020204" pitchFamily="34" charset="0"/>
                <a:buChar char="•"/>
                <a:defRPr/>
              </a:pPr>
              <a:r>
                <a:rPr lang="zh-CN" altLang="en-US" sz="1200" dirty="0">
                  <a:solidFill>
                    <a:srgbClr val="10FBFE"/>
                  </a:solidFill>
                  <a:latin typeface="+mn-ea"/>
                </a:rPr>
                <a:t>大量数据的集中存储增加了其泄露的风险；</a:t>
              </a:r>
            </a:p>
            <a:p>
              <a:pPr marL="285750" indent="-285750">
                <a:lnSpc>
                  <a:spcPct val="130000"/>
                </a:lnSpc>
                <a:buFont typeface="Arial" panose="020B0604020202020204" pitchFamily="34" charset="0"/>
                <a:buChar char="•"/>
                <a:defRPr/>
              </a:pPr>
              <a:r>
                <a:rPr lang="zh-CN" altLang="en-US" sz="1200" dirty="0">
                  <a:solidFill>
                    <a:srgbClr val="10FBFE"/>
                  </a:solidFill>
                  <a:latin typeface="+mn-ea"/>
                </a:rPr>
                <a:t>一些敏感数据的所有权和使用权并没有清晰界定。</a:t>
              </a: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="" xmlns:a16="http://schemas.microsoft.com/office/drawing/2014/main" id="{FD7A2BC5-AF05-4DDA-A94D-7AF6BDF6F667}"/>
              </a:ext>
            </a:extLst>
          </p:cNvPr>
          <p:cNvGrpSpPr/>
          <p:nvPr/>
        </p:nvGrpSpPr>
        <p:grpSpPr>
          <a:xfrm>
            <a:off x="6467304" y="4719800"/>
            <a:ext cx="4253851" cy="842474"/>
            <a:chOff x="397089" y="3734493"/>
            <a:chExt cx="4253851" cy="842474"/>
          </a:xfrm>
        </p:grpSpPr>
        <p:sp>
          <p:nvSpPr>
            <p:cNvPr id="23" name="TextBox 31">
              <a:extLst>
                <a:ext uri="{FF2B5EF4-FFF2-40B4-BE49-F238E27FC236}">
                  <a16:creationId xmlns="" xmlns:a16="http://schemas.microsoft.com/office/drawing/2014/main" id="{993C9F8A-FF45-4553-A08F-AC73C3B24746}"/>
                </a:ext>
              </a:extLst>
            </p:cNvPr>
            <p:cNvSpPr txBox="1"/>
            <p:nvPr/>
          </p:nvSpPr>
          <p:spPr>
            <a:xfrm flipH="1">
              <a:off x="397090" y="3734493"/>
              <a:ext cx="3097314" cy="318677"/>
            </a:xfrm>
            <a:prstGeom prst="rect">
              <a:avLst/>
            </a:prstGeom>
            <a:noFill/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itchFamily="34" charset="0"/>
                  <a:ea typeface="微软雅黑" pitchFamily="34" charset="-122"/>
                </a:defRPr>
              </a:lvl1pPr>
            </a:lstStyle>
            <a:p>
              <a:pPr defTabSz="685891">
                <a:defRPr/>
              </a:pPr>
              <a:r>
                <a:rPr lang="zh-CN" altLang="en-US" sz="1800" b="0" dirty="0">
                  <a:solidFill>
                    <a:srgbClr val="10FBFE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Times New Roman" pitchFamily="18" charset="0"/>
                </a:rPr>
                <a:t>被运用到攻击手段中</a:t>
              </a:r>
            </a:p>
          </p:txBody>
        </p:sp>
        <p:sp>
          <p:nvSpPr>
            <p:cNvPr id="24" name="TextBox 32">
              <a:extLst>
                <a:ext uri="{FF2B5EF4-FFF2-40B4-BE49-F238E27FC236}">
                  <a16:creationId xmlns="" xmlns:a16="http://schemas.microsoft.com/office/drawing/2014/main" id="{292A59D1-A0E4-4B0C-BB54-500CA5DE0E78}"/>
                </a:ext>
              </a:extLst>
            </p:cNvPr>
            <p:cNvSpPr txBox="1"/>
            <p:nvPr/>
          </p:nvSpPr>
          <p:spPr>
            <a:xfrm>
              <a:off x="397089" y="4023418"/>
              <a:ext cx="4253851" cy="553549"/>
            </a:xfrm>
            <a:prstGeom prst="rect">
              <a:avLst/>
            </a:prstGeom>
            <a:noFill/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285750" indent="-285750">
                <a:lnSpc>
                  <a:spcPct val="130000"/>
                </a:lnSpc>
                <a:buFont typeface="Arial" panose="020B0604020202020204" pitchFamily="34" charset="0"/>
                <a:buChar char="•"/>
                <a:defRPr/>
              </a:pPr>
              <a:r>
                <a:rPr lang="zh-CN" altLang="en-US" sz="1200" dirty="0">
                  <a:solidFill>
                    <a:srgbClr val="10FBFE"/>
                  </a:solidFill>
                  <a:latin typeface="+mn-ea"/>
                </a:rPr>
                <a:t>黑客可收集更多有用信息，大数据分析让攻击更精准；</a:t>
              </a:r>
            </a:p>
            <a:p>
              <a:pPr marL="285750" indent="-285750">
                <a:lnSpc>
                  <a:spcPct val="130000"/>
                </a:lnSpc>
                <a:buFont typeface="Arial" panose="020B0604020202020204" pitchFamily="34" charset="0"/>
                <a:buChar char="•"/>
                <a:defRPr/>
              </a:pPr>
              <a:r>
                <a:rPr lang="zh-CN" altLang="en-US" sz="1200" dirty="0">
                  <a:solidFill>
                    <a:srgbClr val="10FBFE"/>
                  </a:solidFill>
                  <a:latin typeface="+mn-ea"/>
                </a:rPr>
                <a:t>大数据为黑客发起攻击提供了更多的机会</a:t>
              </a: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7FCE72CE-0B40-4BCB-98BE-A6D158368760}"/>
              </a:ext>
            </a:extLst>
          </p:cNvPr>
          <p:cNvGrpSpPr/>
          <p:nvPr/>
        </p:nvGrpSpPr>
        <p:grpSpPr>
          <a:xfrm>
            <a:off x="6891506" y="3411450"/>
            <a:ext cx="4627394" cy="842474"/>
            <a:chOff x="397089" y="3734493"/>
            <a:chExt cx="4627394" cy="842474"/>
          </a:xfrm>
        </p:grpSpPr>
        <p:sp>
          <p:nvSpPr>
            <p:cNvPr id="26" name="TextBox 31">
              <a:extLst>
                <a:ext uri="{FF2B5EF4-FFF2-40B4-BE49-F238E27FC236}">
                  <a16:creationId xmlns="" xmlns:a16="http://schemas.microsoft.com/office/drawing/2014/main" id="{727647DB-B0F0-493E-BDDE-DF8EFADA3B71}"/>
                </a:ext>
              </a:extLst>
            </p:cNvPr>
            <p:cNvSpPr txBox="1"/>
            <p:nvPr/>
          </p:nvSpPr>
          <p:spPr>
            <a:xfrm flipH="1">
              <a:off x="397090" y="3734493"/>
              <a:ext cx="4253850" cy="318677"/>
            </a:xfrm>
            <a:prstGeom prst="rect">
              <a:avLst/>
            </a:prstGeom>
            <a:noFill/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itchFamily="34" charset="0"/>
                  <a:ea typeface="微软雅黑" pitchFamily="34" charset="-122"/>
                </a:defRPr>
              </a:lvl1pPr>
            </a:lstStyle>
            <a:p>
              <a:pPr defTabSz="685891">
                <a:defRPr/>
              </a:pPr>
              <a:r>
                <a:rPr lang="zh-CN" altLang="en-US" sz="1800" b="0" dirty="0">
                  <a:solidFill>
                    <a:srgbClr val="10FBFE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Times New Roman" pitchFamily="18" charset="0"/>
                </a:rPr>
                <a:t>对现有存储和安防措施提出挑战</a:t>
              </a:r>
            </a:p>
          </p:txBody>
        </p:sp>
        <p:sp>
          <p:nvSpPr>
            <p:cNvPr id="27" name="TextBox 32">
              <a:extLst>
                <a:ext uri="{FF2B5EF4-FFF2-40B4-BE49-F238E27FC236}">
                  <a16:creationId xmlns="" xmlns:a16="http://schemas.microsoft.com/office/drawing/2014/main" id="{17BB1767-5288-455E-8FA8-1D2CA242D5E5}"/>
                </a:ext>
              </a:extLst>
            </p:cNvPr>
            <p:cNvSpPr txBox="1"/>
            <p:nvPr/>
          </p:nvSpPr>
          <p:spPr>
            <a:xfrm>
              <a:off x="397089" y="4023418"/>
              <a:ext cx="4627394" cy="553549"/>
            </a:xfrm>
            <a:prstGeom prst="rect">
              <a:avLst/>
            </a:prstGeom>
            <a:noFill/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285750" indent="-285750">
                <a:lnSpc>
                  <a:spcPct val="130000"/>
                </a:lnSpc>
                <a:buFont typeface="Arial" panose="020B0604020202020204" pitchFamily="34" charset="0"/>
                <a:buChar char="•"/>
                <a:defRPr/>
              </a:pPr>
              <a:r>
                <a:rPr lang="zh-CN" altLang="en-US" sz="1200" dirty="0">
                  <a:solidFill>
                    <a:srgbClr val="10FBFE"/>
                  </a:solidFill>
                  <a:latin typeface="+mn-ea"/>
                </a:rPr>
                <a:t>复杂的数据存储在一起，可能造成企业安全管理不合规；</a:t>
              </a:r>
            </a:p>
            <a:p>
              <a:pPr marL="285750" indent="-285750">
                <a:lnSpc>
                  <a:spcPct val="130000"/>
                </a:lnSpc>
                <a:buFont typeface="Arial" panose="020B0604020202020204" pitchFamily="34" charset="0"/>
                <a:buChar char="•"/>
                <a:defRPr/>
              </a:pPr>
              <a:r>
                <a:rPr lang="zh-CN" altLang="en-US" sz="1200" dirty="0">
                  <a:solidFill>
                    <a:srgbClr val="10FBFE"/>
                  </a:solidFill>
                  <a:latin typeface="+mn-ea"/>
                </a:rPr>
                <a:t>安全防护手段更新升级慢，存在漏洞</a:t>
              </a:r>
            </a:p>
          </p:txBody>
        </p:sp>
      </p:grpSp>
      <p:sp>
        <p:nvSpPr>
          <p:cNvPr id="28" name="椭圆 93">
            <a:extLst>
              <a:ext uri="{FF2B5EF4-FFF2-40B4-BE49-F238E27FC236}">
                <a16:creationId xmlns="" xmlns:a16="http://schemas.microsoft.com/office/drawing/2014/main" id="{A615186A-908D-4C3D-B029-A8C5D78C6F91}"/>
              </a:ext>
            </a:extLst>
          </p:cNvPr>
          <p:cNvSpPr/>
          <p:nvPr/>
        </p:nvSpPr>
        <p:spPr>
          <a:xfrm>
            <a:off x="5673132" y="2421809"/>
            <a:ext cx="330200" cy="258425"/>
          </a:xfrm>
          <a:custGeom>
            <a:avLst/>
            <a:gdLst>
              <a:gd name="connsiteX0" fmla="*/ 168359 w 336717"/>
              <a:gd name="connsiteY0" fmla="*/ 165100 h 263526"/>
              <a:gd name="connsiteX1" fmla="*/ 216778 w 336717"/>
              <a:gd name="connsiteY1" fmla="*/ 214313 h 263526"/>
              <a:gd name="connsiteX2" fmla="*/ 168359 w 336717"/>
              <a:gd name="connsiteY2" fmla="*/ 263526 h 263526"/>
              <a:gd name="connsiteX3" fmla="*/ 119940 w 336717"/>
              <a:gd name="connsiteY3" fmla="*/ 214313 h 263526"/>
              <a:gd name="connsiteX4" fmla="*/ 168359 w 336717"/>
              <a:gd name="connsiteY4" fmla="*/ 165100 h 263526"/>
              <a:gd name="connsiteX5" fmla="*/ 168359 w 336717"/>
              <a:gd name="connsiteY5" fmla="*/ 80963 h 263526"/>
              <a:gd name="connsiteX6" fmla="*/ 282130 w 336717"/>
              <a:gd name="connsiteY6" fmla="*/ 128316 h 263526"/>
              <a:gd name="connsiteX7" fmla="*/ 282130 w 336717"/>
              <a:gd name="connsiteY7" fmla="*/ 163830 h 263526"/>
              <a:gd name="connsiteX8" fmla="*/ 264932 w 336717"/>
              <a:gd name="connsiteY8" fmla="*/ 170408 h 263526"/>
              <a:gd name="connsiteX9" fmla="*/ 247734 w 336717"/>
              <a:gd name="connsiteY9" fmla="*/ 162515 h 263526"/>
              <a:gd name="connsiteX10" fmla="*/ 168359 w 336717"/>
              <a:gd name="connsiteY10" fmla="*/ 130946 h 263526"/>
              <a:gd name="connsiteX11" fmla="*/ 88983 w 336717"/>
              <a:gd name="connsiteY11" fmla="*/ 162515 h 263526"/>
              <a:gd name="connsiteX12" fmla="*/ 54587 w 336717"/>
              <a:gd name="connsiteY12" fmla="*/ 163830 h 263526"/>
              <a:gd name="connsiteX13" fmla="*/ 54587 w 336717"/>
              <a:gd name="connsiteY13" fmla="*/ 128316 h 263526"/>
              <a:gd name="connsiteX14" fmla="*/ 168359 w 336717"/>
              <a:gd name="connsiteY14" fmla="*/ 80963 h 263526"/>
              <a:gd name="connsiteX15" fmla="*/ 168359 w 336717"/>
              <a:gd name="connsiteY15" fmla="*/ 0 h 263526"/>
              <a:gd name="connsiteX16" fmla="*/ 329826 w 336717"/>
              <a:gd name="connsiteY16" fmla="*/ 66146 h 263526"/>
              <a:gd name="connsiteX17" fmla="*/ 329826 w 336717"/>
              <a:gd name="connsiteY17" fmla="*/ 101864 h 263526"/>
              <a:gd name="connsiteX18" fmla="*/ 311447 w 336717"/>
              <a:gd name="connsiteY18" fmla="*/ 108479 h 263526"/>
              <a:gd name="connsiteX19" fmla="*/ 294382 w 336717"/>
              <a:gd name="connsiteY19" fmla="*/ 101864 h 263526"/>
              <a:gd name="connsiteX20" fmla="*/ 168359 w 336717"/>
              <a:gd name="connsiteY20" fmla="*/ 48948 h 263526"/>
              <a:gd name="connsiteX21" fmla="*/ 42335 w 336717"/>
              <a:gd name="connsiteY21" fmla="*/ 101864 h 263526"/>
              <a:gd name="connsiteX22" fmla="*/ 6891 w 336717"/>
              <a:gd name="connsiteY22" fmla="*/ 101864 h 263526"/>
              <a:gd name="connsiteX23" fmla="*/ 6891 w 336717"/>
              <a:gd name="connsiteY23" fmla="*/ 66146 h 263526"/>
              <a:gd name="connsiteX24" fmla="*/ 168359 w 336717"/>
              <a:gd name="connsiteY24" fmla="*/ 0 h 263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36717" h="263526">
                <a:moveTo>
                  <a:pt x="168359" y="165100"/>
                </a:moveTo>
                <a:cubicBezTo>
                  <a:pt x="195100" y="165100"/>
                  <a:pt x="216778" y="187133"/>
                  <a:pt x="216778" y="214313"/>
                </a:cubicBezTo>
                <a:cubicBezTo>
                  <a:pt x="216778" y="241493"/>
                  <a:pt x="195100" y="263526"/>
                  <a:pt x="168359" y="263526"/>
                </a:cubicBezTo>
                <a:cubicBezTo>
                  <a:pt x="141618" y="263526"/>
                  <a:pt x="119940" y="241493"/>
                  <a:pt x="119940" y="214313"/>
                </a:cubicBezTo>
                <a:cubicBezTo>
                  <a:pt x="119940" y="187133"/>
                  <a:pt x="141618" y="165100"/>
                  <a:pt x="168359" y="165100"/>
                </a:cubicBezTo>
                <a:close/>
                <a:moveTo>
                  <a:pt x="168359" y="80963"/>
                </a:moveTo>
                <a:cubicBezTo>
                  <a:pt x="212015" y="80963"/>
                  <a:pt x="251702" y="98062"/>
                  <a:pt x="282130" y="128316"/>
                </a:cubicBezTo>
                <a:cubicBezTo>
                  <a:pt x="291390" y="137523"/>
                  <a:pt x="291390" y="153307"/>
                  <a:pt x="282130" y="163830"/>
                </a:cubicBezTo>
                <a:cubicBezTo>
                  <a:pt x="276838" y="167777"/>
                  <a:pt x="271546" y="170408"/>
                  <a:pt x="264932" y="170408"/>
                </a:cubicBezTo>
                <a:cubicBezTo>
                  <a:pt x="258317" y="170408"/>
                  <a:pt x="251702" y="167777"/>
                  <a:pt x="247734" y="162515"/>
                </a:cubicBezTo>
                <a:cubicBezTo>
                  <a:pt x="226567" y="142785"/>
                  <a:pt x="198786" y="130946"/>
                  <a:pt x="168359" y="130946"/>
                </a:cubicBezTo>
                <a:cubicBezTo>
                  <a:pt x="137931" y="130946"/>
                  <a:pt x="110150" y="142785"/>
                  <a:pt x="88983" y="162515"/>
                </a:cubicBezTo>
                <a:cubicBezTo>
                  <a:pt x="79723" y="173038"/>
                  <a:pt x="63848" y="173038"/>
                  <a:pt x="54587" y="163830"/>
                </a:cubicBezTo>
                <a:cubicBezTo>
                  <a:pt x="45327" y="153307"/>
                  <a:pt x="45327" y="137523"/>
                  <a:pt x="54587" y="128316"/>
                </a:cubicBezTo>
                <a:cubicBezTo>
                  <a:pt x="85015" y="98062"/>
                  <a:pt x="124702" y="80963"/>
                  <a:pt x="168359" y="80963"/>
                </a:cubicBezTo>
                <a:close/>
                <a:moveTo>
                  <a:pt x="168359" y="0"/>
                </a:moveTo>
                <a:cubicBezTo>
                  <a:pt x="228745" y="0"/>
                  <a:pt x="286505" y="23812"/>
                  <a:pt x="329826" y="66146"/>
                </a:cubicBezTo>
                <a:cubicBezTo>
                  <a:pt x="339015" y="76729"/>
                  <a:pt x="339015" y="91281"/>
                  <a:pt x="329826" y="101864"/>
                </a:cubicBezTo>
                <a:cubicBezTo>
                  <a:pt x="324575" y="105833"/>
                  <a:pt x="318011" y="108479"/>
                  <a:pt x="311447" y="108479"/>
                </a:cubicBezTo>
                <a:cubicBezTo>
                  <a:pt x="304884" y="108479"/>
                  <a:pt x="299633" y="105833"/>
                  <a:pt x="294382" y="101864"/>
                </a:cubicBezTo>
                <a:cubicBezTo>
                  <a:pt x="260250" y="67469"/>
                  <a:pt x="215617" y="48948"/>
                  <a:pt x="168359" y="48948"/>
                </a:cubicBezTo>
                <a:cubicBezTo>
                  <a:pt x="121100" y="48948"/>
                  <a:pt x="76467" y="67469"/>
                  <a:pt x="42335" y="101864"/>
                </a:cubicBezTo>
                <a:cubicBezTo>
                  <a:pt x="33146" y="111125"/>
                  <a:pt x="17393" y="111125"/>
                  <a:pt x="6891" y="101864"/>
                </a:cubicBezTo>
                <a:cubicBezTo>
                  <a:pt x="-2298" y="91281"/>
                  <a:pt x="-2298" y="76729"/>
                  <a:pt x="6891" y="66146"/>
                </a:cubicBezTo>
                <a:cubicBezTo>
                  <a:pt x="50212" y="23812"/>
                  <a:pt x="107972" y="0"/>
                  <a:pt x="16835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9" name="椭圆 94">
            <a:extLst>
              <a:ext uri="{FF2B5EF4-FFF2-40B4-BE49-F238E27FC236}">
                <a16:creationId xmlns="" xmlns:a16="http://schemas.microsoft.com/office/drawing/2014/main" id="{F6D6EAD2-3CDD-4E7C-AAC9-29B05F66C214}"/>
              </a:ext>
            </a:extLst>
          </p:cNvPr>
          <p:cNvSpPr/>
          <p:nvPr/>
        </p:nvSpPr>
        <p:spPr>
          <a:xfrm>
            <a:off x="5741343" y="5013072"/>
            <a:ext cx="193779" cy="330200"/>
          </a:xfrm>
          <a:custGeom>
            <a:avLst/>
            <a:gdLst>
              <a:gd name="connsiteX0" fmla="*/ 99219 w 198438"/>
              <a:gd name="connsiteY0" fmla="*/ 288925 h 338138"/>
              <a:gd name="connsiteX1" fmla="*/ 84137 w 198438"/>
              <a:gd name="connsiteY1" fmla="*/ 302419 h 338138"/>
              <a:gd name="connsiteX2" fmla="*/ 99219 w 198438"/>
              <a:gd name="connsiteY2" fmla="*/ 315913 h 338138"/>
              <a:gd name="connsiteX3" fmla="*/ 114301 w 198438"/>
              <a:gd name="connsiteY3" fmla="*/ 302419 h 338138"/>
              <a:gd name="connsiteX4" fmla="*/ 99219 w 198438"/>
              <a:gd name="connsiteY4" fmla="*/ 288925 h 338138"/>
              <a:gd name="connsiteX5" fmla="*/ 14287 w 198438"/>
              <a:gd name="connsiteY5" fmla="*/ 69850 h 338138"/>
              <a:gd name="connsiteX6" fmla="*/ 14287 w 198438"/>
              <a:gd name="connsiteY6" fmla="*/ 268288 h 338138"/>
              <a:gd name="connsiteX7" fmla="*/ 184150 w 198438"/>
              <a:gd name="connsiteY7" fmla="*/ 268288 h 338138"/>
              <a:gd name="connsiteX8" fmla="*/ 184150 w 198438"/>
              <a:gd name="connsiteY8" fmla="*/ 69850 h 338138"/>
              <a:gd name="connsiteX9" fmla="*/ 63723 w 198438"/>
              <a:gd name="connsiteY9" fmla="*/ 28575 h 338138"/>
              <a:gd name="connsiteX10" fmla="*/ 57150 w 198438"/>
              <a:gd name="connsiteY10" fmla="*/ 36368 h 338138"/>
              <a:gd name="connsiteX11" fmla="*/ 63723 w 198438"/>
              <a:gd name="connsiteY11" fmla="*/ 42863 h 338138"/>
              <a:gd name="connsiteX12" fmla="*/ 134715 w 198438"/>
              <a:gd name="connsiteY12" fmla="*/ 42863 h 338138"/>
              <a:gd name="connsiteX13" fmla="*/ 141288 w 198438"/>
              <a:gd name="connsiteY13" fmla="*/ 36368 h 338138"/>
              <a:gd name="connsiteX14" fmla="*/ 134715 w 198438"/>
              <a:gd name="connsiteY14" fmla="*/ 28575 h 338138"/>
              <a:gd name="connsiteX15" fmla="*/ 63723 w 198438"/>
              <a:gd name="connsiteY15" fmla="*/ 28575 h 338138"/>
              <a:gd name="connsiteX16" fmla="*/ 35719 w 198438"/>
              <a:gd name="connsiteY16" fmla="*/ 0 h 338138"/>
              <a:gd name="connsiteX17" fmla="*/ 162719 w 198438"/>
              <a:gd name="connsiteY17" fmla="*/ 0 h 338138"/>
              <a:gd name="connsiteX18" fmla="*/ 198438 w 198438"/>
              <a:gd name="connsiteY18" fmla="*/ 35663 h 338138"/>
              <a:gd name="connsiteX19" fmla="*/ 198438 w 198438"/>
              <a:gd name="connsiteY19" fmla="*/ 302475 h 338138"/>
              <a:gd name="connsiteX20" fmla="*/ 162719 w 198438"/>
              <a:gd name="connsiteY20" fmla="*/ 338138 h 338138"/>
              <a:gd name="connsiteX21" fmla="*/ 35719 w 198438"/>
              <a:gd name="connsiteY21" fmla="*/ 338138 h 338138"/>
              <a:gd name="connsiteX22" fmla="*/ 0 w 198438"/>
              <a:gd name="connsiteY22" fmla="*/ 302475 h 338138"/>
              <a:gd name="connsiteX23" fmla="*/ 0 w 198438"/>
              <a:gd name="connsiteY23" fmla="*/ 35663 h 338138"/>
              <a:gd name="connsiteX24" fmla="*/ 35719 w 198438"/>
              <a:gd name="connsiteY24" fmla="*/ 0 h 33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98438" h="338138">
                <a:moveTo>
                  <a:pt x="99219" y="288925"/>
                </a:moveTo>
                <a:cubicBezTo>
                  <a:pt x="90889" y="288925"/>
                  <a:pt x="84137" y="294966"/>
                  <a:pt x="84137" y="302419"/>
                </a:cubicBezTo>
                <a:cubicBezTo>
                  <a:pt x="84137" y="309872"/>
                  <a:pt x="90889" y="315913"/>
                  <a:pt x="99219" y="315913"/>
                </a:cubicBezTo>
                <a:cubicBezTo>
                  <a:pt x="107549" y="315913"/>
                  <a:pt x="114301" y="309872"/>
                  <a:pt x="114301" y="302419"/>
                </a:cubicBezTo>
                <a:cubicBezTo>
                  <a:pt x="114301" y="294966"/>
                  <a:pt x="107549" y="288925"/>
                  <a:pt x="99219" y="288925"/>
                </a:cubicBezTo>
                <a:close/>
                <a:moveTo>
                  <a:pt x="14287" y="69850"/>
                </a:moveTo>
                <a:lnTo>
                  <a:pt x="14287" y="268288"/>
                </a:lnTo>
                <a:lnTo>
                  <a:pt x="184150" y="268288"/>
                </a:lnTo>
                <a:lnTo>
                  <a:pt x="184150" y="69850"/>
                </a:lnTo>
                <a:close/>
                <a:moveTo>
                  <a:pt x="63723" y="28575"/>
                </a:moveTo>
                <a:cubicBezTo>
                  <a:pt x="59779" y="28575"/>
                  <a:pt x="57150" y="32472"/>
                  <a:pt x="57150" y="36368"/>
                </a:cubicBezTo>
                <a:cubicBezTo>
                  <a:pt x="57150" y="40265"/>
                  <a:pt x="59779" y="42863"/>
                  <a:pt x="63723" y="42863"/>
                </a:cubicBezTo>
                <a:cubicBezTo>
                  <a:pt x="63723" y="42863"/>
                  <a:pt x="63723" y="42863"/>
                  <a:pt x="134715" y="42863"/>
                </a:cubicBezTo>
                <a:cubicBezTo>
                  <a:pt x="138659" y="42863"/>
                  <a:pt x="141288" y="40265"/>
                  <a:pt x="141288" y="36368"/>
                </a:cubicBezTo>
                <a:cubicBezTo>
                  <a:pt x="141288" y="32472"/>
                  <a:pt x="138659" y="28575"/>
                  <a:pt x="134715" y="28575"/>
                </a:cubicBezTo>
                <a:cubicBezTo>
                  <a:pt x="134715" y="28575"/>
                  <a:pt x="134715" y="28575"/>
                  <a:pt x="63723" y="28575"/>
                </a:cubicBezTo>
                <a:close/>
                <a:moveTo>
                  <a:pt x="35719" y="0"/>
                </a:moveTo>
                <a:cubicBezTo>
                  <a:pt x="35719" y="0"/>
                  <a:pt x="35719" y="0"/>
                  <a:pt x="162719" y="0"/>
                </a:cubicBezTo>
                <a:cubicBezTo>
                  <a:pt x="182563" y="0"/>
                  <a:pt x="198438" y="15850"/>
                  <a:pt x="198438" y="35663"/>
                </a:cubicBezTo>
                <a:cubicBezTo>
                  <a:pt x="198438" y="35663"/>
                  <a:pt x="198438" y="35663"/>
                  <a:pt x="198438" y="302475"/>
                </a:cubicBezTo>
                <a:cubicBezTo>
                  <a:pt x="198438" y="322288"/>
                  <a:pt x="182563" y="338138"/>
                  <a:pt x="162719" y="338138"/>
                </a:cubicBezTo>
                <a:cubicBezTo>
                  <a:pt x="162719" y="338138"/>
                  <a:pt x="162719" y="338138"/>
                  <a:pt x="35719" y="338138"/>
                </a:cubicBezTo>
                <a:cubicBezTo>
                  <a:pt x="15875" y="338138"/>
                  <a:pt x="0" y="322288"/>
                  <a:pt x="0" y="302475"/>
                </a:cubicBezTo>
                <a:cubicBezTo>
                  <a:pt x="0" y="302475"/>
                  <a:pt x="0" y="302475"/>
                  <a:pt x="0" y="35663"/>
                </a:cubicBezTo>
                <a:cubicBezTo>
                  <a:pt x="0" y="15850"/>
                  <a:pt x="15875" y="0"/>
                  <a:pt x="3571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0" name="椭圆 95">
            <a:extLst>
              <a:ext uri="{FF2B5EF4-FFF2-40B4-BE49-F238E27FC236}">
                <a16:creationId xmlns="" xmlns:a16="http://schemas.microsoft.com/office/drawing/2014/main" id="{D312A22C-F36E-4A02-8B06-196C1E8D0EBC}"/>
              </a:ext>
            </a:extLst>
          </p:cNvPr>
          <p:cNvSpPr/>
          <p:nvPr/>
        </p:nvSpPr>
        <p:spPr>
          <a:xfrm>
            <a:off x="6093142" y="3763428"/>
            <a:ext cx="330200" cy="248037"/>
          </a:xfrm>
          <a:custGeom>
            <a:avLst/>
            <a:gdLst>
              <a:gd name="connsiteX0" fmla="*/ 196631 w 338138"/>
              <a:gd name="connsiteY0" fmla="*/ 212725 h 254000"/>
              <a:gd name="connsiteX1" fmla="*/ 249183 w 338138"/>
              <a:gd name="connsiteY1" fmla="*/ 212725 h 254000"/>
              <a:gd name="connsiteX2" fmla="*/ 249183 w 338138"/>
              <a:gd name="connsiteY2" fmla="*/ 238522 h 254000"/>
              <a:gd name="connsiteX3" fmla="*/ 271517 w 338138"/>
              <a:gd name="connsiteY3" fmla="*/ 238522 h 254000"/>
              <a:gd name="connsiteX4" fmla="*/ 279400 w 338138"/>
              <a:gd name="connsiteY4" fmla="*/ 246261 h 254000"/>
              <a:gd name="connsiteX5" fmla="*/ 271517 w 338138"/>
              <a:gd name="connsiteY5" fmla="*/ 254000 h 254000"/>
              <a:gd name="connsiteX6" fmla="*/ 174297 w 338138"/>
              <a:gd name="connsiteY6" fmla="*/ 254000 h 254000"/>
              <a:gd name="connsiteX7" fmla="*/ 165100 w 338138"/>
              <a:gd name="connsiteY7" fmla="*/ 246261 h 254000"/>
              <a:gd name="connsiteX8" fmla="*/ 174297 w 338138"/>
              <a:gd name="connsiteY8" fmla="*/ 238522 h 254000"/>
              <a:gd name="connsiteX9" fmla="*/ 196631 w 338138"/>
              <a:gd name="connsiteY9" fmla="*/ 238522 h 254000"/>
              <a:gd name="connsiteX10" fmla="*/ 196631 w 338138"/>
              <a:gd name="connsiteY10" fmla="*/ 212725 h 254000"/>
              <a:gd name="connsiteX11" fmla="*/ 66675 w 338138"/>
              <a:gd name="connsiteY11" fmla="*/ 180975 h 254000"/>
              <a:gd name="connsiteX12" fmla="*/ 53975 w 338138"/>
              <a:gd name="connsiteY12" fmla="*/ 194469 h 254000"/>
              <a:gd name="connsiteX13" fmla="*/ 66675 w 338138"/>
              <a:gd name="connsiteY13" fmla="*/ 207963 h 254000"/>
              <a:gd name="connsiteX14" fmla="*/ 79375 w 338138"/>
              <a:gd name="connsiteY14" fmla="*/ 194469 h 254000"/>
              <a:gd name="connsiteX15" fmla="*/ 66675 w 338138"/>
              <a:gd name="connsiteY15" fmla="*/ 180975 h 254000"/>
              <a:gd name="connsiteX16" fmla="*/ 112985 w 338138"/>
              <a:gd name="connsiteY16" fmla="*/ 46038 h 254000"/>
              <a:gd name="connsiteX17" fmla="*/ 332840 w 338138"/>
              <a:gd name="connsiteY17" fmla="*/ 46038 h 254000"/>
              <a:gd name="connsiteX18" fmla="*/ 338138 w 338138"/>
              <a:gd name="connsiteY18" fmla="*/ 52641 h 254000"/>
              <a:gd name="connsiteX19" fmla="*/ 338138 w 338138"/>
              <a:gd name="connsiteY19" fmla="*/ 188660 h 254000"/>
              <a:gd name="connsiteX20" fmla="*/ 332840 w 338138"/>
              <a:gd name="connsiteY20" fmla="*/ 195263 h 254000"/>
              <a:gd name="connsiteX21" fmla="*/ 112985 w 338138"/>
              <a:gd name="connsiteY21" fmla="*/ 195263 h 254000"/>
              <a:gd name="connsiteX22" fmla="*/ 106363 w 338138"/>
              <a:gd name="connsiteY22" fmla="*/ 188660 h 254000"/>
              <a:gd name="connsiteX23" fmla="*/ 106363 w 338138"/>
              <a:gd name="connsiteY23" fmla="*/ 52641 h 254000"/>
              <a:gd name="connsiteX24" fmla="*/ 112985 w 338138"/>
              <a:gd name="connsiteY24" fmla="*/ 46038 h 254000"/>
              <a:gd name="connsiteX25" fmla="*/ 7922 w 338138"/>
              <a:gd name="connsiteY25" fmla="*/ 0 h 254000"/>
              <a:gd name="connsiteX26" fmla="*/ 124108 w 338138"/>
              <a:gd name="connsiteY26" fmla="*/ 0 h 254000"/>
              <a:gd name="connsiteX27" fmla="*/ 133350 w 338138"/>
              <a:gd name="connsiteY27" fmla="*/ 7856 h 254000"/>
              <a:gd name="connsiteX28" fmla="*/ 133350 w 338138"/>
              <a:gd name="connsiteY28" fmla="*/ 31423 h 254000"/>
              <a:gd name="connsiteX29" fmla="*/ 113546 w 338138"/>
              <a:gd name="connsiteY29" fmla="*/ 31423 h 254000"/>
              <a:gd name="connsiteX30" fmla="*/ 109585 w 338138"/>
              <a:gd name="connsiteY30" fmla="*/ 31423 h 254000"/>
              <a:gd name="connsiteX31" fmla="*/ 108264 w 338138"/>
              <a:gd name="connsiteY31" fmla="*/ 31423 h 254000"/>
              <a:gd name="connsiteX32" fmla="*/ 25086 w 338138"/>
              <a:gd name="connsiteY32" fmla="*/ 31423 h 254000"/>
              <a:gd name="connsiteX33" fmla="*/ 17164 w 338138"/>
              <a:gd name="connsiteY33" fmla="*/ 39278 h 254000"/>
              <a:gd name="connsiteX34" fmla="*/ 25086 w 338138"/>
              <a:gd name="connsiteY34" fmla="*/ 47134 h 254000"/>
              <a:gd name="connsiteX35" fmla="*/ 91101 w 338138"/>
              <a:gd name="connsiteY35" fmla="*/ 47134 h 254000"/>
              <a:gd name="connsiteX36" fmla="*/ 91101 w 338138"/>
              <a:gd name="connsiteY36" fmla="*/ 53680 h 254000"/>
              <a:gd name="connsiteX37" fmla="*/ 91101 w 338138"/>
              <a:gd name="connsiteY37" fmla="*/ 68082 h 254000"/>
              <a:gd name="connsiteX38" fmla="*/ 25086 w 338138"/>
              <a:gd name="connsiteY38" fmla="*/ 68082 h 254000"/>
              <a:gd name="connsiteX39" fmla="*/ 17164 w 338138"/>
              <a:gd name="connsiteY39" fmla="*/ 77247 h 254000"/>
              <a:gd name="connsiteX40" fmla="*/ 25086 w 338138"/>
              <a:gd name="connsiteY40" fmla="*/ 85103 h 254000"/>
              <a:gd name="connsiteX41" fmla="*/ 91101 w 338138"/>
              <a:gd name="connsiteY41" fmla="*/ 85103 h 254000"/>
              <a:gd name="connsiteX42" fmla="*/ 91101 w 338138"/>
              <a:gd name="connsiteY42" fmla="*/ 106051 h 254000"/>
              <a:gd name="connsiteX43" fmla="*/ 25086 w 338138"/>
              <a:gd name="connsiteY43" fmla="*/ 106051 h 254000"/>
              <a:gd name="connsiteX44" fmla="*/ 17164 w 338138"/>
              <a:gd name="connsiteY44" fmla="*/ 113907 h 254000"/>
              <a:gd name="connsiteX45" fmla="*/ 25086 w 338138"/>
              <a:gd name="connsiteY45" fmla="*/ 123072 h 254000"/>
              <a:gd name="connsiteX46" fmla="*/ 91101 w 338138"/>
              <a:gd name="connsiteY46" fmla="*/ 123072 h 254000"/>
              <a:gd name="connsiteX47" fmla="*/ 91101 w 338138"/>
              <a:gd name="connsiteY47" fmla="*/ 188536 h 254000"/>
              <a:gd name="connsiteX48" fmla="*/ 113546 w 338138"/>
              <a:gd name="connsiteY48" fmla="*/ 212103 h 254000"/>
              <a:gd name="connsiteX49" fmla="*/ 133350 w 338138"/>
              <a:gd name="connsiteY49" fmla="*/ 212103 h 254000"/>
              <a:gd name="connsiteX50" fmla="*/ 133350 w 338138"/>
              <a:gd name="connsiteY50" fmla="*/ 246144 h 254000"/>
              <a:gd name="connsiteX51" fmla="*/ 124108 w 338138"/>
              <a:gd name="connsiteY51" fmla="*/ 254000 h 254000"/>
              <a:gd name="connsiteX52" fmla="*/ 7922 w 338138"/>
              <a:gd name="connsiteY52" fmla="*/ 254000 h 254000"/>
              <a:gd name="connsiteX53" fmla="*/ 0 w 338138"/>
              <a:gd name="connsiteY53" fmla="*/ 246144 h 254000"/>
              <a:gd name="connsiteX54" fmla="*/ 0 w 338138"/>
              <a:gd name="connsiteY54" fmla="*/ 7856 h 254000"/>
              <a:gd name="connsiteX55" fmla="*/ 7922 w 338138"/>
              <a:gd name="connsiteY55" fmla="*/ 0 h 25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338138" h="254000">
                <a:moveTo>
                  <a:pt x="196631" y="212725"/>
                </a:moveTo>
                <a:cubicBezTo>
                  <a:pt x="196631" y="212725"/>
                  <a:pt x="196631" y="212725"/>
                  <a:pt x="249183" y="212725"/>
                </a:cubicBezTo>
                <a:cubicBezTo>
                  <a:pt x="249183" y="212725"/>
                  <a:pt x="249183" y="212725"/>
                  <a:pt x="249183" y="238522"/>
                </a:cubicBezTo>
                <a:cubicBezTo>
                  <a:pt x="249183" y="238522"/>
                  <a:pt x="249183" y="238522"/>
                  <a:pt x="271517" y="238522"/>
                </a:cubicBezTo>
                <a:cubicBezTo>
                  <a:pt x="275459" y="238522"/>
                  <a:pt x="279400" y="242392"/>
                  <a:pt x="279400" y="246261"/>
                </a:cubicBezTo>
                <a:cubicBezTo>
                  <a:pt x="279400" y="251420"/>
                  <a:pt x="275459" y="254000"/>
                  <a:pt x="271517" y="254000"/>
                </a:cubicBezTo>
                <a:cubicBezTo>
                  <a:pt x="271517" y="254000"/>
                  <a:pt x="271517" y="254000"/>
                  <a:pt x="174297" y="254000"/>
                </a:cubicBezTo>
                <a:cubicBezTo>
                  <a:pt x="169041" y="254000"/>
                  <a:pt x="165100" y="251420"/>
                  <a:pt x="165100" y="246261"/>
                </a:cubicBezTo>
                <a:cubicBezTo>
                  <a:pt x="165100" y="242392"/>
                  <a:pt x="169041" y="238522"/>
                  <a:pt x="174297" y="238522"/>
                </a:cubicBezTo>
                <a:cubicBezTo>
                  <a:pt x="174297" y="238522"/>
                  <a:pt x="174297" y="238522"/>
                  <a:pt x="196631" y="238522"/>
                </a:cubicBezTo>
                <a:cubicBezTo>
                  <a:pt x="196631" y="238522"/>
                  <a:pt x="196631" y="238522"/>
                  <a:pt x="196631" y="212725"/>
                </a:cubicBezTo>
                <a:close/>
                <a:moveTo>
                  <a:pt x="66675" y="180975"/>
                </a:moveTo>
                <a:cubicBezTo>
                  <a:pt x="59661" y="180975"/>
                  <a:pt x="53975" y="187016"/>
                  <a:pt x="53975" y="194469"/>
                </a:cubicBezTo>
                <a:cubicBezTo>
                  <a:pt x="53975" y="201922"/>
                  <a:pt x="59661" y="207963"/>
                  <a:pt x="66675" y="207963"/>
                </a:cubicBezTo>
                <a:cubicBezTo>
                  <a:pt x="73689" y="207963"/>
                  <a:pt x="79375" y="201922"/>
                  <a:pt x="79375" y="194469"/>
                </a:cubicBezTo>
                <a:cubicBezTo>
                  <a:pt x="79375" y="187016"/>
                  <a:pt x="73689" y="180975"/>
                  <a:pt x="66675" y="180975"/>
                </a:cubicBezTo>
                <a:close/>
                <a:moveTo>
                  <a:pt x="112985" y="46038"/>
                </a:moveTo>
                <a:cubicBezTo>
                  <a:pt x="332840" y="46038"/>
                  <a:pt x="332840" y="46038"/>
                  <a:pt x="332840" y="46038"/>
                </a:cubicBezTo>
                <a:cubicBezTo>
                  <a:pt x="335489" y="46038"/>
                  <a:pt x="338138" y="48679"/>
                  <a:pt x="338138" y="52641"/>
                </a:cubicBezTo>
                <a:cubicBezTo>
                  <a:pt x="338138" y="188660"/>
                  <a:pt x="338138" y="188660"/>
                  <a:pt x="338138" y="188660"/>
                </a:cubicBezTo>
                <a:cubicBezTo>
                  <a:pt x="338138" y="192622"/>
                  <a:pt x="335489" y="195263"/>
                  <a:pt x="332840" y="195263"/>
                </a:cubicBezTo>
                <a:cubicBezTo>
                  <a:pt x="112985" y="195263"/>
                  <a:pt x="112985" y="195263"/>
                  <a:pt x="112985" y="195263"/>
                </a:cubicBezTo>
                <a:cubicBezTo>
                  <a:pt x="109012" y="195263"/>
                  <a:pt x="106363" y="192622"/>
                  <a:pt x="106363" y="188660"/>
                </a:cubicBezTo>
                <a:cubicBezTo>
                  <a:pt x="106363" y="52641"/>
                  <a:pt x="106363" y="52641"/>
                  <a:pt x="106363" y="52641"/>
                </a:cubicBezTo>
                <a:cubicBezTo>
                  <a:pt x="106363" y="48679"/>
                  <a:pt x="109012" y="46038"/>
                  <a:pt x="112985" y="46038"/>
                </a:cubicBezTo>
                <a:close/>
                <a:moveTo>
                  <a:pt x="7922" y="0"/>
                </a:moveTo>
                <a:cubicBezTo>
                  <a:pt x="124108" y="0"/>
                  <a:pt x="124108" y="0"/>
                  <a:pt x="124108" y="0"/>
                </a:cubicBezTo>
                <a:cubicBezTo>
                  <a:pt x="129389" y="0"/>
                  <a:pt x="133350" y="2618"/>
                  <a:pt x="133350" y="7856"/>
                </a:cubicBezTo>
                <a:lnTo>
                  <a:pt x="133350" y="31423"/>
                </a:lnTo>
                <a:cubicBezTo>
                  <a:pt x="113546" y="31423"/>
                  <a:pt x="113546" y="31423"/>
                  <a:pt x="113546" y="31423"/>
                </a:cubicBezTo>
                <a:cubicBezTo>
                  <a:pt x="112225" y="31423"/>
                  <a:pt x="110905" y="31423"/>
                  <a:pt x="109585" y="31423"/>
                </a:cubicBezTo>
                <a:cubicBezTo>
                  <a:pt x="109585" y="31423"/>
                  <a:pt x="108264" y="31423"/>
                  <a:pt x="108264" y="31423"/>
                </a:cubicBezTo>
                <a:cubicBezTo>
                  <a:pt x="25086" y="31423"/>
                  <a:pt x="25086" y="31423"/>
                  <a:pt x="25086" y="31423"/>
                </a:cubicBezTo>
                <a:cubicBezTo>
                  <a:pt x="21125" y="31423"/>
                  <a:pt x="17164" y="34041"/>
                  <a:pt x="17164" y="39278"/>
                </a:cubicBezTo>
                <a:cubicBezTo>
                  <a:pt x="17164" y="43206"/>
                  <a:pt x="21125" y="47134"/>
                  <a:pt x="25086" y="47134"/>
                </a:cubicBezTo>
                <a:cubicBezTo>
                  <a:pt x="91101" y="47134"/>
                  <a:pt x="91101" y="47134"/>
                  <a:pt x="91101" y="47134"/>
                </a:cubicBezTo>
                <a:cubicBezTo>
                  <a:pt x="91101" y="49752"/>
                  <a:pt x="91101" y="51062"/>
                  <a:pt x="91101" y="53680"/>
                </a:cubicBezTo>
                <a:cubicBezTo>
                  <a:pt x="91101" y="68082"/>
                  <a:pt x="91101" y="68082"/>
                  <a:pt x="91101" y="68082"/>
                </a:cubicBezTo>
                <a:cubicBezTo>
                  <a:pt x="25086" y="68082"/>
                  <a:pt x="25086" y="68082"/>
                  <a:pt x="25086" y="68082"/>
                </a:cubicBezTo>
                <a:cubicBezTo>
                  <a:pt x="21125" y="68082"/>
                  <a:pt x="17164" y="72010"/>
                  <a:pt x="17164" y="77247"/>
                </a:cubicBezTo>
                <a:cubicBezTo>
                  <a:pt x="17164" y="81175"/>
                  <a:pt x="21125" y="85103"/>
                  <a:pt x="25086" y="85103"/>
                </a:cubicBezTo>
                <a:cubicBezTo>
                  <a:pt x="91101" y="85103"/>
                  <a:pt x="91101" y="85103"/>
                  <a:pt x="91101" y="85103"/>
                </a:cubicBezTo>
                <a:cubicBezTo>
                  <a:pt x="91101" y="106051"/>
                  <a:pt x="91101" y="106051"/>
                  <a:pt x="91101" y="106051"/>
                </a:cubicBezTo>
                <a:cubicBezTo>
                  <a:pt x="25086" y="106051"/>
                  <a:pt x="25086" y="106051"/>
                  <a:pt x="25086" y="106051"/>
                </a:cubicBezTo>
                <a:cubicBezTo>
                  <a:pt x="21125" y="106051"/>
                  <a:pt x="17164" y="109979"/>
                  <a:pt x="17164" y="113907"/>
                </a:cubicBezTo>
                <a:cubicBezTo>
                  <a:pt x="17164" y="119144"/>
                  <a:pt x="21125" y="123072"/>
                  <a:pt x="25086" y="123072"/>
                </a:cubicBezTo>
                <a:cubicBezTo>
                  <a:pt x="91101" y="123072"/>
                  <a:pt x="91101" y="123072"/>
                  <a:pt x="91101" y="123072"/>
                </a:cubicBezTo>
                <a:cubicBezTo>
                  <a:pt x="91101" y="188536"/>
                  <a:pt x="91101" y="188536"/>
                  <a:pt x="91101" y="188536"/>
                </a:cubicBezTo>
                <a:cubicBezTo>
                  <a:pt x="91101" y="201629"/>
                  <a:pt x="100343" y="212103"/>
                  <a:pt x="113546" y="212103"/>
                </a:cubicBezTo>
                <a:cubicBezTo>
                  <a:pt x="133350" y="212103"/>
                  <a:pt x="133350" y="212103"/>
                  <a:pt x="133350" y="212103"/>
                </a:cubicBezTo>
                <a:cubicBezTo>
                  <a:pt x="133350" y="246144"/>
                  <a:pt x="133350" y="246144"/>
                  <a:pt x="133350" y="246144"/>
                </a:cubicBezTo>
                <a:cubicBezTo>
                  <a:pt x="133350" y="251382"/>
                  <a:pt x="129389" y="254000"/>
                  <a:pt x="124108" y="254000"/>
                </a:cubicBezTo>
                <a:cubicBezTo>
                  <a:pt x="7922" y="254000"/>
                  <a:pt x="7922" y="254000"/>
                  <a:pt x="7922" y="254000"/>
                </a:cubicBezTo>
                <a:cubicBezTo>
                  <a:pt x="3961" y="254000"/>
                  <a:pt x="0" y="251382"/>
                  <a:pt x="0" y="246144"/>
                </a:cubicBezTo>
                <a:cubicBezTo>
                  <a:pt x="0" y="7856"/>
                  <a:pt x="0" y="7856"/>
                  <a:pt x="0" y="7856"/>
                </a:cubicBezTo>
                <a:cubicBezTo>
                  <a:pt x="0" y="2618"/>
                  <a:pt x="3961" y="0"/>
                  <a:pt x="79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1" name="矩形 30">
            <a:extLst>
              <a:ext uri="{FF2B5EF4-FFF2-40B4-BE49-F238E27FC236}">
                <a16:creationId xmlns="" xmlns:a16="http://schemas.microsoft.com/office/drawing/2014/main" id="{977BC6F8-21B9-41C1-A2B5-048AED46CE76}"/>
              </a:ext>
            </a:extLst>
          </p:cNvPr>
          <p:cNvSpPr/>
          <p:nvPr/>
        </p:nvSpPr>
        <p:spPr>
          <a:xfrm>
            <a:off x="3025287" y="1121220"/>
            <a:ext cx="6141426" cy="5736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800" b="1" dirty="0">
                <a:solidFill>
                  <a:srgbClr val="10FBFE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挑战</a:t>
            </a:r>
            <a:r>
              <a:rPr lang="en-US" altLang="zh-CN" sz="2800" b="1" dirty="0">
                <a:solidFill>
                  <a:srgbClr val="10FBFE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2</a:t>
            </a:r>
            <a:r>
              <a:rPr lang="zh-CN" altLang="en-US" sz="2800" b="1" dirty="0">
                <a:solidFill>
                  <a:srgbClr val="10FBFE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：大数据给信息安全带来新挑战</a:t>
            </a:r>
          </a:p>
        </p:txBody>
      </p:sp>
    </p:spTree>
    <p:extLst>
      <p:ext uri="{BB962C8B-B14F-4D97-AF65-F5344CB8AC3E}">
        <p14:creationId xmlns:p14="http://schemas.microsoft.com/office/powerpoint/2010/main" val="987595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8" grpId="0" animBg="1"/>
      <p:bldP spid="29" grpId="0" animBg="1"/>
      <p:bldP spid="30" grpId="0" animBg="1"/>
      <p:bldP spid="3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="" xmlns:a16="http://schemas.microsoft.com/office/drawing/2014/main" id="{68BA6AF3-7725-4776-AE87-FC241FEB693A}"/>
              </a:ext>
            </a:extLst>
          </p:cNvPr>
          <p:cNvSpPr/>
          <p:nvPr/>
        </p:nvSpPr>
        <p:spPr>
          <a:xfrm>
            <a:off x="4381614" y="128391"/>
            <a:ext cx="3390672" cy="8481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4400" spc="600" dirty="0">
                <a:solidFill>
                  <a:schemeClr val="bg1"/>
                </a:solidFill>
                <a:effectLst>
                  <a:glow rad="101600">
                    <a:schemeClr val="bg1">
                      <a:alpha val="36000"/>
                    </a:schemeClr>
                  </a:glow>
                </a:effectLst>
                <a:latin typeface="思源黑体 CN Heavy" panose="020B0A00000000000000" pitchFamily="34" charset="-122"/>
                <a:ea typeface="思源黑体 CN Heavy" panose="020B0A00000000000000" pitchFamily="34" charset="-122"/>
                <a:cs typeface="+mn-ea"/>
                <a:sym typeface="+mn-lt"/>
              </a:rPr>
              <a:t>机遇和挑战</a:t>
            </a:r>
            <a:endParaRPr lang="en-US" altLang="zh-CN" sz="4400" spc="600" dirty="0">
              <a:solidFill>
                <a:srgbClr val="46F4F6"/>
              </a:solidFill>
              <a:effectLst>
                <a:glow rad="101600">
                  <a:schemeClr val="bg1">
                    <a:alpha val="36000"/>
                  </a:schemeClr>
                </a:glow>
              </a:effectLst>
              <a:latin typeface="思源黑体 CN Heavy" panose="020B0A00000000000000" pitchFamily="34" charset="-122"/>
              <a:ea typeface="思源黑体 CN Heavy" panose="020B0A00000000000000" pitchFamily="34" charset="-122"/>
              <a:cs typeface="+mn-ea"/>
              <a:sym typeface="+mn-lt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76003A52-5D90-45A2-84A1-BCA008123DB8}"/>
              </a:ext>
            </a:extLst>
          </p:cNvPr>
          <p:cNvSpPr/>
          <p:nvPr/>
        </p:nvSpPr>
        <p:spPr>
          <a:xfrm>
            <a:off x="1270000" y="1655434"/>
            <a:ext cx="59298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200" dirty="0">
                <a:solidFill>
                  <a:srgbClr val="10FBFE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“棱镜门”引爆大数据时代争议</a:t>
            </a:r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D8B7C967-5D5D-42A4-B93E-A271AD52DFF1}"/>
              </a:ext>
            </a:extLst>
          </p:cNvPr>
          <p:cNvSpPr/>
          <p:nvPr/>
        </p:nvSpPr>
        <p:spPr>
          <a:xfrm>
            <a:off x="1438064" y="2524441"/>
            <a:ext cx="5593700" cy="25571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b="1" dirty="0">
                <a:solidFill>
                  <a:srgbClr val="10FBFE"/>
                </a:solidFill>
                <a:latin typeface="+mn-ea"/>
              </a:rPr>
              <a:t>事情的起因是美国中情局前职员斯诺登向媒体爆料，过去</a:t>
            </a:r>
            <a:r>
              <a:rPr lang="en-US" altLang="zh-CN" sz="1200" b="1" dirty="0">
                <a:solidFill>
                  <a:srgbClr val="10FBFE"/>
                </a:solidFill>
                <a:latin typeface="+mn-ea"/>
              </a:rPr>
              <a:t>6</a:t>
            </a:r>
            <a:r>
              <a:rPr lang="zh-CN" altLang="en-US" sz="1200" b="1" dirty="0">
                <a:solidFill>
                  <a:srgbClr val="10FBFE"/>
                </a:solidFill>
                <a:latin typeface="+mn-ea"/>
              </a:rPr>
              <a:t>年间，美国的情报部门通过一个代号为“棱镜”的项目，从多家知名互联网公司获取电子邮件、在线聊天内容、照片、文档、视频等网络私人数据，跟踪用户一举一动。他说，自己只需要坐在办公桌前，动动指头，敲敲键盘，就能了解很多人的私密信息。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b="1" dirty="0">
                <a:solidFill>
                  <a:srgbClr val="10FBFE"/>
                </a:solidFill>
                <a:latin typeface="+mn-ea"/>
              </a:rPr>
              <a:t>斯诺登的爆料引起一片哗然，根据他提供的资料，被卷入“棱镜门”事件的公司包括微软、雅虎、谷歌、苹果、</a:t>
            </a:r>
            <a:r>
              <a:rPr lang="en-US" altLang="zh-CN" sz="1200" b="1" dirty="0">
                <a:solidFill>
                  <a:srgbClr val="10FBFE"/>
                </a:solidFill>
                <a:latin typeface="+mn-ea"/>
              </a:rPr>
              <a:t>Facebook</a:t>
            </a:r>
            <a:r>
              <a:rPr lang="zh-CN" altLang="en-US" sz="1200" b="1" dirty="0">
                <a:solidFill>
                  <a:srgbClr val="10FBFE"/>
                </a:solidFill>
                <a:latin typeface="+mn-ea"/>
              </a:rPr>
              <a:t>等</a:t>
            </a:r>
            <a:r>
              <a:rPr lang="en-US" altLang="zh-CN" sz="1200" b="1" dirty="0">
                <a:solidFill>
                  <a:srgbClr val="10FBFE"/>
                </a:solidFill>
                <a:latin typeface="+mn-ea"/>
              </a:rPr>
              <a:t>9</a:t>
            </a:r>
            <a:r>
              <a:rPr lang="zh-CN" altLang="en-US" sz="1200" b="1" dirty="0">
                <a:solidFill>
                  <a:srgbClr val="10FBFE"/>
                </a:solidFill>
                <a:latin typeface="+mn-ea"/>
              </a:rPr>
              <a:t>大</a:t>
            </a:r>
            <a:r>
              <a:rPr lang="en-US" altLang="zh-CN" sz="1200" b="1" dirty="0">
                <a:solidFill>
                  <a:srgbClr val="10FBFE"/>
                </a:solidFill>
                <a:latin typeface="+mn-ea"/>
              </a:rPr>
              <a:t>IT</a:t>
            </a:r>
            <a:r>
              <a:rPr lang="zh-CN" altLang="en-US" sz="1200" b="1" dirty="0">
                <a:solidFill>
                  <a:srgbClr val="10FBFE"/>
                </a:solidFill>
                <a:latin typeface="+mn-ea"/>
              </a:rPr>
              <a:t>业巨头。在“棱镜门”事件开始发酵之后，这些公司先是赶紧出面否认与美国政府的监视项目进行过合作，并相继发表声明，呼吁政府采取更透明态度，以证明他们的“清白”。</a:t>
            </a:r>
          </a:p>
        </p:txBody>
      </p:sp>
      <p:sp>
        <p:nvSpPr>
          <p:cNvPr id="7" name="矩形: 剪去单角 6">
            <a:extLst>
              <a:ext uri="{FF2B5EF4-FFF2-40B4-BE49-F238E27FC236}">
                <a16:creationId xmlns="" xmlns:a16="http://schemas.microsoft.com/office/drawing/2014/main" id="{F478C75A-A179-4151-ABF7-AC296B2334D0}"/>
              </a:ext>
            </a:extLst>
          </p:cNvPr>
          <p:cNvSpPr/>
          <p:nvPr/>
        </p:nvSpPr>
        <p:spPr>
          <a:xfrm>
            <a:off x="7772286" y="2261535"/>
            <a:ext cx="2692514" cy="3405042"/>
          </a:xfrm>
          <a:prstGeom prst="snip1Rect">
            <a:avLst>
              <a:gd name="adj" fmla="val 20912"/>
            </a:avLst>
          </a:prstGeo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Blur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solidFill>
              <a:srgbClr val="0DBE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pic>
        <p:nvPicPr>
          <p:cNvPr id="8" name="图片 7" descr="c2c33e6a32bc9ec118dfac6d875d8fcb">
            <a:extLst>
              <a:ext uri="{FF2B5EF4-FFF2-40B4-BE49-F238E27FC236}">
                <a16:creationId xmlns="" xmlns:a16="http://schemas.microsoft.com/office/drawing/2014/main" id="{11726A5F-2FCD-47D0-A6A2-9C17A9737DC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7486" b="56448"/>
          <a:stretch/>
        </p:blipFill>
        <p:spPr>
          <a:xfrm>
            <a:off x="7632586" y="1415534"/>
            <a:ext cx="3848100" cy="2217814"/>
          </a:xfrm>
          <a:prstGeom prst="rect">
            <a:avLst/>
          </a:prstGeom>
        </p:spPr>
      </p:pic>
      <p:pic>
        <p:nvPicPr>
          <p:cNvPr id="9" name="图片 8" descr="c2c33e6a32bc9ec118dfac6d875d8fcb">
            <a:extLst>
              <a:ext uri="{FF2B5EF4-FFF2-40B4-BE49-F238E27FC236}">
                <a16:creationId xmlns="" xmlns:a16="http://schemas.microsoft.com/office/drawing/2014/main" id="{D4A128B1-716F-4B28-AB67-8B56BEBF7A3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7486" b="56448"/>
          <a:stretch/>
        </p:blipFill>
        <p:spPr>
          <a:xfrm flipH="1" flipV="1">
            <a:off x="152514" y="4209534"/>
            <a:ext cx="3848100" cy="2217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242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00"/>
    </mc:Choice>
    <mc:Fallback xmlns="">
      <p:transition spd="slow" advTm="320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 p14:presetBounceEnd="7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1000">
                                          <p:cBhvr additive="base">
                                            <p:cTn id="7" dur="8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1000">
                                          <p:cBhvr additive="base">
                                            <p:cTn id="8" dur="8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800"/>
                                </p:stCondLst>
                                <p:childTnLst>
                                  <p:par>
                                    <p:cTn id="10" presetID="17" presetClass="entr" presetSubtype="1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17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22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4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6" grpId="0"/>
          <p:bldP spid="7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8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8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800"/>
                                </p:stCondLst>
                                <p:childTnLst>
                                  <p:par>
                                    <p:cTn id="10" presetID="17" presetClass="entr" presetSubtype="1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17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22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4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6" grpId="0"/>
          <p:bldP spid="7" grpId="0" animBg="1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CF2958A2-E1A9-4F5F-8EF3-335FD80481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8790" y="18143"/>
            <a:ext cx="3523210" cy="68580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C9214648-4513-4C4C-AFE9-18CDD1F3DA3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3523210" cy="685800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8BE7C609-E786-4D16-9235-21C143080F88}"/>
              </a:ext>
            </a:extLst>
          </p:cNvPr>
          <p:cNvSpPr txBox="1"/>
          <p:nvPr/>
        </p:nvSpPr>
        <p:spPr>
          <a:xfrm>
            <a:off x="1020763" y="2837551"/>
            <a:ext cx="101504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0" dirty="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大数据</a:t>
            </a:r>
            <a:r>
              <a:rPr lang="zh-CN" altLang="en-US" sz="8000" dirty="0">
                <a:solidFill>
                  <a:srgbClr val="46F4F6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的趋势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294EF10D-2E06-4F1A-A5E5-FC2097CAAA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4380" y="1322068"/>
            <a:ext cx="758400" cy="1043473"/>
          </a:xfrm>
          <a:prstGeom prst="rect">
            <a:avLst/>
          </a:prstGeom>
        </p:spPr>
      </p:pic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B5EFB549-8D5D-4856-9A03-B2FA6F88A1EF}"/>
              </a:ext>
            </a:extLst>
          </p:cNvPr>
          <p:cNvGrpSpPr/>
          <p:nvPr/>
        </p:nvGrpSpPr>
        <p:grpSpPr>
          <a:xfrm>
            <a:off x="3236481" y="4333682"/>
            <a:ext cx="5719038" cy="711037"/>
            <a:chOff x="3236481" y="4333682"/>
            <a:chExt cx="5719038" cy="711037"/>
          </a:xfrm>
        </p:grpSpPr>
        <p:pic>
          <p:nvPicPr>
            <p:cNvPr id="11" name="图片 10">
              <a:extLst>
                <a:ext uri="{FF2B5EF4-FFF2-40B4-BE49-F238E27FC236}">
                  <a16:creationId xmlns="" xmlns:a16="http://schemas.microsoft.com/office/drawing/2014/main" id="{ECBFFBF0-5020-415C-9FAF-7F724E3C2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6481" y="4333682"/>
              <a:ext cx="5719038" cy="711037"/>
            </a:xfrm>
            <a:prstGeom prst="rect">
              <a:avLst/>
            </a:prstGeom>
          </p:spPr>
        </p:pic>
        <p:sp>
          <p:nvSpPr>
            <p:cNvPr id="13" name="矩形 12">
              <a:extLst>
                <a:ext uri="{FF2B5EF4-FFF2-40B4-BE49-F238E27FC236}">
                  <a16:creationId xmlns="" xmlns:a16="http://schemas.microsoft.com/office/drawing/2014/main" id="{5568693D-387D-47AB-B02A-29C436A0CE38}"/>
                </a:ext>
              </a:extLst>
            </p:cNvPr>
            <p:cNvSpPr/>
            <p:nvPr/>
          </p:nvSpPr>
          <p:spPr>
            <a:xfrm>
              <a:off x="4019550" y="4406597"/>
              <a:ext cx="415290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</a:rPr>
                <a:t>Trend Of Large Data</a:t>
              </a:r>
              <a:endParaRPr lang="zh-CN" altLang="en-US" sz="32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9B440127-4413-4015-832F-D071B7A242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9628" y="1341388"/>
            <a:ext cx="778984" cy="1024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297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00"/>
    </mc:Choice>
    <mc:Fallback xmlns="">
      <p:transition spd="slow" advTm="320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6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52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2" presetID="50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52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2" presetID="50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</p:bldLst>
      </p:timing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="" xmlns:a16="http://schemas.microsoft.com/office/drawing/2014/main" id="{68BA6AF3-7725-4776-AE87-FC241FEB693A}"/>
              </a:ext>
            </a:extLst>
          </p:cNvPr>
          <p:cNvSpPr/>
          <p:nvPr/>
        </p:nvSpPr>
        <p:spPr>
          <a:xfrm>
            <a:off x="4061014" y="128391"/>
            <a:ext cx="4031873" cy="8481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4400" spc="600" dirty="0">
                <a:solidFill>
                  <a:schemeClr val="bg1"/>
                </a:solidFill>
                <a:effectLst>
                  <a:glow rad="101600">
                    <a:schemeClr val="bg1">
                      <a:alpha val="36000"/>
                    </a:schemeClr>
                  </a:glow>
                </a:effectLst>
                <a:latin typeface="思源黑体 CN Heavy" panose="020B0A00000000000000" pitchFamily="34" charset="-122"/>
                <a:ea typeface="思源黑体 CN Heavy" panose="020B0A00000000000000" pitchFamily="34" charset="-122"/>
                <a:cs typeface="+mn-ea"/>
                <a:sym typeface="+mn-lt"/>
              </a:rPr>
              <a:t>大数据的趋势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EC6ECB5B-D2F4-4EF8-9400-3EFC1B506DAF}"/>
              </a:ext>
            </a:extLst>
          </p:cNvPr>
          <p:cNvGrpSpPr/>
          <p:nvPr/>
        </p:nvGrpSpPr>
        <p:grpSpPr>
          <a:xfrm>
            <a:off x="1447799" y="1970087"/>
            <a:ext cx="3042949" cy="3042949"/>
            <a:chOff x="1841500" y="1970088"/>
            <a:chExt cx="2844800" cy="2844800"/>
          </a:xfrm>
        </p:grpSpPr>
        <p:grpSp>
          <p:nvGrpSpPr>
            <p:cNvPr id="6" name="组合 5">
              <a:extLst>
                <a:ext uri="{FF2B5EF4-FFF2-40B4-BE49-F238E27FC236}">
                  <a16:creationId xmlns="" xmlns:a16="http://schemas.microsoft.com/office/drawing/2014/main" id="{A60DAA8F-6F7A-4D41-8681-E84F3AC30134}"/>
                </a:ext>
              </a:extLst>
            </p:cNvPr>
            <p:cNvGrpSpPr/>
            <p:nvPr/>
          </p:nvGrpSpPr>
          <p:grpSpPr>
            <a:xfrm>
              <a:off x="1997566" y="2126156"/>
              <a:ext cx="2532674" cy="2532664"/>
              <a:chOff x="4223654" y="2075543"/>
              <a:chExt cx="2786746" cy="2786743"/>
            </a:xfrm>
          </p:grpSpPr>
          <p:sp>
            <p:nvSpPr>
              <p:cNvPr id="8" name="弧形 7">
                <a:extLst>
                  <a:ext uri="{FF2B5EF4-FFF2-40B4-BE49-F238E27FC236}">
                    <a16:creationId xmlns="" xmlns:a16="http://schemas.microsoft.com/office/drawing/2014/main" id="{E8D6E5B9-0343-4E5D-8D1B-60B5D2BA1085}"/>
                  </a:ext>
                </a:extLst>
              </p:cNvPr>
              <p:cNvSpPr/>
              <p:nvPr/>
            </p:nvSpPr>
            <p:spPr>
              <a:xfrm>
                <a:off x="4223657" y="2075543"/>
                <a:ext cx="2786743" cy="2786743"/>
              </a:xfrm>
              <a:prstGeom prst="arc">
                <a:avLst>
                  <a:gd name="adj1" fmla="val 16515091"/>
                  <a:gd name="adj2" fmla="val 8042095"/>
                </a:avLst>
              </a:prstGeom>
              <a:ln w="88900">
                <a:solidFill>
                  <a:srgbClr val="0DBED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9" name="弧形 8">
                <a:extLst>
                  <a:ext uri="{FF2B5EF4-FFF2-40B4-BE49-F238E27FC236}">
                    <a16:creationId xmlns="" xmlns:a16="http://schemas.microsoft.com/office/drawing/2014/main" id="{736D7E0E-C270-4CF1-8224-A25B1BD9C598}"/>
                  </a:ext>
                </a:extLst>
              </p:cNvPr>
              <p:cNvSpPr/>
              <p:nvPr/>
            </p:nvSpPr>
            <p:spPr>
              <a:xfrm flipH="1">
                <a:off x="4223657" y="2075543"/>
                <a:ext cx="2786743" cy="2786743"/>
              </a:xfrm>
              <a:prstGeom prst="arc">
                <a:avLst>
                  <a:gd name="adj1" fmla="val 16221398"/>
                  <a:gd name="adj2" fmla="val 17074317"/>
                </a:avLst>
              </a:prstGeom>
              <a:ln w="88900">
                <a:solidFill>
                  <a:srgbClr val="0DBED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0" name="弧形 9">
                <a:extLst>
                  <a:ext uri="{FF2B5EF4-FFF2-40B4-BE49-F238E27FC236}">
                    <a16:creationId xmlns="" xmlns:a16="http://schemas.microsoft.com/office/drawing/2014/main" id="{A363BC51-4CA7-4DD9-A3B3-FD36E1E6B76D}"/>
                  </a:ext>
                </a:extLst>
              </p:cNvPr>
              <p:cNvSpPr/>
              <p:nvPr/>
            </p:nvSpPr>
            <p:spPr>
              <a:xfrm flipH="1">
                <a:off x="4223654" y="2075543"/>
                <a:ext cx="2786743" cy="2786743"/>
              </a:xfrm>
              <a:prstGeom prst="arc">
                <a:avLst>
                  <a:gd name="adj1" fmla="val 19108016"/>
                  <a:gd name="adj2" fmla="val 947009"/>
                </a:avLst>
              </a:prstGeom>
              <a:ln w="889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1" name="弧形 10">
                <a:extLst>
                  <a:ext uri="{FF2B5EF4-FFF2-40B4-BE49-F238E27FC236}">
                    <a16:creationId xmlns="" xmlns:a16="http://schemas.microsoft.com/office/drawing/2014/main" id="{49B1420B-A6BA-4855-8E7A-3ACD370CF08F}"/>
                  </a:ext>
                </a:extLst>
              </p:cNvPr>
              <p:cNvSpPr/>
              <p:nvPr/>
            </p:nvSpPr>
            <p:spPr>
              <a:xfrm flipH="1">
                <a:off x="4223654" y="2075543"/>
                <a:ext cx="2786743" cy="2786743"/>
              </a:xfrm>
              <a:prstGeom prst="arc">
                <a:avLst>
                  <a:gd name="adj1" fmla="val 1732279"/>
                  <a:gd name="adj2" fmla="val 2508284"/>
                </a:avLst>
              </a:prstGeom>
              <a:ln w="88900">
                <a:solidFill>
                  <a:srgbClr val="0DBED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sp>
          <p:nvSpPr>
            <p:cNvPr id="7" name="椭圆 6">
              <a:extLst>
                <a:ext uri="{FF2B5EF4-FFF2-40B4-BE49-F238E27FC236}">
                  <a16:creationId xmlns="" xmlns:a16="http://schemas.microsoft.com/office/drawing/2014/main" id="{3E8C2270-8E45-48AB-938F-1AB79A2352D1}"/>
                </a:ext>
              </a:extLst>
            </p:cNvPr>
            <p:cNvSpPr/>
            <p:nvPr/>
          </p:nvSpPr>
          <p:spPr>
            <a:xfrm rot="16200000">
              <a:off x="1841500" y="1970088"/>
              <a:ext cx="2844800" cy="2844800"/>
            </a:xfrm>
            <a:prstGeom prst="ellipse">
              <a:avLst/>
            </a:prstGeom>
            <a:noFill/>
            <a:ln w="50800">
              <a:gradFill flip="none" rotWithShape="1">
                <a:gsLst>
                  <a:gs pos="0">
                    <a:srgbClr val="01E2BC">
                      <a:alpha val="50000"/>
                    </a:srgbClr>
                  </a:gs>
                  <a:gs pos="82000">
                    <a:srgbClr val="01E2BC">
                      <a:alpha val="0"/>
                    </a:srgbClr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9096FD89-E840-4E27-B848-F8B7B1E16C14}"/>
              </a:ext>
            </a:extLst>
          </p:cNvPr>
          <p:cNvSpPr/>
          <p:nvPr/>
        </p:nvSpPr>
        <p:spPr>
          <a:xfrm>
            <a:off x="4849505" y="1970087"/>
            <a:ext cx="2492990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6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借助大数据</a:t>
            </a:r>
          </a:p>
          <a:p>
            <a:pPr algn="ctr"/>
            <a:r>
              <a:rPr lang="zh-CN" altLang="en-US" sz="2000" dirty="0">
                <a:solidFill>
                  <a:srgbClr val="10FBFE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尖端分析加速发展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="" xmlns:a16="http://schemas.microsoft.com/office/drawing/2014/main" id="{C910FB8E-BEBF-4B88-9AF5-B7C0094A2754}"/>
              </a:ext>
            </a:extLst>
          </p:cNvPr>
          <p:cNvSpPr/>
          <p:nvPr/>
        </p:nvSpPr>
        <p:spPr>
          <a:xfrm>
            <a:off x="4555827" y="2924194"/>
            <a:ext cx="5778499" cy="23216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rgbClr val="10FBFE"/>
                </a:solidFill>
                <a:latin typeface="+mn-ea"/>
              </a:rPr>
              <a:t>如果正确的数据出现在合适的时间，您的业务将有望获得什么机会？如何更有效率地运营您的业务？通过数据分析获得变革的潜力与直观理解影响着医疗、银行、交通运输、制造等各行各业。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rgbClr val="10FBFE"/>
                </a:solidFill>
                <a:latin typeface="+mn-ea"/>
              </a:rPr>
              <a:t>对于许多早期的使用者，当他们从传统商业智能 </a:t>
            </a:r>
            <a:r>
              <a:rPr lang="en-US" altLang="zh-CN" sz="1400" dirty="0">
                <a:solidFill>
                  <a:srgbClr val="10FBFE"/>
                </a:solidFill>
                <a:latin typeface="+mn-ea"/>
              </a:rPr>
              <a:t>(BI) </a:t>
            </a:r>
            <a:r>
              <a:rPr lang="zh-CN" altLang="en-US" sz="1400" dirty="0">
                <a:solidFill>
                  <a:srgbClr val="10FBFE"/>
                </a:solidFill>
                <a:latin typeface="+mn-ea"/>
              </a:rPr>
              <a:t>的实践发展到可靠直观理解的更高级分析（预测性和规范性）时，数据改变了他们的业务，无论是通过新的发现、更尖端的产品和服务或总体更好的客户体验。</a:t>
            </a:r>
          </a:p>
        </p:txBody>
      </p:sp>
      <p:pic>
        <p:nvPicPr>
          <p:cNvPr id="19" name="图片 18">
            <a:extLst>
              <a:ext uri="{FF2B5EF4-FFF2-40B4-BE49-F238E27FC236}">
                <a16:creationId xmlns="" xmlns:a16="http://schemas.microsoft.com/office/drawing/2014/main" id="{7DDA8938-0B78-4BB9-AFC3-1105A3B5E39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83" r="16883"/>
          <a:stretch/>
        </p:blipFill>
        <p:spPr>
          <a:xfrm>
            <a:off x="1640132" y="2154957"/>
            <a:ext cx="2645582" cy="264558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792727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00"/>
    </mc:Choice>
    <mc:Fallback xmlns="">
      <p:transition spd="slow" advTm="29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8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9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900"/>
                            </p:stCondLst>
                            <p:childTnLst>
                              <p:par>
                                <p:cTn id="1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4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="" xmlns:a16="http://schemas.microsoft.com/office/drawing/2014/main" id="{68BA6AF3-7725-4776-AE87-FC241FEB693A}"/>
              </a:ext>
            </a:extLst>
          </p:cNvPr>
          <p:cNvSpPr/>
          <p:nvPr/>
        </p:nvSpPr>
        <p:spPr>
          <a:xfrm>
            <a:off x="4061014" y="128391"/>
            <a:ext cx="4031873" cy="8481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4400" spc="600" dirty="0">
                <a:solidFill>
                  <a:schemeClr val="bg1"/>
                </a:solidFill>
                <a:effectLst>
                  <a:glow rad="101600">
                    <a:schemeClr val="bg1">
                      <a:alpha val="36000"/>
                    </a:schemeClr>
                  </a:glow>
                </a:effectLst>
                <a:latin typeface="思源黑体 CN Heavy" panose="020B0A00000000000000" pitchFamily="34" charset="-122"/>
                <a:ea typeface="思源黑体 CN Heavy" panose="020B0A00000000000000" pitchFamily="34" charset="-122"/>
                <a:cs typeface="+mn-ea"/>
                <a:sym typeface="+mn-lt"/>
              </a:rPr>
              <a:t>大数据的趋势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A9FDDB27-F17A-4AE3-A371-3F59A31F3356}"/>
              </a:ext>
            </a:extLst>
          </p:cNvPr>
          <p:cNvGrpSpPr/>
          <p:nvPr/>
        </p:nvGrpSpPr>
        <p:grpSpPr>
          <a:xfrm>
            <a:off x="2127961" y="1722683"/>
            <a:ext cx="2407389" cy="758916"/>
            <a:chOff x="1082572" y="2829322"/>
            <a:chExt cx="3641943" cy="1148103"/>
          </a:xfrm>
        </p:grpSpPr>
        <p:grpSp>
          <p:nvGrpSpPr>
            <p:cNvPr id="5" name="组合 4">
              <a:extLst>
                <a:ext uri="{FF2B5EF4-FFF2-40B4-BE49-F238E27FC236}">
                  <a16:creationId xmlns="" xmlns:a16="http://schemas.microsoft.com/office/drawing/2014/main" id="{C023CF43-571D-4A15-A7AF-755951407BC7}"/>
                </a:ext>
              </a:extLst>
            </p:cNvPr>
            <p:cNvGrpSpPr/>
            <p:nvPr/>
          </p:nvGrpSpPr>
          <p:grpSpPr>
            <a:xfrm>
              <a:off x="1082572" y="2829322"/>
              <a:ext cx="937955" cy="1148103"/>
              <a:chOff x="1090192" y="2829322"/>
              <a:chExt cx="937955" cy="1148103"/>
            </a:xfrm>
          </p:grpSpPr>
          <p:sp>
            <p:nvSpPr>
              <p:cNvPr id="16" name="任意多边形 7">
                <a:extLst>
                  <a:ext uri="{FF2B5EF4-FFF2-40B4-BE49-F238E27FC236}">
                    <a16:creationId xmlns="" xmlns:a16="http://schemas.microsoft.com/office/drawing/2014/main" id="{DF4BD74E-9D90-454D-913D-19F0ED3AE141}"/>
                  </a:ext>
                </a:extLst>
              </p:cNvPr>
              <p:cNvSpPr/>
              <p:nvPr/>
            </p:nvSpPr>
            <p:spPr>
              <a:xfrm rot="5400000">
                <a:off x="917804" y="3685898"/>
                <a:ext cx="404345" cy="59570"/>
              </a:xfrm>
              <a:custGeom>
                <a:avLst/>
                <a:gdLst>
                  <a:gd name="connsiteX0" fmla="*/ 404276 w 474126"/>
                  <a:gd name="connsiteY0" fmla="*/ 69850 h 69850"/>
                  <a:gd name="connsiteX1" fmla="*/ 69850 w 474126"/>
                  <a:gd name="connsiteY1" fmla="*/ 69850 h 69850"/>
                  <a:gd name="connsiteX2" fmla="*/ 0 w 474126"/>
                  <a:gd name="connsiteY2" fmla="*/ 0 h 69850"/>
                  <a:gd name="connsiteX3" fmla="*/ 474126 w 474126"/>
                  <a:gd name="connsiteY3" fmla="*/ 0 h 69850"/>
                  <a:gd name="connsiteX4" fmla="*/ 404276 w 474126"/>
                  <a:gd name="connsiteY4" fmla="*/ 69850 h 69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4126" h="69850">
                    <a:moveTo>
                      <a:pt x="404276" y="69850"/>
                    </a:moveTo>
                    <a:lnTo>
                      <a:pt x="69850" y="69850"/>
                    </a:lnTo>
                    <a:lnTo>
                      <a:pt x="0" y="0"/>
                    </a:lnTo>
                    <a:lnTo>
                      <a:pt x="474126" y="0"/>
                    </a:lnTo>
                    <a:lnTo>
                      <a:pt x="404276" y="69850"/>
                    </a:lnTo>
                    <a:close/>
                  </a:path>
                </a:pathLst>
              </a:custGeom>
              <a:solidFill>
                <a:srgbClr val="0DBED0"/>
              </a:solidFill>
              <a:ln w="3175">
                <a:noFill/>
              </a:ln>
              <a:effectLst>
                <a:innerShdw blurRad="25400">
                  <a:schemeClr val="bg1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7" name="任意多边形 9">
                <a:extLst>
                  <a:ext uri="{FF2B5EF4-FFF2-40B4-BE49-F238E27FC236}">
                    <a16:creationId xmlns="" xmlns:a16="http://schemas.microsoft.com/office/drawing/2014/main" id="{9660E381-63A0-4065-A9A2-8BF91CAEF511}"/>
                  </a:ext>
                </a:extLst>
              </p:cNvPr>
              <p:cNvSpPr/>
              <p:nvPr/>
            </p:nvSpPr>
            <p:spPr>
              <a:xfrm>
                <a:off x="1149761" y="3917855"/>
                <a:ext cx="404345" cy="59570"/>
              </a:xfrm>
              <a:custGeom>
                <a:avLst/>
                <a:gdLst>
                  <a:gd name="connsiteX0" fmla="*/ 404276 w 474126"/>
                  <a:gd name="connsiteY0" fmla="*/ 69850 h 69850"/>
                  <a:gd name="connsiteX1" fmla="*/ 69850 w 474126"/>
                  <a:gd name="connsiteY1" fmla="*/ 69850 h 69850"/>
                  <a:gd name="connsiteX2" fmla="*/ 0 w 474126"/>
                  <a:gd name="connsiteY2" fmla="*/ 0 h 69850"/>
                  <a:gd name="connsiteX3" fmla="*/ 474126 w 474126"/>
                  <a:gd name="connsiteY3" fmla="*/ 0 h 69850"/>
                  <a:gd name="connsiteX4" fmla="*/ 404276 w 474126"/>
                  <a:gd name="connsiteY4" fmla="*/ 69850 h 69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4126" h="69850">
                    <a:moveTo>
                      <a:pt x="404276" y="69850"/>
                    </a:moveTo>
                    <a:lnTo>
                      <a:pt x="69850" y="69850"/>
                    </a:lnTo>
                    <a:lnTo>
                      <a:pt x="0" y="0"/>
                    </a:lnTo>
                    <a:lnTo>
                      <a:pt x="474126" y="0"/>
                    </a:lnTo>
                    <a:lnTo>
                      <a:pt x="404276" y="69850"/>
                    </a:lnTo>
                    <a:close/>
                  </a:path>
                </a:pathLst>
              </a:custGeom>
              <a:solidFill>
                <a:srgbClr val="0DBED0"/>
              </a:solidFill>
              <a:ln w="3175">
                <a:noFill/>
              </a:ln>
              <a:effectLst>
                <a:innerShdw blurRad="25400">
                  <a:schemeClr val="bg1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8" name="任意多边形 11">
                <a:extLst>
                  <a:ext uri="{FF2B5EF4-FFF2-40B4-BE49-F238E27FC236}">
                    <a16:creationId xmlns="" xmlns:a16="http://schemas.microsoft.com/office/drawing/2014/main" id="{B6AEB8C8-36F1-435F-8F45-2EB843129269}"/>
                  </a:ext>
                </a:extLst>
              </p:cNvPr>
              <p:cNvSpPr/>
              <p:nvPr/>
            </p:nvSpPr>
            <p:spPr>
              <a:xfrm rot="16200000" flipV="1">
                <a:off x="917804" y="3061279"/>
                <a:ext cx="404345" cy="59570"/>
              </a:xfrm>
              <a:custGeom>
                <a:avLst/>
                <a:gdLst>
                  <a:gd name="connsiteX0" fmla="*/ 404276 w 474126"/>
                  <a:gd name="connsiteY0" fmla="*/ 69850 h 69850"/>
                  <a:gd name="connsiteX1" fmla="*/ 69850 w 474126"/>
                  <a:gd name="connsiteY1" fmla="*/ 69850 h 69850"/>
                  <a:gd name="connsiteX2" fmla="*/ 0 w 474126"/>
                  <a:gd name="connsiteY2" fmla="*/ 0 h 69850"/>
                  <a:gd name="connsiteX3" fmla="*/ 474126 w 474126"/>
                  <a:gd name="connsiteY3" fmla="*/ 0 h 69850"/>
                  <a:gd name="connsiteX4" fmla="*/ 404276 w 474126"/>
                  <a:gd name="connsiteY4" fmla="*/ 69850 h 69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4126" h="69850">
                    <a:moveTo>
                      <a:pt x="404276" y="69850"/>
                    </a:moveTo>
                    <a:lnTo>
                      <a:pt x="69850" y="69850"/>
                    </a:lnTo>
                    <a:lnTo>
                      <a:pt x="0" y="0"/>
                    </a:lnTo>
                    <a:lnTo>
                      <a:pt x="474126" y="0"/>
                    </a:lnTo>
                    <a:lnTo>
                      <a:pt x="404276" y="69850"/>
                    </a:lnTo>
                    <a:close/>
                  </a:path>
                </a:pathLst>
              </a:custGeom>
              <a:solidFill>
                <a:srgbClr val="0DBED0"/>
              </a:solidFill>
              <a:ln w="3175">
                <a:noFill/>
              </a:ln>
              <a:effectLst>
                <a:innerShdw blurRad="25400">
                  <a:schemeClr val="bg1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9" name="任意多边形 18">
                <a:extLst>
                  <a:ext uri="{FF2B5EF4-FFF2-40B4-BE49-F238E27FC236}">
                    <a16:creationId xmlns="" xmlns:a16="http://schemas.microsoft.com/office/drawing/2014/main" id="{E383EDDC-EEEA-4F71-9E11-C562371DF1A5}"/>
                  </a:ext>
                </a:extLst>
              </p:cNvPr>
              <p:cNvSpPr/>
              <p:nvPr/>
            </p:nvSpPr>
            <p:spPr>
              <a:xfrm>
                <a:off x="1365948" y="2836034"/>
                <a:ext cx="498089" cy="52858"/>
              </a:xfrm>
              <a:custGeom>
                <a:avLst/>
                <a:gdLst>
                  <a:gd name="connsiteX0" fmla="*/ 50006 w 521225"/>
                  <a:gd name="connsiteY0" fmla="*/ 0 h 50006"/>
                  <a:gd name="connsiteX1" fmla="*/ 471219 w 521225"/>
                  <a:gd name="connsiteY1" fmla="*/ 0 h 50006"/>
                  <a:gd name="connsiteX2" fmla="*/ 521225 w 521225"/>
                  <a:gd name="connsiteY2" fmla="*/ 50006 h 50006"/>
                  <a:gd name="connsiteX3" fmla="*/ 0 w 521225"/>
                  <a:gd name="connsiteY3" fmla="*/ 50006 h 50006"/>
                  <a:gd name="connsiteX4" fmla="*/ 50006 w 521225"/>
                  <a:gd name="connsiteY4" fmla="*/ 0 h 50006"/>
                  <a:gd name="connsiteX0" fmla="*/ 0 w 521225"/>
                  <a:gd name="connsiteY0" fmla="*/ 50006 h 141446"/>
                  <a:gd name="connsiteX1" fmla="*/ 50006 w 521225"/>
                  <a:gd name="connsiteY1" fmla="*/ 0 h 141446"/>
                  <a:gd name="connsiteX2" fmla="*/ 471219 w 521225"/>
                  <a:gd name="connsiteY2" fmla="*/ 0 h 141446"/>
                  <a:gd name="connsiteX3" fmla="*/ 521225 w 521225"/>
                  <a:gd name="connsiteY3" fmla="*/ 50006 h 141446"/>
                  <a:gd name="connsiteX4" fmla="*/ 91440 w 521225"/>
                  <a:gd name="connsiteY4" fmla="*/ 141446 h 141446"/>
                  <a:gd name="connsiteX0" fmla="*/ 0 w 521225"/>
                  <a:gd name="connsiteY0" fmla="*/ 50006 h 50006"/>
                  <a:gd name="connsiteX1" fmla="*/ 50006 w 521225"/>
                  <a:gd name="connsiteY1" fmla="*/ 0 h 50006"/>
                  <a:gd name="connsiteX2" fmla="*/ 471219 w 521225"/>
                  <a:gd name="connsiteY2" fmla="*/ 0 h 50006"/>
                  <a:gd name="connsiteX3" fmla="*/ 521225 w 521225"/>
                  <a:gd name="connsiteY3" fmla="*/ 50006 h 50006"/>
                  <a:gd name="connsiteX0" fmla="*/ 0 w 471219"/>
                  <a:gd name="connsiteY0" fmla="*/ 0 h 50006"/>
                  <a:gd name="connsiteX1" fmla="*/ 421213 w 471219"/>
                  <a:gd name="connsiteY1" fmla="*/ 0 h 50006"/>
                  <a:gd name="connsiteX2" fmla="*/ 471219 w 471219"/>
                  <a:gd name="connsiteY2" fmla="*/ 50006 h 50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71219" h="50006">
                    <a:moveTo>
                      <a:pt x="0" y="0"/>
                    </a:moveTo>
                    <a:lnTo>
                      <a:pt x="421213" y="0"/>
                    </a:lnTo>
                    <a:lnTo>
                      <a:pt x="471219" y="50006"/>
                    </a:lnTo>
                  </a:path>
                </a:pathLst>
              </a:custGeom>
              <a:noFill/>
              <a:ln w="6350">
                <a:solidFill>
                  <a:srgbClr val="0DBE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20" name="任意多边形 12">
                <a:extLst>
                  <a:ext uri="{FF2B5EF4-FFF2-40B4-BE49-F238E27FC236}">
                    <a16:creationId xmlns="" xmlns:a16="http://schemas.microsoft.com/office/drawing/2014/main" id="{762D1284-A06A-47B7-9669-6C3307ED859F}"/>
                  </a:ext>
                </a:extLst>
              </p:cNvPr>
              <p:cNvSpPr/>
              <p:nvPr/>
            </p:nvSpPr>
            <p:spPr>
              <a:xfrm flipV="1">
                <a:off x="1149761" y="2829322"/>
                <a:ext cx="404345" cy="59570"/>
              </a:xfrm>
              <a:custGeom>
                <a:avLst/>
                <a:gdLst>
                  <a:gd name="connsiteX0" fmla="*/ 404276 w 474126"/>
                  <a:gd name="connsiteY0" fmla="*/ 69850 h 69850"/>
                  <a:gd name="connsiteX1" fmla="*/ 69850 w 474126"/>
                  <a:gd name="connsiteY1" fmla="*/ 69850 h 69850"/>
                  <a:gd name="connsiteX2" fmla="*/ 0 w 474126"/>
                  <a:gd name="connsiteY2" fmla="*/ 0 h 69850"/>
                  <a:gd name="connsiteX3" fmla="*/ 474126 w 474126"/>
                  <a:gd name="connsiteY3" fmla="*/ 0 h 69850"/>
                  <a:gd name="connsiteX4" fmla="*/ 404276 w 474126"/>
                  <a:gd name="connsiteY4" fmla="*/ 69850 h 69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4126" h="69850">
                    <a:moveTo>
                      <a:pt x="404276" y="69850"/>
                    </a:moveTo>
                    <a:lnTo>
                      <a:pt x="69850" y="69850"/>
                    </a:lnTo>
                    <a:lnTo>
                      <a:pt x="0" y="0"/>
                    </a:lnTo>
                    <a:lnTo>
                      <a:pt x="474126" y="0"/>
                    </a:lnTo>
                    <a:lnTo>
                      <a:pt x="404276" y="69850"/>
                    </a:lnTo>
                    <a:close/>
                  </a:path>
                </a:pathLst>
              </a:custGeom>
              <a:solidFill>
                <a:srgbClr val="0DBED0"/>
              </a:solidFill>
              <a:ln w="3175">
                <a:noFill/>
              </a:ln>
              <a:effectLst>
                <a:innerShdw blurRad="25400">
                  <a:schemeClr val="bg1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grpSp>
            <p:nvGrpSpPr>
              <p:cNvPr id="21" name="组合 20">
                <a:extLst>
                  <a:ext uri="{FF2B5EF4-FFF2-40B4-BE49-F238E27FC236}">
                    <a16:creationId xmlns="" xmlns:a16="http://schemas.microsoft.com/office/drawing/2014/main" id="{C8211F39-A865-41F4-8D15-0F98EC934D0F}"/>
                  </a:ext>
                </a:extLst>
              </p:cNvPr>
              <p:cNvGrpSpPr/>
              <p:nvPr/>
            </p:nvGrpSpPr>
            <p:grpSpPr>
              <a:xfrm>
                <a:off x="1508019" y="3947640"/>
                <a:ext cx="520128" cy="0"/>
                <a:chOff x="1631394" y="5381691"/>
                <a:chExt cx="707830" cy="0"/>
              </a:xfrm>
            </p:grpSpPr>
            <p:cxnSp>
              <p:nvCxnSpPr>
                <p:cNvPr id="22" name="直接连接符 21">
                  <a:extLst>
                    <a:ext uri="{FF2B5EF4-FFF2-40B4-BE49-F238E27FC236}">
                      <a16:creationId xmlns="" xmlns:a16="http://schemas.microsoft.com/office/drawing/2014/main" id="{B791F2B1-8248-4087-A4DD-5DDFF8027146}"/>
                    </a:ext>
                  </a:extLst>
                </p:cNvPr>
                <p:cNvCxnSpPr/>
                <p:nvPr/>
              </p:nvCxnSpPr>
              <p:spPr>
                <a:xfrm>
                  <a:off x="1631394" y="5381691"/>
                  <a:ext cx="707830" cy="0"/>
                </a:xfrm>
                <a:prstGeom prst="line">
                  <a:avLst/>
                </a:prstGeom>
                <a:noFill/>
                <a:ln w="6350">
                  <a:solidFill>
                    <a:srgbClr val="0DBE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23" name="直接连接符 22">
                  <a:extLst>
                    <a:ext uri="{FF2B5EF4-FFF2-40B4-BE49-F238E27FC236}">
                      <a16:creationId xmlns="" xmlns:a16="http://schemas.microsoft.com/office/drawing/2014/main" id="{8C609760-C289-49F3-9BFF-6124FC0CA68D}"/>
                    </a:ext>
                  </a:extLst>
                </p:cNvPr>
                <p:cNvCxnSpPr/>
                <p:nvPr/>
              </p:nvCxnSpPr>
              <p:spPr>
                <a:xfrm>
                  <a:off x="2246738" y="5381691"/>
                  <a:ext cx="92485" cy="0"/>
                </a:xfrm>
                <a:prstGeom prst="line">
                  <a:avLst/>
                </a:prstGeom>
                <a:solidFill>
                  <a:srgbClr val="0DBED0"/>
                </a:solidFill>
                <a:ln w="28575">
                  <a:solidFill>
                    <a:srgbClr val="0DBE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grpSp>
          <p:nvGrpSpPr>
            <p:cNvPr id="6" name="组合 5">
              <a:extLst>
                <a:ext uri="{FF2B5EF4-FFF2-40B4-BE49-F238E27FC236}">
                  <a16:creationId xmlns="" xmlns:a16="http://schemas.microsoft.com/office/drawing/2014/main" id="{C1D86058-265C-4AFF-ACFE-B11D4EE04CCC}"/>
                </a:ext>
              </a:extLst>
            </p:cNvPr>
            <p:cNvGrpSpPr/>
            <p:nvPr/>
          </p:nvGrpSpPr>
          <p:grpSpPr>
            <a:xfrm flipH="1" flipV="1">
              <a:off x="3772147" y="2829322"/>
              <a:ext cx="952368" cy="1148103"/>
              <a:chOff x="1090192" y="2829322"/>
              <a:chExt cx="952368" cy="1148103"/>
            </a:xfrm>
          </p:grpSpPr>
          <p:sp>
            <p:nvSpPr>
              <p:cNvPr id="8" name="任意多边形 7">
                <a:extLst>
                  <a:ext uri="{FF2B5EF4-FFF2-40B4-BE49-F238E27FC236}">
                    <a16:creationId xmlns="" xmlns:a16="http://schemas.microsoft.com/office/drawing/2014/main" id="{13371B36-DCE2-4D1E-B080-BC0624440D36}"/>
                  </a:ext>
                </a:extLst>
              </p:cNvPr>
              <p:cNvSpPr/>
              <p:nvPr/>
            </p:nvSpPr>
            <p:spPr>
              <a:xfrm rot="5400000">
                <a:off x="917804" y="3685898"/>
                <a:ext cx="404345" cy="59570"/>
              </a:xfrm>
              <a:custGeom>
                <a:avLst/>
                <a:gdLst>
                  <a:gd name="connsiteX0" fmla="*/ 404276 w 474126"/>
                  <a:gd name="connsiteY0" fmla="*/ 69850 h 69850"/>
                  <a:gd name="connsiteX1" fmla="*/ 69850 w 474126"/>
                  <a:gd name="connsiteY1" fmla="*/ 69850 h 69850"/>
                  <a:gd name="connsiteX2" fmla="*/ 0 w 474126"/>
                  <a:gd name="connsiteY2" fmla="*/ 0 h 69850"/>
                  <a:gd name="connsiteX3" fmla="*/ 474126 w 474126"/>
                  <a:gd name="connsiteY3" fmla="*/ 0 h 69850"/>
                  <a:gd name="connsiteX4" fmla="*/ 404276 w 474126"/>
                  <a:gd name="connsiteY4" fmla="*/ 69850 h 69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4126" h="69850">
                    <a:moveTo>
                      <a:pt x="404276" y="69850"/>
                    </a:moveTo>
                    <a:lnTo>
                      <a:pt x="69850" y="69850"/>
                    </a:lnTo>
                    <a:lnTo>
                      <a:pt x="0" y="0"/>
                    </a:lnTo>
                    <a:lnTo>
                      <a:pt x="474126" y="0"/>
                    </a:lnTo>
                    <a:lnTo>
                      <a:pt x="404276" y="69850"/>
                    </a:lnTo>
                    <a:close/>
                  </a:path>
                </a:pathLst>
              </a:custGeom>
              <a:solidFill>
                <a:srgbClr val="0DBED0"/>
              </a:solidFill>
              <a:ln w="3175">
                <a:noFill/>
              </a:ln>
              <a:effectLst>
                <a:innerShdw blurRad="25400">
                  <a:schemeClr val="bg1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9" name="任意多边形 9">
                <a:extLst>
                  <a:ext uri="{FF2B5EF4-FFF2-40B4-BE49-F238E27FC236}">
                    <a16:creationId xmlns="" xmlns:a16="http://schemas.microsoft.com/office/drawing/2014/main" id="{231290F8-A0A4-4943-B2BB-C31883FD4F35}"/>
                  </a:ext>
                </a:extLst>
              </p:cNvPr>
              <p:cNvSpPr/>
              <p:nvPr/>
            </p:nvSpPr>
            <p:spPr>
              <a:xfrm>
                <a:off x="1149761" y="3917855"/>
                <a:ext cx="404345" cy="59570"/>
              </a:xfrm>
              <a:custGeom>
                <a:avLst/>
                <a:gdLst>
                  <a:gd name="connsiteX0" fmla="*/ 404276 w 474126"/>
                  <a:gd name="connsiteY0" fmla="*/ 69850 h 69850"/>
                  <a:gd name="connsiteX1" fmla="*/ 69850 w 474126"/>
                  <a:gd name="connsiteY1" fmla="*/ 69850 h 69850"/>
                  <a:gd name="connsiteX2" fmla="*/ 0 w 474126"/>
                  <a:gd name="connsiteY2" fmla="*/ 0 h 69850"/>
                  <a:gd name="connsiteX3" fmla="*/ 474126 w 474126"/>
                  <a:gd name="connsiteY3" fmla="*/ 0 h 69850"/>
                  <a:gd name="connsiteX4" fmla="*/ 404276 w 474126"/>
                  <a:gd name="connsiteY4" fmla="*/ 69850 h 69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4126" h="69850">
                    <a:moveTo>
                      <a:pt x="404276" y="69850"/>
                    </a:moveTo>
                    <a:lnTo>
                      <a:pt x="69850" y="69850"/>
                    </a:lnTo>
                    <a:lnTo>
                      <a:pt x="0" y="0"/>
                    </a:lnTo>
                    <a:lnTo>
                      <a:pt x="474126" y="0"/>
                    </a:lnTo>
                    <a:lnTo>
                      <a:pt x="404276" y="69850"/>
                    </a:lnTo>
                    <a:close/>
                  </a:path>
                </a:pathLst>
              </a:custGeom>
              <a:solidFill>
                <a:srgbClr val="0DBED0"/>
              </a:solidFill>
              <a:ln w="3175">
                <a:noFill/>
              </a:ln>
              <a:effectLst>
                <a:innerShdw blurRad="25400">
                  <a:schemeClr val="bg1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" name="任意多边形 11">
                <a:extLst>
                  <a:ext uri="{FF2B5EF4-FFF2-40B4-BE49-F238E27FC236}">
                    <a16:creationId xmlns="" xmlns:a16="http://schemas.microsoft.com/office/drawing/2014/main" id="{1AF648FA-DB6B-42D4-89D3-04F40B72A1C4}"/>
                  </a:ext>
                </a:extLst>
              </p:cNvPr>
              <p:cNvSpPr/>
              <p:nvPr/>
            </p:nvSpPr>
            <p:spPr>
              <a:xfrm rot="16200000" flipV="1">
                <a:off x="917804" y="3061279"/>
                <a:ext cx="404345" cy="59570"/>
              </a:xfrm>
              <a:custGeom>
                <a:avLst/>
                <a:gdLst>
                  <a:gd name="connsiteX0" fmla="*/ 404276 w 474126"/>
                  <a:gd name="connsiteY0" fmla="*/ 69850 h 69850"/>
                  <a:gd name="connsiteX1" fmla="*/ 69850 w 474126"/>
                  <a:gd name="connsiteY1" fmla="*/ 69850 h 69850"/>
                  <a:gd name="connsiteX2" fmla="*/ 0 w 474126"/>
                  <a:gd name="connsiteY2" fmla="*/ 0 h 69850"/>
                  <a:gd name="connsiteX3" fmla="*/ 474126 w 474126"/>
                  <a:gd name="connsiteY3" fmla="*/ 0 h 69850"/>
                  <a:gd name="connsiteX4" fmla="*/ 404276 w 474126"/>
                  <a:gd name="connsiteY4" fmla="*/ 69850 h 69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4126" h="69850">
                    <a:moveTo>
                      <a:pt x="404276" y="69850"/>
                    </a:moveTo>
                    <a:lnTo>
                      <a:pt x="69850" y="69850"/>
                    </a:lnTo>
                    <a:lnTo>
                      <a:pt x="0" y="0"/>
                    </a:lnTo>
                    <a:lnTo>
                      <a:pt x="474126" y="0"/>
                    </a:lnTo>
                    <a:lnTo>
                      <a:pt x="404276" y="69850"/>
                    </a:lnTo>
                    <a:close/>
                  </a:path>
                </a:pathLst>
              </a:custGeom>
              <a:solidFill>
                <a:srgbClr val="0DBED0"/>
              </a:solidFill>
              <a:ln w="3175">
                <a:noFill/>
              </a:ln>
              <a:effectLst>
                <a:innerShdw blurRad="25400">
                  <a:schemeClr val="bg1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1" name="任意多边形 18">
                <a:extLst>
                  <a:ext uri="{FF2B5EF4-FFF2-40B4-BE49-F238E27FC236}">
                    <a16:creationId xmlns="" xmlns:a16="http://schemas.microsoft.com/office/drawing/2014/main" id="{09B6CD2D-8FD4-47D2-A75A-132F5DE0C4F5}"/>
                  </a:ext>
                </a:extLst>
              </p:cNvPr>
              <p:cNvSpPr/>
              <p:nvPr/>
            </p:nvSpPr>
            <p:spPr>
              <a:xfrm>
                <a:off x="1365948" y="2836034"/>
                <a:ext cx="498089" cy="52858"/>
              </a:xfrm>
              <a:custGeom>
                <a:avLst/>
                <a:gdLst>
                  <a:gd name="connsiteX0" fmla="*/ 50006 w 521225"/>
                  <a:gd name="connsiteY0" fmla="*/ 0 h 50006"/>
                  <a:gd name="connsiteX1" fmla="*/ 471219 w 521225"/>
                  <a:gd name="connsiteY1" fmla="*/ 0 h 50006"/>
                  <a:gd name="connsiteX2" fmla="*/ 521225 w 521225"/>
                  <a:gd name="connsiteY2" fmla="*/ 50006 h 50006"/>
                  <a:gd name="connsiteX3" fmla="*/ 0 w 521225"/>
                  <a:gd name="connsiteY3" fmla="*/ 50006 h 50006"/>
                  <a:gd name="connsiteX4" fmla="*/ 50006 w 521225"/>
                  <a:gd name="connsiteY4" fmla="*/ 0 h 50006"/>
                  <a:gd name="connsiteX0" fmla="*/ 0 w 521225"/>
                  <a:gd name="connsiteY0" fmla="*/ 50006 h 141446"/>
                  <a:gd name="connsiteX1" fmla="*/ 50006 w 521225"/>
                  <a:gd name="connsiteY1" fmla="*/ 0 h 141446"/>
                  <a:gd name="connsiteX2" fmla="*/ 471219 w 521225"/>
                  <a:gd name="connsiteY2" fmla="*/ 0 h 141446"/>
                  <a:gd name="connsiteX3" fmla="*/ 521225 w 521225"/>
                  <a:gd name="connsiteY3" fmla="*/ 50006 h 141446"/>
                  <a:gd name="connsiteX4" fmla="*/ 91440 w 521225"/>
                  <a:gd name="connsiteY4" fmla="*/ 141446 h 141446"/>
                  <a:gd name="connsiteX0" fmla="*/ 0 w 521225"/>
                  <a:gd name="connsiteY0" fmla="*/ 50006 h 50006"/>
                  <a:gd name="connsiteX1" fmla="*/ 50006 w 521225"/>
                  <a:gd name="connsiteY1" fmla="*/ 0 h 50006"/>
                  <a:gd name="connsiteX2" fmla="*/ 471219 w 521225"/>
                  <a:gd name="connsiteY2" fmla="*/ 0 h 50006"/>
                  <a:gd name="connsiteX3" fmla="*/ 521225 w 521225"/>
                  <a:gd name="connsiteY3" fmla="*/ 50006 h 50006"/>
                  <a:gd name="connsiteX0" fmla="*/ 0 w 471219"/>
                  <a:gd name="connsiteY0" fmla="*/ 0 h 50006"/>
                  <a:gd name="connsiteX1" fmla="*/ 421213 w 471219"/>
                  <a:gd name="connsiteY1" fmla="*/ 0 h 50006"/>
                  <a:gd name="connsiteX2" fmla="*/ 471219 w 471219"/>
                  <a:gd name="connsiteY2" fmla="*/ 50006 h 50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71219" h="50006">
                    <a:moveTo>
                      <a:pt x="0" y="0"/>
                    </a:moveTo>
                    <a:lnTo>
                      <a:pt x="421213" y="0"/>
                    </a:lnTo>
                    <a:lnTo>
                      <a:pt x="471219" y="50006"/>
                    </a:lnTo>
                  </a:path>
                </a:pathLst>
              </a:custGeom>
              <a:noFill/>
              <a:ln w="6350">
                <a:solidFill>
                  <a:srgbClr val="0DBE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2" name="任意多边形 12">
                <a:extLst>
                  <a:ext uri="{FF2B5EF4-FFF2-40B4-BE49-F238E27FC236}">
                    <a16:creationId xmlns="" xmlns:a16="http://schemas.microsoft.com/office/drawing/2014/main" id="{5A49B298-985C-4936-AC31-9B34E7A31A08}"/>
                  </a:ext>
                </a:extLst>
              </p:cNvPr>
              <p:cNvSpPr/>
              <p:nvPr/>
            </p:nvSpPr>
            <p:spPr>
              <a:xfrm flipV="1">
                <a:off x="1149761" y="2829322"/>
                <a:ext cx="404345" cy="59570"/>
              </a:xfrm>
              <a:custGeom>
                <a:avLst/>
                <a:gdLst>
                  <a:gd name="connsiteX0" fmla="*/ 404276 w 474126"/>
                  <a:gd name="connsiteY0" fmla="*/ 69850 h 69850"/>
                  <a:gd name="connsiteX1" fmla="*/ 69850 w 474126"/>
                  <a:gd name="connsiteY1" fmla="*/ 69850 h 69850"/>
                  <a:gd name="connsiteX2" fmla="*/ 0 w 474126"/>
                  <a:gd name="connsiteY2" fmla="*/ 0 h 69850"/>
                  <a:gd name="connsiteX3" fmla="*/ 474126 w 474126"/>
                  <a:gd name="connsiteY3" fmla="*/ 0 h 69850"/>
                  <a:gd name="connsiteX4" fmla="*/ 404276 w 474126"/>
                  <a:gd name="connsiteY4" fmla="*/ 69850 h 69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4126" h="69850">
                    <a:moveTo>
                      <a:pt x="404276" y="69850"/>
                    </a:moveTo>
                    <a:lnTo>
                      <a:pt x="69850" y="69850"/>
                    </a:lnTo>
                    <a:lnTo>
                      <a:pt x="0" y="0"/>
                    </a:lnTo>
                    <a:lnTo>
                      <a:pt x="474126" y="0"/>
                    </a:lnTo>
                    <a:lnTo>
                      <a:pt x="404276" y="69850"/>
                    </a:lnTo>
                    <a:close/>
                  </a:path>
                </a:pathLst>
              </a:custGeom>
              <a:solidFill>
                <a:srgbClr val="0DBED0"/>
              </a:solidFill>
              <a:ln w="3175">
                <a:noFill/>
              </a:ln>
              <a:effectLst>
                <a:innerShdw blurRad="25400">
                  <a:schemeClr val="bg1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grpSp>
            <p:nvGrpSpPr>
              <p:cNvPr id="13" name="组合 12">
                <a:extLst>
                  <a:ext uri="{FF2B5EF4-FFF2-40B4-BE49-F238E27FC236}">
                    <a16:creationId xmlns="" xmlns:a16="http://schemas.microsoft.com/office/drawing/2014/main" id="{9243975F-5455-45AE-AEE3-FF7D1DF30F6E}"/>
                  </a:ext>
                </a:extLst>
              </p:cNvPr>
              <p:cNvGrpSpPr/>
              <p:nvPr/>
            </p:nvGrpSpPr>
            <p:grpSpPr>
              <a:xfrm>
                <a:off x="1508021" y="3947640"/>
                <a:ext cx="534539" cy="0"/>
                <a:chOff x="1631394" y="5381691"/>
                <a:chExt cx="727440" cy="0"/>
              </a:xfrm>
            </p:grpSpPr>
            <p:cxnSp>
              <p:nvCxnSpPr>
                <p:cNvPr id="14" name="直接连接符 13">
                  <a:extLst>
                    <a:ext uri="{FF2B5EF4-FFF2-40B4-BE49-F238E27FC236}">
                      <a16:creationId xmlns="" xmlns:a16="http://schemas.microsoft.com/office/drawing/2014/main" id="{42DE73C9-867F-4C60-894B-F21AD0E7664C}"/>
                    </a:ext>
                  </a:extLst>
                </p:cNvPr>
                <p:cNvCxnSpPr/>
                <p:nvPr/>
              </p:nvCxnSpPr>
              <p:spPr>
                <a:xfrm>
                  <a:off x="1631394" y="5381691"/>
                  <a:ext cx="707830" cy="0"/>
                </a:xfrm>
                <a:prstGeom prst="line">
                  <a:avLst/>
                </a:prstGeom>
                <a:noFill/>
                <a:ln w="6350">
                  <a:solidFill>
                    <a:srgbClr val="0DBE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5" name="直接连接符 14">
                  <a:extLst>
                    <a:ext uri="{FF2B5EF4-FFF2-40B4-BE49-F238E27FC236}">
                      <a16:creationId xmlns="" xmlns:a16="http://schemas.microsoft.com/office/drawing/2014/main" id="{DC079B5C-E6FE-458D-957B-FAB992B452E8}"/>
                    </a:ext>
                  </a:extLst>
                </p:cNvPr>
                <p:cNvCxnSpPr/>
                <p:nvPr/>
              </p:nvCxnSpPr>
              <p:spPr>
                <a:xfrm>
                  <a:off x="2266349" y="5381691"/>
                  <a:ext cx="92485" cy="0"/>
                </a:xfrm>
                <a:prstGeom prst="line">
                  <a:avLst/>
                </a:prstGeom>
                <a:solidFill>
                  <a:srgbClr val="0DBED0"/>
                </a:solidFill>
                <a:ln w="28575">
                  <a:solidFill>
                    <a:srgbClr val="0DBE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7" name="矩形 6">
              <a:extLst>
                <a:ext uri="{FF2B5EF4-FFF2-40B4-BE49-F238E27FC236}">
                  <a16:creationId xmlns="" xmlns:a16="http://schemas.microsoft.com/office/drawing/2014/main" id="{E9227FA4-9842-4D54-B64F-FBFCCA28286D}"/>
                </a:ext>
              </a:extLst>
            </p:cNvPr>
            <p:cNvSpPr/>
            <p:nvPr/>
          </p:nvSpPr>
          <p:spPr>
            <a:xfrm>
              <a:off x="1142141" y="2889239"/>
              <a:ext cx="3514034" cy="1028964"/>
            </a:xfrm>
            <a:prstGeom prst="rect">
              <a:avLst/>
            </a:prstGeom>
            <a:noFill/>
            <a:ln w="12700">
              <a:solidFill>
                <a:srgbClr val="0DBED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</p:grpSp>
      <p:sp>
        <p:nvSpPr>
          <p:cNvPr id="24" name="TextBox 31">
            <a:extLst>
              <a:ext uri="{FF2B5EF4-FFF2-40B4-BE49-F238E27FC236}">
                <a16:creationId xmlns="" xmlns:a16="http://schemas.microsoft.com/office/drawing/2014/main" id="{239CB02C-3F91-4095-8B87-62B8557D497D}"/>
              </a:ext>
            </a:extLst>
          </p:cNvPr>
          <p:cNvSpPr txBox="1"/>
          <p:nvPr/>
        </p:nvSpPr>
        <p:spPr>
          <a:xfrm flipH="1">
            <a:off x="2161539" y="1940618"/>
            <a:ext cx="2328636" cy="44441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 defTabSz="685891">
              <a:defRPr/>
            </a:pPr>
            <a:r>
              <a:rPr lang="zh-CN" altLang="en-US" sz="2800" b="0" dirty="0">
                <a:solidFill>
                  <a:srgbClr val="10FBFE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Times New Roman" pitchFamily="18" charset="0"/>
              </a:rPr>
              <a:t>趋势一</a:t>
            </a:r>
          </a:p>
        </p:txBody>
      </p:sp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31DE463E-7136-480B-B2DC-033C9DE49E9E}"/>
              </a:ext>
            </a:extLst>
          </p:cNvPr>
          <p:cNvGrpSpPr/>
          <p:nvPr/>
        </p:nvGrpSpPr>
        <p:grpSpPr>
          <a:xfrm>
            <a:off x="4804229" y="1554954"/>
            <a:ext cx="6226823" cy="1073474"/>
            <a:chOff x="4804229" y="1629301"/>
            <a:chExt cx="7142614" cy="1231352"/>
          </a:xfrm>
        </p:grpSpPr>
        <p:cxnSp>
          <p:nvCxnSpPr>
            <p:cNvPr id="26" name="Straight Connector 2">
              <a:extLst>
                <a:ext uri="{FF2B5EF4-FFF2-40B4-BE49-F238E27FC236}">
                  <a16:creationId xmlns="" xmlns:a16="http://schemas.microsoft.com/office/drawing/2014/main" id="{D1CDEB66-90C6-4991-AFBE-27113C3D6917}"/>
                </a:ext>
              </a:extLst>
            </p:cNvPr>
            <p:cNvCxnSpPr>
              <a:cxnSpLocks/>
            </p:cNvCxnSpPr>
            <p:nvPr/>
          </p:nvCxnSpPr>
          <p:spPr>
            <a:xfrm>
              <a:off x="4804229" y="2244975"/>
              <a:ext cx="664028" cy="0"/>
            </a:xfrm>
            <a:prstGeom prst="line">
              <a:avLst/>
            </a:prstGeom>
            <a:ln w="15875" cap="rnd">
              <a:solidFill>
                <a:srgbClr val="0DBED0"/>
              </a:solidFill>
              <a:prstDash val="dash"/>
              <a:round/>
              <a:headEnd type="diamond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7" name="组合 26">
              <a:extLst>
                <a:ext uri="{FF2B5EF4-FFF2-40B4-BE49-F238E27FC236}">
                  <a16:creationId xmlns="" xmlns:a16="http://schemas.microsoft.com/office/drawing/2014/main" id="{A484E473-BDAE-49F4-A7A6-E72761E5F0F7}"/>
                </a:ext>
              </a:extLst>
            </p:cNvPr>
            <p:cNvGrpSpPr/>
            <p:nvPr/>
          </p:nvGrpSpPr>
          <p:grpSpPr>
            <a:xfrm>
              <a:off x="5582837" y="1629301"/>
              <a:ext cx="1231348" cy="1231352"/>
              <a:chOff x="5311278" y="1849559"/>
              <a:chExt cx="1253434" cy="1253438"/>
            </a:xfrm>
          </p:grpSpPr>
          <p:grpSp>
            <p:nvGrpSpPr>
              <p:cNvPr id="30" name="组合 29">
                <a:extLst>
                  <a:ext uri="{FF2B5EF4-FFF2-40B4-BE49-F238E27FC236}">
                    <a16:creationId xmlns="" xmlns:a16="http://schemas.microsoft.com/office/drawing/2014/main" id="{ECC1018B-678A-41B7-83B2-D33289438B39}"/>
                  </a:ext>
                </a:extLst>
              </p:cNvPr>
              <p:cNvGrpSpPr/>
              <p:nvPr/>
            </p:nvGrpSpPr>
            <p:grpSpPr>
              <a:xfrm>
                <a:off x="5380041" y="1918324"/>
                <a:ext cx="1115910" cy="1115908"/>
                <a:chOff x="5380041" y="1918324"/>
                <a:chExt cx="1115910" cy="1115908"/>
              </a:xfrm>
            </p:grpSpPr>
            <p:sp>
              <p:nvSpPr>
                <p:cNvPr id="35" name="弧形 34">
                  <a:extLst>
                    <a:ext uri="{FF2B5EF4-FFF2-40B4-BE49-F238E27FC236}">
                      <a16:creationId xmlns="" xmlns:a16="http://schemas.microsoft.com/office/drawing/2014/main" id="{CB1DA36D-3ED9-4CC1-9276-30FD74C5374B}"/>
                    </a:ext>
                  </a:extLst>
                </p:cNvPr>
                <p:cNvSpPr/>
                <p:nvPr/>
              </p:nvSpPr>
              <p:spPr>
                <a:xfrm>
                  <a:off x="5380042" y="1918324"/>
                  <a:ext cx="1115909" cy="1115908"/>
                </a:xfrm>
                <a:prstGeom prst="arc">
                  <a:avLst>
                    <a:gd name="adj1" fmla="val 16515091"/>
                    <a:gd name="adj2" fmla="val 8042095"/>
                  </a:avLst>
                </a:prstGeom>
                <a:ln w="127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 dirty="0"/>
                </a:p>
              </p:txBody>
            </p:sp>
            <p:sp>
              <p:nvSpPr>
                <p:cNvPr id="36" name="弧形 35">
                  <a:extLst>
                    <a:ext uri="{FF2B5EF4-FFF2-40B4-BE49-F238E27FC236}">
                      <a16:creationId xmlns="" xmlns:a16="http://schemas.microsoft.com/office/drawing/2014/main" id="{EB16DD0A-27E8-4498-9952-FDE32A9866B1}"/>
                    </a:ext>
                  </a:extLst>
                </p:cNvPr>
                <p:cNvSpPr/>
                <p:nvPr/>
              </p:nvSpPr>
              <p:spPr>
                <a:xfrm flipH="1">
                  <a:off x="5380041" y="1918324"/>
                  <a:ext cx="1115909" cy="1115908"/>
                </a:xfrm>
                <a:prstGeom prst="arc">
                  <a:avLst>
                    <a:gd name="adj1" fmla="val 19108016"/>
                    <a:gd name="adj2" fmla="val 947009"/>
                  </a:avLst>
                </a:prstGeom>
                <a:ln w="127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1" name="组合 30">
                <a:extLst>
                  <a:ext uri="{FF2B5EF4-FFF2-40B4-BE49-F238E27FC236}">
                    <a16:creationId xmlns="" xmlns:a16="http://schemas.microsoft.com/office/drawing/2014/main" id="{57FB08D2-0394-41F4-8C05-2F849332480C}"/>
                  </a:ext>
                </a:extLst>
              </p:cNvPr>
              <p:cNvGrpSpPr/>
              <p:nvPr/>
            </p:nvGrpSpPr>
            <p:grpSpPr>
              <a:xfrm>
                <a:off x="5380041" y="1918324"/>
                <a:ext cx="1115910" cy="1115908"/>
                <a:chOff x="5380041" y="1918324"/>
                <a:chExt cx="1115910" cy="1115908"/>
              </a:xfrm>
            </p:grpSpPr>
            <p:sp>
              <p:nvSpPr>
                <p:cNvPr id="33" name="弧形 32">
                  <a:extLst>
                    <a:ext uri="{FF2B5EF4-FFF2-40B4-BE49-F238E27FC236}">
                      <a16:creationId xmlns="" xmlns:a16="http://schemas.microsoft.com/office/drawing/2014/main" id="{021CDBDB-3479-40FF-8C20-7721177CDFF5}"/>
                    </a:ext>
                  </a:extLst>
                </p:cNvPr>
                <p:cNvSpPr/>
                <p:nvPr/>
              </p:nvSpPr>
              <p:spPr>
                <a:xfrm flipH="1">
                  <a:off x="5380042" y="1918324"/>
                  <a:ext cx="1115909" cy="1115908"/>
                </a:xfrm>
                <a:prstGeom prst="arc">
                  <a:avLst>
                    <a:gd name="adj1" fmla="val 16221398"/>
                    <a:gd name="adj2" fmla="val 17074317"/>
                  </a:avLst>
                </a:prstGeom>
                <a:ln w="25400">
                  <a:solidFill>
                    <a:srgbClr val="0DBED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34" name="弧形 33">
                  <a:extLst>
                    <a:ext uri="{FF2B5EF4-FFF2-40B4-BE49-F238E27FC236}">
                      <a16:creationId xmlns="" xmlns:a16="http://schemas.microsoft.com/office/drawing/2014/main" id="{E4750416-87ED-40B8-B019-E0D045A1141F}"/>
                    </a:ext>
                  </a:extLst>
                </p:cNvPr>
                <p:cNvSpPr/>
                <p:nvPr/>
              </p:nvSpPr>
              <p:spPr>
                <a:xfrm flipH="1">
                  <a:off x="5380041" y="1918324"/>
                  <a:ext cx="1115909" cy="1115908"/>
                </a:xfrm>
                <a:prstGeom prst="arc">
                  <a:avLst>
                    <a:gd name="adj1" fmla="val 1732279"/>
                    <a:gd name="adj2" fmla="val 2508284"/>
                  </a:avLst>
                </a:prstGeom>
                <a:ln w="25400">
                  <a:solidFill>
                    <a:srgbClr val="0DBED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32" name="椭圆 31">
                <a:extLst>
                  <a:ext uri="{FF2B5EF4-FFF2-40B4-BE49-F238E27FC236}">
                    <a16:creationId xmlns="" xmlns:a16="http://schemas.microsoft.com/office/drawing/2014/main" id="{4E80BE4C-6AD0-43D8-9D1D-9D42CA9A9472}"/>
                  </a:ext>
                </a:extLst>
              </p:cNvPr>
              <p:cNvSpPr/>
              <p:nvPr/>
            </p:nvSpPr>
            <p:spPr>
              <a:xfrm rot="16200000">
                <a:off x="5311276" y="1849561"/>
                <a:ext cx="1253438" cy="1253434"/>
              </a:xfrm>
              <a:prstGeom prst="ellipse">
                <a:avLst/>
              </a:prstGeom>
              <a:noFill/>
              <a:ln w="6350">
                <a:gradFill flip="none" rotWithShape="1">
                  <a:gsLst>
                    <a:gs pos="0">
                      <a:srgbClr val="01E2BC">
                        <a:alpha val="50000"/>
                      </a:srgbClr>
                    </a:gs>
                    <a:gs pos="82000">
                      <a:srgbClr val="01E2BC">
                        <a:alpha val="0"/>
                      </a:srgbClr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28" name="TextBox 32">
              <a:extLst>
                <a:ext uri="{FF2B5EF4-FFF2-40B4-BE49-F238E27FC236}">
                  <a16:creationId xmlns="" xmlns:a16="http://schemas.microsoft.com/office/drawing/2014/main" id="{B4565D67-2E7F-444F-A816-CD72B8A0EE62}"/>
                </a:ext>
              </a:extLst>
            </p:cNvPr>
            <p:cNvSpPr txBox="1"/>
            <p:nvPr/>
          </p:nvSpPr>
          <p:spPr>
            <a:xfrm>
              <a:off x="6928767" y="1664801"/>
              <a:ext cx="5018076" cy="1048020"/>
            </a:xfrm>
            <a:prstGeom prst="rect">
              <a:avLst/>
            </a:prstGeom>
            <a:noFill/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  <a:defRPr/>
              </a:pPr>
              <a:r>
                <a:rPr lang="zh-CN" altLang="en-US" dirty="0">
                  <a:solidFill>
                    <a:srgbClr val="10FBFE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数据的资源化：</a:t>
              </a:r>
              <a:r>
                <a:rPr lang="zh-CN" altLang="en-US" sz="1200" dirty="0">
                  <a:solidFill>
                    <a:srgbClr val="10FBFE"/>
                  </a:solidFill>
                  <a:latin typeface="+mn-ea"/>
                </a:rPr>
                <a:t>是指大数据成为企业和社会关注的重要战略资源，并已成为大家争相抢夺的新焦点。因而，企业必须要提前制定大数据营销战略计划，抢占市场先机。</a:t>
              </a:r>
            </a:p>
          </p:txBody>
        </p:sp>
        <p:sp>
          <p:nvSpPr>
            <p:cNvPr id="29" name="椭圆 251">
              <a:extLst>
                <a:ext uri="{FF2B5EF4-FFF2-40B4-BE49-F238E27FC236}">
                  <a16:creationId xmlns="" xmlns:a16="http://schemas.microsoft.com/office/drawing/2014/main" id="{596A9E9A-9ACC-4555-A770-56449AB0694D}"/>
                </a:ext>
              </a:extLst>
            </p:cNvPr>
            <p:cNvSpPr/>
            <p:nvPr/>
          </p:nvSpPr>
          <p:spPr>
            <a:xfrm>
              <a:off x="5969212" y="2075510"/>
              <a:ext cx="495777" cy="388011"/>
            </a:xfrm>
            <a:custGeom>
              <a:avLst/>
              <a:gdLst>
                <a:gd name="connsiteX0" fmla="*/ 168359 w 336717"/>
                <a:gd name="connsiteY0" fmla="*/ 165100 h 263526"/>
                <a:gd name="connsiteX1" fmla="*/ 216778 w 336717"/>
                <a:gd name="connsiteY1" fmla="*/ 214313 h 263526"/>
                <a:gd name="connsiteX2" fmla="*/ 168359 w 336717"/>
                <a:gd name="connsiteY2" fmla="*/ 263526 h 263526"/>
                <a:gd name="connsiteX3" fmla="*/ 119940 w 336717"/>
                <a:gd name="connsiteY3" fmla="*/ 214313 h 263526"/>
                <a:gd name="connsiteX4" fmla="*/ 168359 w 336717"/>
                <a:gd name="connsiteY4" fmla="*/ 165100 h 263526"/>
                <a:gd name="connsiteX5" fmla="*/ 168359 w 336717"/>
                <a:gd name="connsiteY5" fmla="*/ 80963 h 263526"/>
                <a:gd name="connsiteX6" fmla="*/ 282130 w 336717"/>
                <a:gd name="connsiteY6" fmla="*/ 128316 h 263526"/>
                <a:gd name="connsiteX7" fmla="*/ 282130 w 336717"/>
                <a:gd name="connsiteY7" fmla="*/ 163830 h 263526"/>
                <a:gd name="connsiteX8" fmla="*/ 264932 w 336717"/>
                <a:gd name="connsiteY8" fmla="*/ 170408 h 263526"/>
                <a:gd name="connsiteX9" fmla="*/ 247734 w 336717"/>
                <a:gd name="connsiteY9" fmla="*/ 162515 h 263526"/>
                <a:gd name="connsiteX10" fmla="*/ 168359 w 336717"/>
                <a:gd name="connsiteY10" fmla="*/ 130946 h 263526"/>
                <a:gd name="connsiteX11" fmla="*/ 88983 w 336717"/>
                <a:gd name="connsiteY11" fmla="*/ 162515 h 263526"/>
                <a:gd name="connsiteX12" fmla="*/ 54587 w 336717"/>
                <a:gd name="connsiteY12" fmla="*/ 163830 h 263526"/>
                <a:gd name="connsiteX13" fmla="*/ 54587 w 336717"/>
                <a:gd name="connsiteY13" fmla="*/ 128316 h 263526"/>
                <a:gd name="connsiteX14" fmla="*/ 168359 w 336717"/>
                <a:gd name="connsiteY14" fmla="*/ 80963 h 263526"/>
                <a:gd name="connsiteX15" fmla="*/ 168359 w 336717"/>
                <a:gd name="connsiteY15" fmla="*/ 0 h 263526"/>
                <a:gd name="connsiteX16" fmla="*/ 329826 w 336717"/>
                <a:gd name="connsiteY16" fmla="*/ 66146 h 263526"/>
                <a:gd name="connsiteX17" fmla="*/ 329826 w 336717"/>
                <a:gd name="connsiteY17" fmla="*/ 101864 h 263526"/>
                <a:gd name="connsiteX18" fmla="*/ 311447 w 336717"/>
                <a:gd name="connsiteY18" fmla="*/ 108479 h 263526"/>
                <a:gd name="connsiteX19" fmla="*/ 294382 w 336717"/>
                <a:gd name="connsiteY19" fmla="*/ 101864 h 263526"/>
                <a:gd name="connsiteX20" fmla="*/ 168359 w 336717"/>
                <a:gd name="connsiteY20" fmla="*/ 48948 h 263526"/>
                <a:gd name="connsiteX21" fmla="*/ 42335 w 336717"/>
                <a:gd name="connsiteY21" fmla="*/ 101864 h 263526"/>
                <a:gd name="connsiteX22" fmla="*/ 6891 w 336717"/>
                <a:gd name="connsiteY22" fmla="*/ 101864 h 263526"/>
                <a:gd name="connsiteX23" fmla="*/ 6891 w 336717"/>
                <a:gd name="connsiteY23" fmla="*/ 66146 h 263526"/>
                <a:gd name="connsiteX24" fmla="*/ 168359 w 336717"/>
                <a:gd name="connsiteY24" fmla="*/ 0 h 263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36717" h="263526">
                  <a:moveTo>
                    <a:pt x="168359" y="165100"/>
                  </a:moveTo>
                  <a:cubicBezTo>
                    <a:pt x="195100" y="165100"/>
                    <a:pt x="216778" y="187133"/>
                    <a:pt x="216778" y="214313"/>
                  </a:cubicBezTo>
                  <a:cubicBezTo>
                    <a:pt x="216778" y="241493"/>
                    <a:pt x="195100" y="263526"/>
                    <a:pt x="168359" y="263526"/>
                  </a:cubicBezTo>
                  <a:cubicBezTo>
                    <a:pt x="141618" y="263526"/>
                    <a:pt x="119940" y="241493"/>
                    <a:pt x="119940" y="214313"/>
                  </a:cubicBezTo>
                  <a:cubicBezTo>
                    <a:pt x="119940" y="187133"/>
                    <a:pt x="141618" y="165100"/>
                    <a:pt x="168359" y="165100"/>
                  </a:cubicBezTo>
                  <a:close/>
                  <a:moveTo>
                    <a:pt x="168359" y="80963"/>
                  </a:moveTo>
                  <a:cubicBezTo>
                    <a:pt x="212015" y="80963"/>
                    <a:pt x="251702" y="98062"/>
                    <a:pt x="282130" y="128316"/>
                  </a:cubicBezTo>
                  <a:cubicBezTo>
                    <a:pt x="291390" y="137523"/>
                    <a:pt x="291390" y="153307"/>
                    <a:pt x="282130" y="163830"/>
                  </a:cubicBezTo>
                  <a:cubicBezTo>
                    <a:pt x="276838" y="167777"/>
                    <a:pt x="271546" y="170408"/>
                    <a:pt x="264932" y="170408"/>
                  </a:cubicBezTo>
                  <a:cubicBezTo>
                    <a:pt x="258317" y="170408"/>
                    <a:pt x="251702" y="167777"/>
                    <a:pt x="247734" y="162515"/>
                  </a:cubicBezTo>
                  <a:cubicBezTo>
                    <a:pt x="226567" y="142785"/>
                    <a:pt x="198786" y="130946"/>
                    <a:pt x="168359" y="130946"/>
                  </a:cubicBezTo>
                  <a:cubicBezTo>
                    <a:pt x="137931" y="130946"/>
                    <a:pt x="110150" y="142785"/>
                    <a:pt x="88983" y="162515"/>
                  </a:cubicBezTo>
                  <a:cubicBezTo>
                    <a:pt x="79723" y="173038"/>
                    <a:pt x="63848" y="173038"/>
                    <a:pt x="54587" y="163830"/>
                  </a:cubicBezTo>
                  <a:cubicBezTo>
                    <a:pt x="45327" y="153307"/>
                    <a:pt x="45327" y="137523"/>
                    <a:pt x="54587" y="128316"/>
                  </a:cubicBezTo>
                  <a:cubicBezTo>
                    <a:pt x="85015" y="98062"/>
                    <a:pt x="124702" y="80963"/>
                    <a:pt x="168359" y="80963"/>
                  </a:cubicBezTo>
                  <a:close/>
                  <a:moveTo>
                    <a:pt x="168359" y="0"/>
                  </a:moveTo>
                  <a:cubicBezTo>
                    <a:pt x="228745" y="0"/>
                    <a:pt x="286505" y="23812"/>
                    <a:pt x="329826" y="66146"/>
                  </a:cubicBezTo>
                  <a:cubicBezTo>
                    <a:pt x="339015" y="76729"/>
                    <a:pt x="339015" y="91281"/>
                    <a:pt x="329826" y="101864"/>
                  </a:cubicBezTo>
                  <a:cubicBezTo>
                    <a:pt x="324575" y="105833"/>
                    <a:pt x="318011" y="108479"/>
                    <a:pt x="311447" y="108479"/>
                  </a:cubicBezTo>
                  <a:cubicBezTo>
                    <a:pt x="304884" y="108479"/>
                    <a:pt x="299633" y="105833"/>
                    <a:pt x="294382" y="101864"/>
                  </a:cubicBezTo>
                  <a:cubicBezTo>
                    <a:pt x="260250" y="67469"/>
                    <a:pt x="215617" y="48948"/>
                    <a:pt x="168359" y="48948"/>
                  </a:cubicBezTo>
                  <a:cubicBezTo>
                    <a:pt x="121100" y="48948"/>
                    <a:pt x="76467" y="67469"/>
                    <a:pt x="42335" y="101864"/>
                  </a:cubicBezTo>
                  <a:cubicBezTo>
                    <a:pt x="33146" y="111125"/>
                    <a:pt x="17393" y="111125"/>
                    <a:pt x="6891" y="101864"/>
                  </a:cubicBezTo>
                  <a:cubicBezTo>
                    <a:pt x="-2298" y="91281"/>
                    <a:pt x="-2298" y="76729"/>
                    <a:pt x="6891" y="66146"/>
                  </a:cubicBezTo>
                  <a:cubicBezTo>
                    <a:pt x="50212" y="23812"/>
                    <a:pt x="107972" y="0"/>
                    <a:pt x="16835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="" xmlns:a16="http://schemas.microsoft.com/office/drawing/2014/main" id="{476FDC4B-BF38-4D5B-A22C-AA2AEC462C49}"/>
              </a:ext>
            </a:extLst>
          </p:cNvPr>
          <p:cNvGrpSpPr/>
          <p:nvPr/>
        </p:nvGrpSpPr>
        <p:grpSpPr>
          <a:xfrm>
            <a:off x="2127961" y="3125277"/>
            <a:ext cx="2407389" cy="758916"/>
            <a:chOff x="1082572" y="2829322"/>
            <a:chExt cx="3641943" cy="1148103"/>
          </a:xfrm>
        </p:grpSpPr>
        <p:grpSp>
          <p:nvGrpSpPr>
            <p:cNvPr id="41" name="组合 40">
              <a:extLst>
                <a:ext uri="{FF2B5EF4-FFF2-40B4-BE49-F238E27FC236}">
                  <a16:creationId xmlns="" xmlns:a16="http://schemas.microsoft.com/office/drawing/2014/main" id="{89A0040E-66F5-4314-B38A-BC30487EB148}"/>
                </a:ext>
              </a:extLst>
            </p:cNvPr>
            <p:cNvGrpSpPr/>
            <p:nvPr/>
          </p:nvGrpSpPr>
          <p:grpSpPr>
            <a:xfrm>
              <a:off x="1082572" y="2829322"/>
              <a:ext cx="937955" cy="1148103"/>
              <a:chOff x="1090192" y="2829322"/>
              <a:chExt cx="937955" cy="1148103"/>
            </a:xfrm>
          </p:grpSpPr>
          <p:sp>
            <p:nvSpPr>
              <p:cNvPr id="52" name="任意多边形 7">
                <a:extLst>
                  <a:ext uri="{FF2B5EF4-FFF2-40B4-BE49-F238E27FC236}">
                    <a16:creationId xmlns="" xmlns:a16="http://schemas.microsoft.com/office/drawing/2014/main" id="{8CB54866-03C8-4DF1-B33F-048DE16F7E58}"/>
                  </a:ext>
                </a:extLst>
              </p:cNvPr>
              <p:cNvSpPr/>
              <p:nvPr/>
            </p:nvSpPr>
            <p:spPr>
              <a:xfrm rot="5400000">
                <a:off x="917804" y="3685898"/>
                <a:ext cx="404345" cy="59570"/>
              </a:xfrm>
              <a:custGeom>
                <a:avLst/>
                <a:gdLst>
                  <a:gd name="connsiteX0" fmla="*/ 404276 w 474126"/>
                  <a:gd name="connsiteY0" fmla="*/ 69850 h 69850"/>
                  <a:gd name="connsiteX1" fmla="*/ 69850 w 474126"/>
                  <a:gd name="connsiteY1" fmla="*/ 69850 h 69850"/>
                  <a:gd name="connsiteX2" fmla="*/ 0 w 474126"/>
                  <a:gd name="connsiteY2" fmla="*/ 0 h 69850"/>
                  <a:gd name="connsiteX3" fmla="*/ 474126 w 474126"/>
                  <a:gd name="connsiteY3" fmla="*/ 0 h 69850"/>
                  <a:gd name="connsiteX4" fmla="*/ 404276 w 474126"/>
                  <a:gd name="connsiteY4" fmla="*/ 69850 h 69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4126" h="69850">
                    <a:moveTo>
                      <a:pt x="404276" y="69850"/>
                    </a:moveTo>
                    <a:lnTo>
                      <a:pt x="69850" y="69850"/>
                    </a:lnTo>
                    <a:lnTo>
                      <a:pt x="0" y="0"/>
                    </a:lnTo>
                    <a:lnTo>
                      <a:pt x="474126" y="0"/>
                    </a:lnTo>
                    <a:lnTo>
                      <a:pt x="404276" y="69850"/>
                    </a:lnTo>
                    <a:close/>
                  </a:path>
                </a:pathLst>
              </a:custGeom>
              <a:solidFill>
                <a:srgbClr val="0DBED0"/>
              </a:solidFill>
              <a:ln w="3175">
                <a:noFill/>
              </a:ln>
              <a:effectLst>
                <a:innerShdw blurRad="25400">
                  <a:schemeClr val="bg1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53" name="任意多边形 9">
                <a:extLst>
                  <a:ext uri="{FF2B5EF4-FFF2-40B4-BE49-F238E27FC236}">
                    <a16:creationId xmlns="" xmlns:a16="http://schemas.microsoft.com/office/drawing/2014/main" id="{9C033BED-3A7B-4573-B9C6-54ADBC7D3604}"/>
                  </a:ext>
                </a:extLst>
              </p:cNvPr>
              <p:cNvSpPr/>
              <p:nvPr/>
            </p:nvSpPr>
            <p:spPr>
              <a:xfrm>
                <a:off x="1149761" y="3917855"/>
                <a:ext cx="404345" cy="59570"/>
              </a:xfrm>
              <a:custGeom>
                <a:avLst/>
                <a:gdLst>
                  <a:gd name="connsiteX0" fmla="*/ 404276 w 474126"/>
                  <a:gd name="connsiteY0" fmla="*/ 69850 h 69850"/>
                  <a:gd name="connsiteX1" fmla="*/ 69850 w 474126"/>
                  <a:gd name="connsiteY1" fmla="*/ 69850 h 69850"/>
                  <a:gd name="connsiteX2" fmla="*/ 0 w 474126"/>
                  <a:gd name="connsiteY2" fmla="*/ 0 h 69850"/>
                  <a:gd name="connsiteX3" fmla="*/ 474126 w 474126"/>
                  <a:gd name="connsiteY3" fmla="*/ 0 h 69850"/>
                  <a:gd name="connsiteX4" fmla="*/ 404276 w 474126"/>
                  <a:gd name="connsiteY4" fmla="*/ 69850 h 69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4126" h="69850">
                    <a:moveTo>
                      <a:pt x="404276" y="69850"/>
                    </a:moveTo>
                    <a:lnTo>
                      <a:pt x="69850" y="69850"/>
                    </a:lnTo>
                    <a:lnTo>
                      <a:pt x="0" y="0"/>
                    </a:lnTo>
                    <a:lnTo>
                      <a:pt x="474126" y="0"/>
                    </a:lnTo>
                    <a:lnTo>
                      <a:pt x="404276" y="69850"/>
                    </a:lnTo>
                    <a:close/>
                  </a:path>
                </a:pathLst>
              </a:custGeom>
              <a:solidFill>
                <a:srgbClr val="0DBED0"/>
              </a:solidFill>
              <a:ln w="3175">
                <a:noFill/>
              </a:ln>
              <a:effectLst>
                <a:innerShdw blurRad="25400">
                  <a:schemeClr val="bg1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54" name="任意多边形 11">
                <a:extLst>
                  <a:ext uri="{FF2B5EF4-FFF2-40B4-BE49-F238E27FC236}">
                    <a16:creationId xmlns="" xmlns:a16="http://schemas.microsoft.com/office/drawing/2014/main" id="{02168C56-BBAF-4A43-B74B-B3C25CE7C079}"/>
                  </a:ext>
                </a:extLst>
              </p:cNvPr>
              <p:cNvSpPr/>
              <p:nvPr/>
            </p:nvSpPr>
            <p:spPr>
              <a:xfrm rot="16200000" flipV="1">
                <a:off x="917804" y="3061279"/>
                <a:ext cx="404345" cy="59570"/>
              </a:xfrm>
              <a:custGeom>
                <a:avLst/>
                <a:gdLst>
                  <a:gd name="connsiteX0" fmla="*/ 404276 w 474126"/>
                  <a:gd name="connsiteY0" fmla="*/ 69850 h 69850"/>
                  <a:gd name="connsiteX1" fmla="*/ 69850 w 474126"/>
                  <a:gd name="connsiteY1" fmla="*/ 69850 h 69850"/>
                  <a:gd name="connsiteX2" fmla="*/ 0 w 474126"/>
                  <a:gd name="connsiteY2" fmla="*/ 0 h 69850"/>
                  <a:gd name="connsiteX3" fmla="*/ 474126 w 474126"/>
                  <a:gd name="connsiteY3" fmla="*/ 0 h 69850"/>
                  <a:gd name="connsiteX4" fmla="*/ 404276 w 474126"/>
                  <a:gd name="connsiteY4" fmla="*/ 69850 h 69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4126" h="69850">
                    <a:moveTo>
                      <a:pt x="404276" y="69850"/>
                    </a:moveTo>
                    <a:lnTo>
                      <a:pt x="69850" y="69850"/>
                    </a:lnTo>
                    <a:lnTo>
                      <a:pt x="0" y="0"/>
                    </a:lnTo>
                    <a:lnTo>
                      <a:pt x="474126" y="0"/>
                    </a:lnTo>
                    <a:lnTo>
                      <a:pt x="404276" y="69850"/>
                    </a:lnTo>
                    <a:close/>
                  </a:path>
                </a:pathLst>
              </a:custGeom>
              <a:solidFill>
                <a:srgbClr val="0DBED0"/>
              </a:solidFill>
              <a:ln w="3175">
                <a:noFill/>
              </a:ln>
              <a:effectLst>
                <a:innerShdw blurRad="25400">
                  <a:schemeClr val="bg1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55" name="任意多边形 18">
                <a:extLst>
                  <a:ext uri="{FF2B5EF4-FFF2-40B4-BE49-F238E27FC236}">
                    <a16:creationId xmlns="" xmlns:a16="http://schemas.microsoft.com/office/drawing/2014/main" id="{1076D386-A0AA-4C24-BA40-AFE594D5E1F9}"/>
                  </a:ext>
                </a:extLst>
              </p:cNvPr>
              <p:cNvSpPr/>
              <p:nvPr/>
            </p:nvSpPr>
            <p:spPr>
              <a:xfrm>
                <a:off x="1365948" y="2836034"/>
                <a:ext cx="498089" cy="52858"/>
              </a:xfrm>
              <a:custGeom>
                <a:avLst/>
                <a:gdLst>
                  <a:gd name="connsiteX0" fmla="*/ 50006 w 521225"/>
                  <a:gd name="connsiteY0" fmla="*/ 0 h 50006"/>
                  <a:gd name="connsiteX1" fmla="*/ 471219 w 521225"/>
                  <a:gd name="connsiteY1" fmla="*/ 0 h 50006"/>
                  <a:gd name="connsiteX2" fmla="*/ 521225 w 521225"/>
                  <a:gd name="connsiteY2" fmla="*/ 50006 h 50006"/>
                  <a:gd name="connsiteX3" fmla="*/ 0 w 521225"/>
                  <a:gd name="connsiteY3" fmla="*/ 50006 h 50006"/>
                  <a:gd name="connsiteX4" fmla="*/ 50006 w 521225"/>
                  <a:gd name="connsiteY4" fmla="*/ 0 h 50006"/>
                  <a:gd name="connsiteX0" fmla="*/ 0 w 521225"/>
                  <a:gd name="connsiteY0" fmla="*/ 50006 h 141446"/>
                  <a:gd name="connsiteX1" fmla="*/ 50006 w 521225"/>
                  <a:gd name="connsiteY1" fmla="*/ 0 h 141446"/>
                  <a:gd name="connsiteX2" fmla="*/ 471219 w 521225"/>
                  <a:gd name="connsiteY2" fmla="*/ 0 h 141446"/>
                  <a:gd name="connsiteX3" fmla="*/ 521225 w 521225"/>
                  <a:gd name="connsiteY3" fmla="*/ 50006 h 141446"/>
                  <a:gd name="connsiteX4" fmla="*/ 91440 w 521225"/>
                  <a:gd name="connsiteY4" fmla="*/ 141446 h 141446"/>
                  <a:gd name="connsiteX0" fmla="*/ 0 w 521225"/>
                  <a:gd name="connsiteY0" fmla="*/ 50006 h 50006"/>
                  <a:gd name="connsiteX1" fmla="*/ 50006 w 521225"/>
                  <a:gd name="connsiteY1" fmla="*/ 0 h 50006"/>
                  <a:gd name="connsiteX2" fmla="*/ 471219 w 521225"/>
                  <a:gd name="connsiteY2" fmla="*/ 0 h 50006"/>
                  <a:gd name="connsiteX3" fmla="*/ 521225 w 521225"/>
                  <a:gd name="connsiteY3" fmla="*/ 50006 h 50006"/>
                  <a:gd name="connsiteX0" fmla="*/ 0 w 471219"/>
                  <a:gd name="connsiteY0" fmla="*/ 0 h 50006"/>
                  <a:gd name="connsiteX1" fmla="*/ 421213 w 471219"/>
                  <a:gd name="connsiteY1" fmla="*/ 0 h 50006"/>
                  <a:gd name="connsiteX2" fmla="*/ 471219 w 471219"/>
                  <a:gd name="connsiteY2" fmla="*/ 50006 h 50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71219" h="50006">
                    <a:moveTo>
                      <a:pt x="0" y="0"/>
                    </a:moveTo>
                    <a:lnTo>
                      <a:pt x="421213" y="0"/>
                    </a:lnTo>
                    <a:lnTo>
                      <a:pt x="471219" y="50006"/>
                    </a:lnTo>
                  </a:path>
                </a:pathLst>
              </a:custGeom>
              <a:noFill/>
              <a:ln w="6350">
                <a:solidFill>
                  <a:srgbClr val="0DBE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56" name="任意多边形 12">
                <a:extLst>
                  <a:ext uri="{FF2B5EF4-FFF2-40B4-BE49-F238E27FC236}">
                    <a16:creationId xmlns="" xmlns:a16="http://schemas.microsoft.com/office/drawing/2014/main" id="{B53252AA-1499-419A-9468-4B705C244D34}"/>
                  </a:ext>
                </a:extLst>
              </p:cNvPr>
              <p:cNvSpPr/>
              <p:nvPr/>
            </p:nvSpPr>
            <p:spPr>
              <a:xfrm flipV="1">
                <a:off x="1149761" y="2829322"/>
                <a:ext cx="404345" cy="59570"/>
              </a:xfrm>
              <a:custGeom>
                <a:avLst/>
                <a:gdLst>
                  <a:gd name="connsiteX0" fmla="*/ 404276 w 474126"/>
                  <a:gd name="connsiteY0" fmla="*/ 69850 h 69850"/>
                  <a:gd name="connsiteX1" fmla="*/ 69850 w 474126"/>
                  <a:gd name="connsiteY1" fmla="*/ 69850 h 69850"/>
                  <a:gd name="connsiteX2" fmla="*/ 0 w 474126"/>
                  <a:gd name="connsiteY2" fmla="*/ 0 h 69850"/>
                  <a:gd name="connsiteX3" fmla="*/ 474126 w 474126"/>
                  <a:gd name="connsiteY3" fmla="*/ 0 h 69850"/>
                  <a:gd name="connsiteX4" fmla="*/ 404276 w 474126"/>
                  <a:gd name="connsiteY4" fmla="*/ 69850 h 69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4126" h="69850">
                    <a:moveTo>
                      <a:pt x="404276" y="69850"/>
                    </a:moveTo>
                    <a:lnTo>
                      <a:pt x="69850" y="69850"/>
                    </a:lnTo>
                    <a:lnTo>
                      <a:pt x="0" y="0"/>
                    </a:lnTo>
                    <a:lnTo>
                      <a:pt x="474126" y="0"/>
                    </a:lnTo>
                    <a:lnTo>
                      <a:pt x="404276" y="69850"/>
                    </a:lnTo>
                    <a:close/>
                  </a:path>
                </a:pathLst>
              </a:custGeom>
              <a:solidFill>
                <a:srgbClr val="0DBED0"/>
              </a:solidFill>
              <a:ln w="3175">
                <a:noFill/>
              </a:ln>
              <a:effectLst>
                <a:innerShdw blurRad="25400">
                  <a:schemeClr val="bg1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grpSp>
            <p:nvGrpSpPr>
              <p:cNvPr id="57" name="组合 56">
                <a:extLst>
                  <a:ext uri="{FF2B5EF4-FFF2-40B4-BE49-F238E27FC236}">
                    <a16:creationId xmlns="" xmlns:a16="http://schemas.microsoft.com/office/drawing/2014/main" id="{3173B537-122A-41CB-9D6C-D5F60D779028}"/>
                  </a:ext>
                </a:extLst>
              </p:cNvPr>
              <p:cNvGrpSpPr/>
              <p:nvPr/>
            </p:nvGrpSpPr>
            <p:grpSpPr>
              <a:xfrm>
                <a:off x="1508019" y="3947640"/>
                <a:ext cx="520128" cy="0"/>
                <a:chOff x="1631394" y="5381691"/>
                <a:chExt cx="707830" cy="0"/>
              </a:xfrm>
            </p:grpSpPr>
            <p:cxnSp>
              <p:nvCxnSpPr>
                <p:cNvPr id="58" name="直接连接符 57">
                  <a:extLst>
                    <a:ext uri="{FF2B5EF4-FFF2-40B4-BE49-F238E27FC236}">
                      <a16:creationId xmlns="" xmlns:a16="http://schemas.microsoft.com/office/drawing/2014/main" id="{BEAB98F6-9D7B-4B58-B445-654C9345879D}"/>
                    </a:ext>
                  </a:extLst>
                </p:cNvPr>
                <p:cNvCxnSpPr/>
                <p:nvPr/>
              </p:nvCxnSpPr>
              <p:spPr>
                <a:xfrm>
                  <a:off x="1631394" y="5381691"/>
                  <a:ext cx="707830" cy="0"/>
                </a:xfrm>
                <a:prstGeom prst="line">
                  <a:avLst/>
                </a:prstGeom>
                <a:noFill/>
                <a:ln w="6350">
                  <a:solidFill>
                    <a:srgbClr val="0DBE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59" name="直接连接符 58">
                  <a:extLst>
                    <a:ext uri="{FF2B5EF4-FFF2-40B4-BE49-F238E27FC236}">
                      <a16:creationId xmlns="" xmlns:a16="http://schemas.microsoft.com/office/drawing/2014/main" id="{58412078-FB59-4084-9BF2-FC17657A33A1}"/>
                    </a:ext>
                  </a:extLst>
                </p:cNvPr>
                <p:cNvCxnSpPr/>
                <p:nvPr/>
              </p:nvCxnSpPr>
              <p:spPr>
                <a:xfrm>
                  <a:off x="2246738" y="5381691"/>
                  <a:ext cx="92485" cy="0"/>
                </a:xfrm>
                <a:prstGeom prst="line">
                  <a:avLst/>
                </a:prstGeom>
                <a:solidFill>
                  <a:srgbClr val="0DBED0"/>
                </a:solidFill>
                <a:ln w="28575">
                  <a:solidFill>
                    <a:srgbClr val="0DBE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grpSp>
          <p:nvGrpSpPr>
            <p:cNvPr id="42" name="组合 41">
              <a:extLst>
                <a:ext uri="{FF2B5EF4-FFF2-40B4-BE49-F238E27FC236}">
                  <a16:creationId xmlns="" xmlns:a16="http://schemas.microsoft.com/office/drawing/2014/main" id="{37333AD7-1738-40D0-BD73-ED5D406A0E10}"/>
                </a:ext>
              </a:extLst>
            </p:cNvPr>
            <p:cNvGrpSpPr/>
            <p:nvPr/>
          </p:nvGrpSpPr>
          <p:grpSpPr>
            <a:xfrm flipH="1" flipV="1">
              <a:off x="3772147" y="2829322"/>
              <a:ext cx="952368" cy="1148103"/>
              <a:chOff x="1090192" y="2829322"/>
              <a:chExt cx="952368" cy="1148103"/>
            </a:xfrm>
          </p:grpSpPr>
          <p:sp>
            <p:nvSpPr>
              <p:cNvPr id="44" name="任意多边形 7">
                <a:extLst>
                  <a:ext uri="{FF2B5EF4-FFF2-40B4-BE49-F238E27FC236}">
                    <a16:creationId xmlns="" xmlns:a16="http://schemas.microsoft.com/office/drawing/2014/main" id="{3DA68684-BCA1-49FD-ABDA-FB2BCED3F061}"/>
                  </a:ext>
                </a:extLst>
              </p:cNvPr>
              <p:cNvSpPr/>
              <p:nvPr/>
            </p:nvSpPr>
            <p:spPr>
              <a:xfrm rot="5400000">
                <a:off x="917804" y="3685898"/>
                <a:ext cx="404345" cy="59570"/>
              </a:xfrm>
              <a:custGeom>
                <a:avLst/>
                <a:gdLst>
                  <a:gd name="connsiteX0" fmla="*/ 404276 w 474126"/>
                  <a:gd name="connsiteY0" fmla="*/ 69850 h 69850"/>
                  <a:gd name="connsiteX1" fmla="*/ 69850 w 474126"/>
                  <a:gd name="connsiteY1" fmla="*/ 69850 h 69850"/>
                  <a:gd name="connsiteX2" fmla="*/ 0 w 474126"/>
                  <a:gd name="connsiteY2" fmla="*/ 0 h 69850"/>
                  <a:gd name="connsiteX3" fmla="*/ 474126 w 474126"/>
                  <a:gd name="connsiteY3" fmla="*/ 0 h 69850"/>
                  <a:gd name="connsiteX4" fmla="*/ 404276 w 474126"/>
                  <a:gd name="connsiteY4" fmla="*/ 69850 h 69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4126" h="69850">
                    <a:moveTo>
                      <a:pt x="404276" y="69850"/>
                    </a:moveTo>
                    <a:lnTo>
                      <a:pt x="69850" y="69850"/>
                    </a:lnTo>
                    <a:lnTo>
                      <a:pt x="0" y="0"/>
                    </a:lnTo>
                    <a:lnTo>
                      <a:pt x="474126" y="0"/>
                    </a:lnTo>
                    <a:lnTo>
                      <a:pt x="404276" y="69850"/>
                    </a:lnTo>
                    <a:close/>
                  </a:path>
                </a:pathLst>
              </a:custGeom>
              <a:solidFill>
                <a:srgbClr val="0DBED0"/>
              </a:solidFill>
              <a:ln w="3175">
                <a:noFill/>
              </a:ln>
              <a:effectLst>
                <a:innerShdw blurRad="25400">
                  <a:schemeClr val="bg1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45" name="任意多边形 9">
                <a:extLst>
                  <a:ext uri="{FF2B5EF4-FFF2-40B4-BE49-F238E27FC236}">
                    <a16:creationId xmlns="" xmlns:a16="http://schemas.microsoft.com/office/drawing/2014/main" id="{9DEE8222-82CD-4C12-A0F6-F41F923183F0}"/>
                  </a:ext>
                </a:extLst>
              </p:cNvPr>
              <p:cNvSpPr/>
              <p:nvPr/>
            </p:nvSpPr>
            <p:spPr>
              <a:xfrm>
                <a:off x="1149761" y="3917855"/>
                <a:ext cx="404345" cy="59570"/>
              </a:xfrm>
              <a:custGeom>
                <a:avLst/>
                <a:gdLst>
                  <a:gd name="connsiteX0" fmla="*/ 404276 w 474126"/>
                  <a:gd name="connsiteY0" fmla="*/ 69850 h 69850"/>
                  <a:gd name="connsiteX1" fmla="*/ 69850 w 474126"/>
                  <a:gd name="connsiteY1" fmla="*/ 69850 h 69850"/>
                  <a:gd name="connsiteX2" fmla="*/ 0 w 474126"/>
                  <a:gd name="connsiteY2" fmla="*/ 0 h 69850"/>
                  <a:gd name="connsiteX3" fmla="*/ 474126 w 474126"/>
                  <a:gd name="connsiteY3" fmla="*/ 0 h 69850"/>
                  <a:gd name="connsiteX4" fmla="*/ 404276 w 474126"/>
                  <a:gd name="connsiteY4" fmla="*/ 69850 h 69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4126" h="69850">
                    <a:moveTo>
                      <a:pt x="404276" y="69850"/>
                    </a:moveTo>
                    <a:lnTo>
                      <a:pt x="69850" y="69850"/>
                    </a:lnTo>
                    <a:lnTo>
                      <a:pt x="0" y="0"/>
                    </a:lnTo>
                    <a:lnTo>
                      <a:pt x="474126" y="0"/>
                    </a:lnTo>
                    <a:lnTo>
                      <a:pt x="404276" y="69850"/>
                    </a:lnTo>
                    <a:close/>
                  </a:path>
                </a:pathLst>
              </a:custGeom>
              <a:solidFill>
                <a:srgbClr val="0DBED0"/>
              </a:solidFill>
              <a:ln w="3175">
                <a:noFill/>
              </a:ln>
              <a:effectLst>
                <a:innerShdw blurRad="25400">
                  <a:schemeClr val="bg1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46" name="任意多边形 11">
                <a:extLst>
                  <a:ext uri="{FF2B5EF4-FFF2-40B4-BE49-F238E27FC236}">
                    <a16:creationId xmlns="" xmlns:a16="http://schemas.microsoft.com/office/drawing/2014/main" id="{CC5721A9-74A9-4140-A743-8AEBD0D5E5FA}"/>
                  </a:ext>
                </a:extLst>
              </p:cNvPr>
              <p:cNvSpPr/>
              <p:nvPr/>
            </p:nvSpPr>
            <p:spPr>
              <a:xfrm rot="16200000" flipV="1">
                <a:off x="917804" y="3061279"/>
                <a:ext cx="404345" cy="59570"/>
              </a:xfrm>
              <a:custGeom>
                <a:avLst/>
                <a:gdLst>
                  <a:gd name="connsiteX0" fmla="*/ 404276 w 474126"/>
                  <a:gd name="connsiteY0" fmla="*/ 69850 h 69850"/>
                  <a:gd name="connsiteX1" fmla="*/ 69850 w 474126"/>
                  <a:gd name="connsiteY1" fmla="*/ 69850 h 69850"/>
                  <a:gd name="connsiteX2" fmla="*/ 0 w 474126"/>
                  <a:gd name="connsiteY2" fmla="*/ 0 h 69850"/>
                  <a:gd name="connsiteX3" fmla="*/ 474126 w 474126"/>
                  <a:gd name="connsiteY3" fmla="*/ 0 h 69850"/>
                  <a:gd name="connsiteX4" fmla="*/ 404276 w 474126"/>
                  <a:gd name="connsiteY4" fmla="*/ 69850 h 69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4126" h="69850">
                    <a:moveTo>
                      <a:pt x="404276" y="69850"/>
                    </a:moveTo>
                    <a:lnTo>
                      <a:pt x="69850" y="69850"/>
                    </a:lnTo>
                    <a:lnTo>
                      <a:pt x="0" y="0"/>
                    </a:lnTo>
                    <a:lnTo>
                      <a:pt x="474126" y="0"/>
                    </a:lnTo>
                    <a:lnTo>
                      <a:pt x="404276" y="69850"/>
                    </a:lnTo>
                    <a:close/>
                  </a:path>
                </a:pathLst>
              </a:custGeom>
              <a:solidFill>
                <a:srgbClr val="0DBED0"/>
              </a:solidFill>
              <a:ln w="3175">
                <a:noFill/>
              </a:ln>
              <a:effectLst>
                <a:innerShdw blurRad="25400">
                  <a:schemeClr val="bg1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47" name="任意多边形 18">
                <a:extLst>
                  <a:ext uri="{FF2B5EF4-FFF2-40B4-BE49-F238E27FC236}">
                    <a16:creationId xmlns="" xmlns:a16="http://schemas.microsoft.com/office/drawing/2014/main" id="{8C15D826-D850-4F3A-B27D-E7D0347BA860}"/>
                  </a:ext>
                </a:extLst>
              </p:cNvPr>
              <p:cNvSpPr/>
              <p:nvPr/>
            </p:nvSpPr>
            <p:spPr>
              <a:xfrm>
                <a:off x="1365948" y="2836034"/>
                <a:ext cx="498089" cy="52858"/>
              </a:xfrm>
              <a:custGeom>
                <a:avLst/>
                <a:gdLst>
                  <a:gd name="connsiteX0" fmla="*/ 50006 w 521225"/>
                  <a:gd name="connsiteY0" fmla="*/ 0 h 50006"/>
                  <a:gd name="connsiteX1" fmla="*/ 471219 w 521225"/>
                  <a:gd name="connsiteY1" fmla="*/ 0 h 50006"/>
                  <a:gd name="connsiteX2" fmla="*/ 521225 w 521225"/>
                  <a:gd name="connsiteY2" fmla="*/ 50006 h 50006"/>
                  <a:gd name="connsiteX3" fmla="*/ 0 w 521225"/>
                  <a:gd name="connsiteY3" fmla="*/ 50006 h 50006"/>
                  <a:gd name="connsiteX4" fmla="*/ 50006 w 521225"/>
                  <a:gd name="connsiteY4" fmla="*/ 0 h 50006"/>
                  <a:gd name="connsiteX0" fmla="*/ 0 w 521225"/>
                  <a:gd name="connsiteY0" fmla="*/ 50006 h 141446"/>
                  <a:gd name="connsiteX1" fmla="*/ 50006 w 521225"/>
                  <a:gd name="connsiteY1" fmla="*/ 0 h 141446"/>
                  <a:gd name="connsiteX2" fmla="*/ 471219 w 521225"/>
                  <a:gd name="connsiteY2" fmla="*/ 0 h 141446"/>
                  <a:gd name="connsiteX3" fmla="*/ 521225 w 521225"/>
                  <a:gd name="connsiteY3" fmla="*/ 50006 h 141446"/>
                  <a:gd name="connsiteX4" fmla="*/ 91440 w 521225"/>
                  <a:gd name="connsiteY4" fmla="*/ 141446 h 141446"/>
                  <a:gd name="connsiteX0" fmla="*/ 0 w 521225"/>
                  <a:gd name="connsiteY0" fmla="*/ 50006 h 50006"/>
                  <a:gd name="connsiteX1" fmla="*/ 50006 w 521225"/>
                  <a:gd name="connsiteY1" fmla="*/ 0 h 50006"/>
                  <a:gd name="connsiteX2" fmla="*/ 471219 w 521225"/>
                  <a:gd name="connsiteY2" fmla="*/ 0 h 50006"/>
                  <a:gd name="connsiteX3" fmla="*/ 521225 w 521225"/>
                  <a:gd name="connsiteY3" fmla="*/ 50006 h 50006"/>
                  <a:gd name="connsiteX0" fmla="*/ 0 w 471219"/>
                  <a:gd name="connsiteY0" fmla="*/ 0 h 50006"/>
                  <a:gd name="connsiteX1" fmla="*/ 421213 w 471219"/>
                  <a:gd name="connsiteY1" fmla="*/ 0 h 50006"/>
                  <a:gd name="connsiteX2" fmla="*/ 471219 w 471219"/>
                  <a:gd name="connsiteY2" fmla="*/ 50006 h 50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71219" h="50006">
                    <a:moveTo>
                      <a:pt x="0" y="0"/>
                    </a:moveTo>
                    <a:lnTo>
                      <a:pt x="421213" y="0"/>
                    </a:lnTo>
                    <a:lnTo>
                      <a:pt x="471219" y="50006"/>
                    </a:lnTo>
                  </a:path>
                </a:pathLst>
              </a:custGeom>
              <a:noFill/>
              <a:ln w="6350">
                <a:solidFill>
                  <a:srgbClr val="0DBE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48" name="任意多边形 12">
                <a:extLst>
                  <a:ext uri="{FF2B5EF4-FFF2-40B4-BE49-F238E27FC236}">
                    <a16:creationId xmlns="" xmlns:a16="http://schemas.microsoft.com/office/drawing/2014/main" id="{57E2C6A0-CDDC-4895-8862-70D042924F9B}"/>
                  </a:ext>
                </a:extLst>
              </p:cNvPr>
              <p:cNvSpPr/>
              <p:nvPr/>
            </p:nvSpPr>
            <p:spPr>
              <a:xfrm flipV="1">
                <a:off x="1149761" y="2829322"/>
                <a:ext cx="404345" cy="59570"/>
              </a:xfrm>
              <a:custGeom>
                <a:avLst/>
                <a:gdLst>
                  <a:gd name="connsiteX0" fmla="*/ 404276 w 474126"/>
                  <a:gd name="connsiteY0" fmla="*/ 69850 h 69850"/>
                  <a:gd name="connsiteX1" fmla="*/ 69850 w 474126"/>
                  <a:gd name="connsiteY1" fmla="*/ 69850 h 69850"/>
                  <a:gd name="connsiteX2" fmla="*/ 0 w 474126"/>
                  <a:gd name="connsiteY2" fmla="*/ 0 h 69850"/>
                  <a:gd name="connsiteX3" fmla="*/ 474126 w 474126"/>
                  <a:gd name="connsiteY3" fmla="*/ 0 h 69850"/>
                  <a:gd name="connsiteX4" fmla="*/ 404276 w 474126"/>
                  <a:gd name="connsiteY4" fmla="*/ 69850 h 69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4126" h="69850">
                    <a:moveTo>
                      <a:pt x="404276" y="69850"/>
                    </a:moveTo>
                    <a:lnTo>
                      <a:pt x="69850" y="69850"/>
                    </a:lnTo>
                    <a:lnTo>
                      <a:pt x="0" y="0"/>
                    </a:lnTo>
                    <a:lnTo>
                      <a:pt x="474126" y="0"/>
                    </a:lnTo>
                    <a:lnTo>
                      <a:pt x="404276" y="69850"/>
                    </a:lnTo>
                    <a:close/>
                  </a:path>
                </a:pathLst>
              </a:custGeom>
              <a:solidFill>
                <a:srgbClr val="0DBED0"/>
              </a:solidFill>
              <a:ln w="3175">
                <a:noFill/>
              </a:ln>
              <a:effectLst>
                <a:innerShdw blurRad="25400">
                  <a:schemeClr val="bg1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grpSp>
            <p:nvGrpSpPr>
              <p:cNvPr id="49" name="组合 48">
                <a:extLst>
                  <a:ext uri="{FF2B5EF4-FFF2-40B4-BE49-F238E27FC236}">
                    <a16:creationId xmlns="" xmlns:a16="http://schemas.microsoft.com/office/drawing/2014/main" id="{79618ED6-D987-44AE-933D-9CC03D500667}"/>
                  </a:ext>
                </a:extLst>
              </p:cNvPr>
              <p:cNvGrpSpPr/>
              <p:nvPr/>
            </p:nvGrpSpPr>
            <p:grpSpPr>
              <a:xfrm>
                <a:off x="1508021" y="3947640"/>
                <a:ext cx="534539" cy="0"/>
                <a:chOff x="1631394" y="5381691"/>
                <a:chExt cx="727440" cy="0"/>
              </a:xfrm>
            </p:grpSpPr>
            <p:cxnSp>
              <p:nvCxnSpPr>
                <p:cNvPr id="50" name="直接连接符 49">
                  <a:extLst>
                    <a:ext uri="{FF2B5EF4-FFF2-40B4-BE49-F238E27FC236}">
                      <a16:creationId xmlns="" xmlns:a16="http://schemas.microsoft.com/office/drawing/2014/main" id="{DC4D8652-6A69-4196-8946-DB4402CF7531}"/>
                    </a:ext>
                  </a:extLst>
                </p:cNvPr>
                <p:cNvCxnSpPr/>
                <p:nvPr/>
              </p:nvCxnSpPr>
              <p:spPr>
                <a:xfrm>
                  <a:off x="1631394" y="5381691"/>
                  <a:ext cx="707830" cy="0"/>
                </a:xfrm>
                <a:prstGeom prst="line">
                  <a:avLst/>
                </a:prstGeom>
                <a:noFill/>
                <a:ln w="6350">
                  <a:solidFill>
                    <a:srgbClr val="0DBE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51" name="直接连接符 50">
                  <a:extLst>
                    <a:ext uri="{FF2B5EF4-FFF2-40B4-BE49-F238E27FC236}">
                      <a16:creationId xmlns="" xmlns:a16="http://schemas.microsoft.com/office/drawing/2014/main" id="{6B47E5E7-15BE-4046-8B70-7EB079AD5C9B}"/>
                    </a:ext>
                  </a:extLst>
                </p:cNvPr>
                <p:cNvCxnSpPr/>
                <p:nvPr/>
              </p:nvCxnSpPr>
              <p:spPr>
                <a:xfrm>
                  <a:off x="2266349" y="5381691"/>
                  <a:ext cx="92485" cy="0"/>
                </a:xfrm>
                <a:prstGeom prst="line">
                  <a:avLst/>
                </a:prstGeom>
                <a:solidFill>
                  <a:srgbClr val="0DBED0"/>
                </a:solidFill>
                <a:ln w="28575">
                  <a:solidFill>
                    <a:srgbClr val="0DBE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43" name="矩形 42">
              <a:extLst>
                <a:ext uri="{FF2B5EF4-FFF2-40B4-BE49-F238E27FC236}">
                  <a16:creationId xmlns="" xmlns:a16="http://schemas.microsoft.com/office/drawing/2014/main" id="{404F02BB-A74C-457D-A9AE-DE8A870D053C}"/>
                </a:ext>
              </a:extLst>
            </p:cNvPr>
            <p:cNvSpPr/>
            <p:nvPr/>
          </p:nvSpPr>
          <p:spPr>
            <a:xfrm>
              <a:off x="1142141" y="2889239"/>
              <a:ext cx="3514034" cy="1028964"/>
            </a:xfrm>
            <a:prstGeom prst="rect">
              <a:avLst/>
            </a:prstGeom>
            <a:noFill/>
            <a:ln w="12700">
              <a:solidFill>
                <a:srgbClr val="0DBED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</p:grpSp>
      <p:sp>
        <p:nvSpPr>
          <p:cNvPr id="60" name="TextBox 31">
            <a:extLst>
              <a:ext uri="{FF2B5EF4-FFF2-40B4-BE49-F238E27FC236}">
                <a16:creationId xmlns="" xmlns:a16="http://schemas.microsoft.com/office/drawing/2014/main" id="{86859500-28CB-42B1-BA03-C8FEFA420800}"/>
              </a:ext>
            </a:extLst>
          </p:cNvPr>
          <p:cNvSpPr txBox="1"/>
          <p:nvPr/>
        </p:nvSpPr>
        <p:spPr>
          <a:xfrm flipH="1">
            <a:off x="2161539" y="3343212"/>
            <a:ext cx="2328636" cy="44441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 defTabSz="685891">
              <a:defRPr/>
            </a:pPr>
            <a:r>
              <a:rPr lang="zh-CN" altLang="en-US" sz="2800" b="0" dirty="0">
                <a:solidFill>
                  <a:srgbClr val="10FBFE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Times New Roman" pitchFamily="18" charset="0"/>
              </a:rPr>
              <a:t>趋势二</a:t>
            </a:r>
          </a:p>
        </p:txBody>
      </p:sp>
      <p:grpSp>
        <p:nvGrpSpPr>
          <p:cNvPr id="73" name="组合 72">
            <a:extLst>
              <a:ext uri="{FF2B5EF4-FFF2-40B4-BE49-F238E27FC236}">
                <a16:creationId xmlns="" xmlns:a16="http://schemas.microsoft.com/office/drawing/2014/main" id="{7281FCC7-F6A0-4122-B776-8325F200A36B}"/>
              </a:ext>
            </a:extLst>
          </p:cNvPr>
          <p:cNvGrpSpPr/>
          <p:nvPr/>
        </p:nvGrpSpPr>
        <p:grpSpPr>
          <a:xfrm>
            <a:off x="2127961" y="4634743"/>
            <a:ext cx="2407389" cy="758916"/>
            <a:chOff x="1082572" y="2829322"/>
            <a:chExt cx="3641943" cy="1148103"/>
          </a:xfrm>
        </p:grpSpPr>
        <p:grpSp>
          <p:nvGrpSpPr>
            <p:cNvPr id="74" name="组合 73">
              <a:extLst>
                <a:ext uri="{FF2B5EF4-FFF2-40B4-BE49-F238E27FC236}">
                  <a16:creationId xmlns="" xmlns:a16="http://schemas.microsoft.com/office/drawing/2014/main" id="{932F2074-A014-46D0-BC4B-3734066FC131}"/>
                </a:ext>
              </a:extLst>
            </p:cNvPr>
            <p:cNvGrpSpPr/>
            <p:nvPr/>
          </p:nvGrpSpPr>
          <p:grpSpPr>
            <a:xfrm>
              <a:off x="1082572" y="2829322"/>
              <a:ext cx="937955" cy="1148103"/>
              <a:chOff x="1090192" y="2829322"/>
              <a:chExt cx="937955" cy="1148103"/>
            </a:xfrm>
          </p:grpSpPr>
          <p:sp>
            <p:nvSpPr>
              <p:cNvPr id="85" name="任意多边形 7">
                <a:extLst>
                  <a:ext uri="{FF2B5EF4-FFF2-40B4-BE49-F238E27FC236}">
                    <a16:creationId xmlns="" xmlns:a16="http://schemas.microsoft.com/office/drawing/2014/main" id="{41224A64-71D1-409F-9898-1A5477F259E2}"/>
                  </a:ext>
                </a:extLst>
              </p:cNvPr>
              <p:cNvSpPr/>
              <p:nvPr/>
            </p:nvSpPr>
            <p:spPr>
              <a:xfrm rot="5400000">
                <a:off x="917804" y="3685898"/>
                <a:ext cx="404345" cy="59570"/>
              </a:xfrm>
              <a:custGeom>
                <a:avLst/>
                <a:gdLst>
                  <a:gd name="connsiteX0" fmla="*/ 404276 w 474126"/>
                  <a:gd name="connsiteY0" fmla="*/ 69850 h 69850"/>
                  <a:gd name="connsiteX1" fmla="*/ 69850 w 474126"/>
                  <a:gd name="connsiteY1" fmla="*/ 69850 h 69850"/>
                  <a:gd name="connsiteX2" fmla="*/ 0 w 474126"/>
                  <a:gd name="connsiteY2" fmla="*/ 0 h 69850"/>
                  <a:gd name="connsiteX3" fmla="*/ 474126 w 474126"/>
                  <a:gd name="connsiteY3" fmla="*/ 0 h 69850"/>
                  <a:gd name="connsiteX4" fmla="*/ 404276 w 474126"/>
                  <a:gd name="connsiteY4" fmla="*/ 69850 h 69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4126" h="69850">
                    <a:moveTo>
                      <a:pt x="404276" y="69850"/>
                    </a:moveTo>
                    <a:lnTo>
                      <a:pt x="69850" y="69850"/>
                    </a:lnTo>
                    <a:lnTo>
                      <a:pt x="0" y="0"/>
                    </a:lnTo>
                    <a:lnTo>
                      <a:pt x="474126" y="0"/>
                    </a:lnTo>
                    <a:lnTo>
                      <a:pt x="404276" y="69850"/>
                    </a:lnTo>
                    <a:close/>
                  </a:path>
                </a:pathLst>
              </a:custGeom>
              <a:solidFill>
                <a:srgbClr val="0DBED0"/>
              </a:solidFill>
              <a:ln w="3175">
                <a:noFill/>
              </a:ln>
              <a:effectLst>
                <a:innerShdw blurRad="25400">
                  <a:schemeClr val="bg1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86" name="任意多边形 9">
                <a:extLst>
                  <a:ext uri="{FF2B5EF4-FFF2-40B4-BE49-F238E27FC236}">
                    <a16:creationId xmlns="" xmlns:a16="http://schemas.microsoft.com/office/drawing/2014/main" id="{9466B3B4-FB03-4696-9A8F-8389B322866E}"/>
                  </a:ext>
                </a:extLst>
              </p:cNvPr>
              <p:cNvSpPr/>
              <p:nvPr/>
            </p:nvSpPr>
            <p:spPr>
              <a:xfrm>
                <a:off x="1149761" y="3917855"/>
                <a:ext cx="404345" cy="59570"/>
              </a:xfrm>
              <a:custGeom>
                <a:avLst/>
                <a:gdLst>
                  <a:gd name="connsiteX0" fmla="*/ 404276 w 474126"/>
                  <a:gd name="connsiteY0" fmla="*/ 69850 h 69850"/>
                  <a:gd name="connsiteX1" fmla="*/ 69850 w 474126"/>
                  <a:gd name="connsiteY1" fmla="*/ 69850 h 69850"/>
                  <a:gd name="connsiteX2" fmla="*/ 0 w 474126"/>
                  <a:gd name="connsiteY2" fmla="*/ 0 h 69850"/>
                  <a:gd name="connsiteX3" fmla="*/ 474126 w 474126"/>
                  <a:gd name="connsiteY3" fmla="*/ 0 h 69850"/>
                  <a:gd name="connsiteX4" fmla="*/ 404276 w 474126"/>
                  <a:gd name="connsiteY4" fmla="*/ 69850 h 69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4126" h="69850">
                    <a:moveTo>
                      <a:pt x="404276" y="69850"/>
                    </a:moveTo>
                    <a:lnTo>
                      <a:pt x="69850" y="69850"/>
                    </a:lnTo>
                    <a:lnTo>
                      <a:pt x="0" y="0"/>
                    </a:lnTo>
                    <a:lnTo>
                      <a:pt x="474126" y="0"/>
                    </a:lnTo>
                    <a:lnTo>
                      <a:pt x="404276" y="69850"/>
                    </a:lnTo>
                    <a:close/>
                  </a:path>
                </a:pathLst>
              </a:custGeom>
              <a:solidFill>
                <a:srgbClr val="0DBED0"/>
              </a:solidFill>
              <a:ln w="3175">
                <a:noFill/>
              </a:ln>
              <a:effectLst>
                <a:innerShdw blurRad="25400">
                  <a:schemeClr val="bg1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87" name="任意多边形 11">
                <a:extLst>
                  <a:ext uri="{FF2B5EF4-FFF2-40B4-BE49-F238E27FC236}">
                    <a16:creationId xmlns="" xmlns:a16="http://schemas.microsoft.com/office/drawing/2014/main" id="{4BD6412A-F3CE-4667-896C-DD4F2483AF75}"/>
                  </a:ext>
                </a:extLst>
              </p:cNvPr>
              <p:cNvSpPr/>
              <p:nvPr/>
            </p:nvSpPr>
            <p:spPr>
              <a:xfrm rot="16200000" flipV="1">
                <a:off x="917804" y="3061279"/>
                <a:ext cx="404345" cy="59570"/>
              </a:xfrm>
              <a:custGeom>
                <a:avLst/>
                <a:gdLst>
                  <a:gd name="connsiteX0" fmla="*/ 404276 w 474126"/>
                  <a:gd name="connsiteY0" fmla="*/ 69850 h 69850"/>
                  <a:gd name="connsiteX1" fmla="*/ 69850 w 474126"/>
                  <a:gd name="connsiteY1" fmla="*/ 69850 h 69850"/>
                  <a:gd name="connsiteX2" fmla="*/ 0 w 474126"/>
                  <a:gd name="connsiteY2" fmla="*/ 0 h 69850"/>
                  <a:gd name="connsiteX3" fmla="*/ 474126 w 474126"/>
                  <a:gd name="connsiteY3" fmla="*/ 0 h 69850"/>
                  <a:gd name="connsiteX4" fmla="*/ 404276 w 474126"/>
                  <a:gd name="connsiteY4" fmla="*/ 69850 h 69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4126" h="69850">
                    <a:moveTo>
                      <a:pt x="404276" y="69850"/>
                    </a:moveTo>
                    <a:lnTo>
                      <a:pt x="69850" y="69850"/>
                    </a:lnTo>
                    <a:lnTo>
                      <a:pt x="0" y="0"/>
                    </a:lnTo>
                    <a:lnTo>
                      <a:pt x="474126" y="0"/>
                    </a:lnTo>
                    <a:lnTo>
                      <a:pt x="404276" y="69850"/>
                    </a:lnTo>
                    <a:close/>
                  </a:path>
                </a:pathLst>
              </a:custGeom>
              <a:solidFill>
                <a:srgbClr val="0DBED0"/>
              </a:solidFill>
              <a:ln w="3175">
                <a:noFill/>
              </a:ln>
              <a:effectLst>
                <a:innerShdw blurRad="25400">
                  <a:schemeClr val="bg1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88" name="任意多边形 18">
                <a:extLst>
                  <a:ext uri="{FF2B5EF4-FFF2-40B4-BE49-F238E27FC236}">
                    <a16:creationId xmlns="" xmlns:a16="http://schemas.microsoft.com/office/drawing/2014/main" id="{6E8CAA64-15D7-4EE1-AE14-E21D03809B3A}"/>
                  </a:ext>
                </a:extLst>
              </p:cNvPr>
              <p:cNvSpPr/>
              <p:nvPr/>
            </p:nvSpPr>
            <p:spPr>
              <a:xfrm>
                <a:off x="1365948" y="2836034"/>
                <a:ext cx="498089" cy="52858"/>
              </a:xfrm>
              <a:custGeom>
                <a:avLst/>
                <a:gdLst>
                  <a:gd name="connsiteX0" fmla="*/ 50006 w 521225"/>
                  <a:gd name="connsiteY0" fmla="*/ 0 h 50006"/>
                  <a:gd name="connsiteX1" fmla="*/ 471219 w 521225"/>
                  <a:gd name="connsiteY1" fmla="*/ 0 h 50006"/>
                  <a:gd name="connsiteX2" fmla="*/ 521225 w 521225"/>
                  <a:gd name="connsiteY2" fmla="*/ 50006 h 50006"/>
                  <a:gd name="connsiteX3" fmla="*/ 0 w 521225"/>
                  <a:gd name="connsiteY3" fmla="*/ 50006 h 50006"/>
                  <a:gd name="connsiteX4" fmla="*/ 50006 w 521225"/>
                  <a:gd name="connsiteY4" fmla="*/ 0 h 50006"/>
                  <a:gd name="connsiteX0" fmla="*/ 0 w 521225"/>
                  <a:gd name="connsiteY0" fmla="*/ 50006 h 141446"/>
                  <a:gd name="connsiteX1" fmla="*/ 50006 w 521225"/>
                  <a:gd name="connsiteY1" fmla="*/ 0 h 141446"/>
                  <a:gd name="connsiteX2" fmla="*/ 471219 w 521225"/>
                  <a:gd name="connsiteY2" fmla="*/ 0 h 141446"/>
                  <a:gd name="connsiteX3" fmla="*/ 521225 w 521225"/>
                  <a:gd name="connsiteY3" fmla="*/ 50006 h 141446"/>
                  <a:gd name="connsiteX4" fmla="*/ 91440 w 521225"/>
                  <a:gd name="connsiteY4" fmla="*/ 141446 h 141446"/>
                  <a:gd name="connsiteX0" fmla="*/ 0 w 521225"/>
                  <a:gd name="connsiteY0" fmla="*/ 50006 h 50006"/>
                  <a:gd name="connsiteX1" fmla="*/ 50006 w 521225"/>
                  <a:gd name="connsiteY1" fmla="*/ 0 h 50006"/>
                  <a:gd name="connsiteX2" fmla="*/ 471219 w 521225"/>
                  <a:gd name="connsiteY2" fmla="*/ 0 h 50006"/>
                  <a:gd name="connsiteX3" fmla="*/ 521225 w 521225"/>
                  <a:gd name="connsiteY3" fmla="*/ 50006 h 50006"/>
                  <a:gd name="connsiteX0" fmla="*/ 0 w 471219"/>
                  <a:gd name="connsiteY0" fmla="*/ 0 h 50006"/>
                  <a:gd name="connsiteX1" fmla="*/ 421213 w 471219"/>
                  <a:gd name="connsiteY1" fmla="*/ 0 h 50006"/>
                  <a:gd name="connsiteX2" fmla="*/ 471219 w 471219"/>
                  <a:gd name="connsiteY2" fmla="*/ 50006 h 50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71219" h="50006">
                    <a:moveTo>
                      <a:pt x="0" y="0"/>
                    </a:moveTo>
                    <a:lnTo>
                      <a:pt x="421213" y="0"/>
                    </a:lnTo>
                    <a:lnTo>
                      <a:pt x="471219" y="50006"/>
                    </a:lnTo>
                  </a:path>
                </a:pathLst>
              </a:custGeom>
              <a:noFill/>
              <a:ln w="6350">
                <a:solidFill>
                  <a:srgbClr val="0DBE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89" name="任意多边形 12">
                <a:extLst>
                  <a:ext uri="{FF2B5EF4-FFF2-40B4-BE49-F238E27FC236}">
                    <a16:creationId xmlns="" xmlns:a16="http://schemas.microsoft.com/office/drawing/2014/main" id="{364765BC-7A90-44A6-8E3C-A420BF2BB04B}"/>
                  </a:ext>
                </a:extLst>
              </p:cNvPr>
              <p:cNvSpPr/>
              <p:nvPr/>
            </p:nvSpPr>
            <p:spPr>
              <a:xfrm flipV="1">
                <a:off x="1149761" y="2829322"/>
                <a:ext cx="404345" cy="59570"/>
              </a:xfrm>
              <a:custGeom>
                <a:avLst/>
                <a:gdLst>
                  <a:gd name="connsiteX0" fmla="*/ 404276 w 474126"/>
                  <a:gd name="connsiteY0" fmla="*/ 69850 h 69850"/>
                  <a:gd name="connsiteX1" fmla="*/ 69850 w 474126"/>
                  <a:gd name="connsiteY1" fmla="*/ 69850 h 69850"/>
                  <a:gd name="connsiteX2" fmla="*/ 0 w 474126"/>
                  <a:gd name="connsiteY2" fmla="*/ 0 h 69850"/>
                  <a:gd name="connsiteX3" fmla="*/ 474126 w 474126"/>
                  <a:gd name="connsiteY3" fmla="*/ 0 h 69850"/>
                  <a:gd name="connsiteX4" fmla="*/ 404276 w 474126"/>
                  <a:gd name="connsiteY4" fmla="*/ 69850 h 69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4126" h="69850">
                    <a:moveTo>
                      <a:pt x="404276" y="69850"/>
                    </a:moveTo>
                    <a:lnTo>
                      <a:pt x="69850" y="69850"/>
                    </a:lnTo>
                    <a:lnTo>
                      <a:pt x="0" y="0"/>
                    </a:lnTo>
                    <a:lnTo>
                      <a:pt x="474126" y="0"/>
                    </a:lnTo>
                    <a:lnTo>
                      <a:pt x="404276" y="69850"/>
                    </a:lnTo>
                    <a:close/>
                  </a:path>
                </a:pathLst>
              </a:custGeom>
              <a:solidFill>
                <a:srgbClr val="0DBED0"/>
              </a:solidFill>
              <a:ln w="3175">
                <a:noFill/>
              </a:ln>
              <a:effectLst>
                <a:innerShdw blurRad="25400">
                  <a:schemeClr val="bg1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grpSp>
            <p:nvGrpSpPr>
              <p:cNvPr id="90" name="组合 89">
                <a:extLst>
                  <a:ext uri="{FF2B5EF4-FFF2-40B4-BE49-F238E27FC236}">
                    <a16:creationId xmlns="" xmlns:a16="http://schemas.microsoft.com/office/drawing/2014/main" id="{7C1FCDDF-D970-4D02-8E6B-E9414CB4D8C5}"/>
                  </a:ext>
                </a:extLst>
              </p:cNvPr>
              <p:cNvGrpSpPr/>
              <p:nvPr/>
            </p:nvGrpSpPr>
            <p:grpSpPr>
              <a:xfrm>
                <a:off x="1508019" y="3947640"/>
                <a:ext cx="520128" cy="0"/>
                <a:chOff x="1631394" y="5381691"/>
                <a:chExt cx="707830" cy="0"/>
              </a:xfrm>
            </p:grpSpPr>
            <p:cxnSp>
              <p:nvCxnSpPr>
                <p:cNvPr id="91" name="直接连接符 90">
                  <a:extLst>
                    <a:ext uri="{FF2B5EF4-FFF2-40B4-BE49-F238E27FC236}">
                      <a16:creationId xmlns="" xmlns:a16="http://schemas.microsoft.com/office/drawing/2014/main" id="{B7A9ED9E-45D8-4360-B655-26AF04F6858B}"/>
                    </a:ext>
                  </a:extLst>
                </p:cNvPr>
                <p:cNvCxnSpPr/>
                <p:nvPr/>
              </p:nvCxnSpPr>
              <p:spPr>
                <a:xfrm>
                  <a:off x="1631394" y="5381691"/>
                  <a:ext cx="707830" cy="0"/>
                </a:xfrm>
                <a:prstGeom prst="line">
                  <a:avLst/>
                </a:prstGeom>
                <a:noFill/>
                <a:ln w="6350">
                  <a:solidFill>
                    <a:srgbClr val="0DBE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92" name="直接连接符 91">
                  <a:extLst>
                    <a:ext uri="{FF2B5EF4-FFF2-40B4-BE49-F238E27FC236}">
                      <a16:creationId xmlns="" xmlns:a16="http://schemas.microsoft.com/office/drawing/2014/main" id="{F949248F-73EB-45DC-AF8A-9F1CF4224856}"/>
                    </a:ext>
                  </a:extLst>
                </p:cNvPr>
                <p:cNvCxnSpPr/>
                <p:nvPr/>
              </p:nvCxnSpPr>
              <p:spPr>
                <a:xfrm>
                  <a:off x="2246738" y="5381691"/>
                  <a:ext cx="92485" cy="0"/>
                </a:xfrm>
                <a:prstGeom prst="line">
                  <a:avLst/>
                </a:prstGeom>
                <a:solidFill>
                  <a:srgbClr val="0DBED0"/>
                </a:solidFill>
                <a:ln w="28575">
                  <a:solidFill>
                    <a:srgbClr val="0DBE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grpSp>
          <p:nvGrpSpPr>
            <p:cNvPr id="75" name="组合 74">
              <a:extLst>
                <a:ext uri="{FF2B5EF4-FFF2-40B4-BE49-F238E27FC236}">
                  <a16:creationId xmlns="" xmlns:a16="http://schemas.microsoft.com/office/drawing/2014/main" id="{EEAE6BDE-AB7C-4839-8EFA-7E8155FFDE16}"/>
                </a:ext>
              </a:extLst>
            </p:cNvPr>
            <p:cNvGrpSpPr/>
            <p:nvPr/>
          </p:nvGrpSpPr>
          <p:grpSpPr>
            <a:xfrm flipH="1" flipV="1">
              <a:off x="3772147" y="2829322"/>
              <a:ext cx="952368" cy="1148103"/>
              <a:chOff x="1090192" y="2829322"/>
              <a:chExt cx="952368" cy="1148103"/>
            </a:xfrm>
          </p:grpSpPr>
          <p:sp>
            <p:nvSpPr>
              <p:cNvPr id="77" name="任意多边形 7">
                <a:extLst>
                  <a:ext uri="{FF2B5EF4-FFF2-40B4-BE49-F238E27FC236}">
                    <a16:creationId xmlns="" xmlns:a16="http://schemas.microsoft.com/office/drawing/2014/main" id="{3DA56B39-13F9-4DB2-A696-77C034243AE2}"/>
                  </a:ext>
                </a:extLst>
              </p:cNvPr>
              <p:cNvSpPr/>
              <p:nvPr/>
            </p:nvSpPr>
            <p:spPr>
              <a:xfrm rot="5400000">
                <a:off x="917804" y="3685898"/>
                <a:ext cx="404345" cy="59570"/>
              </a:xfrm>
              <a:custGeom>
                <a:avLst/>
                <a:gdLst>
                  <a:gd name="connsiteX0" fmla="*/ 404276 w 474126"/>
                  <a:gd name="connsiteY0" fmla="*/ 69850 h 69850"/>
                  <a:gd name="connsiteX1" fmla="*/ 69850 w 474126"/>
                  <a:gd name="connsiteY1" fmla="*/ 69850 h 69850"/>
                  <a:gd name="connsiteX2" fmla="*/ 0 w 474126"/>
                  <a:gd name="connsiteY2" fmla="*/ 0 h 69850"/>
                  <a:gd name="connsiteX3" fmla="*/ 474126 w 474126"/>
                  <a:gd name="connsiteY3" fmla="*/ 0 h 69850"/>
                  <a:gd name="connsiteX4" fmla="*/ 404276 w 474126"/>
                  <a:gd name="connsiteY4" fmla="*/ 69850 h 69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4126" h="69850">
                    <a:moveTo>
                      <a:pt x="404276" y="69850"/>
                    </a:moveTo>
                    <a:lnTo>
                      <a:pt x="69850" y="69850"/>
                    </a:lnTo>
                    <a:lnTo>
                      <a:pt x="0" y="0"/>
                    </a:lnTo>
                    <a:lnTo>
                      <a:pt x="474126" y="0"/>
                    </a:lnTo>
                    <a:lnTo>
                      <a:pt x="404276" y="69850"/>
                    </a:lnTo>
                    <a:close/>
                  </a:path>
                </a:pathLst>
              </a:custGeom>
              <a:solidFill>
                <a:srgbClr val="0DBED0"/>
              </a:solidFill>
              <a:ln w="3175">
                <a:noFill/>
              </a:ln>
              <a:effectLst>
                <a:innerShdw blurRad="25400">
                  <a:schemeClr val="bg1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78" name="任意多边形 9">
                <a:extLst>
                  <a:ext uri="{FF2B5EF4-FFF2-40B4-BE49-F238E27FC236}">
                    <a16:creationId xmlns="" xmlns:a16="http://schemas.microsoft.com/office/drawing/2014/main" id="{2BAFF0D0-2132-4C4F-AF40-13D7418CA21A}"/>
                  </a:ext>
                </a:extLst>
              </p:cNvPr>
              <p:cNvSpPr/>
              <p:nvPr/>
            </p:nvSpPr>
            <p:spPr>
              <a:xfrm>
                <a:off x="1149761" y="3917855"/>
                <a:ext cx="404345" cy="59570"/>
              </a:xfrm>
              <a:custGeom>
                <a:avLst/>
                <a:gdLst>
                  <a:gd name="connsiteX0" fmla="*/ 404276 w 474126"/>
                  <a:gd name="connsiteY0" fmla="*/ 69850 h 69850"/>
                  <a:gd name="connsiteX1" fmla="*/ 69850 w 474126"/>
                  <a:gd name="connsiteY1" fmla="*/ 69850 h 69850"/>
                  <a:gd name="connsiteX2" fmla="*/ 0 w 474126"/>
                  <a:gd name="connsiteY2" fmla="*/ 0 h 69850"/>
                  <a:gd name="connsiteX3" fmla="*/ 474126 w 474126"/>
                  <a:gd name="connsiteY3" fmla="*/ 0 h 69850"/>
                  <a:gd name="connsiteX4" fmla="*/ 404276 w 474126"/>
                  <a:gd name="connsiteY4" fmla="*/ 69850 h 69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4126" h="69850">
                    <a:moveTo>
                      <a:pt x="404276" y="69850"/>
                    </a:moveTo>
                    <a:lnTo>
                      <a:pt x="69850" y="69850"/>
                    </a:lnTo>
                    <a:lnTo>
                      <a:pt x="0" y="0"/>
                    </a:lnTo>
                    <a:lnTo>
                      <a:pt x="474126" y="0"/>
                    </a:lnTo>
                    <a:lnTo>
                      <a:pt x="404276" y="69850"/>
                    </a:lnTo>
                    <a:close/>
                  </a:path>
                </a:pathLst>
              </a:custGeom>
              <a:solidFill>
                <a:srgbClr val="0DBED0"/>
              </a:solidFill>
              <a:ln w="3175">
                <a:noFill/>
              </a:ln>
              <a:effectLst>
                <a:innerShdw blurRad="25400">
                  <a:schemeClr val="bg1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79" name="任意多边形 11">
                <a:extLst>
                  <a:ext uri="{FF2B5EF4-FFF2-40B4-BE49-F238E27FC236}">
                    <a16:creationId xmlns="" xmlns:a16="http://schemas.microsoft.com/office/drawing/2014/main" id="{DCC7F760-F9A3-4C6D-8574-0C3289B5DDF4}"/>
                  </a:ext>
                </a:extLst>
              </p:cNvPr>
              <p:cNvSpPr/>
              <p:nvPr/>
            </p:nvSpPr>
            <p:spPr>
              <a:xfrm rot="16200000" flipV="1">
                <a:off x="917804" y="3061279"/>
                <a:ext cx="404345" cy="59570"/>
              </a:xfrm>
              <a:custGeom>
                <a:avLst/>
                <a:gdLst>
                  <a:gd name="connsiteX0" fmla="*/ 404276 w 474126"/>
                  <a:gd name="connsiteY0" fmla="*/ 69850 h 69850"/>
                  <a:gd name="connsiteX1" fmla="*/ 69850 w 474126"/>
                  <a:gd name="connsiteY1" fmla="*/ 69850 h 69850"/>
                  <a:gd name="connsiteX2" fmla="*/ 0 w 474126"/>
                  <a:gd name="connsiteY2" fmla="*/ 0 h 69850"/>
                  <a:gd name="connsiteX3" fmla="*/ 474126 w 474126"/>
                  <a:gd name="connsiteY3" fmla="*/ 0 h 69850"/>
                  <a:gd name="connsiteX4" fmla="*/ 404276 w 474126"/>
                  <a:gd name="connsiteY4" fmla="*/ 69850 h 69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4126" h="69850">
                    <a:moveTo>
                      <a:pt x="404276" y="69850"/>
                    </a:moveTo>
                    <a:lnTo>
                      <a:pt x="69850" y="69850"/>
                    </a:lnTo>
                    <a:lnTo>
                      <a:pt x="0" y="0"/>
                    </a:lnTo>
                    <a:lnTo>
                      <a:pt x="474126" y="0"/>
                    </a:lnTo>
                    <a:lnTo>
                      <a:pt x="404276" y="69850"/>
                    </a:lnTo>
                    <a:close/>
                  </a:path>
                </a:pathLst>
              </a:custGeom>
              <a:solidFill>
                <a:srgbClr val="0DBED0"/>
              </a:solidFill>
              <a:ln w="3175">
                <a:noFill/>
              </a:ln>
              <a:effectLst>
                <a:innerShdw blurRad="25400">
                  <a:schemeClr val="bg1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80" name="任意多边形 18">
                <a:extLst>
                  <a:ext uri="{FF2B5EF4-FFF2-40B4-BE49-F238E27FC236}">
                    <a16:creationId xmlns="" xmlns:a16="http://schemas.microsoft.com/office/drawing/2014/main" id="{37E87598-383F-4C68-B443-4C89A486A020}"/>
                  </a:ext>
                </a:extLst>
              </p:cNvPr>
              <p:cNvSpPr/>
              <p:nvPr/>
            </p:nvSpPr>
            <p:spPr>
              <a:xfrm>
                <a:off x="1365948" y="2836034"/>
                <a:ext cx="498089" cy="52858"/>
              </a:xfrm>
              <a:custGeom>
                <a:avLst/>
                <a:gdLst>
                  <a:gd name="connsiteX0" fmla="*/ 50006 w 521225"/>
                  <a:gd name="connsiteY0" fmla="*/ 0 h 50006"/>
                  <a:gd name="connsiteX1" fmla="*/ 471219 w 521225"/>
                  <a:gd name="connsiteY1" fmla="*/ 0 h 50006"/>
                  <a:gd name="connsiteX2" fmla="*/ 521225 w 521225"/>
                  <a:gd name="connsiteY2" fmla="*/ 50006 h 50006"/>
                  <a:gd name="connsiteX3" fmla="*/ 0 w 521225"/>
                  <a:gd name="connsiteY3" fmla="*/ 50006 h 50006"/>
                  <a:gd name="connsiteX4" fmla="*/ 50006 w 521225"/>
                  <a:gd name="connsiteY4" fmla="*/ 0 h 50006"/>
                  <a:gd name="connsiteX0" fmla="*/ 0 w 521225"/>
                  <a:gd name="connsiteY0" fmla="*/ 50006 h 141446"/>
                  <a:gd name="connsiteX1" fmla="*/ 50006 w 521225"/>
                  <a:gd name="connsiteY1" fmla="*/ 0 h 141446"/>
                  <a:gd name="connsiteX2" fmla="*/ 471219 w 521225"/>
                  <a:gd name="connsiteY2" fmla="*/ 0 h 141446"/>
                  <a:gd name="connsiteX3" fmla="*/ 521225 w 521225"/>
                  <a:gd name="connsiteY3" fmla="*/ 50006 h 141446"/>
                  <a:gd name="connsiteX4" fmla="*/ 91440 w 521225"/>
                  <a:gd name="connsiteY4" fmla="*/ 141446 h 141446"/>
                  <a:gd name="connsiteX0" fmla="*/ 0 w 521225"/>
                  <a:gd name="connsiteY0" fmla="*/ 50006 h 50006"/>
                  <a:gd name="connsiteX1" fmla="*/ 50006 w 521225"/>
                  <a:gd name="connsiteY1" fmla="*/ 0 h 50006"/>
                  <a:gd name="connsiteX2" fmla="*/ 471219 w 521225"/>
                  <a:gd name="connsiteY2" fmla="*/ 0 h 50006"/>
                  <a:gd name="connsiteX3" fmla="*/ 521225 w 521225"/>
                  <a:gd name="connsiteY3" fmla="*/ 50006 h 50006"/>
                  <a:gd name="connsiteX0" fmla="*/ 0 w 471219"/>
                  <a:gd name="connsiteY0" fmla="*/ 0 h 50006"/>
                  <a:gd name="connsiteX1" fmla="*/ 421213 w 471219"/>
                  <a:gd name="connsiteY1" fmla="*/ 0 h 50006"/>
                  <a:gd name="connsiteX2" fmla="*/ 471219 w 471219"/>
                  <a:gd name="connsiteY2" fmla="*/ 50006 h 50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71219" h="50006">
                    <a:moveTo>
                      <a:pt x="0" y="0"/>
                    </a:moveTo>
                    <a:lnTo>
                      <a:pt x="421213" y="0"/>
                    </a:lnTo>
                    <a:lnTo>
                      <a:pt x="471219" y="50006"/>
                    </a:lnTo>
                  </a:path>
                </a:pathLst>
              </a:custGeom>
              <a:noFill/>
              <a:ln w="6350">
                <a:solidFill>
                  <a:srgbClr val="0DBE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81" name="任意多边形 12">
                <a:extLst>
                  <a:ext uri="{FF2B5EF4-FFF2-40B4-BE49-F238E27FC236}">
                    <a16:creationId xmlns="" xmlns:a16="http://schemas.microsoft.com/office/drawing/2014/main" id="{C72E10E1-68E3-4ACE-90DF-DCAC6A2A4EEE}"/>
                  </a:ext>
                </a:extLst>
              </p:cNvPr>
              <p:cNvSpPr/>
              <p:nvPr/>
            </p:nvSpPr>
            <p:spPr>
              <a:xfrm flipV="1">
                <a:off x="1149761" y="2829322"/>
                <a:ext cx="404345" cy="59570"/>
              </a:xfrm>
              <a:custGeom>
                <a:avLst/>
                <a:gdLst>
                  <a:gd name="connsiteX0" fmla="*/ 404276 w 474126"/>
                  <a:gd name="connsiteY0" fmla="*/ 69850 h 69850"/>
                  <a:gd name="connsiteX1" fmla="*/ 69850 w 474126"/>
                  <a:gd name="connsiteY1" fmla="*/ 69850 h 69850"/>
                  <a:gd name="connsiteX2" fmla="*/ 0 w 474126"/>
                  <a:gd name="connsiteY2" fmla="*/ 0 h 69850"/>
                  <a:gd name="connsiteX3" fmla="*/ 474126 w 474126"/>
                  <a:gd name="connsiteY3" fmla="*/ 0 h 69850"/>
                  <a:gd name="connsiteX4" fmla="*/ 404276 w 474126"/>
                  <a:gd name="connsiteY4" fmla="*/ 69850 h 69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4126" h="69850">
                    <a:moveTo>
                      <a:pt x="404276" y="69850"/>
                    </a:moveTo>
                    <a:lnTo>
                      <a:pt x="69850" y="69850"/>
                    </a:lnTo>
                    <a:lnTo>
                      <a:pt x="0" y="0"/>
                    </a:lnTo>
                    <a:lnTo>
                      <a:pt x="474126" y="0"/>
                    </a:lnTo>
                    <a:lnTo>
                      <a:pt x="404276" y="69850"/>
                    </a:lnTo>
                    <a:close/>
                  </a:path>
                </a:pathLst>
              </a:custGeom>
              <a:solidFill>
                <a:srgbClr val="0DBED0"/>
              </a:solidFill>
              <a:ln w="3175">
                <a:noFill/>
              </a:ln>
              <a:effectLst>
                <a:innerShdw blurRad="25400">
                  <a:schemeClr val="bg1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grpSp>
            <p:nvGrpSpPr>
              <p:cNvPr id="82" name="组合 81">
                <a:extLst>
                  <a:ext uri="{FF2B5EF4-FFF2-40B4-BE49-F238E27FC236}">
                    <a16:creationId xmlns="" xmlns:a16="http://schemas.microsoft.com/office/drawing/2014/main" id="{3A8204B8-0DD0-4351-A5AD-7153D985EE0D}"/>
                  </a:ext>
                </a:extLst>
              </p:cNvPr>
              <p:cNvGrpSpPr/>
              <p:nvPr/>
            </p:nvGrpSpPr>
            <p:grpSpPr>
              <a:xfrm>
                <a:off x="1508021" y="3947640"/>
                <a:ext cx="534539" cy="0"/>
                <a:chOff x="1631394" y="5381691"/>
                <a:chExt cx="727440" cy="0"/>
              </a:xfrm>
            </p:grpSpPr>
            <p:cxnSp>
              <p:nvCxnSpPr>
                <p:cNvPr id="83" name="直接连接符 82">
                  <a:extLst>
                    <a:ext uri="{FF2B5EF4-FFF2-40B4-BE49-F238E27FC236}">
                      <a16:creationId xmlns="" xmlns:a16="http://schemas.microsoft.com/office/drawing/2014/main" id="{478E6220-7463-4860-9919-F4B3578DCD15}"/>
                    </a:ext>
                  </a:extLst>
                </p:cNvPr>
                <p:cNvCxnSpPr/>
                <p:nvPr/>
              </p:nvCxnSpPr>
              <p:spPr>
                <a:xfrm>
                  <a:off x="1631394" y="5381691"/>
                  <a:ext cx="707830" cy="0"/>
                </a:xfrm>
                <a:prstGeom prst="line">
                  <a:avLst/>
                </a:prstGeom>
                <a:noFill/>
                <a:ln w="6350">
                  <a:solidFill>
                    <a:srgbClr val="0DBE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84" name="直接连接符 83">
                  <a:extLst>
                    <a:ext uri="{FF2B5EF4-FFF2-40B4-BE49-F238E27FC236}">
                      <a16:creationId xmlns="" xmlns:a16="http://schemas.microsoft.com/office/drawing/2014/main" id="{6463067D-7D3E-4EC1-87DD-BE3889893810}"/>
                    </a:ext>
                  </a:extLst>
                </p:cNvPr>
                <p:cNvCxnSpPr/>
                <p:nvPr/>
              </p:nvCxnSpPr>
              <p:spPr>
                <a:xfrm>
                  <a:off x="2266349" y="5381691"/>
                  <a:ext cx="92485" cy="0"/>
                </a:xfrm>
                <a:prstGeom prst="line">
                  <a:avLst/>
                </a:prstGeom>
                <a:solidFill>
                  <a:srgbClr val="0DBED0"/>
                </a:solidFill>
                <a:ln w="28575">
                  <a:solidFill>
                    <a:srgbClr val="0DBE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76" name="矩形 75">
              <a:extLst>
                <a:ext uri="{FF2B5EF4-FFF2-40B4-BE49-F238E27FC236}">
                  <a16:creationId xmlns="" xmlns:a16="http://schemas.microsoft.com/office/drawing/2014/main" id="{32743BBF-5174-487B-9FF9-209EF35F10FC}"/>
                </a:ext>
              </a:extLst>
            </p:cNvPr>
            <p:cNvSpPr/>
            <p:nvPr/>
          </p:nvSpPr>
          <p:spPr>
            <a:xfrm>
              <a:off x="1142141" y="2889239"/>
              <a:ext cx="3514034" cy="1028964"/>
            </a:xfrm>
            <a:prstGeom prst="rect">
              <a:avLst/>
            </a:prstGeom>
            <a:noFill/>
            <a:ln w="12700">
              <a:solidFill>
                <a:srgbClr val="0DBED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</p:grpSp>
      <p:sp>
        <p:nvSpPr>
          <p:cNvPr id="93" name="TextBox 31">
            <a:extLst>
              <a:ext uri="{FF2B5EF4-FFF2-40B4-BE49-F238E27FC236}">
                <a16:creationId xmlns="" xmlns:a16="http://schemas.microsoft.com/office/drawing/2014/main" id="{72FEE9BA-EE32-4682-B0C3-B892D4B27488}"/>
              </a:ext>
            </a:extLst>
          </p:cNvPr>
          <p:cNvSpPr txBox="1"/>
          <p:nvPr/>
        </p:nvSpPr>
        <p:spPr>
          <a:xfrm flipH="1">
            <a:off x="2161539" y="4852678"/>
            <a:ext cx="2328636" cy="44441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 defTabSz="685891">
              <a:defRPr/>
            </a:pPr>
            <a:r>
              <a:rPr lang="zh-CN" altLang="en-US" sz="2800" b="0" dirty="0">
                <a:solidFill>
                  <a:srgbClr val="10FBFE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Times New Roman" pitchFamily="18" charset="0"/>
              </a:rPr>
              <a:t>趋势三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C4FAEEC7-C814-4126-8F2D-B1E2FC88B2A5}"/>
              </a:ext>
            </a:extLst>
          </p:cNvPr>
          <p:cNvGrpSpPr/>
          <p:nvPr/>
        </p:nvGrpSpPr>
        <p:grpSpPr>
          <a:xfrm>
            <a:off x="4804229" y="2957548"/>
            <a:ext cx="6226823" cy="1184662"/>
            <a:chOff x="4804229" y="2957548"/>
            <a:chExt cx="6226823" cy="1184662"/>
          </a:xfrm>
        </p:grpSpPr>
        <p:grpSp>
          <p:nvGrpSpPr>
            <p:cNvPr id="61" name="组合 60">
              <a:extLst>
                <a:ext uri="{FF2B5EF4-FFF2-40B4-BE49-F238E27FC236}">
                  <a16:creationId xmlns="" xmlns:a16="http://schemas.microsoft.com/office/drawing/2014/main" id="{08B46887-9BC4-47C0-ABBC-F8469E1D4AED}"/>
                </a:ext>
              </a:extLst>
            </p:cNvPr>
            <p:cNvGrpSpPr/>
            <p:nvPr/>
          </p:nvGrpSpPr>
          <p:grpSpPr>
            <a:xfrm>
              <a:off x="4804229" y="2957548"/>
              <a:ext cx="6226823" cy="1184662"/>
              <a:chOff x="4804229" y="1629301"/>
              <a:chExt cx="7142614" cy="1358893"/>
            </a:xfrm>
          </p:grpSpPr>
          <p:cxnSp>
            <p:nvCxnSpPr>
              <p:cNvPr id="62" name="Straight Connector 2">
                <a:extLst>
                  <a:ext uri="{FF2B5EF4-FFF2-40B4-BE49-F238E27FC236}">
                    <a16:creationId xmlns="" xmlns:a16="http://schemas.microsoft.com/office/drawing/2014/main" id="{94623029-0E1A-4048-A230-FD167E1432E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804229" y="2244975"/>
                <a:ext cx="664028" cy="0"/>
              </a:xfrm>
              <a:prstGeom prst="line">
                <a:avLst/>
              </a:prstGeom>
              <a:ln w="15875" cap="rnd">
                <a:solidFill>
                  <a:srgbClr val="0DBED0"/>
                </a:solidFill>
                <a:prstDash val="dash"/>
                <a:round/>
                <a:headEnd type="diamond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3" name="组合 62">
                <a:extLst>
                  <a:ext uri="{FF2B5EF4-FFF2-40B4-BE49-F238E27FC236}">
                    <a16:creationId xmlns="" xmlns:a16="http://schemas.microsoft.com/office/drawing/2014/main" id="{7D2F79FC-15D5-4724-BA62-D526FE327E06}"/>
                  </a:ext>
                </a:extLst>
              </p:cNvPr>
              <p:cNvGrpSpPr/>
              <p:nvPr/>
            </p:nvGrpSpPr>
            <p:grpSpPr>
              <a:xfrm>
                <a:off x="5582837" y="1629301"/>
                <a:ext cx="1231348" cy="1231352"/>
                <a:chOff x="5311278" y="1849559"/>
                <a:chExt cx="1253434" cy="1253438"/>
              </a:xfrm>
            </p:grpSpPr>
            <p:grpSp>
              <p:nvGrpSpPr>
                <p:cNvPr id="66" name="组合 65">
                  <a:extLst>
                    <a:ext uri="{FF2B5EF4-FFF2-40B4-BE49-F238E27FC236}">
                      <a16:creationId xmlns="" xmlns:a16="http://schemas.microsoft.com/office/drawing/2014/main" id="{CFD8D293-51C5-4BF6-B5F8-B93B2163534B}"/>
                    </a:ext>
                  </a:extLst>
                </p:cNvPr>
                <p:cNvGrpSpPr/>
                <p:nvPr/>
              </p:nvGrpSpPr>
              <p:grpSpPr>
                <a:xfrm>
                  <a:off x="5380041" y="1918324"/>
                  <a:ext cx="1115910" cy="1115908"/>
                  <a:chOff x="5380041" y="1918324"/>
                  <a:chExt cx="1115910" cy="1115908"/>
                </a:xfrm>
              </p:grpSpPr>
              <p:sp>
                <p:nvSpPr>
                  <p:cNvPr id="71" name="弧形 70">
                    <a:extLst>
                      <a:ext uri="{FF2B5EF4-FFF2-40B4-BE49-F238E27FC236}">
                        <a16:creationId xmlns="" xmlns:a16="http://schemas.microsoft.com/office/drawing/2014/main" id="{7A05130C-323A-43F3-A9A3-755AF955578B}"/>
                      </a:ext>
                    </a:extLst>
                  </p:cNvPr>
                  <p:cNvSpPr/>
                  <p:nvPr/>
                </p:nvSpPr>
                <p:spPr>
                  <a:xfrm>
                    <a:off x="5380042" y="1918324"/>
                    <a:ext cx="1115909" cy="1115908"/>
                  </a:xfrm>
                  <a:prstGeom prst="arc">
                    <a:avLst>
                      <a:gd name="adj1" fmla="val 16515091"/>
                      <a:gd name="adj2" fmla="val 8042095"/>
                    </a:avLst>
                  </a:prstGeom>
                  <a:ln w="12700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 dirty="0"/>
                  </a:p>
                </p:txBody>
              </p:sp>
              <p:sp>
                <p:nvSpPr>
                  <p:cNvPr id="72" name="弧形 71">
                    <a:extLst>
                      <a:ext uri="{FF2B5EF4-FFF2-40B4-BE49-F238E27FC236}">
                        <a16:creationId xmlns="" xmlns:a16="http://schemas.microsoft.com/office/drawing/2014/main" id="{1D51169F-F51B-426E-9206-7A8EA7FCC72E}"/>
                      </a:ext>
                    </a:extLst>
                  </p:cNvPr>
                  <p:cNvSpPr/>
                  <p:nvPr/>
                </p:nvSpPr>
                <p:spPr>
                  <a:xfrm flipH="1">
                    <a:off x="5380041" y="1918324"/>
                    <a:ext cx="1115909" cy="1115908"/>
                  </a:xfrm>
                  <a:prstGeom prst="arc">
                    <a:avLst>
                      <a:gd name="adj1" fmla="val 19108016"/>
                      <a:gd name="adj2" fmla="val 947009"/>
                    </a:avLst>
                  </a:prstGeom>
                  <a:ln w="12700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67" name="组合 66">
                  <a:extLst>
                    <a:ext uri="{FF2B5EF4-FFF2-40B4-BE49-F238E27FC236}">
                      <a16:creationId xmlns="" xmlns:a16="http://schemas.microsoft.com/office/drawing/2014/main" id="{CF4AF9BA-A8F6-433B-BDE5-7DDE7874F2B9}"/>
                    </a:ext>
                  </a:extLst>
                </p:cNvPr>
                <p:cNvGrpSpPr/>
                <p:nvPr/>
              </p:nvGrpSpPr>
              <p:grpSpPr>
                <a:xfrm>
                  <a:off x="5380041" y="1918324"/>
                  <a:ext cx="1115910" cy="1115908"/>
                  <a:chOff x="5380041" y="1918324"/>
                  <a:chExt cx="1115910" cy="1115908"/>
                </a:xfrm>
              </p:grpSpPr>
              <p:sp>
                <p:nvSpPr>
                  <p:cNvPr id="69" name="弧形 68">
                    <a:extLst>
                      <a:ext uri="{FF2B5EF4-FFF2-40B4-BE49-F238E27FC236}">
                        <a16:creationId xmlns="" xmlns:a16="http://schemas.microsoft.com/office/drawing/2014/main" id="{347C7E01-9AE3-42F5-B5DC-F7C364658755}"/>
                      </a:ext>
                    </a:extLst>
                  </p:cNvPr>
                  <p:cNvSpPr/>
                  <p:nvPr/>
                </p:nvSpPr>
                <p:spPr>
                  <a:xfrm flipH="1">
                    <a:off x="5380042" y="1918324"/>
                    <a:ext cx="1115909" cy="1115908"/>
                  </a:xfrm>
                  <a:prstGeom prst="arc">
                    <a:avLst>
                      <a:gd name="adj1" fmla="val 16221398"/>
                      <a:gd name="adj2" fmla="val 17074317"/>
                    </a:avLst>
                  </a:prstGeom>
                  <a:ln w="25400">
                    <a:solidFill>
                      <a:srgbClr val="0DBED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70" name="弧形 69">
                    <a:extLst>
                      <a:ext uri="{FF2B5EF4-FFF2-40B4-BE49-F238E27FC236}">
                        <a16:creationId xmlns="" xmlns:a16="http://schemas.microsoft.com/office/drawing/2014/main" id="{D305913B-95CA-4461-96FF-21C763548628}"/>
                      </a:ext>
                    </a:extLst>
                  </p:cNvPr>
                  <p:cNvSpPr/>
                  <p:nvPr/>
                </p:nvSpPr>
                <p:spPr>
                  <a:xfrm flipH="1">
                    <a:off x="5380041" y="1918324"/>
                    <a:ext cx="1115909" cy="1115908"/>
                  </a:xfrm>
                  <a:prstGeom prst="arc">
                    <a:avLst>
                      <a:gd name="adj1" fmla="val 1732279"/>
                      <a:gd name="adj2" fmla="val 2508284"/>
                    </a:avLst>
                  </a:prstGeom>
                  <a:ln w="25400">
                    <a:solidFill>
                      <a:srgbClr val="0DBED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68" name="椭圆 67">
                  <a:extLst>
                    <a:ext uri="{FF2B5EF4-FFF2-40B4-BE49-F238E27FC236}">
                      <a16:creationId xmlns="" xmlns:a16="http://schemas.microsoft.com/office/drawing/2014/main" id="{050ADBF7-9413-4B3A-8380-D233D7134C65}"/>
                    </a:ext>
                  </a:extLst>
                </p:cNvPr>
                <p:cNvSpPr/>
                <p:nvPr/>
              </p:nvSpPr>
              <p:spPr>
                <a:xfrm rot="16200000">
                  <a:off x="5311276" y="1849561"/>
                  <a:ext cx="1253438" cy="1253434"/>
                </a:xfrm>
                <a:prstGeom prst="ellipse">
                  <a:avLst/>
                </a:prstGeom>
                <a:noFill/>
                <a:ln w="6350">
                  <a:gradFill flip="none" rotWithShape="1">
                    <a:gsLst>
                      <a:gs pos="0">
                        <a:srgbClr val="01E2BC">
                          <a:alpha val="50000"/>
                        </a:srgbClr>
                      </a:gs>
                      <a:gs pos="82000">
                        <a:srgbClr val="01E2BC">
                          <a:alpha val="0"/>
                        </a:srgbClr>
                      </a:gs>
                    </a:gsLst>
                    <a:lin ang="2700000" scaled="1"/>
                    <a:tileRect/>
                  </a:gra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64" name="TextBox 32">
                <a:extLst>
                  <a:ext uri="{FF2B5EF4-FFF2-40B4-BE49-F238E27FC236}">
                    <a16:creationId xmlns="" xmlns:a16="http://schemas.microsoft.com/office/drawing/2014/main" id="{B37172E3-9BB7-44D4-B2CB-9E1811D3F99E}"/>
                  </a:ext>
                </a:extLst>
              </p:cNvPr>
              <p:cNvSpPr txBox="1"/>
              <p:nvPr/>
            </p:nvSpPr>
            <p:spPr>
              <a:xfrm>
                <a:off x="6928767" y="1664801"/>
                <a:ext cx="5018076" cy="1323393"/>
              </a:xfrm>
              <a:prstGeom prst="rect">
                <a:avLst/>
              </a:prstGeom>
              <a:noFill/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30000"/>
                  </a:lnSpc>
                  <a:defRPr/>
                </a:pPr>
                <a:r>
                  <a:rPr lang="zh-CN" altLang="en-US" dirty="0">
                    <a:solidFill>
                      <a:srgbClr val="10FBFE"/>
                    </a:solidFill>
                    <a:latin typeface="思源黑体 CN Bold" panose="020B0800000000000000" pitchFamily="34" charset="-122"/>
                    <a:ea typeface="思源黑体 CN Bold" panose="020B0800000000000000" pitchFamily="34" charset="-122"/>
                  </a:rPr>
                  <a:t>与云计算的深度结合：</a:t>
                </a:r>
                <a:r>
                  <a:rPr lang="zh-CN" altLang="en-US" sz="1200" dirty="0">
                    <a:solidFill>
                      <a:srgbClr val="10FBFE"/>
                    </a:solidFill>
                    <a:latin typeface="+mn-ea"/>
                  </a:rPr>
                  <a:t>大数据离不开云处理，云处理为大数据提供了弹性可拓展的基础设备，是产生大数据的平台之一。自</a:t>
                </a:r>
                <a:r>
                  <a:rPr lang="en-US" altLang="zh-CN" sz="1200" dirty="0">
                    <a:solidFill>
                      <a:srgbClr val="10FBFE"/>
                    </a:solidFill>
                    <a:latin typeface="+mn-ea"/>
                  </a:rPr>
                  <a:t>2013</a:t>
                </a:r>
                <a:r>
                  <a:rPr lang="zh-CN" altLang="en-US" sz="1200" dirty="0">
                    <a:solidFill>
                      <a:srgbClr val="10FBFE"/>
                    </a:solidFill>
                    <a:latin typeface="+mn-ea"/>
                  </a:rPr>
                  <a:t>年开始，大数据技术已开始和云计算技术紧密结合，预计未来两者关系将更为密切。</a:t>
                </a:r>
              </a:p>
            </p:txBody>
          </p:sp>
        </p:grpSp>
        <p:sp>
          <p:nvSpPr>
            <p:cNvPr id="106" name="椭圆 252">
              <a:extLst>
                <a:ext uri="{FF2B5EF4-FFF2-40B4-BE49-F238E27FC236}">
                  <a16:creationId xmlns="" xmlns:a16="http://schemas.microsoft.com/office/drawing/2014/main" id="{36A0EE45-1D76-4C59-9622-9A790F817706}"/>
                </a:ext>
              </a:extLst>
            </p:cNvPr>
            <p:cNvSpPr/>
            <p:nvPr/>
          </p:nvSpPr>
          <p:spPr>
            <a:xfrm>
              <a:off x="5832156" y="3387401"/>
              <a:ext cx="413257" cy="380273"/>
            </a:xfrm>
            <a:custGeom>
              <a:avLst/>
              <a:gdLst>
                <a:gd name="connsiteX0" fmla="*/ 169069 w 338138"/>
                <a:gd name="connsiteY0" fmla="*/ 214313 h 311150"/>
                <a:gd name="connsiteX1" fmla="*/ 158750 w 338138"/>
                <a:gd name="connsiteY1" fmla="*/ 224632 h 311150"/>
                <a:gd name="connsiteX2" fmla="*/ 169069 w 338138"/>
                <a:gd name="connsiteY2" fmla="*/ 234951 h 311150"/>
                <a:gd name="connsiteX3" fmla="*/ 179388 w 338138"/>
                <a:gd name="connsiteY3" fmla="*/ 224632 h 311150"/>
                <a:gd name="connsiteX4" fmla="*/ 169069 w 338138"/>
                <a:gd name="connsiteY4" fmla="*/ 214313 h 311150"/>
                <a:gd name="connsiteX5" fmla="*/ 0 w 338138"/>
                <a:gd name="connsiteY5" fmla="*/ 206375 h 311150"/>
                <a:gd name="connsiteX6" fmla="*/ 338138 w 338138"/>
                <a:gd name="connsiteY6" fmla="*/ 206375 h 311150"/>
                <a:gd name="connsiteX7" fmla="*/ 338138 w 338138"/>
                <a:gd name="connsiteY7" fmla="*/ 226020 h 311150"/>
                <a:gd name="connsiteX8" fmla="*/ 319646 w 338138"/>
                <a:gd name="connsiteY8" fmla="*/ 244356 h 311150"/>
                <a:gd name="connsiteX9" fmla="*/ 211336 w 338138"/>
                <a:gd name="connsiteY9" fmla="*/ 244356 h 311150"/>
                <a:gd name="connsiteX10" fmla="*/ 213978 w 338138"/>
                <a:gd name="connsiteY10" fmla="*/ 267930 h 311150"/>
                <a:gd name="connsiteX11" fmla="*/ 233791 w 338138"/>
                <a:gd name="connsiteY11" fmla="*/ 301982 h 311150"/>
                <a:gd name="connsiteX12" fmla="*/ 236432 w 338138"/>
                <a:gd name="connsiteY12" fmla="*/ 305911 h 311150"/>
                <a:gd name="connsiteX13" fmla="*/ 231149 w 338138"/>
                <a:gd name="connsiteY13" fmla="*/ 311150 h 311150"/>
                <a:gd name="connsiteX14" fmla="*/ 106989 w 338138"/>
                <a:gd name="connsiteY14" fmla="*/ 311150 h 311150"/>
                <a:gd name="connsiteX15" fmla="*/ 101706 w 338138"/>
                <a:gd name="connsiteY15" fmla="*/ 307221 h 311150"/>
                <a:gd name="connsiteX16" fmla="*/ 104347 w 338138"/>
                <a:gd name="connsiteY16" fmla="*/ 301982 h 311150"/>
                <a:gd name="connsiteX17" fmla="*/ 124160 w 338138"/>
                <a:gd name="connsiteY17" fmla="*/ 267930 h 311150"/>
                <a:gd name="connsiteX18" fmla="*/ 126802 w 338138"/>
                <a:gd name="connsiteY18" fmla="*/ 244356 h 311150"/>
                <a:gd name="connsiteX19" fmla="*/ 18492 w 338138"/>
                <a:gd name="connsiteY19" fmla="*/ 244356 h 311150"/>
                <a:gd name="connsiteX20" fmla="*/ 0 w 338138"/>
                <a:gd name="connsiteY20" fmla="*/ 226020 h 311150"/>
                <a:gd name="connsiteX21" fmla="*/ 169069 w 338138"/>
                <a:gd name="connsiteY21" fmla="*/ 61913 h 311150"/>
                <a:gd name="connsiteX22" fmla="*/ 153987 w 338138"/>
                <a:gd name="connsiteY22" fmla="*/ 78242 h 311150"/>
                <a:gd name="connsiteX23" fmla="*/ 153987 w 338138"/>
                <a:gd name="connsiteY23" fmla="*/ 80963 h 311150"/>
                <a:gd name="connsiteX24" fmla="*/ 169069 w 338138"/>
                <a:gd name="connsiteY24" fmla="*/ 76881 h 311150"/>
                <a:gd name="connsiteX25" fmla="*/ 184150 w 338138"/>
                <a:gd name="connsiteY25" fmla="*/ 80963 h 311150"/>
                <a:gd name="connsiteX26" fmla="*/ 184150 w 338138"/>
                <a:gd name="connsiteY26" fmla="*/ 78242 h 311150"/>
                <a:gd name="connsiteX27" fmla="*/ 169069 w 338138"/>
                <a:gd name="connsiteY27" fmla="*/ 61913 h 311150"/>
                <a:gd name="connsiteX28" fmla="*/ 169069 w 338138"/>
                <a:gd name="connsiteY28" fmla="*/ 52388 h 311150"/>
                <a:gd name="connsiteX29" fmla="*/ 195324 w 338138"/>
                <a:gd name="connsiteY29" fmla="*/ 78695 h 311150"/>
                <a:gd name="connsiteX30" fmla="*/ 195324 w 338138"/>
                <a:gd name="connsiteY30" fmla="*/ 89218 h 311150"/>
                <a:gd name="connsiteX31" fmla="*/ 203200 w 338138"/>
                <a:gd name="connsiteY31" fmla="*/ 111579 h 311150"/>
                <a:gd name="connsiteX32" fmla="*/ 174320 w 338138"/>
                <a:gd name="connsiteY32" fmla="*/ 144463 h 311150"/>
                <a:gd name="connsiteX33" fmla="*/ 174320 w 338138"/>
                <a:gd name="connsiteY33" fmla="*/ 133940 h 311150"/>
                <a:gd name="connsiteX34" fmla="*/ 169069 w 338138"/>
                <a:gd name="connsiteY34" fmla="*/ 128679 h 311150"/>
                <a:gd name="connsiteX35" fmla="*/ 163818 w 338138"/>
                <a:gd name="connsiteY35" fmla="*/ 133940 h 311150"/>
                <a:gd name="connsiteX36" fmla="*/ 163818 w 338138"/>
                <a:gd name="connsiteY36" fmla="*/ 144463 h 311150"/>
                <a:gd name="connsiteX37" fmla="*/ 134937 w 338138"/>
                <a:gd name="connsiteY37" fmla="*/ 111579 h 311150"/>
                <a:gd name="connsiteX38" fmla="*/ 142813 w 338138"/>
                <a:gd name="connsiteY38" fmla="*/ 89218 h 311150"/>
                <a:gd name="connsiteX39" fmla="*/ 142813 w 338138"/>
                <a:gd name="connsiteY39" fmla="*/ 78695 h 311150"/>
                <a:gd name="connsiteX40" fmla="*/ 169069 w 338138"/>
                <a:gd name="connsiteY40" fmla="*/ 52388 h 311150"/>
                <a:gd name="connsiteX41" fmla="*/ 20637 w 338138"/>
                <a:gd name="connsiteY41" fmla="*/ 22225 h 311150"/>
                <a:gd name="connsiteX42" fmla="*/ 20637 w 338138"/>
                <a:gd name="connsiteY42" fmla="*/ 174625 h 311150"/>
                <a:gd name="connsiteX43" fmla="*/ 315912 w 338138"/>
                <a:gd name="connsiteY43" fmla="*/ 174625 h 311150"/>
                <a:gd name="connsiteX44" fmla="*/ 315912 w 338138"/>
                <a:gd name="connsiteY44" fmla="*/ 22225 h 311150"/>
                <a:gd name="connsiteX45" fmla="*/ 18492 w 338138"/>
                <a:gd name="connsiteY45" fmla="*/ 0 h 311150"/>
                <a:gd name="connsiteX46" fmla="*/ 319646 w 338138"/>
                <a:gd name="connsiteY46" fmla="*/ 0 h 311150"/>
                <a:gd name="connsiteX47" fmla="*/ 338138 w 338138"/>
                <a:gd name="connsiteY47" fmla="*/ 18471 h 311150"/>
                <a:gd name="connsiteX48" fmla="*/ 338138 w 338138"/>
                <a:gd name="connsiteY48" fmla="*/ 195263 h 311150"/>
                <a:gd name="connsiteX49" fmla="*/ 0 w 338138"/>
                <a:gd name="connsiteY49" fmla="*/ 195263 h 311150"/>
                <a:gd name="connsiteX50" fmla="*/ 0 w 338138"/>
                <a:gd name="connsiteY50" fmla="*/ 18471 h 311150"/>
                <a:gd name="connsiteX51" fmla="*/ 18492 w 338138"/>
                <a:gd name="connsiteY51" fmla="*/ 0 h 311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338138" h="311150">
                  <a:moveTo>
                    <a:pt x="169069" y="214313"/>
                  </a:moveTo>
                  <a:cubicBezTo>
                    <a:pt x="163370" y="214313"/>
                    <a:pt x="158750" y="218933"/>
                    <a:pt x="158750" y="224632"/>
                  </a:cubicBezTo>
                  <a:cubicBezTo>
                    <a:pt x="158750" y="230331"/>
                    <a:pt x="163370" y="234951"/>
                    <a:pt x="169069" y="234951"/>
                  </a:cubicBezTo>
                  <a:cubicBezTo>
                    <a:pt x="174768" y="234951"/>
                    <a:pt x="179388" y="230331"/>
                    <a:pt x="179388" y="224632"/>
                  </a:cubicBezTo>
                  <a:cubicBezTo>
                    <a:pt x="179388" y="218933"/>
                    <a:pt x="174768" y="214313"/>
                    <a:pt x="169069" y="214313"/>
                  </a:cubicBezTo>
                  <a:close/>
                  <a:moveTo>
                    <a:pt x="0" y="206375"/>
                  </a:moveTo>
                  <a:cubicBezTo>
                    <a:pt x="0" y="206375"/>
                    <a:pt x="0" y="206375"/>
                    <a:pt x="338138" y="206375"/>
                  </a:cubicBezTo>
                  <a:cubicBezTo>
                    <a:pt x="338138" y="206375"/>
                    <a:pt x="338138" y="206375"/>
                    <a:pt x="338138" y="226020"/>
                  </a:cubicBezTo>
                  <a:cubicBezTo>
                    <a:pt x="338138" y="236498"/>
                    <a:pt x="330213" y="244356"/>
                    <a:pt x="319646" y="244356"/>
                  </a:cubicBezTo>
                  <a:cubicBezTo>
                    <a:pt x="319646" y="244356"/>
                    <a:pt x="319646" y="244356"/>
                    <a:pt x="211336" y="244356"/>
                  </a:cubicBezTo>
                  <a:cubicBezTo>
                    <a:pt x="211336" y="250905"/>
                    <a:pt x="211336" y="258763"/>
                    <a:pt x="213978" y="267930"/>
                  </a:cubicBezTo>
                  <a:cubicBezTo>
                    <a:pt x="216620" y="282337"/>
                    <a:pt x="223224" y="294124"/>
                    <a:pt x="233791" y="301982"/>
                  </a:cubicBezTo>
                  <a:cubicBezTo>
                    <a:pt x="235112" y="301982"/>
                    <a:pt x="236432" y="304602"/>
                    <a:pt x="236432" y="305911"/>
                  </a:cubicBezTo>
                  <a:cubicBezTo>
                    <a:pt x="236432" y="308531"/>
                    <a:pt x="233791" y="311150"/>
                    <a:pt x="231149" y="311150"/>
                  </a:cubicBezTo>
                  <a:cubicBezTo>
                    <a:pt x="231149" y="311150"/>
                    <a:pt x="231149" y="311150"/>
                    <a:pt x="106989" y="311150"/>
                  </a:cubicBezTo>
                  <a:cubicBezTo>
                    <a:pt x="104347" y="311150"/>
                    <a:pt x="103026" y="309840"/>
                    <a:pt x="101706" y="307221"/>
                  </a:cubicBezTo>
                  <a:cubicBezTo>
                    <a:pt x="101706" y="305911"/>
                    <a:pt x="101706" y="303292"/>
                    <a:pt x="104347" y="301982"/>
                  </a:cubicBezTo>
                  <a:cubicBezTo>
                    <a:pt x="114914" y="294124"/>
                    <a:pt x="121518" y="282337"/>
                    <a:pt x="124160" y="267930"/>
                  </a:cubicBezTo>
                  <a:cubicBezTo>
                    <a:pt x="126802" y="258763"/>
                    <a:pt x="126802" y="250905"/>
                    <a:pt x="126802" y="244356"/>
                  </a:cubicBezTo>
                  <a:cubicBezTo>
                    <a:pt x="126802" y="244356"/>
                    <a:pt x="126802" y="244356"/>
                    <a:pt x="18492" y="244356"/>
                  </a:cubicBezTo>
                  <a:cubicBezTo>
                    <a:pt x="7925" y="244356"/>
                    <a:pt x="0" y="236498"/>
                    <a:pt x="0" y="226020"/>
                  </a:cubicBezTo>
                  <a:close/>
                  <a:moveTo>
                    <a:pt x="169069" y="61913"/>
                  </a:moveTo>
                  <a:cubicBezTo>
                    <a:pt x="160271" y="61913"/>
                    <a:pt x="153987" y="68717"/>
                    <a:pt x="153987" y="78242"/>
                  </a:cubicBezTo>
                  <a:lnTo>
                    <a:pt x="153987" y="80963"/>
                  </a:lnTo>
                  <a:cubicBezTo>
                    <a:pt x="159014" y="78242"/>
                    <a:pt x="164041" y="76881"/>
                    <a:pt x="169069" y="76881"/>
                  </a:cubicBezTo>
                  <a:cubicBezTo>
                    <a:pt x="174096" y="76881"/>
                    <a:pt x="179123" y="78242"/>
                    <a:pt x="184150" y="80963"/>
                  </a:cubicBezTo>
                  <a:cubicBezTo>
                    <a:pt x="184150" y="80963"/>
                    <a:pt x="184150" y="80963"/>
                    <a:pt x="184150" y="78242"/>
                  </a:cubicBezTo>
                  <a:cubicBezTo>
                    <a:pt x="184150" y="68717"/>
                    <a:pt x="177866" y="61913"/>
                    <a:pt x="169069" y="61913"/>
                  </a:cubicBezTo>
                  <a:close/>
                  <a:moveTo>
                    <a:pt x="169069" y="52388"/>
                  </a:moveTo>
                  <a:cubicBezTo>
                    <a:pt x="183509" y="52388"/>
                    <a:pt x="195324" y="64226"/>
                    <a:pt x="195324" y="78695"/>
                  </a:cubicBezTo>
                  <a:cubicBezTo>
                    <a:pt x="195324" y="78695"/>
                    <a:pt x="195324" y="78695"/>
                    <a:pt x="195324" y="89218"/>
                  </a:cubicBezTo>
                  <a:cubicBezTo>
                    <a:pt x="199262" y="95795"/>
                    <a:pt x="203200" y="103687"/>
                    <a:pt x="203200" y="111579"/>
                  </a:cubicBezTo>
                  <a:cubicBezTo>
                    <a:pt x="203200" y="127363"/>
                    <a:pt x="191385" y="141832"/>
                    <a:pt x="174320" y="144463"/>
                  </a:cubicBezTo>
                  <a:cubicBezTo>
                    <a:pt x="174320" y="144463"/>
                    <a:pt x="174320" y="144463"/>
                    <a:pt x="174320" y="133940"/>
                  </a:cubicBezTo>
                  <a:cubicBezTo>
                    <a:pt x="174320" y="129994"/>
                    <a:pt x="171694" y="128679"/>
                    <a:pt x="169069" y="128679"/>
                  </a:cubicBezTo>
                  <a:cubicBezTo>
                    <a:pt x="166443" y="128679"/>
                    <a:pt x="163818" y="129994"/>
                    <a:pt x="163818" y="133940"/>
                  </a:cubicBezTo>
                  <a:cubicBezTo>
                    <a:pt x="163818" y="133940"/>
                    <a:pt x="163818" y="133940"/>
                    <a:pt x="163818" y="144463"/>
                  </a:cubicBezTo>
                  <a:cubicBezTo>
                    <a:pt x="146752" y="141832"/>
                    <a:pt x="134937" y="127363"/>
                    <a:pt x="134937" y="111579"/>
                  </a:cubicBezTo>
                  <a:cubicBezTo>
                    <a:pt x="134937" y="103687"/>
                    <a:pt x="138875" y="95795"/>
                    <a:pt x="142813" y="89218"/>
                  </a:cubicBezTo>
                  <a:cubicBezTo>
                    <a:pt x="142813" y="89218"/>
                    <a:pt x="142813" y="89218"/>
                    <a:pt x="142813" y="78695"/>
                  </a:cubicBezTo>
                  <a:cubicBezTo>
                    <a:pt x="142813" y="64226"/>
                    <a:pt x="154628" y="52388"/>
                    <a:pt x="169069" y="52388"/>
                  </a:cubicBezTo>
                  <a:close/>
                  <a:moveTo>
                    <a:pt x="20637" y="22225"/>
                  </a:moveTo>
                  <a:lnTo>
                    <a:pt x="20637" y="174625"/>
                  </a:lnTo>
                  <a:lnTo>
                    <a:pt x="315912" y="174625"/>
                  </a:lnTo>
                  <a:lnTo>
                    <a:pt x="315912" y="22225"/>
                  </a:lnTo>
                  <a:close/>
                  <a:moveTo>
                    <a:pt x="18492" y="0"/>
                  </a:moveTo>
                  <a:cubicBezTo>
                    <a:pt x="18492" y="0"/>
                    <a:pt x="18492" y="0"/>
                    <a:pt x="319646" y="0"/>
                  </a:cubicBezTo>
                  <a:cubicBezTo>
                    <a:pt x="330213" y="0"/>
                    <a:pt x="338138" y="9235"/>
                    <a:pt x="338138" y="18471"/>
                  </a:cubicBezTo>
                  <a:cubicBezTo>
                    <a:pt x="338138" y="18471"/>
                    <a:pt x="338138" y="18471"/>
                    <a:pt x="338138" y="195263"/>
                  </a:cubicBezTo>
                  <a:cubicBezTo>
                    <a:pt x="338138" y="195263"/>
                    <a:pt x="338138" y="195263"/>
                    <a:pt x="0" y="195263"/>
                  </a:cubicBezTo>
                  <a:cubicBezTo>
                    <a:pt x="0" y="195263"/>
                    <a:pt x="0" y="195263"/>
                    <a:pt x="0" y="18471"/>
                  </a:cubicBezTo>
                  <a:cubicBezTo>
                    <a:pt x="0" y="9235"/>
                    <a:pt x="7925" y="0"/>
                    <a:pt x="184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="" xmlns:a16="http://schemas.microsoft.com/office/drawing/2014/main" id="{67FD2EE3-0AA1-4EB0-BB71-A98A3F1EB706}"/>
              </a:ext>
            </a:extLst>
          </p:cNvPr>
          <p:cNvGrpSpPr/>
          <p:nvPr/>
        </p:nvGrpSpPr>
        <p:grpSpPr>
          <a:xfrm>
            <a:off x="4804229" y="4467014"/>
            <a:ext cx="6226823" cy="1184662"/>
            <a:chOff x="4804229" y="4467014"/>
            <a:chExt cx="6226823" cy="1184662"/>
          </a:xfrm>
        </p:grpSpPr>
        <p:grpSp>
          <p:nvGrpSpPr>
            <p:cNvPr id="94" name="组合 93">
              <a:extLst>
                <a:ext uri="{FF2B5EF4-FFF2-40B4-BE49-F238E27FC236}">
                  <a16:creationId xmlns="" xmlns:a16="http://schemas.microsoft.com/office/drawing/2014/main" id="{DA4AD097-AB83-4621-B7C9-8E6AC2724860}"/>
                </a:ext>
              </a:extLst>
            </p:cNvPr>
            <p:cNvGrpSpPr/>
            <p:nvPr/>
          </p:nvGrpSpPr>
          <p:grpSpPr>
            <a:xfrm>
              <a:off x="4804229" y="4467014"/>
              <a:ext cx="6226823" cy="1184662"/>
              <a:chOff x="4804229" y="1629301"/>
              <a:chExt cx="7142614" cy="1358893"/>
            </a:xfrm>
          </p:grpSpPr>
          <p:cxnSp>
            <p:nvCxnSpPr>
              <p:cNvPr id="95" name="Straight Connector 2">
                <a:extLst>
                  <a:ext uri="{FF2B5EF4-FFF2-40B4-BE49-F238E27FC236}">
                    <a16:creationId xmlns="" xmlns:a16="http://schemas.microsoft.com/office/drawing/2014/main" id="{06D476DF-5DE6-4C07-B5B6-392BBC98DBE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804229" y="2244975"/>
                <a:ext cx="664028" cy="0"/>
              </a:xfrm>
              <a:prstGeom prst="line">
                <a:avLst/>
              </a:prstGeom>
              <a:ln w="15875" cap="rnd">
                <a:solidFill>
                  <a:srgbClr val="0DBED0"/>
                </a:solidFill>
                <a:prstDash val="dash"/>
                <a:round/>
                <a:headEnd type="diamond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96" name="组合 95">
                <a:extLst>
                  <a:ext uri="{FF2B5EF4-FFF2-40B4-BE49-F238E27FC236}">
                    <a16:creationId xmlns="" xmlns:a16="http://schemas.microsoft.com/office/drawing/2014/main" id="{8464523B-4E81-49FD-AC56-A434B40006F0}"/>
                  </a:ext>
                </a:extLst>
              </p:cNvPr>
              <p:cNvGrpSpPr/>
              <p:nvPr/>
            </p:nvGrpSpPr>
            <p:grpSpPr>
              <a:xfrm>
                <a:off x="5582837" y="1629301"/>
                <a:ext cx="1231348" cy="1231352"/>
                <a:chOff x="5311278" y="1849559"/>
                <a:chExt cx="1253434" cy="1253438"/>
              </a:xfrm>
            </p:grpSpPr>
            <p:grpSp>
              <p:nvGrpSpPr>
                <p:cNvPr id="99" name="组合 98">
                  <a:extLst>
                    <a:ext uri="{FF2B5EF4-FFF2-40B4-BE49-F238E27FC236}">
                      <a16:creationId xmlns="" xmlns:a16="http://schemas.microsoft.com/office/drawing/2014/main" id="{FC6908B1-AF7A-467D-97A2-9644C232E41A}"/>
                    </a:ext>
                  </a:extLst>
                </p:cNvPr>
                <p:cNvGrpSpPr/>
                <p:nvPr/>
              </p:nvGrpSpPr>
              <p:grpSpPr>
                <a:xfrm>
                  <a:off x="5380041" y="1918324"/>
                  <a:ext cx="1115910" cy="1115908"/>
                  <a:chOff x="5380041" y="1918324"/>
                  <a:chExt cx="1115910" cy="1115908"/>
                </a:xfrm>
              </p:grpSpPr>
              <p:sp>
                <p:nvSpPr>
                  <p:cNvPr id="104" name="弧形 103">
                    <a:extLst>
                      <a:ext uri="{FF2B5EF4-FFF2-40B4-BE49-F238E27FC236}">
                        <a16:creationId xmlns="" xmlns:a16="http://schemas.microsoft.com/office/drawing/2014/main" id="{71D09A1B-8E14-49BD-8B45-40EF8A11F6C6}"/>
                      </a:ext>
                    </a:extLst>
                  </p:cNvPr>
                  <p:cNvSpPr/>
                  <p:nvPr/>
                </p:nvSpPr>
                <p:spPr>
                  <a:xfrm>
                    <a:off x="5380042" y="1918324"/>
                    <a:ext cx="1115909" cy="1115908"/>
                  </a:xfrm>
                  <a:prstGeom prst="arc">
                    <a:avLst>
                      <a:gd name="adj1" fmla="val 16515091"/>
                      <a:gd name="adj2" fmla="val 8042095"/>
                    </a:avLst>
                  </a:prstGeom>
                  <a:ln w="12700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 dirty="0"/>
                  </a:p>
                </p:txBody>
              </p:sp>
              <p:sp>
                <p:nvSpPr>
                  <p:cNvPr id="105" name="弧形 104">
                    <a:extLst>
                      <a:ext uri="{FF2B5EF4-FFF2-40B4-BE49-F238E27FC236}">
                        <a16:creationId xmlns="" xmlns:a16="http://schemas.microsoft.com/office/drawing/2014/main" id="{0B2E43E4-7EA1-4D99-83D9-B9270DB307CE}"/>
                      </a:ext>
                    </a:extLst>
                  </p:cNvPr>
                  <p:cNvSpPr/>
                  <p:nvPr/>
                </p:nvSpPr>
                <p:spPr>
                  <a:xfrm flipH="1">
                    <a:off x="5380041" y="1918324"/>
                    <a:ext cx="1115909" cy="1115908"/>
                  </a:xfrm>
                  <a:prstGeom prst="arc">
                    <a:avLst>
                      <a:gd name="adj1" fmla="val 19108016"/>
                      <a:gd name="adj2" fmla="val 947009"/>
                    </a:avLst>
                  </a:prstGeom>
                  <a:ln w="12700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100" name="组合 99">
                  <a:extLst>
                    <a:ext uri="{FF2B5EF4-FFF2-40B4-BE49-F238E27FC236}">
                      <a16:creationId xmlns="" xmlns:a16="http://schemas.microsoft.com/office/drawing/2014/main" id="{07E4DDB6-A15C-46E2-852A-4033796BF06F}"/>
                    </a:ext>
                  </a:extLst>
                </p:cNvPr>
                <p:cNvGrpSpPr/>
                <p:nvPr/>
              </p:nvGrpSpPr>
              <p:grpSpPr>
                <a:xfrm>
                  <a:off x="5380041" y="1918324"/>
                  <a:ext cx="1115910" cy="1115908"/>
                  <a:chOff x="5380041" y="1918324"/>
                  <a:chExt cx="1115910" cy="1115908"/>
                </a:xfrm>
              </p:grpSpPr>
              <p:sp>
                <p:nvSpPr>
                  <p:cNvPr id="102" name="弧形 101">
                    <a:extLst>
                      <a:ext uri="{FF2B5EF4-FFF2-40B4-BE49-F238E27FC236}">
                        <a16:creationId xmlns="" xmlns:a16="http://schemas.microsoft.com/office/drawing/2014/main" id="{A9CE4D86-38BD-438A-9A6B-768561D8CF91}"/>
                      </a:ext>
                    </a:extLst>
                  </p:cNvPr>
                  <p:cNvSpPr/>
                  <p:nvPr/>
                </p:nvSpPr>
                <p:spPr>
                  <a:xfrm flipH="1">
                    <a:off x="5380042" y="1918324"/>
                    <a:ext cx="1115909" cy="1115908"/>
                  </a:xfrm>
                  <a:prstGeom prst="arc">
                    <a:avLst>
                      <a:gd name="adj1" fmla="val 16221398"/>
                      <a:gd name="adj2" fmla="val 17074317"/>
                    </a:avLst>
                  </a:prstGeom>
                  <a:ln w="25400">
                    <a:solidFill>
                      <a:srgbClr val="0DBED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3" name="弧形 102">
                    <a:extLst>
                      <a:ext uri="{FF2B5EF4-FFF2-40B4-BE49-F238E27FC236}">
                        <a16:creationId xmlns="" xmlns:a16="http://schemas.microsoft.com/office/drawing/2014/main" id="{F053457A-5142-411D-91E9-EAFE5F4844DB}"/>
                      </a:ext>
                    </a:extLst>
                  </p:cNvPr>
                  <p:cNvSpPr/>
                  <p:nvPr/>
                </p:nvSpPr>
                <p:spPr>
                  <a:xfrm flipH="1">
                    <a:off x="5380041" y="1918324"/>
                    <a:ext cx="1115909" cy="1115908"/>
                  </a:xfrm>
                  <a:prstGeom prst="arc">
                    <a:avLst>
                      <a:gd name="adj1" fmla="val 1732279"/>
                      <a:gd name="adj2" fmla="val 2508284"/>
                    </a:avLst>
                  </a:prstGeom>
                  <a:ln w="25400">
                    <a:solidFill>
                      <a:srgbClr val="0DBED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101" name="椭圆 100">
                  <a:extLst>
                    <a:ext uri="{FF2B5EF4-FFF2-40B4-BE49-F238E27FC236}">
                      <a16:creationId xmlns="" xmlns:a16="http://schemas.microsoft.com/office/drawing/2014/main" id="{5D4C522A-7809-4C71-ACE9-78A760FE1D64}"/>
                    </a:ext>
                  </a:extLst>
                </p:cNvPr>
                <p:cNvSpPr/>
                <p:nvPr/>
              </p:nvSpPr>
              <p:spPr>
                <a:xfrm rot="16200000">
                  <a:off x="5311276" y="1849561"/>
                  <a:ext cx="1253438" cy="1253434"/>
                </a:xfrm>
                <a:prstGeom prst="ellipse">
                  <a:avLst/>
                </a:prstGeom>
                <a:noFill/>
                <a:ln w="6350">
                  <a:gradFill flip="none" rotWithShape="1">
                    <a:gsLst>
                      <a:gs pos="0">
                        <a:srgbClr val="01E2BC">
                          <a:alpha val="50000"/>
                        </a:srgbClr>
                      </a:gs>
                      <a:gs pos="82000">
                        <a:srgbClr val="01E2BC">
                          <a:alpha val="0"/>
                        </a:srgbClr>
                      </a:gs>
                    </a:gsLst>
                    <a:lin ang="2700000" scaled="1"/>
                    <a:tileRect/>
                  </a:gra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97" name="TextBox 32">
                <a:extLst>
                  <a:ext uri="{FF2B5EF4-FFF2-40B4-BE49-F238E27FC236}">
                    <a16:creationId xmlns="" xmlns:a16="http://schemas.microsoft.com/office/drawing/2014/main" id="{6F3C4946-DC7A-44B4-A3FD-D530DF2DA8FE}"/>
                  </a:ext>
                </a:extLst>
              </p:cNvPr>
              <p:cNvSpPr txBox="1"/>
              <p:nvPr/>
            </p:nvSpPr>
            <p:spPr>
              <a:xfrm>
                <a:off x="6928767" y="1664801"/>
                <a:ext cx="5018076" cy="1323393"/>
              </a:xfrm>
              <a:prstGeom prst="rect">
                <a:avLst/>
              </a:prstGeom>
              <a:noFill/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30000"/>
                  </a:lnSpc>
                  <a:defRPr/>
                </a:pPr>
                <a:r>
                  <a:rPr lang="zh-CN" altLang="en-US" dirty="0">
                    <a:solidFill>
                      <a:srgbClr val="10FBFE"/>
                    </a:solidFill>
                    <a:latin typeface="思源黑体 CN Bold" panose="020B0800000000000000" pitchFamily="34" charset="-122"/>
                    <a:ea typeface="思源黑体 CN Bold" panose="020B0800000000000000" pitchFamily="34" charset="-122"/>
                  </a:rPr>
                  <a:t>科学理论的突破：</a:t>
                </a:r>
                <a:r>
                  <a:rPr lang="zh-CN" altLang="en-US" sz="1200" dirty="0">
                    <a:solidFill>
                      <a:srgbClr val="10FBFE"/>
                    </a:solidFill>
                    <a:latin typeface="+mn-ea"/>
                  </a:rPr>
                  <a:t>随着大数据的快速发展，就像计算机和互联网一样，大数据很有可能是新一轮的技术革命。随之兴起的数据挖掘、机器学习和人工智能等相关技术，可能会改变数据世界里的很多算法和基础理论，实现科学技术上的突破。</a:t>
                </a:r>
              </a:p>
            </p:txBody>
          </p:sp>
        </p:grpSp>
        <p:sp>
          <p:nvSpPr>
            <p:cNvPr id="107" name="椭圆 253">
              <a:extLst>
                <a:ext uri="{FF2B5EF4-FFF2-40B4-BE49-F238E27FC236}">
                  <a16:creationId xmlns="" xmlns:a16="http://schemas.microsoft.com/office/drawing/2014/main" id="{61ECC519-C4EE-48E5-BB77-0DDD9877665A}"/>
                </a:ext>
              </a:extLst>
            </p:cNvPr>
            <p:cNvSpPr/>
            <p:nvPr/>
          </p:nvSpPr>
          <p:spPr>
            <a:xfrm>
              <a:off x="5832156" y="4852678"/>
              <a:ext cx="376357" cy="374590"/>
            </a:xfrm>
            <a:custGeom>
              <a:avLst/>
              <a:gdLst>
                <a:gd name="connsiteX0" fmla="*/ 57150 w 338138"/>
                <a:gd name="connsiteY0" fmla="*/ 227013 h 336550"/>
                <a:gd name="connsiteX1" fmla="*/ 284163 w 338138"/>
                <a:gd name="connsiteY1" fmla="*/ 227013 h 336550"/>
                <a:gd name="connsiteX2" fmla="*/ 284163 w 338138"/>
                <a:gd name="connsiteY2" fmla="*/ 271463 h 336550"/>
                <a:gd name="connsiteX3" fmla="*/ 57150 w 338138"/>
                <a:gd name="connsiteY3" fmla="*/ 271463 h 336550"/>
                <a:gd name="connsiteX4" fmla="*/ 55563 w 338138"/>
                <a:gd name="connsiteY4" fmla="*/ 144463 h 336550"/>
                <a:gd name="connsiteX5" fmla="*/ 282576 w 338138"/>
                <a:gd name="connsiteY5" fmla="*/ 144463 h 336550"/>
                <a:gd name="connsiteX6" fmla="*/ 282576 w 338138"/>
                <a:gd name="connsiteY6" fmla="*/ 187326 h 336550"/>
                <a:gd name="connsiteX7" fmla="*/ 55563 w 338138"/>
                <a:gd name="connsiteY7" fmla="*/ 187326 h 336550"/>
                <a:gd name="connsiteX8" fmla="*/ 55563 w 338138"/>
                <a:gd name="connsiteY8" fmla="*/ 65088 h 336550"/>
                <a:gd name="connsiteX9" fmla="*/ 282576 w 338138"/>
                <a:gd name="connsiteY9" fmla="*/ 65088 h 336550"/>
                <a:gd name="connsiteX10" fmla="*/ 282576 w 338138"/>
                <a:gd name="connsiteY10" fmla="*/ 109538 h 336550"/>
                <a:gd name="connsiteX11" fmla="*/ 55563 w 338138"/>
                <a:gd name="connsiteY11" fmla="*/ 109538 h 336550"/>
                <a:gd name="connsiteX12" fmla="*/ 32514 w 338138"/>
                <a:gd name="connsiteY12" fmla="*/ 26988 h 336550"/>
                <a:gd name="connsiteX13" fmla="*/ 28575 w 338138"/>
                <a:gd name="connsiteY13" fmla="*/ 30949 h 336550"/>
                <a:gd name="connsiteX14" fmla="*/ 28575 w 338138"/>
                <a:gd name="connsiteY14" fmla="*/ 305602 h 336550"/>
                <a:gd name="connsiteX15" fmla="*/ 32514 w 338138"/>
                <a:gd name="connsiteY15" fmla="*/ 309563 h 336550"/>
                <a:gd name="connsiteX16" fmla="*/ 305624 w 338138"/>
                <a:gd name="connsiteY16" fmla="*/ 309563 h 336550"/>
                <a:gd name="connsiteX17" fmla="*/ 309563 w 338138"/>
                <a:gd name="connsiteY17" fmla="*/ 305602 h 336550"/>
                <a:gd name="connsiteX18" fmla="*/ 309563 w 338138"/>
                <a:gd name="connsiteY18" fmla="*/ 30949 h 336550"/>
                <a:gd name="connsiteX19" fmla="*/ 305624 w 338138"/>
                <a:gd name="connsiteY19" fmla="*/ 26988 h 336550"/>
                <a:gd name="connsiteX20" fmla="*/ 32514 w 338138"/>
                <a:gd name="connsiteY20" fmla="*/ 26988 h 336550"/>
                <a:gd name="connsiteX21" fmla="*/ 31700 w 338138"/>
                <a:gd name="connsiteY21" fmla="*/ 0 h 336550"/>
                <a:gd name="connsiteX22" fmla="*/ 306438 w 338138"/>
                <a:gd name="connsiteY22" fmla="*/ 0 h 336550"/>
                <a:gd name="connsiteX23" fmla="*/ 338138 w 338138"/>
                <a:gd name="connsiteY23" fmla="*/ 31552 h 336550"/>
                <a:gd name="connsiteX24" fmla="*/ 338138 w 338138"/>
                <a:gd name="connsiteY24" fmla="*/ 304998 h 336550"/>
                <a:gd name="connsiteX25" fmla="*/ 306438 w 338138"/>
                <a:gd name="connsiteY25" fmla="*/ 336550 h 336550"/>
                <a:gd name="connsiteX26" fmla="*/ 31700 w 338138"/>
                <a:gd name="connsiteY26" fmla="*/ 336550 h 336550"/>
                <a:gd name="connsiteX27" fmla="*/ 0 w 338138"/>
                <a:gd name="connsiteY27" fmla="*/ 304998 h 336550"/>
                <a:gd name="connsiteX28" fmla="*/ 0 w 338138"/>
                <a:gd name="connsiteY28" fmla="*/ 31552 h 336550"/>
                <a:gd name="connsiteX29" fmla="*/ 31700 w 338138"/>
                <a:gd name="connsiteY29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38138" h="336550">
                  <a:moveTo>
                    <a:pt x="57150" y="227013"/>
                  </a:moveTo>
                  <a:lnTo>
                    <a:pt x="284163" y="227013"/>
                  </a:lnTo>
                  <a:lnTo>
                    <a:pt x="284163" y="271463"/>
                  </a:lnTo>
                  <a:lnTo>
                    <a:pt x="57150" y="271463"/>
                  </a:lnTo>
                  <a:close/>
                  <a:moveTo>
                    <a:pt x="55563" y="144463"/>
                  </a:moveTo>
                  <a:lnTo>
                    <a:pt x="282576" y="144463"/>
                  </a:lnTo>
                  <a:lnTo>
                    <a:pt x="282576" y="187326"/>
                  </a:lnTo>
                  <a:lnTo>
                    <a:pt x="55563" y="187326"/>
                  </a:lnTo>
                  <a:close/>
                  <a:moveTo>
                    <a:pt x="55563" y="65088"/>
                  </a:moveTo>
                  <a:lnTo>
                    <a:pt x="282576" y="65088"/>
                  </a:lnTo>
                  <a:lnTo>
                    <a:pt x="282576" y="109538"/>
                  </a:lnTo>
                  <a:lnTo>
                    <a:pt x="55563" y="109538"/>
                  </a:lnTo>
                  <a:close/>
                  <a:moveTo>
                    <a:pt x="32514" y="26988"/>
                  </a:moveTo>
                  <a:cubicBezTo>
                    <a:pt x="29888" y="26988"/>
                    <a:pt x="28575" y="28308"/>
                    <a:pt x="28575" y="30949"/>
                  </a:cubicBezTo>
                  <a:cubicBezTo>
                    <a:pt x="28575" y="30949"/>
                    <a:pt x="28575" y="30949"/>
                    <a:pt x="28575" y="305602"/>
                  </a:cubicBezTo>
                  <a:cubicBezTo>
                    <a:pt x="28575" y="308243"/>
                    <a:pt x="29888" y="309563"/>
                    <a:pt x="32514" y="309563"/>
                  </a:cubicBezTo>
                  <a:cubicBezTo>
                    <a:pt x="32514" y="309563"/>
                    <a:pt x="32514" y="309563"/>
                    <a:pt x="305624" y="309563"/>
                  </a:cubicBezTo>
                  <a:cubicBezTo>
                    <a:pt x="308250" y="309563"/>
                    <a:pt x="309563" y="308243"/>
                    <a:pt x="309563" y="305602"/>
                  </a:cubicBezTo>
                  <a:lnTo>
                    <a:pt x="309563" y="30949"/>
                  </a:lnTo>
                  <a:cubicBezTo>
                    <a:pt x="309563" y="28308"/>
                    <a:pt x="308250" y="26988"/>
                    <a:pt x="305624" y="26988"/>
                  </a:cubicBezTo>
                  <a:cubicBezTo>
                    <a:pt x="305624" y="26988"/>
                    <a:pt x="305624" y="26988"/>
                    <a:pt x="32514" y="26988"/>
                  </a:cubicBezTo>
                  <a:close/>
                  <a:moveTo>
                    <a:pt x="31700" y="0"/>
                  </a:moveTo>
                  <a:cubicBezTo>
                    <a:pt x="31700" y="0"/>
                    <a:pt x="31700" y="0"/>
                    <a:pt x="306438" y="0"/>
                  </a:cubicBezTo>
                  <a:cubicBezTo>
                    <a:pt x="323609" y="0"/>
                    <a:pt x="338138" y="14461"/>
                    <a:pt x="338138" y="31552"/>
                  </a:cubicBezTo>
                  <a:cubicBezTo>
                    <a:pt x="338138" y="31552"/>
                    <a:pt x="338138" y="31552"/>
                    <a:pt x="338138" y="304998"/>
                  </a:cubicBezTo>
                  <a:cubicBezTo>
                    <a:pt x="338138" y="322089"/>
                    <a:pt x="323609" y="336550"/>
                    <a:pt x="306438" y="336550"/>
                  </a:cubicBezTo>
                  <a:cubicBezTo>
                    <a:pt x="306438" y="336550"/>
                    <a:pt x="306438" y="336550"/>
                    <a:pt x="31700" y="336550"/>
                  </a:cubicBezTo>
                  <a:cubicBezTo>
                    <a:pt x="14529" y="336550"/>
                    <a:pt x="0" y="322089"/>
                    <a:pt x="0" y="304998"/>
                  </a:cubicBezTo>
                  <a:cubicBezTo>
                    <a:pt x="0" y="304998"/>
                    <a:pt x="0" y="304998"/>
                    <a:pt x="0" y="31552"/>
                  </a:cubicBezTo>
                  <a:cubicBezTo>
                    <a:pt x="0" y="14461"/>
                    <a:pt x="14529" y="0"/>
                    <a:pt x="3170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06202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60" grpId="0"/>
      <p:bldP spid="9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="" xmlns:a16="http://schemas.microsoft.com/office/drawing/2014/main" id="{68BA6AF3-7725-4776-AE87-FC241FEB693A}"/>
              </a:ext>
            </a:extLst>
          </p:cNvPr>
          <p:cNvSpPr/>
          <p:nvPr/>
        </p:nvSpPr>
        <p:spPr>
          <a:xfrm>
            <a:off x="4061014" y="128391"/>
            <a:ext cx="4031873" cy="8481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4400" spc="600" dirty="0">
                <a:solidFill>
                  <a:schemeClr val="bg1"/>
                </a:solidFill>
                <a:effectLst>
                  <a:glow rad="101600">
                    <a:schemeClr val="bg1">
                      <a:alpha val="36000"/>
                    </a:schemeClr>
                  </a:glow>
                </a:effectLst>
                <a:latin typeface="思源黑体 CN Heavy" panose="020B0A00000000000000" pitchFamily="34" charset="-122"/>
                <a:ea typeface="思源黑体 CN Heavy" panose="020B0A00000000000000" pitchFamily="34" charset="-122"/>
                <a:cs typeface="+mn-ea"/>
                <a:sym typeface="+mn-lt"/>
              </a:rPr>
              <a:t>大数据的趋势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8580BC1C-4999-44CA-8D6D-92E62375227B}"/>
              </a:ext>
            </a:extLst>
          </p:cNvPr>
          <p:cNvGrpSpPr/>
          <p:nvPr/>
        </p:nvGrpSpPr>
        <p:grpSpPr>
          <a:xfrm>
            <a:off x="2127961" y="1722683"/>
            <a:ext cx="2407389" cy="758916"/>
            <a:chOff x="1082572" y="2829322"/>
            <a:chExt cx="3641943" cy="1148103"/>
          </a:xfrm>
        </p:grpSpPr>
        <p:grpSp>
          <p:nvGrpSpPr>
            <p:cNvPr id="5" name="组合 4">
              <a:extLst>
                <a:ext uri="{FF2B5EF4-FFF2-40B4-BE49-F238E27FC236}">
                  <a16:creationId xmlns="" xmlns:a16="http://schemas.microsoft.com/office/drawing/2014/main" id="{84E3F331-4B98-45D6-8D16-AC0C98FC30DB}"/>
                </a:ext>
              </a:extLst>
            </p:cNvPr>
            <p:cNvGrpSpPr/>
            <p:nvPr/>
          </p:nvGrpSpPr>
          <p:grpSpPr>
            <a:xfrm>
              <a:off x="1082572" y="2829322"/>
              <a:ext cx="937955" cy="1148103"/>
              <a:chOff x="1090192" y="2829322"/>
              <a:chExt cx="937955" cy="1148103"/>
            </a:xfrm>
          </p:grpSpPr>
          <p:sp>
            <p:nvSpPr>
              <p:cNvPr id="16" name="任意多边形 7">
                <a:extLst>
                  <a:ext uri="{FF2B5EF4-FFF2-40B4-BE49-F238E27FC236}">
                    <a16:creationId xmlns="" xmlns:a16="http://schemas.microsoft.com/office/drawing/2014/main" id="{F0CBB7E5-42E7-40FC-920C-20533CD85837}"/>
                  </a:ext>
                </a:extLst>
              </p:cNvPr>
              <p:cNvSpPr/>
              <p:nvPr/>
            </p:nvSpPr>
            <p:spPr>
              <a:xfrm rot="5400000">
                <a:off x="917804" y="3685898"/>
                <a:ext cx="404345" cy="59570"/>
              </a:xfrm>
              <a:custGeom>
                <a:avLst/>
                <a:gdLst>
                  <a:gd name="connsiteX0" fmla="*/ 404276 w 474126"/>
                  <a:gd name="connsiteY0" fmla="*/ 69850 h 69850"/>
                  <a:gd name="connsiteX1" fmla="*/ 69850 w 474126"/>
                  <a:gd name="connsiteY1" fmla="*/ 69850 h 69850"/>
                  <a:gd name="connsiteX2" fmla="*/ 0 w 474126"/>
                  <a:gd name="connsiteY2" fmla="*/ 0 h 69850"/>
                  <a:gd name="connsiteX3" fmla="*/ 474126 w 474126"/>
                  <a:gd name="connsiteY3" fmla="*/ 0 h 69850"/>
                  <a:gd name="connsiteX4" fmla="*/ 404276 w 474126"/>
                  <a:gd name="connsiteY4" fmla="*/ 69850 h 69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4126" h="69850">
                    <a:moveTo>
                      <a:pt x="404276" y="69850"/>
                    </a:moveTo>
                    <a:lnTo>
                      <a:pt x="69850" y="69850"/>
                    </a:lnTo>
                    <a:lnTo>
                      <a:pt x="0" y="0"/>
                    </a:lnTo>
                    <a:lnTo>
                      <a:pt x="474126" y="0"/>
                    </a:lnTo>
                    <a:lnTo>
                      <a:pt x="404276" y="69850"/>
                    </a:lnTo>
                    <a:close/>
                  </a:path>
                </a:pathLst>
              </a:custGeom>
              <a:solidFill>
                <a:srgbClr val="0DBED0"/>
              </a:solidFill>
              <a:ln w="3175">
                <a:noFill/>
              </a:ln>
              <a:effectLst>
                <a:innerShdw blurRad="25400">
                  <a:schemeClr val="bg1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7" name="任意多边形 9">
                <a:extLst>
                  <a:ext uri="{FF2B5EF4-FFF2-40B4-BE49-F238E27FC236}">
                    <a16:creationId xmlns="" xmlns:a16="http://schemas.microsoft.com/office/drawing/2014/main" id="{EDD41D48-47ED-4507-A76C-012CE9F76BFD}"/>
                  </a:ext>
                </a:extLst>
              </p:cNvPr>
              <p:cNvSpPr/>
              <p:nvPr/>
            </p:nvSpPr>
            <p:spPr>
              <a:xfrm>
                <a:off x="1149761" y="3917855"/>
                <a:ext cx="404345" cy="59570"/>
              </a:xfrm>
              <a:custGeom>
                <a:avLst/>
                <a:gdLst>
                  <a:gd name="connsiteX0" fmla="*/ 404276 w 474126"/>
                  <a:gd name="connsiteY0" fmla="*/ 69850 h 69850"/>
                  <a:gd name="connsiteX1" fmla="*/ 69850 w 474126"/>
                  <a:gd name="connsiteY1" fmla="*/ 69850 h 69850"/>
                  <a:gd name="connsiteX2" fmla="*/ 0 w 474126"/>
                  <a:gd name="connsiteY2" fmla="*/ 0 h 69850"/>
                  <a:gd name="connsiteX3" fmla="*/ 474126 w 474126"/>
                  <a:gd name="connsiteY3" fmla="*/ 0 h 69850"/>
                  <a:gd name="connsiteX4" fmla="*/ 404276 w 474126"/>
                  <a:gd name="connsiteY4" fmla="*/ 69850 h 69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4126" h="69850">
                    <a:moveTo>
                      <a:pt x="404276" y="69850"/>
                    </a:moveTo>
                    <a:lnTo>
                      <a:pt x="69850" y="69850"/>
                    </a:lnTo>
                    <a:lnTo>
                      <a:pt x="0" y="0"/>
                    </a:lnTo>
                    <a:lnTo>
                      <a:pt x="474126" y="0"/>
                    </a:lnTo>
                    <a:lnTo>
                      <a:pt x="404276" y="69850"/>
                    </a:lnTo>
                    <a:close/>
                  </a:path>
                </a:pathLst>
              </a:custGeom>
              <a:solidFill>
                <a:srgbClr val="0DBED0"/>
              </a:solidFill>
              <a:ln w="3175">
                <a:noFill/>
              </a:ln>
              <a:effectLst>
                <a:innerShdw blurRad="25400">
                  <a:schemeClr val="bg1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8" name="任意多边形 11">
                <a:extLst>
                  <a:ext uri="{FF2B5EF4-FFF2-40B4-BE49-F238E27FC236}">
                    <a16:creationId xmlns="" xmlns:a16="http://schemas.microsoft.com/office/drawing/2014/main" id="{78DD606F-8CDB-41C1-8539-398946A61456}"/>
                  </a:ext>
                </a:extLst>
              </p:cNvPr>
              <p:cNvSpPr/>
              <p:nvPr/>
            </p:nvSpPr>
            <p:spPr>
              <a:xfrm rot="16200000" flipV="1">
                <a:off x="917804" y="3061279"/>
                <a:ext cx="404345" cy="59570"/>
              </a:xfrm>
              <a:custGeom>
                <a:avLst/>
                <a:gdLst>
                  <a:gd name="connsiteX0" fmla="*/ 404276 w 474126"/>
                  <a:gd name="connsiteY0" fmla="*/ 69850 h 69850"/>
                  <a:gd name="connsiteX1" fmla="*/ 69850 w 474126"/>
                  <a:gd name="connsiteY1" fmla="*/ 69850 h 69850"/>
                  <a:gd name="connsiteX2" fmla="*/ 0 w 474126"/>
                  <a:gd name="connsiteY2" fmla="*/ 0 h 69850"/>
                  <a:gd name="connsiteX3" fmla="*/ 474126 w 474126"/>
                  <a:gd name="connsiteY3" fmla="*/ 0 h 69850"/>
                  <a:gd name="connsiteX4" fmla="*/ 404276 w 474126"/>
                  <a:gd name="connsiteY4" fmla="*/ 69850 h 69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4126" h="69850">
                    <a:moveTo>
                      <a:pt x="404276" y="69850"/>
                    </a:moveTo>
                    <a:lnTo>
                      <a:pt x="69850" y="69850"/>
                    </a:lnTo>
                    <a:lnTo>
                      <a:pt x="0" y="0"/>
                    </a:lnTo>
                    <a:lnTo>
                      <a:pt x="474126" y="0"/>
                    </a:lnTo>
                    <a:lnTo>
                      <a:pt x="404276" y="69850"/>
                    </a:lnTo>
                    <a:close/>
                  </a:path>
                </a:pathLst>
              </a:custGeom>
              <a:solidFill>
                <a:srgbClr val="0DBED0"/>
              </a:solidFill>
              <a:ln w="3175">
                <a:noFill/>
              </a:ln>
              <a:effectLst>
                <a:innerShdw blurRad="25400">
                  <a:schemeClr val="bg1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9" name="任意多边形 18">
                <a:extLst>
                  <a:ext uri="{FF2B5EF4-FFF2-40B4-BE49-F238E27FC236}">
                    <a16:creationId xmlns="" xmlns:a16="http://schemas.microsoft.com/office/drawing/2014/main" id="{CA29C820-0C49-459C-AB80-18628F298FAE}"/>
                  </a:ext>
                </a:extLst>
              </p:cNvPr>
              <p:cNvSpPr/>
              <p:nvPr/>
            </p:nvSpPr>
            <p:spPr>
              <a:xfrm>
                <a:off x="1365948" y="2836034"/>
                <a:ext cx="498089" cy="52858"/>
              </a:xfrm>
              <a:custGeom>
                <a:avLst/>
                <a:gdLst>
                  <a:gd name="connsiteX0" fmla="*/ 50006 w 521225"/>
                  <a:gd name="connsiteY0" fmla="*/ 0 h 50006"/>
                  <a:gd name="connsiteX1" fmla="*/ 471219 w 521225"/>
                  <a:gd name="connsiteY1" fmla="*/ 0 h 50006"/>
                  <a:gd name="connsiteX2" fmla="*/ 521225 w 521225"/>
                  <a:gd name="connsiteY2" fmla="*/ 50006 h 50006"/>
                  <a:gd name="connsiteX3" fmla="*/ 0 w 521225"/>
                  <a:gd name="connsiteY3" fmla="*/ 50006 h 50006"/>
                  <a:gd name="connsiteX4" fmla="*/ 50006 w 521225"/>
                  <a:gd name="connsiteY4" fmla="*/ 0 h 50006"/>
                  <a:gd name="connsiteX0" fmla="*/ 0 w 521225"/>
                  <a:gd name="connsiteY0" fmla="*/ 50006 h 141446"/>
                  <a:gd name="connsiteX1" fmla="*/ 50006 w 521225"/>
                  <a:gd name="connsiteY1" fmla="*/ 0 h 141446"/>
                  <a:gd name="connsiteX2" fmla="*/ 471219 w 521225"/>
                  <a:gd name="connsiteY2" fmla="*/ 0 h 141446"/>
                  <a:gd name="connsiteX3" fmla="*/ 521225 w 521225"/>
                  <a:gd name="connsiteY3" fmla="*/ 50006 h 141446"/>
                  <a:gd name="connsiteX4" fmla="*/ 91440 w 521225"/>
                  <a:gd name="connsiteY4" fmla="*/ 141446 h 141446"/>
                  <a:gd name="connsiteX0" fmla="*/ 0 w 521225"/>
                  <a:gd name="connsiteY0" fmla="*/ 50006 h 50006"/>
                  <a:gd name="connsiteX1" fmla="*/ 50006 w 521225"/>
                  <a:gd name="connsiteY1" fmla="*/ 0 h 50006"/>
                  <a:gd name="connsiteX2" fmla="*/ 471219 w 521225"/>
                  <a:gd name="connsiteY2" fmla="*/ 0 h 50006"/>
                  <a:gd name="connsiteX3" fmla="*/ 521225 w 521225"/>
                  <a:gd name="connsiteY3" fmla="*/ 50006 h 50006"/>
                  <a:gd name="connsiteX0" fmla="*/ 0 w 471219"/>
                  <a:gd name="connsiteY0" fmla="*/ 0 h 50006"/>
                  <a:gd name="connsiteX1" fmla="*/ 421213 w 471219"/>
                  <a:gd name="connsiteY1" fmla="*/ 0 h 50006"/>
                  <a:gd name="connsiteX2" fmla="*/ 471219 w 471219"/>
                  <a:gd name="connsiteY2" fmla="*/ 50006 h 50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71219" h="50006">
                    <a:moveTo>
                      <a:pt x="0" y="0"/>
                    </a:moveTo>
                    <a:lnTo>
                      <a:pt x="421213" y="0"/>
                    </a:lnTo>
                    <a:lnTo>
                      <a:pt x="471219" y="50006"/>
                    </a:lnTo>
                  </a:path>
                </a:pathLst>
              </a:custGeom>
              <a:noFill/>
              <a:ln w="6350">
                <a:solidFill>
                  <a:srgbClr val="0DBE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20" name="任意多边形 12">
                <a:extLst>
                  <a:ext uri="{FF2B5EF4-FFF2-40B4-BE49-F238E27FC236}">
                    <a16:creationId xmlns="" xmlns:a16="http://schemas.microsoft.com/office/drawing/2014/main" id="{A6FC697A-97F1-48D5-8C46-AA0C0035A589}"/>
                  </a:ext>
                </a:extLst>
              </p:cNvPr>
              <p:cNvSpPr/>
              <p:nvPr/>
            </p:nvSpPr>
            <p:spPr>
              <a:xfrm flipV="1">
                <a:off x="1149761" y="2829322"/>
                <a:ext cx="404345" cy="59570"/>
              </a:xfrm>
              <a:custGeom>
                <a:avLst/>
                <a:gdLst>
                  <a:gd name="connsiteX0" fmla="*/ 404276 w 474126"/>
                  <a:gd name="connsiteY0" fmla="*/ 69850 h 69850"/>
                  <a:gd name="connsiteX1" fmla="*/ 69850 w 474126"/>
                  <a:gd name="connsiteY1" fmla="*/ 69850 h 69850"/>
                  <a:gd name="connsiteX2" fmla="*/ 0 w 474126"/>
                  <a:gd name="connsiteY2" fmla="*/ 0 h 69850"/>
                  <a:gd name="connsiteX3" fmla="*/ 474126 w 474126"/>
                  <a:gd name="connsiteY3" fmla="*/ 0 h 69850"/>
                  <a:gd name="connsiteX4" fmla="*/ 404276 w 474126"/>
                  <a:gd name="connsiteY4" fmla="*/ 69850 h 69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4126" h="69850">
                    <a:moveTo>
                      <a:pt x="404276" y="69850"/>
                    </a:moveTo>
                    <a:lnTo>
                      <a:pt x="69850" y="69850"/>
                    </a:lnTo>
                    <a:lnTo>
                      <a:pt x="0" y="0"/>
                    </a:lnTo>
                    <a:lnTo>
                      <a:pt x="474126" y="0"/>
                    </a:lnTo>
                    <a:lnTo>
                      <a:pt x="404276" y="69850"/>
                    </a:lnTo>
                    <a:close/>
                  </a:path>
                </a:pathLst>
              </a:custGeom>
              <a:solidFill>
                <a:srgbClr val="0DBED0"/>
              </a:solidFill>
              <a:ln w="3175">
                <a:noFill/>
              </a:ln>
              <a:effectLst>
                <a:innerShdw blurRad="25400">
                  <a:schemeClr val="bg1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grpSp>
            <p:nvGrpSpPr>
              <p:cNvPr id="21" name="组合 20">
                <a:extLst>
                  <a:ext uri="{FF2B5EF4-FFF2-40B4-BE49-F238E27FC236}">
                    <a16:creationId xmlns="" xmlns:a16="http://schemas.microsoft.com/office/drawing/2014/main" id="{387543C1-7338-45B4-8151-1041269DD55D}"/>
                  </a:ext>
                </a:extLst>
              </p:cNvPr>
              <p:cNvGrpSpPr/>
              <p:nvPr/>
            </p:nvGrpSpPr>
            <p:grpSpPr>
              <a:xfrm>
                <a:off x="1508019" y="3947640"/>
                <a:ext cx="520128" cy="0"/>
                <a:chOff x="1631394" y="5381691"/>
                <a:chExt cx="707830" cy="0"/>
              </a:xfrm>
            </p:grpSpPr>
            <p:cxnSp>
              <p:nvCxnSpPr>
                <p:cNvPr id="22" name="直接连接符 21">
                  <a:extLst>
                    <a:ext uri="{FF2B5EF4-FFF2-40B4-BE49-F238E27FC236}">
                      <a16:creationId xmlns="" xmlns:a16="http://schemas.microsoft.com/office/drawing/2014/main" id="{3A083276-1F71-4DB6-914F-A84258928AA5}"/>
                    </a:ext>
                  </a:extLst>
                </p:cNvPr>
                <p:cNvCxnSpPr/>
                <p:nvPr/>
              </p:nvCxnSpPr>
              <p:spPr>
                <a:xfrm>
                  <a:off x="1631394" y="5381691"/>
                  <a:ext cx="707830" cy="0"/>
                </a:xfrm>
                <a:prstGeom prst="line">
                  <a:avLst/>
                </a:prstGeom>
                <a:noFill/>
                <a:ln w="6350">
                  <a:solidFill>
                    <a:srgbClr val="0DBE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23" name="直接连接符 22">
                  <a:extLst>
                    <a:ext uri="{FF2B5EF4-FFF2-40B4-BE49-F238E27FC236}">
                      <a16:creationId xmlns="" xmlns:a16="http://schemas.microsoft.com/office/drawing/2014/main" id="{9FC31B5C-EC17-4BC2-B225-80B6F08E0794}"/>
                    </a:ext>
                  </a:extLst>
                </p:cNvPr>
                <p:cNvCxnSpPr/>
                <p:nvPr/>
              </p:nvCxnSpPr>
              <p:spPr>
                <a:xfrm>
                  <a:off x="2246738" y="5381691"/>
                  <a:ext cx="92485" cy="0"/>
                </a:xfrm>
                <a:prstGeom prst="line">
                  <a:avLst/>
                </a:prstGeom>
                <a:solidFill>
                  <a:srgbClr val="0DBED0"/>
                </a:solidFill>
                <a:ln w="28575">
                  <a:solidFill>
                    <a:srgbClr val="0DBE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grpSp>
          <p:nvGrpSpPr>
            <p:cNvPr id="6" name="组合 5">
              <a:extLst>
                <a:ext uri="{FF2B5EF4-FFF2-40B4-BE49-F238E27FC236}">
                  <a16:creationId xmlns="" xmlns:a16="http://schemas.microsoft.com/office/drawing/2014/main" id="{FA068911-A6A3-4468-A8E4-ABED84875EEE}"/>
                </a:ext>
              </a:extLst>
            </p:cNvPr>
            <p:cNvGrpSpPr/>
            <p:nvPr/>
          </p:nvGrpSpPr>
          <p:grpSpPr>
            <a:xfrm flipH="1" flipV="1">
              <a:off x="3772147" y="2829322"/>
              <a:ext cx="952368" cy="1148103"/>
              <a:chOff x="1090192" y="2829322"/>
              <a:chExt cx="952368" cy="1148103"/>
            </a:xfrm>
          </p:grpSpPr>
          <p:sp>
            <p:nvSpPr>
              <p:cNvPr id="8" name="任意多边形 7">
                <a:extLst>
                  <a:ext uri="{FF2B5EF4-FFF2-40B4-BE49-F238E27FC236}">
                    <a16:creationId xmlns="" xmlns:a16="http://schemas.microsoft.com/office/drawing/2014/main" id="{E8D89158-78AE-4FB0-9F91-8FC2ABD73869}"/>
                  </a:ext>
                </a:extLst>
              </p:cNvPr>
              <p:cNvSpPr/>
              <p:nvPr/>
            </p:nvSpPr>
            <p:spPr>
              <a:xfrm rot="5400000">
                <a:off x="917804" y="3685898"/>
                <a:ext cx="404345" cy="59570"/>
              </a:xfrm>
              <a:custGeom>
                <a:avLst/>
                <a:gdLst>
                  <a:gd name="connsiteX0" fmla="*/ 404276 w 474126"/>
                  <a:gd name="connsiteY0" fmla="*/ 69850 h 69850"/>
                  <a:gd name="connsiteX1" fmla="*/ 69850 w 474126"/>
                  <a:gd name="connsiteY1" fmla="*/ 69850 h 69850"/>
                  <a:gd name="connsiteX2" fmla="*/ 0 w 474126"/>
                  <a:gd name="connsiteY2" fmla="*/ 0 h 69850"/>
                  <a:gd name="connsiteX3" fmla="*/ 474126 w 474126"/>
                  <a:gd name="connsiteY3" fmla="*/ 0 h 69850"/>
                  <a:gd name="connsiteX4" fmla="*/ 404276 w 474126"/>
                  <a:gd name="connsiteY4" fmla="*/ 69850 h 69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4126" h="69850">
                    <a:moveTo>
                      <a:pt x="404276" y="69850"/>
                    </a:moveTo>
                    <a:lnTo>
                      <a:pt x="69850" y="69850"/>
                    </a:lnTo>
                    <a:lnTo>
                      <a:pt x="0" y="0"/>
                    </a:lnTo>
                    <a:lnTo>
                      <a:pt x="474126" y="0"/>
                    </a:lnTo>
                    <a:lnTo>
                      <a:pt x="404276" y="69850"/>
                    </a:lnTo>
                    <a:close/>
                  </a:path>
                </a:pathLst>
              </a:custGeom>
              <a:solidFill>
                <a:srgbClr val="0DBED0"/>
              </a:solidFill>
              <a:ln w="3175">
                <a:noFill/>
              </a:ln>
              <a:effectLst>
                <a:innerShdw blurRad="25400">
                  <a:schemeClr val="bg1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9" name="任意多边形 9">
                <a:extLst>
                  <a:ext uri="{FF2B5EF4-FFF2-40B4-BE49-F238E27FC236}">
                    <a16:creationId xmlns="" xmlns:a16="http://schemas.microsoft.com/office/drawing/2014/main" id="{41AE7F57-2FCC-4305-91F9-B3FEFA05AD2D}"/>
                  </a:ext>
                </a:extLst>
              </p:cNvPr>
              <p:cNvSpPr/>
              <p:nvPr/>
            </p:nvSpPr>
            <p:spPr>
              <a:xfrm>
                <a:off x="1149761" y="3917855"/>
                <a:ext cx="404345" cy="59570"/>
              </a:xfrm>
              <a:custGeom>
                <a:avLst/>
                <a:gdLst>
                  <a:gd name="connsiteX0" fmla="*/ 404276 w 474126"/>
                  <a:gd name="connsiteY0" fmla="*/ 69850 h 69850"/>
                  <a:gd name="connsiteX1" fmla="*/ 69850 w 474126"/>
                  <a:gd name="connsiteY1" fmla="*/ 69850 h 69850"/>
                  <a:gd name="connsiteX2" fmla="*/ 0 w 474126"/>
                  <a:gd name="connsiteY2" fmla="*/ 0 h 69850"/>
                  <a:gd name="connsiteX3" fmla="*/ 474126 w 474126"/>
                  <a:gd name="connsiteY3" fmla="*/ 0 h 69850"/>
                  <a:gd name="connsiteX4" fmla="*/ 404276 w 474126"/>
                  <a:gd name="connsiteY4" fmla="*/ 69850 h 69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4126" h="69850">
                    <a:moveTo>
                      <a:pt x="404276" y="69850"/>
                    </a:moveTo>
                    <a:lnTo>
                      <a:pt x="69850" y="69850"/>
                    </a:lnTo>
                    <a:lnTo>
                      <a:pt x="0" y="0"/>
                    </a:lnTo>
                    <a:lnTo>
                      <a:pt x="474126" y="0"/>
                    </a:lnTo>
                    <a:lnTo>
                      <a:pt x="404276" y="69850"/>
                    </a:lnTo>
                    <a:close/>
                  </a:path>
                </a:pathLst>
              </a:custGeom>
              <a:solidFill>
                <a:srgbClr val="0DBED0"/>
              </a:solidFill>
              <a:ln w="3175">
                <a:noFill/>
              </a:ln>
              <a:effectLst>
                <a:innerShdw blurRad="25400">
                  <a:schemeClr val="bg1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" name="任意多边形 11">
                <a:extLst>
                  <a:ext uri="{FF2B5EF4-FFF2-40B4-BE49-F238E27FC236}">
                    <a16:creationId xmlns="" xmlns:a16="http://schemas.microsoft.com/office/drawing/2014/main" id="{777CE83E-1026-4FCF-8B39-EC5A50678158}"/>
                  </a:ext>
                </a:extLst>
              </p:cNvPr>
              <p:cNvSpPr/>
              <p:nvPr/>
            </p:nvSpPr>
            <p:spPr>
              <a:xfrm rot="16200000" flipV="1">
                <a:off x="917804" y="3061279"/>
                <a:ext cx="404345" cy="59570"/>
              </a:xfrm>
              <a:custGeom>
                <a:avLst/>
                <a:gdLst>
                  <a:gd name="connsiteX0" fmla="*/ 404276 w 474126"/>
                  <a:gd name="connsiteY0" fmla="*/ 69850 h 69850"/>
                  <a:gd name="connsiteX1" fmla="*/ 69850 w 474126"/>
                  <a:gd name="connsiteY1" fmla="*/ 69850 h 69850"/>
                  <a:gd name="connsiteX2" fmla="*/ 0 w 474126"/>
                  <a:gd name="connsiteY2" fmla="*/ 0 h 69850"/>
                  <a:gd name="connsiteX3" fmla="*/ 474126 w 474126"/>
                  <a:gd name="connsiteY3" fmla="*/ 0 h 69850"/>
                  <a:gd name="connsiteX4" fmla="*/ 404276 w 474126"/>
                  <a:gd name="connsiteY4" fmla="*/ 69850 h 69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4126" h="69850">
                    <a:moveTo>
                      <a:pt x="404276" y="69850"/>
                    </a:moveTo>
                    <a:lnTo>
                      <a:pt x="69850" y="69850"/>
                    </a:lnTo>
                    <a:lnTo>
                      <a:pt x="0" y="0"/>
                    </a:lnTo>
                    <a:lnTo>
                      <a:pt x="474126" y="0"/>
                    </a:lnTo>
                    <a:lnTo>
                      <a:pt x="404276" y="69850"/>
                    </a:lnTo>
                    <a:close/>
                  </a:path>
                </a:pathLst>
              </a:custGeom>
              <a:solidFill>
                <a:srgbClr val="0DBED0"/>
              </a:solidFill>
              <a:ln w="3175">
                <a:noFill/>
              </a:ln>
              <a:effectLst>
                <a:innerShdw blurRad="25400">
                  <a:schemeClr val="bg1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1" name="任意多边形 18">
                <a:extLst>
                  <a:ext uri="{FF2B5EF4-FFF2-40B4-BE49-F238E27FC236}">
                    <a16:creationId xmlns="" xmlns:a16="http://schemas.microsoft.com/office/drawing/2014/main" id="{49ECB419-9204-446F-AAE7-FF4B8C20EC1E}"/>
                  </a:ext>
                </a:extLst>
              </p:cNvPr>
              <p:cNvSpPr/>
              <p:nvPr/>
            </p:nvSpPr>
            <p:spPr>
              <a:xfrm>
                <a:off x="1365948" y="2836034"/>
                <a:ext cx="498089" cy="52858"/>
              </a:xfrm>
              <a:custGeom>
                <a:avLst/>
                <a:gdLst>
                  <a:gd name="connsiteX0" fmla="*/ 50006 w 521225"/>
                  <a:gd name="connsiteY0" fmla="*/ 0 h 50006"/>
                  <a:gd name="connsiteX1" fmla="*/ 471219 w 521225"/>
                  <a:gd name="connsiteY1" fmla="*/ 0 h 50006"/>
                  <a:gd name="connsiteX2" fmla="*/ 521225 w 521225"/>
                  <a:gd name="connsiteY2" fmla="*/ 50006 h 50006"/>
                  <a:gd name="connsiteX3" fmla="*/ 0 w 521225"/>
                  <a:gd name="connsiteY3" fmla="*/ 50006 h 50006"/>
                  <a:gd name="connsiteX4" fmla="*/ 50006 w 521225"/>
                  <a:gd name="connsiteY4" fmla="*/ 0 h 50006"/>
                  <a:gd name="connsiteX0" fmla="*/ 0 w 521225"/>
                  <a:gd name="connsiteY0" fmla="*/ 50006 h 141446"/>
                  <a:gd name="connsiteX1" fmla="*/ 50006 w 521225"/>
                  <a:gd name="connsiteY1" fmla="*/ 0 h 141446"/>
                  <a:gd name="connsiteX2" fmla="*/ 471219 w 521225"/>
                  <a:gd name="connsiteY2" fmla="*/ 0 h 141446"/>
                  <a:gd name="connsiteX3" fmla="*/ 521225 w 521225"/>
                  <a:gd name="connsiteY3" fmla="*/ 50006 h 141446"/>
                  <a:gd name="connsiteX4" fmla="*/ 91440 w 521225"/>
                  <a:gd name="connsiteY4" fmla="*/ 141446 h 141446"/>
                  <a:gd name="connsiteX0" fmla="*/ 0 w 521225"/>
                  <a:gd name="connsiteY0" fmla="*/ 50006 h 50006"/>
                  <a:gd name="connsiteX1" fmla="*/ 50006 w 521225"/>
                  <a:gd name="connsiteY1" fmla="*/ 0 h 50006"/>
                  <a:gd name="connsiteX2" fmla="*/ 471219 w 521225"/>
                  <a:gd name="connsiteY2" fmla="*/ 0 h 50006"/>
                  <a:gd name="connsiteX3" fmla="*/ 521225 w 521225"/>
                  <a:gd name="connsiteY3" fmla="*/ 50006 h 50006"/>
                  <a:gd name="connsiteX0" fmla="*/ 0 w 471219"/>
                  <a:gd name="connsiteY0" fmla="*/ 0 h 50006"/>
                  <a:gd name="connsiteX1" fmla="*/ 421213 w 471219"/>
                  <a:gd name="connsiteY1" fmla="*/ 0 h 50006"/>
                  <a:gd name="connsiteX2" fmla="*/ 471219 w 471219"/>
                  <a:gd name="connsiteY2" fmla="*/ 50006 h 50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71219" h="50006">
                    <a:moveTo>
                      <a:pt x="0" y="0"/>
                    </a:moveTo>
                    <a:lnTo>
                      <a:pt x="421213" y="0"/>
                    </a:lnTo>
                    <a:lnTo>
                      <a:pt x="471219" y="50006"/>
                    </a:lnTo>
                  </a:path>
                </a:pathLst>
              </a:custGeom>
              <a:noFill/>
              <a:ln w="6350">
                <a:solidFill>
                  <a:srgbClr val="0DBE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2" name="任意多边形 12">
                <a:extLst>
                  <a:ext uri="{FF2B5EF4-FFF2-40B4-BE49-F238E27FC236}">
                    <a16:creationId xmlns="" xmlns:a16="http://schemas.microsoft.com/office/drawing/2014/main" id="{7479B40C-593A-41B9-9037-5F1B655ADFB5}"/>
                  </a:ext>
                </a:extLst>
              </p:cNvPr>
              <p:cNvSpPr/>
              <p:nvPr/>
            </p:nvSpPr>
            <p:spPr>
              <a:xfrm flipV="1">
                <a:off x="1149761" y="2829322"/>
                <a:ext cx="404345" cy="59570"/>
              </a:xfrm>
              <a:custGeom>
                <a:avLst/>
                <a:gdLst>
                  <a:gd name="connsiteX0" fmla="*/ 404276 w 474126"/>
                  <a:gd name="connsiteY0" fmla="*/ 69850 h 69850"/>
                  <a:gd name="connsiteX1" fmla="*/ 69850 w 474126"/>
                  <a:gd name="connsiteY1" fmla="*/ 69850 h 69850"/>
                  <a:gd name="connsiteX2" fmla="*/ 0 w 474126"/>
                  <a:gd name="connsiteY2" fmla="*/ 0 h 69850"/>
                  <a:gd name="connsiteX3" fmla="*/ 474126 w 474126"/>
                  <a:gd name="connsiteY3" fmla="*/ 0 h 69850"/>
                  <a:gd name="connsiteX4" fmla="*/ 404276 w 474126"/>
                  <a:gd name="connsiteY4" fmla="*/ 69850 h 69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4126" h="69850">
                    <a:moveTo>
                      <a:pt x="404276" y="69850"/>
                    </a:moveTo>
                    <a:lnTo>
                      <a:pt x="69850" y="69850"/>
                    </a:lnTo>
                    <a:lnTo>
                      <a:pt x="0" y="0"/>
                    </a:lnTo>
                    <a:lnTo>
                      <a:pt x="474126" y="0"/>
                    </a:lnTo>
                    <a:lnTo>
                      <a:pt x="404276" y="69850"/>
                    </a:lnTo>
                    <a:close/>
                  </a:path>
                </a:pathLst>
              </a:custGeom>
              <a:solidFill>
                <a:srgbClr val="0DBED0"/>
              </a:solidFill>
              <a:ln w="3175">
                <a:noFill/>
              </a:ln>
              <a:effectLst>
                <a:innerShdw blurRad="25400">
                  <a:schemeClr val="bg1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grpSp>
            <p:nvGrpSpPr>
              <p:cNvPr id="13" name="组合 12">
                <a:extLst>
                  <a:ext uri="{FF2B5EF4-FFF2-40B4-BE49-F238E27FC236}">
                    <a16:creationId xmlns="" xmlns:a16="http://schemas.microsoft.com/office/drawing/2014/main" id="{D253A790-08FB-46D2-A725-0C473B5EA012}"/>
                  </a:ext>
                </a:extLst>
              </p:cNvPr>
              <p:cNvGrpSpPr/>
              <p:nvPr/>
            </p:nvGrpSpPr>
            <p:grpSpPr>
              <a:xfrm>
                <a:off x="1508021" y="3947640"/>
                <a:ext cx="534539" cy="0"/>
                <a:chOff x="1631394" y="5381691"/>
                <a:chExt cx="727440" cy="0"/>
              </a:xfrm>
            </p:grpSpPr>
            <p:cxnSp>
              <p:nvCxnSpPr>
                <p:cNvPr id="14" name="直接连接符 13">
                  <a:extLst>
                    <a:ext uri="{FF2B5EF4-FFF2-40B4-BE49-F238E27FC236}">
                      <a16:creationId xmlns="" xmlns:a16="http://schemas.microsoft.com/office/drawing/2014/main" id="{E5244F68-3D21-4BD7-ABF4-D7935506B301}"/>
                    </a:ext>
                  </a:extLst>
                </p:cNvPr>
                <p:cNvCxnSpPr/>
                <p:nvPr/>
              </p:nvCxnSpPr>
              <p:spPr>
                <a:xfrm>
                  <a:off x="1631394" y="5381691"/>
                  <a:ext cx="707830" cy="0"/>
                </a:xfrm>
                <a:prstGeom prst="line">
                  <a:avLst/>
                </a:prstGeom>
                <a:noFill/>
                <a:ln w="6350">
                  <a:solidFill>
                    <a:srgbClr val="0DBE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5" name="直接连接符 14">
                  <a:extLst>
                    <a:ext uri="{FF2B5EF4-FFF2-40B4-BE49-F238E27FC236}">
                      <a16:creationId xmlns="" xmlns:a16="http://schemas.microsoft.com/office/drawing/2014/main" id="{FAEF3FF2-6CB4-440D-9715-3DF65BCCEDB8}"/>
                    </a:ext>
                  </a:extLst>
                </p:cNvPr>
                <p:cNvCxnSpPr/>
                <p:nvPr/>
              </p:nvCxnSpPr>
              <p:spPr>
                <a:xfrm>
                  <a:off x="2266349" y="5381691"/>
                  <a:ext cx="92485" cy="0"/>
                </a:xfrm>
                <a:prstGeom prst="line">
                  <a:avLst/>
                </a:prstGeom>
                <a:solidFill>
                  <a:srgbClr val="0DBED0"/>
                </a:solidFill>
                <a:ln w="28575">
                  <a:solidFill>
                    <a:srgbClr val="0DBE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7" name="矩形 6">
              <a:extLst>
                <a:ext uri="{FF2B5EF4-FFF2-40B4-BE49-F238E27FC236}">
                  <a16:creationId xmlns="" xmlns:a16="http://schemas.microsoft.com/office/drawing/2014/main" id="{B2463FB1-E6D0-4505-AD24-9F51664A671C}"/>
                </a:ext>
              </a:extLst>
            </p:cNvPr>
            <p:cNvSpPr/>
            <p:nvPr/>
          </p:nvSpPr>
          <p:spPr>
            <a:xfrm>
              <a:off x="1142141" y="2889239"/>
              <a:ext cx="3514034" cy="1028964"/>
            </a:xfrm>
            <a:prstGeom prst="rect">
              <a:avLst/>
            </a:prstGeom>
            <a:noFill/>
            <a:ln w="12700">
              <a:solidFill>
                <a:srgbClr val="0DBED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</p:grpSp>
      <p:sp>
        <p:nvSpPr>
          <p:cNvPr id="24" name="TextBox 31">
            <a:extLst>
              <a:ext uri="{FF2B5EF4-FFF2-40B4-BE49-F238E27FC236}">
                <a16:creationId xmlns="" xmlns:a16="http://schemas.microsoft.com/office/drawing/2014/main" id="{080BA772-463F-4903-B10C-D9EBD5162FDC}"/>
              </a:ext>
            </a:extLst>
          </p:cNvPr>
          <p:cNvSpPr txBox="1"/>
          <p:nvPr/>
        </p:nvSpPr>
        <p:spPr>
          <a:xfrm flipH="1">
            <a:off x="2161539" y="1940618"/>
            <a:ext cx="2328636" cy="44441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 defTabSz="685891">
              <a:defRPr/>
            </a:pPr>
            <a:r>
              <a:rPr lang="zh-CN" altLang="en-US" sz="2800" b="0" dirty="0">
                <a:solidFill>
                  <a:srgbClr val="10FBFE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Times New Roman" pitchFamily="18" charset="0"/>
              </a:rPr>
              <a:t>趋势四</a:t>
            </a:r>
          </a:p>
        </p:txBody>
      </p:sp>
      <p:grpSp>
        <p:nvGrpSpPr>
          <p:cNvPr id="37" name="组合 36">
            <a:extLst>
              <a:ext uri="{FF2B5EF4-FFF2-40B4-BE49-F238E27FC236}">
                <a16:creationId xmlns="" xmlns:a16="http://schemas.microsoft.com/office/drawing/2014/main" id="{C960ED47-3F62-456D-A5B3-3A5ACA12B54A}"/>
              </a:ext>
            </a:extLst>
          </p:cNvPr>
          <p:cNvGrpSpPr/>
          <p:nvPr/>
        </p:nvGrpSpPr>
        <p:grpSpPr>
          <a:xfrm>
            <a:off x="2127961" y="3125277"/>
            <a:ext cx="2407389" cy="758916"/>
            <a:chOff x="1082572" y="2829322"/>
            <a:chExt cx="3641943" cy="1148103"/>
          </a:xfrm>
        </p:grpSpPr>
        <p:grpSp>
          <p:nvGrpSpPr>
            <p:cNvPr id="38" name="组合 37">
              <a:extLst>
                <a:ext uri="{FF2B5EF4-FFF2-40B4-BE49-F238E27FC236}">
                  <a16:creationId xmlns="" xmlns:a16="http://schemas.microsoft.com/office/drawing/2014/main" id="{09A8DFF9-A8A7-4D59-A3A7-12D235801873}"/>
                </a:ext>
              </a:extLst>
            </p:cNvPr>
            <p:cNvGrpSpPr/>
            <p:nvPr/>
          </p:nvGrpSpPr>
          <p:grpSpPr>
            <a:xfrm>
              <a:off x="1082572" y="2829322"/>
              <a:ext cx="937955" cy="1148103"/>
              <a:chOff x="1090192" y="2829322"/>
              <a:chExt cx="937955" cy="1148103"/>
            </a:xfrm>
          </p:grpSpPr>
          <p:sp>
            <p:nvSpPr>
              <p:cNvPr id="49" name="任意多边形 7">
                <a:extLst>
                  <a:ext uri="{FF2B5EF4-FFF2-40B4-BE49-F238E27FC236}">
                    <a16:creationId xmlns="" xmlns:a16="http://schemas.microsoft.com/office/drawing/2014/main" id="{8FD24050-F37D-45EF-98CE-44FCD3CBD4F0}"/>
                  </a:ext>
                </a:extLst>
              </p:cNvPr>
              <p:cNvSpPr/>
              <p:nvPr/>
            </p:nvSpPr>
            <p:spPr>
              <a:xfrm rot="5400000">
                <a:off x="917804" y="3685898"/>
                <a:ext cx="404345" cy="59570"/>
              </a:xfrm>
              <a:custGeom>
                <a:avLst/>
                <a:gdLst>
                  <a:gd name="connsiteX0" fmla="*/ 404276 w 474126"/>
                  <a:gd name="connsiteY0" fmla="*/ 69850 h 69850"/>
                  <a:gd name="connsiteX1" fmla="*/ 69850 w 474126"/>
                  <a:gd name="connsiteY1" fmla="*/ 69850 h 69850"/>
                  <a:gd name="connsiteX2" fmla="*/ 0 w 474126"/>
                  <a:gd name="connsiteY2" fmla="*/ 0 h 69850"/>
                  <a:gd name="connsiteX3" fmla="*/ 474126 w 474126"/>
                  <a:gd name="connsiteY3" fmla="*/ 0 h 69850"/>
                  <a:gd name="connsiteX4" fmla="*/ 404276 w 474126"/>
                  <a:gd name="connsiteY4" fmla="*/ 69850 h 69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4126" h="69850">
                    <a:moveTo>
                      <a:pt x="404276" y="69850"/>
                    </a:moveTo>
                    <a:lnTo>
                      <a:pt x="69850" y="69850"/>
                    </a:lnTo>
                    <a:lnTo>
                      <a:pt x="0" y="0"/>
                    </a:lnTo>
                    <a:lnTo>
                      <a:pt x="474126" y="0"/>
                    </a:lnTo>
                    <a:lnTo>
                      <a:pt x="404276" y="69850"/>
                    </a:lnTo>
                    <a:close/>
                  </a:path>
                </a:pathLst>
              </a:custGeom>
              <a:solidFill>
                <a:srgbClr val="0DBED0"/>
              </a:solidFill>
              <a:ln w="3175">
                <a:noFill/>
              </a:ln>
              <a:effectLst>
                <a:innerShdw blurRad="25400">
                  <a:schemeClr val="bg1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50" name="任意多边形 9">
                <a:extLst>
                  <a:ext uri="{FF2B5EF4-FFF2-40B4-BE49-F238E27FC236}">
                    <a16:creationId xmlns="" xmlns:a16="http://schemas.microsoft.com/office/drawing/2014/main" id="{BDE1C547-40C4-4DD7-96F4-CFFA6E70051B}"/>
                  </a:ext>
                </a:extLst>
              </p:cNvPr>
              <p:cNvSpPr/>
              <p:nvPr/>
            </p:nvSpPr>
            <p:spPr>
              <a:xfrm>
                <a:off x="1149761" y="3917855"/>
                <a:ext cx="404345" cy="59570"/>
              </a:xfrm>
              <a:custGeom>
                <a:avLst/>
                <a:gdLst>
                  <a:gd name="connsiteX0" fmla="*/ 404276 w 474126"/>
                  <a:gd name="connsiteY0" fmla="*/ 69850 h 69850"/>
                  <a:gd name="connsiteX1" fmla="*/ 69850 w 474126"/>
                  <a:gd name="connsiteY1" fmla="*/ 69850 h 69850"/>
                  <a:gd name="connsiteX2" fmla="*/ 0 w 474126"/>
                  <a:gd name="connsiteY2" fmla="*/ 0 h 69850"/>
                  <a:gd name="connsiteX3" fmla="*/ 474126 w 474126"/>
                  <a:gd name="connsiteY3" fmla="*/ 0 h 69850"/>
                  <a:gd name="connsiteX4" fmla="*/ 404276 w 474126"/>
                  <a:gd name="connsiteY4" fmla="*/ 69850 h 69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4126" h="69850">
                    <a:moveTo>
                      <a:pt x="404276" y="69850"/>
                    </a:moveTo>
                    <a:lnTo>
                      <a:pt x="69850" y="69850"/>
                    </a:lnTo>
                    <a:lnTo>
                      <a:pt x="0" y="0"/>
                    </a:lnTo>
                    <a:lnTo>
                      <a:pt x="474126" y="0"/>
                    </a:lnTo>
                    <a:lnTo>
                      <a:pt x="404276" y="69850"/>
                    </a:lnTo>
                    <a:close/>
                  </a:path>
                </a:pathLst>
              </a:custGeom>
              <a:solidFill>
                <a:srgbClr val="0DBED0"/>
              </a:solidFill>
              <a:ln w="3175">
                <a:noFill/>
              </a:ln>
              <a:effectLst>
                <a:innerShdw blurRad="25400">
                  <a:schemeClr val="bg1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51" name="任意多边形 11">
                <a:extLst>
                  <a:ext uri="{FF2B5EF4-FFF2-40B4-BE49-F238E27FC236}">
                    <a16:creationId xmlns="" xmlns:a16="http://schemas.microsoft.com/office/drawing/2014/main" id="{F1EE9770-99AF-4DFC-9751-7105EF5E9F72}"/>
                  </a:ext>
                </a:extLst>
              </p:cNvPr>
              <p:cNvSpPr/>
              <p:nvPr/>
            </p:nvSpPr>
            <p:spPr>
              <a:xfrm rot="16200000" flipV="1">
                <a:off x="917804" y="3061279"/>
                <a:ext cx="404345" cy="59570"/>
              </a:xfrm>
              <a:custGeom>
                <a:avLst/>
                <a:gdLst>
                  <a:gd name="connsiteX0" fmla="*/ 404276 w 474126"/>
                  <a:gd name="connsiteY0" fmla="*/ 69850 h 69850"/>
                  <a:gd name="connsiteX1" fmla="*/ 69850 w 474126"/>
                  <a:gd name="connsiteY1" fmla="*/ 69850 h 69850"/>
                  <a:gd name="connsiteX2" fmla="*/ 0 w 474126"/>
                  <a:gd name="connsiteY2" fmla="*/ 0 h 69850"/>
                  <a:gd name="connsiteX3" fmla="*/ 474126 w 474126"/>
                  <a:gd name="connsiteY3" fmla="*/ 0 h 69850"/>
                  <a:gd name="connsiteX4" fmla="*/ 404276 w 474126"/>
                  <a:gd name="connsiteY4" fmla="*/ 69850 h 69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4126" h="69850">
                    <a:moveTo>
                      <a:pt x="404276" y="69850"/>
                    </a:moveTo>
                    <a:lnTo>
                      <a:pt x="69850" y="69850"/>
                    </a:lnTo>
                    <a:lnTo>
                      <a:pt x="0" y="0"/>
                    </a:lnTo>
                    <a:lnTo>
                      <a:pt x="474126" y="0"/>
                    </a:lnTo>
                    <a:lnTo>
                      <a:pt x="404276" y="69850"/>
                    </a:lnTo>
                    <a:close/>
                  </a:path>
                </a:pathLst>
              </a:custGeom>
              <a:solidFill>
                <a:srgbClr val="0DBED0"/>
              </a:solidFill>
              <a:ln w="3175">
                <a:noFill/>
              </a:ln>
              <a:effectLst>
                <a:innerShdw blurRad="25400">
                  <a:schemeClr val="bg1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52" name="任意多边形 18">
                <a:extLst>
                  <a:ext uri="{FF2B5EF4-FFF2-40B4-BE49-F238E27FC236}">
                    <a16:creationId xmlns="" xmlns:a16="http://schemas.microsoft.com/office/drawing/2014/main" id="{70F7F7BD-B848-4A71-BF18-D54B29F22701}"/>
                  </a:ext>
                </a:extLst>
              </p:cNvPr>
              <p:cNvSpPr/>
              <p:nvPr/>
            </p:nvSpPr>
            <p:spPr>
              <a:xfrm>
                <a:off x="1365948" y="2836034"/>
                <a:ext cx="498089" cy="52858"/>
              </a:xfrm>
              <a:custGeom>
                <a:avLst/>
                <a:gdLst>
                  <a:gd name="connsiteX0" fmla="*/ 50006 w 521225"/>
                  <a:gd name="connsiteY0" fmla="*/ 0 h 50006"/>
                  <a:gd name="connsiteX1" fmla="*/ 471219 w 521225"/>
                  <a:gd name="connsiteY1" fmla="*/ 0 h 50006"/>
                  <a:gd name="connsiteX2" fmla="*/ 521225 w 521225"/>
                  <a:gd name="connsiteY2" fmla="*/ 50006 h 50006"/>
                  <a:gd name="connsiteX3" fmla="*/ 0 w 521225"/>
                  <a:gd name="connsiteY3" fmla="*/ 50006 h 50006"/>
                  <a:gd name="connsiteX4" fmla="*/ 50006 w 521225"/>
                  <a:gd name="connsiteY4" fmla="*/ 0 h 50006"/>
                  <a:gd name="connsiteX0" fmla="*/ 0 w 521225"/>
                  <a:gd name="connsiteY0" fmla="*/ 50006 h 141446"/>
                  <a:gd name="connsiteX1" fmla="*/ 50006 w 521225"/>
                  <a:gd name="connsiteY1" fmla="*/ 0 h 141446"/>
                  <a:gd name="connsiteX2" fmla="*/ 471219 w 521225"/>
                  <a:gd name="connsiteY2" fmla="*/ 0 h 141446"/>
                  <a:gd name="connsiteX3" fmla="*/ 521225 w 521225"/>
                  <a:gd name="connsiteY3" fmla="*/ 50006 h 141446"/>
                  <a:gd name="connsiteX4" fmla="*/ 91440 w 521225"/>
                  <a:gd name="connsiteY4" fmla="*/ 141446 h 141446"/>
                  <a:gd name="connsiteX0" fmla="*/ 0 w 521225"/>
                  <a:gd name="connsiteY0" fmla="*/ 50006 h 50006"/>
                  <a:gd name="connsiteX1" fmla="*/ 50006 w 521225"/>
                  <a:gd name="connsiteY1" fmla="*/ 0 h 50006"/>
                  <a:gd name="connsiteX2" fmla="*/ 471219 w 521225"/>
                  <a:gd name="connsiteY2" fmla="*/ 0 h 50006"/>
                  <a:gd name="connsiteX3" fmla="*/ 521225 w 521225"/>
                  <a:gd name="connsiteY3" fmla="*/ 50006 h 50006"/>
                  <a:gd name="connsiteX0" fmla="*/ 0 w 471219"/>
                  <a:gd name="connsiteY0" fmla="*/ 0 h 50006"/>
                  <a:gd name="connsiteX1" fmla="*/ 421213 w 471219"/>
                  <a:gd name="connsiteY1" fmla="*/ 0 h 50006"/>
                  <a:gd name="connsiteX2" fmla="*/ 471219 w 471219"/>
                  <a:gd name="connsiteY2" fmla="*/ 50006 h 50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71219" h="50006">
                    <a:moveTo>
                      <a:pt x="0" y="0"/>
                    </a:moveTo>
                    <a:lnTo>
                      <a:pt x="421213" y="0"/>
                    </a:lnTo>
                    <a:lnTo>
                      <a:pt x="471219" y="50006"/>
                    </a:lnTo>
                  </a:path>
                </a:pathLst>
              </a:custGeom>
              <a:noFill/>
              <a:ln w="6350">
                <a:solidFill>
                  <a:srgbClr val="0DBE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53" name="任意多边形 12">
                <a:extLst>
                  <a:ext uri="{FF2B5EF4-FFF2-40B4-BE49-F238E27FC236}">
                    <a16:creationId xmlns="" xmlns:a16="http://schemas.microsoft.com/office/drawing/2014/main" id="{281B8C84-22EE-43CD-BDC2-B6F63F773303}"/>
                  </a:ext>
                </a:extLst>
              </p:cNvPr>
              <p:cNvSpPr/>
              <p:nvPr/>
            </p:nvSpPr>
            <p:spPr>
              <a:xfrm flipV="1">
                <a:off x="1149761" y="2829322"/>
                <a:ext cx="404345" cy="59570"/>
              </a:xfrm>
              <a:custGeom>
                <a:avLst/>
                <a:gdLst>
                  <a:gd name="connsiteX0" fmla="*/ 404276 w 474126"/>
                  <a:gd name="connsiteY0" fmla="*/ 69850 h 69850"/>
                  <a:gd name="connsiteX1" fmla="*/ 69850 w 474126"/>
                  <a:gd name="connsiteY1" fmla="*/ 69850 h 69850"/>
                  <a:gd name="connsiteX2" fmla="*/ 0 w 474126"/>
                  <a:gd name="connsiteY2" fmla="*/ 0 h 69850"/>
                  <a:gd name="connsiteX3" fmla="*/ 474126 w 474126"/>
                  <a:gd name="connsiteY3" fmla="*/ 0 h 69850"/>
                  <a:gd name="connsiteX4" fmla="*/ 404276 w 474126"/>
                  <a:gd name="connsiteY4" fmla="*/ 69850 h 69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4126" h="69850">
                    <a:moveTo>
                      <a:pt x="404276" y="69850"/>
                    </a:moveTo>
                    <a:lnTo>
                      <a:pt x="69850" y="69850"/>
                    </a:lnTo>
                    <a:lnTo>
                      <a:pt x="0" y="0"/>
                    </a:lnTo>
                    <a:lnTo>
                      <a:pt x="474126" y="0"/>
                    </a:lnTo>
                    <a:lnTo>
                      <a:pt x="404276" y="69850"/>
                    </a:lnTo>
                    <a:close/>
                  </a:path>
                </a:pathLst>
              </a:custGeom>
              <a:solidFill>
                <a:srgbClr val="0DBED0"/>
              </a:solidFill>
              <a:ln w="3175">
                <a:noFill/>
              </a:ln>
              <a:effectLst>
                <a:innerShdw blurRad="25400">
                  <a:schemeClr val="bg1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grpSp>
            <p:nvGrpSpPr>
              <p:cNvPr id="54" name="组合 53">
                <a:extLst>
                  <a:ext uri="{FF2B5EF4-FFF2-40B4-BE49-F238E27FC236}">
                    <a16:creationId xmlns="" xmlns:a16="http://schemas.microsoft.com/office/drawing/2014/main" id="{757C4BAC-E4B5-4202-9112-7BEC7F121E0A}"/>
                  </a:ext>
                </a:extLst>
              </p:cNvPr>
              <p:cNvGrpSpPr/>
              <p:nvPr/>
            </p:nvGrpSpPr>
            <p:grpSpPr>
              <a:xfrm>
                <a:off x="1508019" y="3947640"/>
                <a:ext cx="520128" cy="0"/>
                <a:chOff x="1631394" y="5381691"/>
                <a:chExt cx="707830" cy="0"/>
              </a:xfrm>
            </p:grpSpPr>
            <p:cxnSp>
              <p:nvCxnSpPr>
                <p:cNvPr id="55" name="直接连接符 54">
                  <a:extLst>
                    <a:ext uri="{FF2B5EF4-FFF2-40B4-BE49-F238E27FC236}">
                      <a16:creationId xmlns="" xmlns:a16="http://schemas.microsoft.com/office/drawing/2014/main" id="{C6C27BBC-78F8-4A8D-9DF0-6C93FB8B4D2D}"/>
                    </a:ext>
                  </a:extLst>
                </p:cNvPr>
                <p:cNvCxnSpPr/>
                <p:nvPr/>
              </p:nvCxnSpPr>
              <p:spPr>
                <a:xfrm>
                  <a:off x="1631394" y="5381691"/>
                  <a:ext cx="707830" cy="0"/>
                </a:xfrm>
                <a:prstGeom prst="line">
                  <a:avLst/>
                </a:prstGeom>
                <a:noFill/>
                <a:ln w="6350">
                  <a:solidFill>
                    <a:srgbClr val="0DBE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56" name="直接连接符 55">
                  <a:extLst>
                    <a:ext uri="{FF2B5EF4-FFF2-40B4-BE49-F238E27FC236}">
                      <a16:creationId xmlns="" xmlns:a16="http://schemas.microsoft.com/office/drawing/2014/main" id="{B4183FBC-FEF3-494A-9146-6094D5E47C30}"/>
                    </a:ext>
                  </a:extLst>
                </p:cNvPr>
                <p:cNvCxnSpPr/>
                <p:nvPr/>
              </p:nvCxnSpPr>
              <p:spPr>
                <a:xfrm>
                  <a:off x="2246738" y="5381691"/>
                  <a:ext cx="92485" cy="0"/>
                </a:xfrm>
                <a:prstGeom prst="line">
                  <a:avLst/>
                </a:prstGeom>
                <a:solidFill>
                  <a:srgbClr val="0DBED0"/>
                </a:solidFill>
                <a:ln w="28575">
                  <a:solidFill>
                    <a:srgbClr val="0DBE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grpSp>
          <p:nvGrpSpPr>
            <p:cNvPr id="39" name="组合 38">
              <a:extLst>
                <a:ext uri="{FF2B5EF4-FFF2-40B4-BE49-F238E27FC236}">
                  <a16:creationId xmlns="" xmlns:a16="http://schemas.microsoft.com/office/drawing/2014/main" id="{6B763748-BB54-40C7-A148-7838469DFD30}"/>
                </a:ext>
              </a:extLst>
            </p:cNvPr>
            <p:cNvGrpSpPr/>
            <p:nvPr/>
          </p:nvGrpSpPr>
          <p:grpSpPr>
            <a:xfrm flipH="1" flipV="1">
              <a:off x="3772147" y="2829322"/>
              <a:ext cx="952368" cy="1148103"/>
              <a:chOff x="1090192" y="2829322"/>
              <a:chExt cx="952368" cy="1148103"/>
            </a:xfrm>
          </p:grpSpPr>
          <p:sp>
            <p:nvSpPr>
              <p:cNvPr id="41" name="任意多边形 7">
                <a:extLst>
                  <a:ext uri="{FF2B5EF4-FFF2-40B4-BE49-F238E27FC236}">
                    <a16:creationId xmlns="" xmlns:a16="http://schemas.microsoft.com/office/drawing/2014/main" id="{B4D42392-6E57-42CA-BD44-3BAE2E48B084}"/>
                  </a:ext>
                </a:extLst>
              </p:cNvPr>
              <p:cNvSpPr/>
              <p:nvPr/>
            </p:nvSpPr>
            <p:spPr>
              <a:xfrm rot="5400000">
                <a:off x="917804" y="3685898"/>
                <a:ext cx="404345" cy="59570"/>
              </a:xfrm>
              <a:custGeom>
                <a:avLst/>
                <a:gdLst>
                  <a:gd name="connsiteX0" fmla="*/ 404276 w 474126"/>
                  <a:gd name="connsiteY0" fmla="*/ 69850 h 69850"/>
                  <a:gd name="connsiteX1" fmla="*/ 69850 w 474126"/>
                  <a:gd name="connsiteY1" fmla="*/ 69850 h 69850"/>
                  <a:gd name="connsiteX2" fmla="*/ 0 w 474126"/>
                  <a:gd name="connsiteY2" fmla="*/ 0 h 69850"/>
                  <a:gd name="connsiteX3" fmla="*/ 474126 w 474126"/>
                  <a:gd name="connsiteY3" fmla="*/ 0 h 69850"/>
                  <a:gd name="connsiteX4" fmla="*/ 404276 w 474126"/>
                  <a:gd name="connsiteY4" fmla="*/ 69850 h 69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4126" h="69850">
                    <a:moveTo>
                      <a:pt x="404276" y="69850"/>
                    </a:moveTo>
                    <a:lnTo>
                      <a:pt x="69850" y="69850"/>
                    </a:lnTo>
                    <a:lnTo>
                      <a:pt x="0" y="0"/>
                    </a:lnTo>
                    <a:lnTo>
                      <a:pt x="474126" y="0"/>
                    </a:lnTo>
                    <a:lnTo>
                      <a:pt x="404276" y="69850"/>
                    </a:lnTo>
                    <a:close/>
                  </a:path>
                </a:pathLst>
              </a:custGeom>
              <a:solidFill>
                <a:srgbClr val="0DBED0"/>
              </a:solidFill>
              <a:ln w="3175">
                <a:noFill/>
              </a:ln>
              <a:effectLst>
                <a:innerShdw blurRad="25400">
                  <a:schemeClr val="bg1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42" name="任意多边形 9">
                <a:extLst>
                  <a:ext uri="{FF2B5EF4-FFF2-40B4-BE49-F238E27FC236}">
                    <a16:creationId xmlns="" xmlns:a16="http://schemas.microsoft.com/office/drawing/2014/main" id="{5498E3F7-69D1-403D-96E6-3C62803E9B7F}"/>
                  </a:ext>
                </a:extLst>
              </p:cNvPr>
              <p:cNvSpPr/>
              <p:nvPr/>
            </p:nvSpPr>
            <p:spPr>
              <a:xfrm>
                <a:off x="1149761" y="3917855"/>
                <a:ext cx="404345" cy="59570"/>
              </a:xfrm>
              <a:custGeom>
                <a:avLst/>
                <a:gdLst>
                  <a:gd name="connsiteX0" fmla="*/ 404276 w 474126"/>
                  <a:gd name="connsiteY0" fmla="*/ 69850 h 69850"/>
                  <a:gd name="connsiteX1" fmla="*/ 69850 w 474126"/>
                  <a:gd name="connsiteY1" fmla="*/ 69850 h 69850"/>
                  <a:gd name="connsiteX2" fmla="*/ 0 w 474126"/>
                  <a:gd name="connsiteY2" fmla="*/ 0 h 69850"/>
                  <a:gd name="connsiteX3" fmla="*/ 474126 w 474126"/>
                  <a:gd name="connsiteY3" fmla="*/ 0 h 69850"/>
                  <a:gd name="connsiteX4" fmla="*/ 404276 w 474126"/>
                  <a:gd name="connsiteY4" fmla="*/ 69850 h 69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4126" h="69850">
                    <a:moveTo>
                      <a:pt x="404276" y="69850"/>
                    </a:moveTo>
                    <a:lnTo>
                      <a:pt x="69850" y="69850"/>
                    </a:lnTo>
                    <a:lnTo>
                      <a:pt x="0" y="0"/>
                    </a:lnTo>
                    <a:lnTo>
                      <a:pt x="474126" y="0"/>
                    </a:lnTo>
                    <a:lnTo>
                      <a:pt x="404276" y="69850"/>
                    </a:lnTo>
                    <a:close/>
                  </a:path>
                </a:pathLst>
              </a:custGeom>
              <a:solidFill>
                <a:srgbClr val="0DBED0"/>
              </a:solidFill>
              <a:ln w="3175">
                <a:noFill/>
              </a:ln>
              <a:effectLst>
                <a:innerShdw blurRad="25400">
                  <a:schemeClr val="bg1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43" name="任意多边形 11">
                <a:extLst>
                  <a:ext uri="{FF2B5EF4-FFF2-40B4-BE49-F238E27FC236}">
                    <a16:creationId xmlns="" xmlns:a16="http://schemas.microsoft.com/office/drawing/2014/main" id="{FDE092AF-1A0B-45CD-B010-78C46C5B9E78}"/>
                  </a:ext>
                </a:extLst>
              </p:cNvPr>
              <p:cNvSpPr/>
              <p:nvPr/>
            </p:nvSpPr>
            <p:spPr>
              <a:xfrm rot="16200000" flipV="1">
                <a:off x="917804" y="3061279"/>
                <a:ext cx="404345" cy="59570"/>
              </a:xfrm>
              <a:custGeom>
                <a:avLst/>
                <a:gdLst>
                  <a:gd name="connsiteX0" fmla="*/ 404276 w 474126"/>
                  <a:gd name="connsiteY0" fmla="*/ 69850 h 69850"/>
                  <a:gd name="connsiteX1" fmla="*/ 69850 w 474126"/>
                  <a:gd name="connsiteY1" fmla="*/ 69850 h 69850"/>
                  <a:gd name="connsiteX2" fmla="*/ 0 w 474126"/>
                  <a:gd name="connsiteY2" fmla="*/ 0 h 69850"/>
                  <a:gd name="connsiteX3" fmla="*/ 474126 w 474126"/>
                  <a:gd name="connsiteY3" fmla="*/ 0 h 69850"/>
                  <a:gd name="connsiteX4" fmla="*/ 404276 w 474126"/>
                  <a:gd name="connsiteY4" fmla="*/ 69850 h 69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4126" h="69850">
                    <a:moveTo>
                      <a:pt x="404276" y="69850"/>
                    </a:moveTo>
                    <a:lnTo>
                      <a:pt x="69850" y="69850"/>
                    </a:lnTo>
                    <a:lnTo>
                      <a:pt x="0" y="0"/>
                    </a:lnTo>
                    <a:lnTo>
                      <a:pt x="474126" y="0"/>
                    </a:lnTo>
                    <a:lnTo>
                      <a:pt x="404276" y="69850"/>
                    </a:lnTo>
                    <a:close/>
                  </a:path>
                </a:pathLst>
              </a:custGeom>
              <a:solidFill>
                <a:srgbClr val="0DBED0"/>
              </a:solidFill>
              <a:ln w="3175">
                <a:noFill/>
              </a:ln>
              <a:effectLst>
                <a:innerShdw blurRad="25400">
                  <a:schemeClr val="bg1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44" name="任意多边形 18">
                <a:extLst>
                  <a:ext uri="{FF2B5EF4-FFF2-40B4-BE49-F238E27FC236}">
                    <a16:creationId xmlns="" xmlns:a16="http://schemas.microsoft.com/office/drawing/2014/main" id="{408DD5BF-B156-4226-AB08-408ACE7995C1}"/>
                  </a:ext>
                </a:extLst>
              </p:cNvPr>
              <p:cNvSpPr/>
              <p:nvPr/>
            </p:nvSpPr>
            <p:spPr>
              <a:xfrm>
                <a:off x="1365948" y="2836034"/>
                <a:ext cx="498089" cy="52858"/>
              </a:xfrm>
              <a:custGeom>
                <a:avLst/>
                <a:gdLst>
                  <a:gd name="connsiteX0" fmla="*/ 50006 w 521225"/>
                  <a:gd name="connsiteY0" fmla="*/ 0 h 50006"/>
                  <a:gd name="connsiteX1" fmla="*/ 471219 w 521225"/>
                  <a:gd name="connsiteY1" fmla="*/ 0 h 50006"/>
                  <a:gd name="connsiteX2" fmla="*/ 521225 w 521225"/>
                  <a:gd name="connsiteY2" fmla="*/ 50006 h 50006"/>
                  <a:gd name="connsiteX3" fmla="*/ 0 w 521225"/>
                  <a:gd name="connsiteY3" fmla="*/ 50006 h 50006"/>
                  <a:gd name="connsiteX4" fmla="*/ 50006 w 521225"/>
                  <a:gd name="connsiteY4" fmla="*/ 0 h 50006"/>
                  <a:gd name="connsiteX0" fmla="*/ 0 w 521225"/>
                  <a:gd name="connsiteY0" fmla="*/ 50006 h 141446"/>
                  <a:gd name="connsiteX1" fmla="*/ 50006 w 521225"/>
                  <a:gd name="connsiteY1" fmla="*/ 0 h 141446"/>
                  <a:gd name="connsiteX2" fmla="*/ 471219 w 521225"/>
                  <a:gd name="connsiteY2" fmla="*/ 0 h 141446"/>
                  <a:gd name="connsiteX3" fmla="*/ 521225 w 521225"/>
                  <a:gd name="connsiteY3" fmla="*/ 50006 h 141446"/>
                  <a:gd name="connsiteX4" fmla="*/ 91440 w 521225"/>
                  <a:gd name="connsiteY4" fmla="*/ 141446 h 141446"/>
                  <a:gd name="connsiteX0" fmla="*/ 0 w 521225"/>
                  <a:gd name="connsiteY0" fmla="*/ 50006 h 50006"/>
                  <a:gd name="connsiteX1" fmla="*/ 50006 w 521225"/>
                  <a:gd name="connsiteY1" fmla="*/ 0 h 50006"/>
                  <a:gd name="connsiteX2" fmla="*/ 471219 w 521225"/>
                  <a:gd name="connsiteY2" fmla="*/ 0 h 50006"/>
                  <a:gd name="connsiteX3" fmla="*/ 521225 w 521225"/>
                  <a:gd name="connsiteY3" fmla="*/ 50006 h 50006"/>
                  <a:gd name="connsiteX0" fmla="*/ 0 w 471219"/>
                  <a:gd name="connsiteY0" fmla="*/ 0 h 50006"/>
                  <a:gd name="connsiteX1" fmla="*/ 421213 w 471219"/>
                  <a:gd name="connsiteY1" fmla="*/ 0 h 50006"/>
                  <a:gd name="connsiteX2" fmla="*/ 471219 w 471219"/>
                  <a:gd name="connsiteY2" fmla="*/ 50006 h 50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71219" h="50006">
                    <a:moveTo>
                      <a:pt x="0" y="0"/>
                    </a:moveTo>
                    <a:lnTo>
                      <a:pt x="421213" y="0"/>
                    </a:lnTo>
                    <a:lnTo>
                      <a:pt x="471219" y="50006"/>
                    </a:lnTo>
                  </a:path>
                </a:pathLst>
              </a:custGeom>
              <a:noFill/>
              <a:ln w="6350">
                <a:solidFill>
                  <a:srgbClr val="0DBE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45" name="任意多边形 12">
                <a:extLst>
                  <a:ext uri="{FF2B5EF4-FFF2-40B4-BE49-F238E27FC236}">
                    <a16:creationId xmlns="" xmlns:a16="http://schemas.microsoft.com/office/drawing/2014/main" id="{77E7DA04-A5A4-42E5-A10B-A34F7CADCBE9}"/>
                  </a:ext>
                </a:extLst>
              </p:cNvPr>
              <p:cNvSpPr/>
              <p:nvPr/>
            </p:nvSpPr>
            <p:spPr>
              <a:xfrm flipV="1">
                <a:off x="1149761" y="2829322"/>
                <a:ext cx="404345" cy="59570"/>
              </a:xfrm>
              <a:custGeom>
                <a:avLst/>
                <a:gdLst>
                  <a:gd name="connsiteX0" fmla="*/ 404276 w 474126"/>
                  <a:gd name="connsiteY0" fmla="*/ 69850 h 69850"/>
                  <a:gd name="connsiteX1" fmla="*/ 69850 w 474126"/>
                  <a:gd name="connsiteY1" fmla="*/ 69850 h 69850"/>
                  <a:gd name="connsiteX2" fmla="*/ 0 w 474126"/>
                  <a:gd name="connsiteY2" fmla="*/ 0 h 69850"/>
                  <a:gd name="connsiteX3" fmla="*/ 474126 w 474126"/>
                  <a:gd name="connsiteY3" fmla="*/ 0 h 69850"/>
                  <a:gd name="connsiteX4" fmla="*/ 404276 w 474126"/>
                  <a:gd name="connsiteY4" fmla="*/ 69850 h 69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4126" h="69850">
                    <a:moveTo>
                      <a:pt x="404276" y="69850"/>
                    </a:moveTo>
                    <a:lnTo>
                      <a:pt x="69850" y="69850"/>
                    </a:lnTo>
                    <a:lnTo>
                      <a:pt x="0" y="0"/>
                    </a:lnTo>
                    <a:lnTo>
                      <a:pt x="474126" y="0"/>
                    </a:lnTo>
                    <a:lnTo>
                      <a:pt x="404276" y="69850"/>
                    </a:lnTo>
                    <a:close/>
                  </a:path>
                </a:pathLst>
              </a:custGeom>
              <a:solidFill>
                <a:srgbClr val="0DBED0"/>
              </a:solidFill>
              <a:ln w="3175">
                <a:noFill/>
              </a:ln>
              <a:effectLst>
                <a:innerShdw blurRad="25400">
                  <a:schemeClr val="bg1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grpSp>
            <p:nvGrpSpPr>
              <p:cNvPr id="46" name="组合 45">
                <a:extLst>
                  <a:ext uri="{FF2B5EF4-FFF2-40B4-BE49-F238E27FC236}">
                    <a16:creationId xmlns="" xmlns:a16="http://schemas.microsoft.com/office/drawing/2014/main" id="{8EA9DFE2-CC09-4F52-B32C-01CA6361FDA2}"/>
                  </a:ext>
                </a:extLst>
              </p:cNvPr>
              <p:cNvGrpSpPr/>
              <p:nvPr/>
            </p:nvGrpSpPr>
            <p:grpSpPr>
              <a:xfrm>
                <a:off x="1508021" y="3947640"/>
                <a:ext cx="534539" cy="0"/>
                <a:chOff x="1631394" y="5381691"/>
                <a:chExt cx="727440" cy="0"/>
              </a:xfrm>
            </p:grpSpPr>
            <p:cxnSp>
              <p:nvCxnSpPr>
                <p:cNvPr id="47" name="直接连接符 46">
                  <a:extLst>
                    <a:ext uri="{FF2B5EF4-FFF2-40B4-BE49-F238E27FC236}">
                      <a16:creationId xmlns="" xmlns:a16="http://schemas.microsoft.com/office/drawing/2014/main" id="{D46A5117-1454-4EC5-BC05-860371262563}"/>
                    </a:ext>
                  </a:extLst>
                </p:cNvPr>
                <p:cNvCxnSpPr/>
                <p:nvPr/>
              </p:nvCxnSpPr>
              <p:spPr>
                <a:xfrm>
                  <a:off x="1631394" y="5381691"/>
                  <a:ext cx="707830" cy="0"/>
                </a:xfrm>
                <a:prstGeom prst="line">
                  <a:avLst/>
                </a:prstGeom>
                <a:noFill/>
                <a:ln w="6350">
                  <a:solidFill>
                    <a:srgbClr val="0DBE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48" name="直接连接符 47">
                  <a:extLst>
                    <a:ext uri="{FF2B5EF4-FFF2-40B4-BE49-F238E27FC236}">
                      <a16:creationId xmlns="" xmlns:a16="http://schemas.microsoft.com/office/drawing/2014/main" id="{10402539-A66D-4C51-8F20-E426188E908A}"/>
                    </a:ext>
                  </a:extLst>
                </p:cNvPr>
                <p:cNvCxnSpPr/>
                <p:nvPr/>
              </p:nvCxnSpPr>
              <p:spPr>
                <a:xfrm>
                  <a:off x="2266349" y="5381691"/>
                  <a:ext cx="92485" cy="0"/>
                </a:xfrm>
                <a:prstGeom prst="line">
                  <a:avLst/>
                </a:prstGeom>
                <a:solidFill>
                  <a:srgbClr val="0DBED0"/>
                </a:solidFill>
                <a:ln w="28575">
                  <a:solidFill>
                    <a:srgbClr val="0DBE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40" name="矩形 39">
              <a:extLst>
                <a:ext uri="{FF2B5EF4-FFF2-40B4-BE49-F238E27FC236}">
                  <a16:creationId xmlns="" xmlns:a16="http://schemas.microsoft.com/office/drawing/2014/main" id="{85C6D293-8365-4593-AD82-0888EBF4164D}"/>
                </a:ext>
              </a:extLst>
            </p:cNvPr>
            <p:cNvSpPr/>
            <p:nvPr/>
          </p:nvSpPr>
          <p:spPr>
            <a:xfrm>
              <a:off x="1142141" y="2889239"/>
              <a:ext cx="3514034" cy="1028964"/>
            </a:xfrm>
            <a:prstGeom prst="rect">
              <a:avLst/>
            </a:prstGeom>
            <a:noFill/>
            <a:ln w="12700">
              <a:solidFill>
                <a:srgbClr val="0DBED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</p:grpSp>
      <p:sp>
        <p:nvSpPr>
          <p:cNvPr id="57" name="TextBox 31">
            <a:extLst>
              <a:ext uri="{FF2B5EF4-FFF2-40B4-BE49-F238E27FC236}">
                <a16:creationId xmlns="" xmlns:a16="http://schemas.microsoft.com/office/drawing/2014/main" id="{319906DE-2139-44E6-8AE3-572699709EF0}"/>
              </a:ext>
            </a:extLst>
          </p:cNvPr>
          <p:cNvSpPr txBox="1"/>
          <p:nvPr/>
        </p:nvSpPr>
        <p:spPr>
          <a:xfrm flipH="1">
            <a:off x="2161539" y="3343212"/>
            <a:ext cx="2328636" cy="44441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 defTabSz="685891">
              <a:defRPr/>
            </a:pPr>
            <a:r>
              <a:rPr lang="zh-CN" altLang="en-US" sz="2800" b="0" dirty="0">
                <a:solidFill>
                  <a:srgbClr val="10FBFE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Times New Roman" pitchFamily="18" charset="0"/>
              </a:rPr>
              <a:t>趋势五</a:t>
            </a:r>
          </a:p>
        </p:txBody>
      </p:sp>
      <p:grpSp>
        <p:nvGrpSpPr>
          <p:cNvPr id="69" name="组合 68">
            <a:extLst>
              <a:ext uri="{FF2B5EF4-FFF2-40B4-BE49-F238E27FC236}">
                <a16:creationId xmlns="" xmlns:a16="http://schemas.microsoft.com/office/drawing/2014/main" id="{20D314A7-2443-4DDC-B138-BB6A043EF09D}"/>
              </a:ext>
            </a:extLst>
          </p:cNvPr>
          <p:cNvGrpSpPr/>
          <p:nvPr/>
        </p:nvGrpSpPr>
        <p:grpSpPr>
          <a:xfrm>
            <a:off x="2127961" y="4634743"/>
            <a:ext cx="2407389" cy="758916"/>
            <a:chOff x="1082572" y="2829322"/>
            <a:chExt cx="3641943" cy="1148103"/>
          </a:xfrm>
        </p:grpSpPr>
        <p:grpSp>
          <p:nvGrpSpPr>
            <p:cNvPr id="70" name="组合 69">
              <a:extLst>
                <a:ext uri="{FF2B5EF4-FFF2-40B4-BE49-F238E27FC236}">
                  <a16:creationId xmlns="" xmlns:a16="http://schemas.microsoft.com/office/drawing/2014/main" id="{F437E7AE-7A53-4C40-9536-B024D1D0B816}"/>
                </a:ext>
              </a:extLst>
            </p:cNvPr>
            <p:cNvGrpSpPr/>
            <p:nvPr/>
          </p:nvGrpSpPr>
          <p:grpSpPr>
            <a:xfrm>
              <a:off x="1082572" y="2829322"/>
              <a:ext cx="937955" cy="1148103"/>
              <a:chOff x="1090192" y="2829322"/>
              <a:chExt cx="937955" cy="1148103"/>
            </a:xfrm>
          </p:grpSpPr>
          <p:sp>
            <p:nvSpPr>
              <p:cNvPr id="81" name="任意多边形 7">
                <a:extLst>
                  <a:ext uri="{FF2B5EF4-FFF2-40B4-BE49-F238E27FC236}">
                    <a16:creationId xmlns="" xmlns:a16="http://schemas.microsoft.com/office/drawing/2014/main" id="{19869EC7-61D8-43CC-A241-6053E1A2DE8D}"/>
                  </a:ext>
                </a:extLst>
              </p:cNvPr>
              <p:cNvSpPr/>
              <p:nvPr/>
            </p:nvSpPr>
            <p:spPr>
              <a:xfrm rot="5400000">
                <a:off x="917804" y="3685898"/>
                <a:ext cx="404345" cy="59570"/>
              </a:xfrm>
              <a:custGeom>
                <a:avLst/>
                <a:gdLst>
                  <a:gd name="connsiteX0" fmla="*/ 404276 w 474126"/>
                  <a:gd name="connsiteY0" fmla="*/ 69850 h 69850"/>
                  <a:gd name="connsiteX1" fmla="*/ 69850 w 474126"/>
                  <a:gd name="connsiteY1" fmla="*/ 69850 h 69850"/>
                  <a:gd name="connsiteX2" fmla="*/ 0 w 474126"/>
                  <a:gd name="connsiteY2" fmla="*/ 0 h 69850"/>
                  <a:gd name="connsiteX3" fmla="*/ 474126 w 474126"/>
                  <a:gd name="connsiteY3" fmla="*/ 0 h 69850"/>
                  <a:gd name="connsiteX4" fmla="*/ 404276 w 474126"/>
                  <a:gd name="connsiteY4" fmla="*/ 69850 h 69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4126" h="69850">
                    <a:moveTo>
                      <a:pt x="404276" y="69850"/>
                    </a:moveTo>
                    <a:lnTo>
                      <a:pt x="69850" y="69850"/>
                    </a:lnTo>
                    <a:lnTo>
                      <a:pt x="0" y="0"/>
                    </a:lnTo>
                    <a:lnTo>
                      <a:pt x="474126" y="0"/>
                    </a:lnTo>
                    <a:lnTo>
                      <a:pt x="404276" y="69850"/>
                    </a:lnTo>
                    <a:close/>
                  </a:path>
                </a:pathLst>
              </a:custGeom>
              <a:solidFill>
                <a:srgbClr val="0DBED0"/>
              </a:solidFill>
              <a:ln w="3175">
                <a:noFill/>
              </a:ln>
              <a:effectLst>
                <a:innerShdw blurRad="25400">
                  <a:schemeClr val="bg1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82" name="任意多边形 9">
                <a:extLst>
                  <a:ext uri="{FF2B5EF4-FFF2-40B4-BE49-F238E27FC236}">
                    <a16:creationId xmlns="" xmlns:a16="http://schemas.microsoft.com/office/drawing/2014/main" id="{16062FBB-344A-4B85-931F-DF634D9D8CFD}"/>
                  </a:ext>
                </a:extLst>
              </p:cNvPr>
              <p:cNvSpPr/>
              <p:nvPr/>
            </p:nvSpPr>
            <p:spPr>
              <a:xfrm>
                <a:off x="1149761" y="3917855"/>
                <a:ext cx="404345" cy="59570"/>
              </a:xfrm>
              <a:custGeom>
                <a:avLst/>
                <a:gdLst>
                  <a:gd name="connsiteX0" fmla="*/ 404276 w 474126"/>
                  <a:gd name="connsiteY0" fmla="*/ 69850 h 69850"/>
                  <a:gd name="connsiteX1" fmla="*/ 69850 w 474126"/>
                  <a:gd name="connsiteY1" fmla="*/ 69850 h 69850"/>
                  <a:gd name="connsiteX2" fmla="*/ 0 w 474126"/>
                  <a:gd name="connsiteY2" fmla="*/ 0 h 69850"/>
                  <a:gd name="connsiteX3" fmla="*/ 474126 w 474126"/>
                  <a:gd name="connsiteY3" fmla="*/ 0 h 69850"/>
                  <a:gd name="connsiteX4" fmla="*/ 404276 w 474126"/>
                  <a:gd name="connsiteY4" fmla="*/ 69850 h 69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4126" h="69850">
                    <a:moveTo>
                      <a:pt x="404276" y="69850"/>
                    </a:moveTo>
                    <a:lnTo>
                      <a:pt x="69850" y="69850"/>
                    </a:lnTo>
                    <a:lnTo>
                      <a:pt x="0" y="0"/>
                    </a:lnTo>
                    <a:lnTo>
                      <a:pt x="474126" y="0"/>
                    </a:lnTo>
                    <a:lnTo>
                      <a:pt x="404276" y="69850"/>
                    </a:lnTo>
                    <a:close/>
                  </a:path>
                </a:pathLst>
              </a:custGeom>
              <a:solidFill>
                <a:srgbClr val="0DBED0"/>
              </a:solidFill>
              <a:ln w="3175">
                <a:noFill/>
              </a:ln>
              <a:effectLst>
                <a:innerShdw blurRad="25400">
                  <a:schemeClr val="bg1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83" name="任意多边形 11">
                <a:extLst>
                  <a:ext uri="{FF2B5EF4-FFF2-40B4-BE49-F238E27FC236}">
                    <a16:creationId xmlns="" xmlns:a16="http://schemas.microsoft.com/office/drawing/2014/main" id="{F2A231CA-EEA5-49D8-A937-C27BD10FECD7}"/>
                  </a:ext>
                </a:extLst>
              </p:cNvPr>
              <p:cNvSpPr/>
              <p:nvPr/>
            </p:nvSpPr>
            <p:spPr>
              <a:xfrm rot="16200000" flipV="1">
                <a:off x="917804" y="3061279"/>
                <a:ext cx="404345" cy="59570"/>
              </a:xfrm>
              <a:custGeom>
                <a:avLst/>
                <a:gdLst>
                  <a:gd name="connsiteX0" fmla="*/ 404276 w 474126"/>
                  <a:gd name="connsiteY0" fmla="*/ 69850 h 69850"/>
                  <a:gd name="connsiteX1" fmla="*/ 69850 w 474126"/>
                  <a:gd name="connsiteY1" fmla="*/ 69850 h 69850"/>
                  <a:gd name="connsiteX2" fmla="*/ 0 w 474126"/>
                  <a:gd name="connsiteY2" fmla="*/ 0 h 69850"/>
                  <a:gd name="connsiteX3" fmla="*/ 474126 w 474126"/>
                  <a:gd name="connsiteY3" fmla="*/ 0 h 69850"/>
                  <a:gd name="connsiteX4" fmla="*/ 404276 w 474126"/>
                  <a:gd name="connsiteY4" fmla="*/ 69850 h 69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4126" h="69850">
                    <a:moveTo>
                      <a:pt x="404276" y="69850"/>
                    </a:moveTo>
                    <a:lnTo>
                      <a:pt x="69850" y="69850"/>
                    </a:lnTo>
                    <a:lnTo>
                      <a:pt x="0" y="0"/>
                    </a:lnTo>
                    <a:lnTo>
                      <a:pt x="474126" y="0"/>
                    </a:lnTo>
                    <a:lnTo>
                      <a:pt x="404276" y="69850"/>
                    </a:lnTo>
                    <a:close/>
                  </a:path>
                </a:pathLst>
              </a:custGeom>
              <a:solidFill>
                <a:srgbClr val="0DBED0"/>
              </a:solidFill>
              <a:ln w="3175">
                <a:noFill/>
              </a:ln>
              <a:effectLst>
                <a:innerShdw blurRad="25400">
                  <a:schemeClr val="bg1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84" name="任意多边形 18">
                <a:extLst>
                  <a:ext uri="{FF2B5EF4-FFF2-40B4-BE49-F238E27FC236}">
                    <a16:creationId xmlns="" xmlns:a16="http://schemas.microsoft.com/office/drawing/2014/main" id="{9D3CE15E-EC04-4E72-ADD6-E0D9B64962CE}"/>
                  </a:ext>
                </a:extLst>
              </p:cNvPr>
              <p:cNvSpPr/>
              <p:nvPr/>
            </p:nvSpPr>
            <p:spPr>
              <a:xfrm>
                <a:off x="1365948" y="2836034"/>
                <a:ext cx="498089" cy="52858"/>
              </a:xfrm>
              <a:custGeom>
                <a:avLst/>
                <a:gdLst>
                  <a:gd name="connsiteX0" fmla="*/ 50006 w 521225"/>
                  <a:gd name="connsiteY0" fmla="*/ 0 h 50006"/>
                  <a:gd name="connsiteX1" fmla="*/ 471219 w 521225"/>
                  <a:gd name="connsiteY1" fmla="*/ 0 h 50006"/>
                  <a:gd name="connsiteX2" fmla="*/ 521225 w 521225"/>
                  <a:gd name="connsiteY2" fmla="*/ 50006 h 50006"/>
                  <a:gd name="connsiteX3" fmla="*/ 0 w 521225"/>
                  <a:gd name="connsiteY3" fmla="*/ 50006 h 50006"/>
                  <a:gd name="connsiteX4" fmla="*/ 50006 w 521225"/>
                  <a:gd name="connsiteY4" fmla="*/ 0 h 50006"/>
                  <a:gd name="connsiteX0" fmla="*/ 0 w 521225"/>
                  <a:gd name="connsiteY0" fmla="*/ 50006 h 141446"/>
                  <a:gd name="connsiteX1" fmla="*/ 50006 w 521225"/>
                  <a:gd name="connsiteY1" fmla="*/ 0 h 141446"/>
                  <a:gd name="connsiteX2" fmla="*/ 471219 w 521225"/>
                  <a:gd name="connsiteY2" fmla="*/ 0 h 141446"/>
                  <a:gd name="connsiteX3" fmla="*/ 521225 w 521225"/>
                  <a:gd name="connsiteY3" fmla="*/ 50006 h 141446"/>
                  <a:gd name="connsiteX4" fmla="*/ 91440 w 521225"/>
                  <a:gd name="connsiteY4" fmla="*/ 141446 h 141446"/>
                  <a:gd name="connsiteX0" fmla="*/ 0 w 521225"/>
                  <a:gd name="connsiteY0" fmla="*/ 50006 h 50006"/>
                  <a:gd name="connsiteX1" fmla="*/ 50006 w 521225"/>
                  <a:gd name="connsiteY1" fmla="*/ 0 h 50006"/>
                  <a:gd name="connsiteX2" fmla="*/ 471219 w 521225"/>
                  <a:gd name="connsiteY2" fmla="*/ 0 h 50006"/>
                  <a:gd name="connsiteX3" fmla="*/ 521225 w 521225"/>
                  <a:gd name="connsiteY3" fmla="*/ 50006 h 50006"/>
                  <a:gd name="connsiteX0" fmla="*/ 0 w 471219"/>
                  <a:gd name="connsiteY0" fmla="*/ 0 h 50006"/>
                  <a:gd name="connsiteX1" fmla="*/ 421213 w 471219"/>
                  <a:gd name="connsiteY1" fmla="*/ 0 h 50006"/>
                  <a:gd name="connsiteX2" fmla="*/ 471219 w 471219"/>
                  <a:gd name="connsiteY2" fmla="*/ 50006 h 50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71219" h="50006">
                    <a:moveTo>
                      <a:pt x="0" y="0"/>
                    </a:moveTo>
                    <a:lnTo>
                      <a:pt x="421213" y="0"/>
                    </a:lnTo>
                    <a:lnTo>
                      <a:pt x="471219" y="50006"/>
                    </a:lnTo>
                  </a:path>
                </a:pathLst>
              </a:custGeom>
              <a:noFill/>
              <a:ln w="6350">
                <a:solidFill>
                  <a:srgbClr val="0DBE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85" name="任意多边形 12">
                <a:extLst>
                  <a:ext uri="{FF2B5EF4-FFF2-40B4-BE49-F238E27FC236}">
                    <a16:creationId xmlns="" xmlns:a16="http://schemas.microsoft.com/office/drawing/2014/main" id="{9DF35035-FE59-4EF1-ACE7-AC6B5773D628}"/>
                  </a:ext>
                </a:extLst>
              </p:cNvPr>
              <p:cNvSpPr/>
              <p:nvPr/>
            </p:nvSpPr>
            <p:spPr>
              <a:xfrm flipV="1">
                <a:off x="1149761" y="2829322"/>
                <a:ext cx="404345" cy="59570"/>
              </a:xfrm>
              <a:custGeom>
                <a:avLst/>
                <a:gdLst>
                  <a:gd name="connsiteX0" fmla="*/ 404276 w 474126"/>
                  <a:gd name="connsiteY0" fmla="*/ 69850 h 69850"/>
                  <a:gd name="connsiteX1" fmla="*/ 69850 w 474126"/>
                  <a:gd name="connsiteY1" fmla="*/ 69850 h 69850"/>
                  <a:gd name="connsiteX2" fmla="*/ 0 w 474126"/>
                  <a:gd name="connsiteY2" fmla="*/ 0 h 69850"/>
                  <a:gd name="connsiteX3" fmla="*/ 474126 w 474126"/>
                  <a:gd name="connsiteY3" fmla="*/ 0 h 69850"/>
                  <a:gd name="connsiteX4" fmla="*/ 404276 w 474126"/>
                  <a:gd name="connsiteY4" fmla="*/ 69850 h 69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4126" h="69850">
                    <a:moveTo>
                      <a:pt x="404276" y="69850"/>
                    </a:moveTo>
                    <a:lnTo>
                      <a:pt x="69850" y="69850"/>
                    </a:lnTo>
                    <a:lnTo>
                      <a:pt x="0" y="0"/>
                    </a:lnTo>
                    <a:lnTo>
                      <a:pt x="474126" y="0"/>
                    </a:lnTo>
                    <a:lnTo>
                      <a:pt x="404276" y="69850"/>
                    </a:lnTo>
                    <a:close/>
                  </a:path>
                </a:pathLst>
              </a:custGeom>
              <a:solidFill>
                <a:srgbClr val="0DBED0"/>
              </a:solidFill>
              <a:ln w="3175">
                <a:noFill/>
              </a:ln>
              <a:effectLst>
                <a:innerShdw blurRad="25400">
                  <a:schemeClr val="bg1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grpSp>
            <p:nvGrpSpPr>
              <p:cNvPr id="86" name="组合 85">
                <a:extLst>
                  <a:ext uri="{FF2B5EF4-FFF2-40B4-BE49-F238E27FC236}">
                    <a16:creationId xmlns="" xmlns:a16="http://schemas.microsoft.com/office/drawing/2014/main" id="{F866D9D2-9C28-4671-BD9B-F881814390BA}"/>
                  </a:ext>
                </a:extLst>
              </p:cNvPr>
              <p:cNvGrpSpPr/>
              <p:nvPr/>
            </p:nvGrpSpPr>
            <p:grpSpPr>
              <a:xfrm>
                <a:off x="1508019" y="3947640"/>
                <a:ext cx="520128" cy="0"/>
                <a:chOff x="1631394" y="5381691"/>
                <a:chExt cx="707830" cy="0"/>
              </a:xfrm>
            </p:grpSpPr>
            <p:cxnSp>
              <p:nvCxnSpPr>
                <p:cNvPr id="87" name="直接连接符 86">
                  <a:extLst>
                    <a:ext uri="{FF2B5EF4-FFF2-40B4-BE49-F238E27FC236}">
                      <a16:creationId xmlns="" xmlns:a16="http://schemas.microsoft.com/office/drawing/2014/main" id="{0AC46D9B-AF2D-4D01-9080-86436E067DDC}"/>
                    </a:ext>
                  </a:extLst>
                </p:cNvPr>
                <p:cNvCxnSpPr/>
                <p:nvPr/>
              </p:nvCxnSpPr>
              <p:spPr>
                <a:xfrm>
                  <a:off x="1631394" y="5381691"/>
                  <a:ext cx="707830" cy="0"/>
                </a:xfrm>
                <a:prstGeom prst="line">
                  <a:avLst/>
                </a:prstGeom>
                <a:noFill/>
                <a:ln w="6350">
                  <a:solidFill>
                    <a:srgbClr val="0DBE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88" name="直接连接符 87">
                  <a:extLst>
                    <a:ext uri="{FF2B5EF4-FFF2-40B4-BE49-F238E27FC236}">
                      <a16:creationId xmlns="" xmlns:a16="http://schemas.microsoft.com/office/drawing/2014/main" id="{0ADF4CB2-670E-4DC6-AD9D-91A2AC151D33}"/>
                    </a:ext>
                  </a:extLst>
                </p:cNvPr>
                <p:cNvCxnSpPr/>
                <p:nvPr/>
              </p:nvCxnSpPr>
              <p:spPr>
                <a:xfrm>
                  <a:off x="2246738" y="5381691"/>
                  <a:ext cx="92485" cy="0"/>
                </a:xfrm>
                <a:prstGeom prst="line">
                  <a:avLst/>
                </a:prstGeom>
                <a:solidFill>
                  <a:srgbClr val="0DBED0"/>
                </a:solidFill>
                <a:ln w="28575">
                  <a:solidFill>
                    <a:srgbClr val="0DBE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grpSp>
          <p:nvGrpSpPr>
            <p:cNvPr id="71" name="组合 70">
              <a:extLst>
                <a:ext uri="{FF2B5EF4-FFF2-40B4-BE49-F238E27FC236}">
                  <a16:creationId xmlns="" xmlns:a16="http://schemas.microsoft.com/office/drawing/2014/main" id="{5C5D82BF-1478-480A-B549-1F43331DE331}"/>
                </a:ext>
              </a:extLst>
            </p:cNvPr>
            <p:cNvGrpSpPr/>
            <p:nvPr/>
          </p:nvGrpSpPr>
          <p:grpSpPr>
            <a:xfrm flipH="1" flipV="1">
              <a:off x="3772147" y="2829322"/>
              <a:ext cx="952368" cy="1148103"/>
              <a:chOff x="1090192" y="2829322"/>
              <a:chExt cx="952368" cy="1148103"/>
            </a:xfrm>
          </p:grpSpPr>
          <p:sp>
            <p:nvSpPr>
              <p:cNvPr id="73" name="任意多边形 7">
                <a:extLst>
                  <a:ext uri="{FF2B5EF4-FFF2-40B4-BE49-F238E27FC236}">
                    <a16:creationId xmlns="" xmlns:a16="http://schemas.microsoft.com/office/drawing/2014/main" id="{9D2C4C7B-D97B-46C7-845F-6291FD67A2C8}"/>
                  </a:ext>
                </a:extLst>
              </p:cNvPr>
              <p:cNvSpPr/>
              <p:nvPr/>
            </p:nvSpPr>
            <p:spPr>
              <a:xfrm rot="5400000">
                <a:off x="917804" y="3685898"/>
                <a:ext cx="404345" cy="59570"/>
              </a:xfrm>
              <a:custGeom>
                <a:avLst/>
                <a:gdLst>
                  <a:gd name="connsiteX0" fmla="*/ 404276 w 474126"/>
                  <a:gd name="connsiteY0" fmla="*/ 69850 h 69850"/>
                  <a:gd name="connsiteX1" fmla="*/ 69850 w 474126"/>
                  <a:gd name="connsiteY1" fmla="*/ 69850 h 69850"/>
                  <a:gd name="connsiteX2" fmla="*/ 0 w 474126"/>
                  <a:gd name="connsiteY2" fmla="*/ 0 h 69850"/>
                  <a:gd name="connsiteX3" fmla="*/ 474126 w 474126"/>
                  <a:gd name="connsiteY3" fmla="*/ 0 h 69850"/>
                  <a:gd name="connsiteX4" fmla="*/ 404276 w 474126"/>
                  <a:gd name="connsiteY4" fmla="*/ 69850 h 69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4126" h="69850">
                    <a:moveTo>
                      <a:pt x="404276" y="69850"/>
                    </a:moveTo>
                    <a:lnTo>
                      <a:pt x="69850" y="69850"/>
                    </a:lnTo>
                    <a:lnTo>
                      <a:pt x="0" y="0"/>
                    </a:lnTo>
                    <a:lnTo>
                      <a:pt x="474126" y="0"/>
                    </a:lnTo>
                    <a:lnTo>
                      <a:pt x="404276" y="69850"/>
                    </a:lnTo>
                    <a:close/>
                  </a:path>
                </a:pathLst>
              </a:custGeom>
              <a:solidFill>
                <a:srgbClr val="0DBED0"/>
              </a:solidFill>
              <a:ln w="3175">
                <a:noFill/>
              </a:ln>
              <a:effectLst>
                <a:innerShdw blurRad="25400">
                  <a:schemeClr val="bg1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74" name="任意多边形 9">
                <a:extLst>
                  <a:ext uri="{FF2B5EF4-FFF2-40B4-BE49-F238E27FC236}">
                    <a16:creationId xmlns="" xmlns:a16="http://schemas.microsoft.com/office/drawing/2014/main" id="{620313B5-8567-4E7C-A4B2-69D08FCB6C59}"/>
                  </a:ext>
                </a:extLst>
              </p:cNvPr>
              <p:cNvSpPr/>
              <p:nvPr/>
            </p:nvSpPr>
            <p:spPr>
              <a:xfrm>
                <a:off x="1149761" y="3917855"/>
                <a:ext cx="404345" cy="59570"/>
              </a:xfrm>
              <a:custGeom>
                <a:avLst/>
                <a:gdLst>
                  <a:gd name="connsiteX0" fmla="*/ 404276 w 474126"/>
                  <a:gd name="connsiteY0" fmla="*/ 69850 h 69850"/>
                  <a:gd name="connsiteX1" fmla="*/ 69850 w 474126"/>
                  <a:gd name="connsiteY1" fmla="*/ 69850 h 69850"/>
                  <a:gd name="connsiteX2" fmla="*/ 0 w 474126"/>
                  <a:gd name="connsiteY2" fmla="*/ 0 h 69850"/>
                  <a:gd name="connsiteX3" fmla="*/ 474126 w 474126"/>
                  <a:gd name="connsiteY3" fmla="*/ 0 h 69850"/>
                  <a:gd name="connsiteX4" fmla="*/ 404276 w 474126"/>
                  <a:gd name="connsiteY4" fmla="*/ 69850 h 69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4126" h="69850">
                    <a:moveTo>
                      <a:pt x="404276" y="69850"/>
                    </a:moveTo>
                    <a:lnTo>
                      <a:pt x="69850" y="69850"/>
                    </a:lnTo>
                    <a:lnTo>
                      <a:pt x="0" y="0"/>
                    </a:lnTo>
                    <a:lnTo>
                      <a:pt x="474126" y="0"/>
                    </a:lnTo>
                    <a:lnTo>
                      <a:pt x="404276" y="69850"/>
                    </a:lnTo>
                    <a:close/>
                  </a:path>
                </a:pathLst>
              </a:custGeom>
              <a:solidFill>
                <a:srgbClr val="0DBED0"/>
              </a:solidFill>
              <a:ln w="3175">
                <a:noFill/>
              </a:ln>
              <a:effectLst>
                <a:innerShdw blurRad="25400">
                  <a:schemeClr val="bg1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75" name="任意多边形 11">
                <a:extLst>
                  <a:ext uri="{FF2B5EF4-FFF2-40B4-BE49-F238E27FC236}">
                    <a16:creationId xmlns="" xmlns:a16="http://schemas.microsoft.com/office/drawing/2014/main" id="{2481290C-B170-43CB-9272-6FAD17A7F5F4}"/>
                  </a:ext>
                </a:extLst>
              </p:cNvPr>
              <p:cNvSpPr/>
              <p:nvPr/>
            </p:nvSpPr>
            <p:spPr>
              <a:xfrm rot="16200000" flipV="1">
                <a:off x="917804" y="3061279"/>
                <a:ext cx="404345" cy="59570"/>
              </a:xfrm>
              <a:custGeom>
                <a:avLst/>
                <a:gdLst>
                  <a:gd name="connsiteX0" fmla="*/ 404276 w 474126"/>
                  <a:gd name="connsiteY0" fmla="*/ 69850 h 69850"/>
                  <a:gd name="connsiteX1" fmla="*/ 69850 w 474126"/>
                  <a:gd name="connsiteY1" fmla="*/ 69850 h 69850"/>
                  <a:gd name="connsiteX2" fmla="*/ 0 w 474126"/>
                  <a:gd name="connsiteY2" fmla="*/ 0 h 69850"/>
                  <a:gd name="connsiteX3" fmla="*/ 474126 w 474126"/>
                  <a:gd name="connsiteY3" fmla="*/ 0 h 69850"/>
                  <a:gd name="connsiteX4" fmla="*/ 404276 w 474126"/>
                  <a:gd name="connsiteY4" fmla="*/ 69850 h 69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4126" h="69850">
                    <a:moveTo>
                      <a:pt x="404276" y="69850"/>
                    </a:moveTo>
                    <a:lnTo>
                      <a:pt x="69850" y="69850"/>
                    </a:lnTo>
                    <a:lnTo>
                      <a:pt x="0" y="0"/>
                    </a:lnTo>
                    <a:lnTo>
                      <a:pt x="474126" y="0"/>
                    </a:lnTo>
                    <a:lnTo>
                      <a:pt x="404276" y="69850"/>
                    </a:lnTo>
                    <a:close/>
                  </a:path>
                </a:pathLst>
              </a:custGeom>
              <a:solidFill>
                <a:srgbClr val="0DBED0"/>
              </a:solidFill>
              <a:ln w="3175">
                <a:noFill/>
              </a:ln>
              <a:effectLst>
                <a:innerShdw blurRad="25400">
                  <a:schemeClr val="bg1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76" name="任意多边形 18">
                <a:extLst>
                  <a:ext uri="{FF2B5EF4-FFF2-40B4-BE49-F238E27FC236}">
                    <a16:creationId xmlns="" xmlns:a16="http://schemas.microsoft.com/office/drawing/2014/main" id="{094272AA-7800-4FE8-AA30-55BF767F51C8}"/>
                  </a:ext>
                </a:extLst>
              </p:cNvPr>
              <p:cNvSpPr/>
              <p:nvPr/>
            </p:nvSpPr>
            <p:spPr>
              <a:xfrm>
                <a:off x="1365948" y="2836034"/>
                <a:ext cx="498089" cy="52858"/>
              </a:xfrm>
              <a:custGeom>
                <a:avLst/>
                <a:gdLst>
                  <a:gd name="connsiteX0" fmla="*/ 50006 w 521225"/>
                  <a:gd name="connsiteY0" fmla="*/ 0 h 50006"/>
                  <a:gd name="connsiteX1" fmla="*/ 471219 w 521225"/>
                  <a:gd name="connsiteY1" fmla="*/ 0 h 50006"/>
                  <a:gd name="connsiteX2" fmla="*/ 521225 w 521225"/>
                  <a:gd name="connsiteY2" fmla="*/ 50006 h 50006"/>
                  <a:gd name="connsiteX3" fmla="*/ 0 w 521225"/>
                  <a:gd name="connsiteY3" fmla="*/ 50006 h 50006"/>
                  <a:gd name="connsiteX4" fmla="*/ 50006 w 521225"/>
                  <a:gd name="connsiteY4" fmla="*/ 0 h 50006"/>
                  <a:gd name="connsiteX0" fmla="*/ 0 w 521225"/>
                  <a:gd name="connsiteY0" fmla="*/ 50006 h 141446"/>
                  <a:gd name="connsiteX1" fmla="*/ 50006 w 521225"/>
                  <a:gd name="connsiteY1" fmla="*/ 0 h 141446"/>
                  <a:gd name="connsiteX2" fmla="*/ 471219 w 521225"/>
                  <a:gd name="connsiteY2" fmla="*/ 0 h 141446"/>
                  <a:gd name="connsiteX3" fmla="*/ 521225 w 521225"/>
                  <a:gd name="connsiteY3" fmla="*/ 50006 h 141446"/>
                  <a:gd name="connsiteX4" fmla="*/ 91440 w 521225"/>
                  <a:gd name="connsiteY4" fmla="*/ 141446 h 141446"/>
                  <a:gd name="connsiteX0" fmla="*/ 0 w 521225"/>
                  <a:gd name="connsiteY0" fmla="*/ 50006 h 50006"/>
                  <a:gd name="connsiteX1" fmla="*/ 50006 w 521225"/>
                  <a:gd name="connsiteY1" fmla="*/ 0 h 50006"/>
                  <a:gd name="connsiteX2" fmla="*/ 471219 w 521225"/>
                  <a:gd name="connsiteY2" fmla="*/ 0 h 50006"/>
                  <a:gd name="connsiteX3" fmla="*/ 521225 w 521225"/>
                  <a:gd name="connsiteY3" fmla="*/ 50006 h 50006"/>
                  <a:gd name="connsiteX0" fmla="*/ 0 w 471219"/>
                  <a:gd name="connsiteY0" fmla="*/ 0 h 50006"/>
                  <a:gd name="connsiteX1" fmla="*/ 421213 w 471219"/>
                  <a:gd name="connsiteY1" fmla="*/ 0 h 50006"/>
                  <a:gd name="connsiteX2" fmla="*/ 471219 w 471219"/>
                  <a:gd name="connsiteY2" fmla="*/ 50006 h 50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71219" h="50006">
                    <a:moveTo>
                      <a:pt x="0" y="0"/>
                    </a:moveTo>
                    <a:lnTo>
                      <a:pt x="421213" y="0"/>
                    </a:lnTo>
                    <a:lnTo>
                      <a:pt x="471219" y="50006"/>
                    </a:lnTo>
                  </a:path>
                </a:pathLst>
              </a:custGeom>
              <a:noFill/>
              <a:ln w="6350">
                <a:solidFill>
                  <a:srgbClr val="0DBE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77" name="任意多边形 12">
                <a:extLst>
                  <a:ext uri="{FF2B5EF4-FFF2-40B4-BE49-F238E27FC236}">
                    <a16:creationId xmlns="" xmlns:a16="http://schemas.microsoft.com/office/drawing/2014/main" id="{88D902B1-284D-401B-9DE1-81A52EB9D550}"/>
                  </a:ext>
                </a:extLst>
              </p:cNvPr>
              <p:cNvSpPr/>
              <p:nvPr/>
            </p:nvSpPr>
            <p:spPr>
              <a:xfrm flipV="1">
                <a:off x="1149761" y="2829322"/>
                <a:ext cx="404345" cy="59570"/>
              </a:xfrm>
              <a:custGeom>
                <a:avLst/>
                <a:gdLst>
                  <a:gd name="connsiteX0" fmla="*/ 404276 w 474126"/>
                  <a:gd name="connsiteY0" fmla="*/ 69850 h 69850"/>
                  <a:gd name="connsiteX1" fmla="*/ 69850 w 474126"/>
                  <a:gd name="connsiteY1" fmla="*/ 69850 h 69850"/>
                  <a:gd name="connsiteX2" fmla="*/ 0 w 474126"/>
                  <a:gd name="connsiteY2" fmla="*/ 0 h 69850"/>
                  <a:gd name="connsiteX3" fmla="*/ 474126 w 474126"/>
                  <a:gd name="connsiteY3" fmla="*/ 0 h 69850"/>
                  <a:gd name="connsiteX4" fmla="*/ 404276 w 474126"/>
                  <a:gd name="connsiteY4" fmla="*/ 69850 h 69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4126" h="69850">
                    <a:moveTo>
                      <a:pt x="404276" y="69850"/>
                    </a:moveTo>
                    <a:lnTo>
                      <a:pt x="69850" y="69850"/>
                    </a:lnTo>
                    <a:lnTo>
                      <a:pt x="0" y="0"/>
                    </a:lnTo>
                    <a:lnTo>
                      <a:pt x="474126" y="0"/>
                    </a:lnTo>
                    <a:lnTo>
                      <a:pt x="404276" y="69850"/>
                    </a:lnTo>
                    <a:close/>
                  </a:path>
                </a:pathLst>
              </a:custGeom>
              <a:solidFill>
                <a:srgbClr val="0DBED0"/>
              </a:solidFill>
              <a:ln w="3175">
                <a:noFill/>
              </a:ln>
              <a:effectLst>
                <a:innerShdw blurRad="25400">
                  <a:schemeClr val="bg1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grpSp>
            <p:nvGrpSpPr>
              <p:cNvPr id="78" name="组合 77">
                <a:extLst>
                  <a:ext uri="{FF2B5EF4-FFF2-40B4-BE49-F238E27FC236}">
                    <a16:creationId xmlns="" xmlns:a16="http://schemas.microsoft.com/office/drawing/2014/main" id="{7F9BA23E-913B-4DC3-96D5-DADB29D73EF9}"/>
                  </a:ext>
                </a:extLst>
              </p:cNvPr>
              <p:cNvGrpSpPr/>
              <p:nvPr/>
            </p:nvGrpSpPr>
            <p:grpSpPr>
              <a:xfrm>
                <a:off x="1508021" y="3947640"/>
                <a:ext cx="534539" cy="0"/>
                <a:chOff x="1631394" y="5381691"/>
                <a:chExt cx="727440" cy="0"/>
              </a:xfrm>
            </p:grpSpPr>
            <p:cxnSp>
              <p:nvCxnSpPr>
                <p:cNvPr id="79" name="直接连接符 78">
                  <a:extLst>
                    <a:ext uri="{FF2B5EF4-FFF2-40B4-BE49-F238E27FC236}">
                      <a16:creationId xmlns="" xmlns:a16="http://schemas.microsoft.com/office/drawing/2014/main" id="{69FDEBEF-1501-4C89-B486-834E2E12B20D}"/>
                    </a:ext>
                  </a:extLst>
                </p:cNvPr>
                <p:cNvCxnSpPr/>
                <p:nvPr/>
              </p:nvCxnSpPr>
              <p:spPr>
                <a:xfrm>
                  <a:off x="1631394" y="5381691"/>
                  <a:ext cx="707830" cy="0"/>
                </a:xfrm>
                <a:prstGeom prst="line">
                  <a:avLst/>
                </a:prstGeom>
                <a:noFill/>
                <a:ln w="6350">
                  <a:solidFill>
                    <a:srgbClr val="0DBE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80" name="直接连接符 79">
                  <a:extLst>
                    <a:ext uri="{FF2B5EF4-FFF2-40B4-BE49-F238E27FC236}">
                      <a16:creationId xmlns="" xmlns:a16="http://schemas.microsoft.com/office/drawing/2014/main" id="{A1733796-B32F-4283-8DE1-176010E18D25}"/>
                    </a:ext>
                  </a:extLst>
                </p:cNvPr>
                <p:cNvCxnSpPr/>
                <p:nvPr/>
              </p:nvCxnSpPr>
              <p:spPr>
                <a:xfrm>
                  <a:off x="2266349" y="5381691"/>
                  <a:ext cx="92485" cy="0"/>
                </a:xfrm>
                <a:prstGeom prst="line">
                  <a:avLst/>
                </a:prstGeom>
                <a:solidFill>
                  <a:srgbClr val="0DBED0"/>
                </a:solidFill>
                <a:ln w="28575">
                  <a:solidFill>
                    <a:srgbClr val="0DBE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72" name="矩形 71">
              <a:extLst>
                <a:ext uri="{FF2B5EF4-FFF2-40B4-BE49-F238E27FC236}">
                  <a16:creationId xmlns="" xmlns:a16="http://schemas.microsoft.com/office/drawing/2014/main" id="{A25ADD6F-E182-4767-AEB5-38B83D7F96A4}"/>
                </a:ext>
              </a:extLst>
            </p:cNvPr>
            <p:cNvSpPr/>
            <p:nvPr/>
          </p:nvSpPr>
          <p:spPr>
            <a:xfrm>
              <a:off x="1142141" y="2889239"/>
              <a:ext cx="3514034" cy="1028964"/>
            </a:xfrm>
            <a:prstGeom prst="rect">
              <a:avLst/>
            </a:prstGeom>
            <a:noFill/>
            <a:ln w="12700">
              <a:solidFill>
                <a:srgbClr val="0DBED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</p:grpSp>
      <p:sp>
        <p:nvSpPr>
          <p:cNvPr id="89" name="TextBox 31">
            <a:extLst>
              <a:ext uri="{FF2B5EF4-FFF2-40B4-BE49-F238E27FC236}">
                <a16:creationId xmlns="" xmlns:a16="http://schemas.microsoft.com/office/drawing/2014/main" id="{8D198253-A3CA-44D3-81BA-667C45A00CFF}"/>
              </a:ext>
            </a:extLst>
          </p:cNvPr>
          <p:cNvSpPr txBox="1"/>
          <p:nvPr/>
        </p:nvSpPr>
        <p:spPr>
          <a:xfrm flipH="1">
            <a:off x="2161539" y="4852678"/>
            <a:ext cx="2328636" cy="44441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 defTabSz="685891">
              <a:defRPr/>
            </a:pPr>
            <a:r>
              <a:rPr lang="zh-CN" altLang="en-US" sz="2800" b="0" dirty="0">
                <a:solidFill>
                  <a:srgbClr val="10FBFE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Times New Roman" pitchFamily="18" charset="0"/>
              </a:rPr>
              <a:t>趋势六</a:t>
            </a:r>
          </a:p>
        </p:txBody>
      </p:sp>
      <p:grpSp>
        <p:nvGrpSpPr>
          <p:cNvPr id="29" name="组合 28">
            <a:extLst>
              <a:ext uri="{FF2B5EF4-FFF2-40B4-BE49-F238E27FC236}">
                <a16:creationId xmlns="" xmlns:a16="http://schemas.microsoft.com/office/drawing/2014/main" id="{4C9EA0AF-D5E6-4BA4-85BB-1794B2A68560}"/>
              </a:ext>
            </a:extLst>
          </p:cNvPr>
          <p:cNvGrpSpPr/>
          <p:nvPr/>
        </p:nvGrpSpPr>
        <p:grpSpPr>
          <a:xfrm>
            <a:off x="4804229" y="2957548"/>
            <a:ext cx="6226823" cy="1424727"/>
            <a:chOff x="4804229" y="2957548"/>
            <a:chExt cx="6226823" cy="1424727"/>
          </a:xfrm>
        </p:grpSpPr>
        <p:grpSp>
          <p:nvGrpSpPr>
            <p:cNvPr id="58" name="组合 57">
              <a:extLst>
                <a:ext uri="{FF2B5EF4-FFF2-40B4-BE49-F238E27FC236}">
                  <a16:creationId xmlns="" xmlns:a16="http://schemas.microsoft.com/office/drawing/2014/main" id="{50F63CFA-C08A-40A2-B157-92C74E52B9B4}"/>
                </a:ext>
              </a:extLst>
            </p:cNvPr>
            <p:cNvGrpSpPr/>
            <p:nvPr/>
          </p:nvGrpSpPr>
          <p:grpSpPr>
            <a:xfrm>
              <a:off x="4804229" y="2957548"/>
              <a:ext cx="6226823" cy="1424727"/>
              <a:chOff x="4804229" y="1629301"/>
              <a:chExt cx="7142614" cy="1634265"/>
            </a:xfrm>
          </p:grpSpPr>
          <p:cxnSp>
            <p:nvCxnSpPr>
              <p:cNvPr id="59" name="Straight Connector 2">
                <a:extLst>
                  <a:ext uri="{FF2B5EF4-FFF2-40B4-BE49-F238E27FC236}">
                    <a16:creationId xmlns="" xmlns:a16="http://schemas.microsoft.com/office/drawing/2014/main" id="{7E07FF16-7EB3-4C9B-88E1-6BE7519752C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804229" y="2244975"/>
                <a:ext cx="664028" cy="0"/>
              </a:xfrm>
              <a:prstGeom prst="line">
                <a:avLst/>
              </a:prstGeom>
              <a:ln w="15875" cap="rnd">
                <a:solidFill>
                  <a:srgbClr val="0DBED0"/>
                </a:solidFill>
                <a:prstDash val="dash"/>
                <a:round/>
                <a:headEnd type="diamond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0" name="组合 59">
                <a:extLst>
                  <a:ext uri="{FF2B5EF4-FFF2-40B4-BE49-F238E27FC236}">
                    <a16:creationId xmlns="" xmlns:a16="http://schemas.microsoft.com/office/drawing/2014/main" id="{0751DD33-71D6-4165-8389-109DEE198007}"/>
                  </a:ext>
                </a:extLst>
              </p:cNvPr>
              <p:cNvGrpSpPr/>
              <p:nvPr/>
            </p:nvGrpSpPr>
            <p:grpSpPr>
              <a:xfrm>
                <a:off x="5582837" y="1629301"/>
                <a:ext cx="1231348" cy="1231352"/>
                <a:chOff x="5311278" y="1849559"/>
                <a:chExt cx="1253434" cy="1253438"/>
              </a:xfrm>
            </p:grpSpPr>
            <p:grpSp>
              <p:nvGrpSpPr>
                <p:cNvPr id="62" name="组合 61">
                  <a:extLst>
                    <a:ext uri="{FF2B5EF4-FFF2-40B4-BE49-F238E27FC236}">
                      <a16:creationId xmlns="" xmlns:a16="http://schemas.microsoft.com/office/drawing/2014/main" id="{03E08147-43FB-4C34-9921-3825444C8FF3}"/>
                    </a:ext>
                  </a:extLst>
                </p:cNvPr>
                <p:cNvGrpSpPr/>
                <p:nvPr/>
              </p:nvGrpSpPr>
              <p:grpSpPr>
                <a:xfrm>
                  <a:off x="5380041" y="1918324"/>
                  <a:ext cx="1115910" cy="1115908"/>
                  <a:chOff x="5380041" y="1918324"/>
                  <a:chExt cx="1115910" cy="1115908"/>
                </a:xfrm>
              </p:grpSpPr>
              <p:sp>
                <p:nvSpPr>
                  <p:cNvPr id="67" name="弧形 66">
                    <a:extLst>
                      <a:ext uri="{FF2B5EF4-FFF2-40B4-BE49-F238E27FC236}">
                        <a16:creationId xmlns="" xmlns:a16="http://schemas.microsoft.com/office/drawing/2014/main" id="{8411EE9E-D3EE-463D-8490-6C9F15D697A7}"/>
                      </a:ext>
                    </a:extLst>
                  </p:cNvPr>
                  <p:cNvSpPr/>
                  <p:nvPr/>
                </p:nvSpPr>
                <p:spPr>
                  <a:xfrm>
                    <a:off x="5380042" y="1918324"/>
                    <a:ext cx="1115909" cy="1115908"/>
                  </a:xfrm>
                  <a:prstGeom prst="arc">
                    <a:avLst>
                      <a:gd name="adj1" fmla="val 16515091"/>
                      <a:gd name="adj2" fmla="val 8042095"/>
                    </a:avLst>
                  </a:prstGeom>
                  <a:ln w="12700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 dirty="0"/>
                  </a:p>
                </p:txBody>
              </p:sp>
              <p:sp>
                <p:nvSpPr>
                  <p:cNvPr id="68" name="弧形 67">
                    <a:extLst>
                      <a:ext uri="{FF2B5EF4-FFF2-40B4-BE49-F238E27FC236}">
                        <a16:creationId xmlns="" xmlns:a16="http://schemas.microsoft.com/office/drawing/2014/main" id="{2B159C5E-3A67-44A2-80C5-ADCA7C3544DA}"/>
                      </a:ext>
                    </a:extLst>
                  </p:cNvPr>
                  <p:cNvSpPr/>
                  <p:nvPr/>
                </p:nvSpPr>
                <p:spPr>
                  <a:xfrm flipH="1">
                    <a:off x="5380041" y="1918324"/>
                    <a:ext cx="1115909" cy="1115908"/>
                  </a:xfrm>
                  <a:prstGeom prst="arc">
                    <a:avLst>
                      <a:gd name="adj1" fmla="val 19108016"/>
                      <a:gd name="adj2" fmla="val 947009"/>
                    </a:avLst>
                  </a:prstGeom>
                  <a:ln w="12700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63" name="组合 62">
                  <a:extLst>
                    <a:ext uri="{FF2B5EF4-FFF2-40B4-BE49-F238E27FC236}">
                      <a16:creationId xmlns="" xmlns:a16="http://schemas.microsoft.com/office/drawing/2014/main" id="{55EEA608-AAF2-4A13-8BA6-490253F6CEB1}"/>
                    </a:ext>
                  </a:extLst>
                </p:cNvPr>
                <p:cNvGrpSpPr/>
                <p:nvPr/>
              </p:nvGrpSpPr>
              <p:grpSpPr>
                <a:xfrm>
                  <a:off x="5380041" y="1918324"/>
                  <a:ext cx="1115910" cy="1115908"/>
                  <a:chOff x="5380041" y="1918324"/>
                  <a:chExt cx="1115910" cy="1115908"/>
                </a:xfrm>
              </p:grpSpPr>
              <p:sp>
                <p:nvSpPr>
                  <p:cNvPr id="65" name="弧形 64">
                    <a:extLst>
                      <a:ext uri="{FF2B5EF4-FFF2-40B4-BE49-F238E27FC236}">
                        <a16:creationId xmlns="" xmlns:a16="http://schemas.microsoft.com/office/drawing/2014/main" id="{B57AA287-088A-47A1-9C96-4648E92582CC}"/>
                      </a:ext>
                    </a:extLst>
                  </p:cNvPr>
                  <p:cNvSpPr/>
                  <p:nvPr/>
                </p:nvSpPr>
                <p:spPr>
                  <a:xfrm flipH="1">
                    <a:off x="5380042" y="1918324"/>
                    <a:ext cx="1115909" cy="1115908"/>
                  </a:xfrm>
                  <a:prstGeom prst="arc">
                    <a:avLst>
                      <a:gd name="adj1" fmla="val 16221398"/>
                      <a:gd name="adj2" fmla="val 17074317"/>
                    </a:avLst>
                  </a:prstGeom>
                  <a:ln w="25400">
                    <a:solidFill>
                      <a:srgbClr val="0DBED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66" name="弧形 65">
                    <a:extLst>
                      <a:ext uri="{FF2B5EF4-FFF2-40B4-BE49-F238E27FC236}">
                        <a16:creationId xmlns="" xmlns:a16="http://schemas.microsoft.com/office/drawing/2014/main" id="{A8719B2D-7BB6-47E4-BC88-A47463CA28B6}"/>
                      </a:ext>
                    </a:extLst>
                  </p:cNvPr>
                  <p:cNvSpPr/>
                  <p:nvPr/>
                </p:nvSpPr>
                <p:spPr>
                  <a:xfrm flipH="1">
                    <a:off x="5380041" y="1918324"/>
                    <a:ext cx="1115909" cy="1115908"/>
                  </a:xfrm>
                  <a:prstGeom prst="arc">
                    <a:avLst>
                      <a:gd name="adj1" fmla="val 1732279"/>
                      <a:gd name="adj2" fmla="val 2508284"/>
                    </a:avLst>
                  </a:prstGeom>
                  <a:ln w="25400">
                    <a:solidFill>
                      <a:srgbClr val="0DBED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64" name="椭圆 63">
                  <a:extLst>
                    <a:ext uri="{FF2B5EF4-FFF2-40B4-BE49-F238E27FC236}">
                      <a16:creationId xmlns="" xmlns:a16="http://schemas.microsoft.com/office/drawing/2014/main" id="{24EF7362-3E28-413F-9182-0487CAB094F3}"/>
                    </a:ext>
                  </a:extLst>
                </p:cNvPr>
                <p:cNvSpPr/>
                <p:nvPr/>
              </p:nvSpPr>
              <p:spPr>
                <a:xfrm rot="16200000">
                  <a:off x="5311276" y="1849561"/>
                  <a:ext cx="1253438" cy="1253434"/>
                </a:xfrm>
                <a:prstGeom prst="ellipse">
                  <a:avLst/>
                </a:prstGeom>
                <a:noFill/>
                <a:ln w="6350">
                  <a:gradFill flip="none" rotWithShape="1">
                    <a:gsLst>
                      <a:gs pos="0">
                        <a:srgbClr val="01E2BC">
                          <a:alpha val="50000"/>
                        </a:srgbClr>
                      </a:gs>
                      <a:gs pos="82000">
                        <a:srgbClr val="01E2BC">
                          <a:alpha val="0"/>
                        </a:srgbClr>
                      </a:gs>
                    </a:gsLst>
                    <a:lin ang="2700000" scaled="1"/>
                    <a:tileRect/>
                  </a:gra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61" name="TextBox 32">
                <a:extLst>
                  <a:ext uri="{FF2B5EF4-FFF2-40B4-BE49-F238E27FC236}">
                    <a16:creationId xmlns="" xmlns:a16="http://schemas.microsoft.com/office/drawing/2014/main" id="{F73822E3-8EBB-4CF9-8DFF-31F83D9C92DE}"/>
                  </a:ext>
                </a:extLst>
              </p:cNvPr>
              <p:cNvSpPr txBox="1"/>
              <p:nvPr/>
            </p:nvSpPr>
            <p:spPr>
              <a:xfrm>
                <a:off x="6928767" y="1664801"/>
                <a:ext cx="5018076" cy="1598765"/>
              </a:xfrm>
              <a:prstGeom prst="rect">
                <a:avLst/>
              </a:prstGeom>
              <a:noFill/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30000"/>
                  </a:lnSpc>
                  <a:defRPr/>
                </a:pPr>
                <a:r>
                  <a:rPr lang="zh-CN" altLang="en-US" dirty="0">
                    <a:solidFill>
                      <a:srgbClr val="10FBFE"/>
                    </a:solidFill>
                    <a:latin typeface="思源黑体 CN Bold" panose="020B0800000000000000" pitchFamily="34" charset="-122"/>
                    <a:ea typeface="思源黑体 CN Bold" panose="020B0800000000000000" pitchFamily="34" charset="-122"/>
                  </a:rPr>
                  <a:t>数据管理成为核心竞争力：</a:t>
                </a:r>
                <a:r>
                  <a:rPr lang="zh-CN" altLang="en-US" sz="1200" dirty="0">
                    <a:solidFill>
                      <a:srgbClr val="10FBFE"/>
                    </a:solidFill>
                    <a:latin typeface="+mn-ea"/>
                  </a:rPr>
                  <a:t>数据管理成为核心竞争力，直接影响财务表现。当“数据资产是企业核心资产”的概念深入人心之后，企业对于数据管理便有了更清晰的界定，将数据管理作为企业核心竞争力，持续发展，战略性规划与运用数据资产，成为企业数据管理的核心。</a:t>
                </a:r>
              </a:p>
            </p:txBody>
          </p:sp>
        </p:grpSp>
        <p:sp>
          <p:nvSpPr>
            <p:cNvPr id="104" name="椭圆 252">
              <a:extLst>
                <a:ext uri="{FF2B5EF4-FFF2-40B4-BE49-F238E27FC236}">
                  <a16:creationId xmlns="" xmlns:a16="http://schemas.microsoft.com/office/drawing/2014/main" id="{FB236644-137D-436F-906A-C1B0AF0258E7}"/>
                </a:ext>
              </a:extLst>
            </p:cNvPr>
            <p:cNvSpPr/>
            <p:nvPr/>
          </p:nvSpPr>
          <p:spPr>
            <a:xfrm>
              <a:off x="5837829" y="3370909"/>
              <a:ext cx="401912" cy="413256"/>
            </a:xfrm>
            <a:custGeom>
              <a:avLst/>
              <a:gdLst>
                <a:gd name="connsiteX0" fmla="*/ 275280 w 590140"/>
                <a:gd name="connsiteY0" fmla="*/ 496336 h 606798"/>
                <a:gd name="connsiteX1" fmla="*/ 314935 w 590140"/>
                <a:gd name="connsiteY1" fmla="*/ 496336 h 606798"/>
                <a:gd name="connsiteX2" fmla="*/ 314935 w 590140"/>
                <a:gd name="connsiteY2" fmla="*/ 542822 h 606798"/>
                <a:gd name="connsiteX3" fmla="*/ 347213 w 590140"/>
                <a:gd name="connsiteY3" fmla="*/ 542822 h 606798"/>
                <a:gd name="connsiteX4" fmla="*/ 347213 w 590140"/>
                <a:gd name="connsiteY4" fmla="*/ 554789 h 606798"/>
                <a:gd name="connsiteX5" fmla="*/ 458801 w 590140"/>
                <a:gd name="connsiteY5" fmla="*/ 554789 h 606798"/>
                <a:gd name="connsiteX6" fmla="*/ 458801 w 590140"/>
                <a:gd name="connsiteY6" fmla="*/ 594831 h 606798"/>
                <a:gd name="connsiteX7" fmla="*/ 347213 w 590140"/>
                <a:gd name="connsiteY7" fmla="*/ 594831 h 606798"/>
                <a:gd name="connsiteX8" fmla="*/ 347213 w 590140"/>
                <a:gd name="connsiteY8" fmla="*/ 606798 h 606798"/>
                <a:gd name="connsiteX9" fmla="*/ 243463 w 590140"/>
                <a:gd name="connsiteY9" fmla="*/ 606798 h 606798"/>
                <a:gd name="connsiteX10" fmla="*/ 243463 w 590140"/>
                <a:gd name="connsiteY10" fmla="*/ 594831 h 606798"/>
                <a:gd name="connsiteX11" fmla="*/ 131414 w 590140"/>
                <a:gd name="connsiteY11" fmla="*/ 594831 h 606798"/>
                <a:gd name="connsiteX12" fmla="*/ 131414 w 590140"/>
                <a:gd name="connsiteY12" fmla="*/ 554789 h 606798"/>
                <a:gd name="connsiteX13" fmla="*/ 243463 w 590140"/>
                <a:gd name="connsiteY13" fmla="*/ 554789 h 606798"/>
                <a:gd name="connsiteX14" fmla="*/ 243463 w 590140"/>
                <a:gd name="connsiteY14" fmla="*/ 542822 h 606798"/>
                <a:gd name="connsiteX15" fmla="*/ 275280 w 590140"/>
                <a:gd name="connsiteY15" fmla="*/ 542822 h 606798"/>
                <a:gd name="connsiteX16" fmla="*/ 341174 w 590140"/>
                <a:gd name="connsiteY16" fmla="*/ 439218 h 606798"/>
                <a:gd name="connsiteX17" fmla="*/ 341174 w 590140"/>
                <a:gd name="connsiteY17" fmla="*/ 464548 h 606798"/>
                <a:gd name="connsiteX18" fmla="*/ 416785 w 590140"/>
                <a:gd name="connsiteY18" fmla="*/ 464548 h 606798"/>
                <a:gd name="connsiteX19" fmla="*/ 416785 w 590140"/>
                <a:gd name="connsiteY19" fmla="*/ 439218 h 606798"/>
                <a:gd name="connsiteX20" fmla="*/ 159063 w 590140"/>
                <a:gd name="connsiteY20" fmla="*/ 412046 h 606798"/>
                <a:gd name="connsiteX21" fmla="*/ 148459 w 590140"/>
                <a:gd name="connsiteY21" fmla="*/ 422638 h 606798"/>
                <a:gd name="connsiteX22" fmla="*/ 159063 w 590140"/>
                <a:gd name="connsiteY22" fmla="*/ 433692 h 606798"/>
                <a:gd name="connsiteX23" fmla="*/ 169667 w 590140"/>
                <a:gd name="connsiteY23" fmla="*/ 422638 h 606798"/>
                <a:gd name="connsiteX24" fmla="*/ 159063 w 590140"/>
                <a:gd name="connsiteY24" fmla="*/ 412046 h 606798"/>
                <a:gd name="connsiteX25" fmla="*/ 145232 w 590140"/>
                <a:gd name="connsiteY25" fmla="*/ 392242 h 606798"/>
                <a:gd name="connsiteX26" fmla="*/ 445369 w 590140"/>
                <a:gd name="connsiteY26" fmla="*/ 392242 h 606798"/>
                <a:gd name="connsiteX27" fmla="*/ 462428 w 590140"/>
                <a:gd name="connsiteY27" fmla="*/ 409743 h 606798"/>
                <a:gd name="connsiteX28" fmla="*/ 462428 w 590140"/>
                <a:gd name="connsiteY28" fmla="*/ 468693 h 606798"/>
                <a:gd name="connsiteX29" fmla="*/ 445369 w 590140"/>
                <a:gd name="connsiteY29" fmla="*/ 486194 h 606798"/>
                <a:gd name="connsiteX30" fmla="*/ 145232 w 590140"/>
                <a:gd name="connsiteY30" fmla="*/ 486194 h 606798"/>
                <a:gd name="connsiteX31" fmla="*/ 127712 w 590140"/>
                <a:gd name="connsiteY31" fmla="*/ 468693 h 606798"/>
                <a:gd name="connsiteX32" fmla="*/ 127712 w 590140"/>
                <a:gd name="connsiteY32" fmla="*/ 409743 h 606798"/>
                <a:gd name="connsiteX33" fmla="*/ 145232 w 590140"/>
                <a:gd name="connsiteY33" fmla="*/ 392242 h 606798"/>
                <a:gd name="connsiteX34" fmla="*/ 341174 w 590140"/>
                <a:gd name="connsiteY34" fmla="*/ 336094 h 606798"/>
                <a:gd name="connsiteX35" fmla="*/ 341174 w 590140"/>
                <a:gd name="connsiteY35" fmla="*/ 360968 h 606798"/>
                <a:gd name="connsiteX36" fmla="*/ 416785 w 590140"/>
                <a:gd name="connsiteY36" fmla="*/ 360968 h 606798"/>
                <a:gd name="connsiteX37" fmla="*/ 416785 w 590140"/>
                <a:gd name="connsiteY37" fmla="*/ 336094 h 606798"/>
                <a:gd name="connsiteX38" fmla="*/ 159063 w 590140"/>
                <a:gd name="connsiteY38" fmla="*/ 308917 h 606798"/>
                <a:gd name="connsiteX39" fmla="*/ 148459 w 590140"/>
                <a:gd name="connsiteY39" fmla="*/ 319511 h 606798"/>
                <a:gd name="connsiteX40" fmla="*/ 159063 w 590140"/>
                <a:gd name="connsiteY40" fmla="*/ 330106 h 606798"/>
                <a:gd name="connsiteX41" fmla="*/ 169667 w 590140"/>
                <a:gd name="connsiteY41" fmla="*/ 319511 h 606798"/>
                <a:gd name="connsiteX42" fmla="*/ 159063 w 590140"/>
                <a:gd name="connsiteY42" fmla="*/ 308917 h 606798"/>
                <a:gd name="connsiteX43" fmla="*/ 145232 w 590140"/>
                <a:gd name="connsiteY43" fmla="*/ 289110 h 606798"/>
                <a:gd name="connsiteX44" fmla="*/ 445369 w 590140"/>
                <a:gd name="connsiteY44" fmla="*/ 289110 h 606798"/>
                <a:gd name="connsiteX45" fmla="*/ 462428 w 590140"/>
                <a:gd name="connsiteY45" fmla="*/ 306153 h 606798"/>
                <a:gd name="connsiteX46" fmla="*/ 462428 w 590140"/>
                <a:gd name="connsiteY46" fmla="*/ 365574 h 606798"/>
                <a:gd name="connsiteX47" fmla="*/ 445369 w 590140"/>
                <a:gd name="connsiteY47" fmla="*/ 382617 h 606798"/>
                <a:gd name="connsiteX48" fmla="*/ 145232 w 590140"/>
                <a:gd name="connsiteY48" fmla="*/ 382617 h 606798"/>
                <a:gd name="connsiteX49" fmla="*/ 127712 w 590140"/>
                <a:gd name="connsiteY49" fmla="*/ 365574 h 606798"/>
                <a:gd name="connsiteX50" fmla="*/ 127712 w 590140"/>
                <a:gd name="connsiteY50" fmla="*/ 306153 h 606798"/>
                <a:gd name="connsiteX51" fmla="*/ 145232 w 590140"/>
                <a:gd name="connsiteY51" fmla="*/ 289110 h 606798"/>
                <a:gd name="connsiteX52" fmla="*/ 341174 w 590140"/>
                <a:gd name="connsiteY52" fmla="*/ 232510 h 606798"/>
                <a:gd name="connsiteX53" fmla="*/ 341174 w 590140"/>
                <a:gd name="connsiteY53" fmla="*/ 257840 h 606798"/>
                <a:gd name="connsiteX54" fmla="*/ 416785 w 590140"/>
                <a:gd name="connsiteY54" fmla="*/ 257840 h 606798"/>
                <a:gd name="connsiteX55" fmla="*/ 416785 w 590140"/>
                <a:gd name="connsiteY55" fmla="*/ 232510 h 606798"/>
                <a:gd name="connsiteX56" fmla="*/ 159063 w 590140"/>
                <a:gd name="connsiteY56" fmla="*/ 205338 h 606798"/>
                <a:gd name="connsiteX57" fmla="*/ 148459 w 590140"/>
                <a:gd name="connsiteY57" fmla="*/ 215930 h 606798"/>
                <a:gd name="connsiteX58" fmla="*/ 159063 w 590140"/>
                <a:gd name="connsiteY58" fmla="*/ 226984 h 606798"/>
                <a:gd name="connsiteX59" fmla="*/ 169667 w 590140"/>
                <a:gd name="connsiteY59" fmla="*/ 215930 h 606798"/>
                <a:gd name="connsiteX60" fmla="*/ 159063 w 590140"/>
                <a:gd name="connsiteY60" fmla="*/ 205338 h 606798"/>
                <a:gd name="connsiteX61" fmla="*/ 145232 w 590140"/>
                <a:gd name="connsiteY61" fmla="*/ 185534 h 606798"/>
                <a:gd name="connsiteX62" fmla="*/ 445369 w 590140"/>
                <a:gd name="connsiteY62" fmla="*/ 185534 h 606798"/>
                <a:gd name="connsiteX63" fmla="*/ 462428 w 590140"/>
                <a:gd name="connsiteY63" fmla="*/ 203035 h 606798"/>
                <a:gd name="connsiteX64" fmla="*/ 462428 w 590140"/>
                <a:gd name="connsiteY64" fmla="*/ 261985 h 606798"/>
                <a:gd name="connsiteX65" fmla="*/ 445369 w 590140"/>
                <a:gd name="connsiteY65" fmla="*/ 279486 h 606798"/>
                <a:gd name="connsiteX66" fmla="*/ 145232 w 590140"/>
                <a:gd name="connsiteY66" fmla="*/ 279486 h 606798"/>
                <a:gd name="connsiteX67" fmla="*/ 127712 w 590140"/>
                <a:gd name="connsiteY67" fmla="*/ 261985 h 606798"/>
                <a:gd name="connsiteX68" fmla="*/ 127712 w 590140"/>
                <a:gd name="connsiteY68" fmla="*/ 203035 h 606798"/>
                <a:gd name="connsiteX69" fmla="*/ 145232 w 590140"/>
                <a:gd name="connsiteY69" fmla="*/ 185534 h 606798"/>
                <a:gd name="connsiteX70" fmla="*/ 253115 w 590140"/>
                <a:gd name="connsiteY70" fmla="*/ 0 h 606798"/>
                <a:gd name="connsiteX71" fmla="*/ 340253 w 590140"/>
                <a:gd name="connsiteY71" fmla="*/ 29007 h 606798"/>
                <a:gd name="connsiteX72" fmla="*/ 349935 w 590140"/>
                <a:gd name="connsiteY72" fmla="*/ 32230 h 606798"/>
                <a:gd name="connsiteX73" fmla="*/ 357772 w 590140"/>
                <a:gd name="connsiteY73" fmla="*/ 31770 h 606798"/>
                <a:gd name="connsiteX74" fmla="*/ 461508 w 590140"/>
                <a:gd name="connsiteY74" fmla="*/ 84258 h 606798"/>
                <a:gd name="connsiteX75" fmla="*/ 472112 w 590140"/>
                <a:gd name="connsiteY75" fmla="*/ 90244 h 606798"/>
                <a:gd name="connsiteX76" fmla="*/ 590140 w 590140"/>
                <a:gd name="connsiteY76" fmla="*/ 218702 h 606798"/>
                <a:gd name="connsiteX77" fmla="*/ 487788 w 590140"/>
                <a:gd name="connsiteY77" fmla="*/ 344399 h 606798"/>
                <a:gd name="connsiteX78" fmla="*/ 487788 w 590140"/>
                <a:gd name="connsiteY78" fmla="*/ 306183 h 606798"/>
                <a:gd name="connsiteX79" fmla="*/ 485482 w 590140"/>
                <a:gd name="connsiteY79" fmla="*/ 292831 h 606798"/>
                <a:gd name="connsiteX80" fmla="*/ 539425 w 590140"/>
                <a:gd name="connsiteY80" fmla="*/ 218702 h 606798"/>
                <a:gd name="connsiteX81" fmla="*/ 461508 w 590140"/>
                <a:gd name="connsiteY81" fmla="*/ 140430 h 606798"/>
                <a:gd name="connsiteX82" fmla="*/ 453670 w 590140"/>
                <a:gd name="connsiteY82" fmla="*/ 140890 h 606798"/>
                <a:gd name="connsiteX83" fmla="*/ 428313 w 590140"/>
                <a:gd name="connsiteY83" fmla="*/ 126617 h 606798"/>
                <a:gd name="connsiteX84" fmla="*/ 357772 w 590140"/>
                <a:gd name="connsiteY84" fmla="*/ 82416 h 606798"/>
                <a:gd name="connsiteX85" fmla="*/ 341636 w 590140"/>
                <a:gd name="connsiteY85" fmla="*/ 84258 h 606798"/>
                <a:gd name="connsiteX86" fmla="*/ 318583 w 590140"/>
                <a:gd name="connsiteY86" fmla="*/ 77352 h 606798"/>
                <a:gd name="connsiteX87" fmla="*/ 253115 w 590140"/>
                <a:gd name="connsiteY87" fmla="*/ 50647 h 606798"/>
                <a:gd name="connsiteX88" fmla="*/ 161827 w 590140"/>
                <a:gd name="connsiteY88" fmla="*/ 122013 h 606798"/>
                <a:gd name="connsiteX89" fmla="*/ 135087 w 590140"/>
                <a:gd name="connsiteY89" fmla="*/ 140890 h 606798"/>
                <a:gd name="connsiteX90" fmla="*/ 129093 w 590140"/>
                <a:gd name="connsiteY90" fmla="*/ 140430 h 606798"/>
                <a:gd name="connsiteX91" fmla="*/ 50715 w 590140"/>
                <a:gd name="connsiteY91" fmla="*/ 218702 h 606798"/>
                <a:gd name="connsiteX92" fmla="*/ 104658 w 590140"/>
                <a:gd name="connsiteY92" fmla="*/ 292831 h 606798"/>
                <a:gd name="connsiteX93" fmla="*/ 102352 w 590140"/>
                <a:gd name="connsiteY93" fmla="*/ 306183 h 606798"/>
                <a:gd name="connsiteX94" fmla="*/ 102352 w 590140"/>
                <a:gd name="connsiteY94" fmla="*/ 344859 h 606798"/>
                <a:gd name="connsiteX95" fmla="*/ 0 w 590140"/>
                <a:gd name="connsiteY95" fmla="*/ 218702 h 606798"/>
                <a:gd name="connsiteX96" fmla="*/ 110651 w 590140"/>
                <a:gd name="connsiteY96" fmla="*/ 91164 h 606798"/>
                <a:gd name="connsiteX97" fmla="*/ 122177 w 590140"/>
                <a:gd name="connsiteY97" fmla="*/ 82416 h 606798"/>
                <a:gd name="connsiteX98" fmla="*/ 253115 w 590140"/>
                <a:gd name="connsiteY98" fmla="*/ 0 h 606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</a:cxnLst>
              <a:rect l="l" t="t" r="r" b="b"/>
              <a:pathLst>
                <a:path w="590140" h="606798">
                  <a:moveTo>
                    <a:pt x="275280" y="496336"/>
                  </a:moveTo>
                  <a:lnTo>
                    <a:pt x="314935" y="496336"/>
                  </a:lnTo>
                  <a:lnTo>
                    <a:pt x="314935" y="542822"/>
                  </a:lnTo>
                  <a:lnTo>
                    <a:pt x="347213" y="542822"/>
                  </a:lnTo>
                  <a:lnTo>
                    <a:pt x="347213" y="554789"/>
                  </a:lnTo>
                  <a:lnTo>
                    <a:pt x="458801" y="554789"/>
                  </a:lnTo>
                  <a:lnTo>
                    <a:pt x="458801" y="594831"/>
                  </a:lnTo>
                  <a:lnTo>
                    <a:pt x="347213" y="594831"/>
                  </a:lnTo>
                  <a:lnTo>
                    <a:pt x="347213" y="606798"/>
                  </a:lnTo>
                  <a:lnTo>
                    <a:pt x="243463" y="606798"/>
                  </a:lnTo>
                  <a:lnTo>
                    <a:pt x="243463" y="594831"/>
                  </a:lnTo>
                  <a:lnTo>
                    <a:pt x="131414" y="594831"/>
                  </a:lnTo>
                  <a:lnTo>
                    <a:pt x="131414" y="554789"/>
                  </a:lnTo>
                  <a:lnTo>
                    <a:pt x="243463" y="554789"/>
                  </a:lnTo>
                  <a:lnTo>
                    <a:pt x="243463" y="542822"/>
                  </a:lnTo>
                  <a:lnTo>
                    <a:pt x="275280" y="542822"/>
                  </a:lnTo>
                  <a:close/>
                  <a:moveTo>
                    <a:pt x="341174" y="439218"/>
                  </a:moveTo>
                  <a:lnTo>
                    <a:pt x="341174" y="464548"/>
                  </a:lnTo>
                  <a:lnTo>
                    <a:pt x="416785" y="464548"/>
                  </a:lnTo>
                  <a:lnTo>
                    <a:pt x="416785" y="439218"/>
                  </a:lnTo>
                  <a:close/>
                  <a:moveTo>
                    <a:pt x="159063" y="412046"/>
                  </a:moveTo>
                  <a:cubicBezTo>
                    <a:pt x="153069" y="412046"/>
                    <a:pt x="148459" y="416651"/>
                    <a:pt x="148459" y="422638"/>
                  </a:cubicBezTo>
                  <a:cubicBezTo>
                    <a:pt x="148459" y="428625"/>
                    <a:pt x="153069" y="433692"/>
                    <a:pt x="159063" y="433692"/>
                  </a:cubicBezTo>
                  <a:cubicBezTo>
                    <a:pt x="165056" y="433692"/>
                    <a:pt x="169667" y="428625"/>
                    <a:pt x="169667" y="422638"/>
                  </a:cubicBezTo>
                  <a:cubicBezTo>
                    <a:pt x="169667" y="416651"/>
                    <a:pt x="165056" y="412046"/>
                    <a:pt x="159063" y="412046"/>
                  </a:cubicBezTo>
                  <a:close/>
                  <a:moveTo>
                    <a:pt x="145232" y="392242"/>
                  </a:moveTo>
                  <a:lnTo>
                    <a:pt x="445369" y="392242"/>
                  </a:lnTo>
                  <a:cubicBezTo>
                    <a:pt x="454590" y="392242"/>
                    <a:pt x="462428" y="400071"/>
                    <a:pt x="462428" y="409743"/>
                  </a:cubicBezTo>
                  <a:lnTo>
                    <a:pt x="462428" y="468693"/>
                  </a:lnTo>
                  <a:cubicBezTo>
                    <a:pt x="462428" y="478365"/>
                    <a:pt x="454590" y="486194"/>
                    <a:pt x="445369" y="486194"/>
                  </a:cubicBezTo>
                  <a:lnTo>
                    <a:pt x="145232" y="486194"/>
                  </a:lnTo>
                  <a:cubicBezTo>
                    <a:pt x="135550" y="486194"/>
                    <a:pt x="127712" y="478365"/>
                    <a:pt x="127712" y="468693"/>
                  </a:cubicBezTo>
                  <a:lnTo>
                    <a:pt x="127712" y="409743"/>
                  </a:lnTo>
                  <a:cubicBezTo>
                    <a:pt x="127712" y="400071"/>
                    <a:pt x="135550" y="392242"/>
                    <a:pt x="145232" y="392242"/>
                  </a:cubicBezTo>
                  <a:close/>
                  <a:moveTo>
                    <a:pt x="341174" y="336094"/>
                  </a:moveTo>
                  <a:lnTo>
                    <a:pt x="341174" y="360968"/>
                  </a:lnTo>
                  <a:lnTo>
                    <a:pt x="416785" y="360968"/>
                  </a:lnTo>
                  <a:lnTo>
                    <a:pt x="416785" y="336094"/>
                  </a:lnTo>
                  <a:close/>
                  <a:moveTo>
                    <a:pt x="159063" y="308917"/>
                  </a:moveTo>
                  <a:cubicBezTo>
                    <a:pt x="153069" y="308917"/>
                    <a:pt x="148459" y="313523"/>
                    <a:pt x="148459" y="319511"/>
                  </a:cubicBezTo>
                  <a:cubicBezTo>
                    <a:pt x="148459" y="325500"/>
                    <a:pt x="153069" y="330106"/>
                    <a:pt x="159063" y="330106"/>
                  </a:cubicBezTo>
                  <a:cubicBezTo>
                    <a:pt x="165056" y="330106"/>
                    <a:pt x="169667" y="325500"/>
                    <a:pt x="169667" y="319511"/>
                  </a:cubicBezTo>
                  <a:cubicBezTo>
                    <a:pt x="169667" y="313523"/>
                    <a:pt x="165056" y="308917"/>
                    <a:pt x="159063" y="308917"/>
                  </a:cubicBezTo>
                  <a:close/>
                  <a:moveTo>
                    <a:pt x="145232" y="289110"/>
                  </a:moveTo>
                  <a:lnTo>
                    <a:pt x="445369" y="289110"/>
                  </a:lnTo>
                  <a:cubicBezTo>
                    <a:pt x="454590" y="289110"/>
                    <a:pt x="462428" y="296941"/>
                    <a:pt x="462428" y="306153"/>
                  </a:cubicBezTo>
                  <a:lnTo>
                    <a:pt x="462428" y="365574"/>
                  </a:lnTo>
                  <a:cubicBezTo>
                    <a:pt x="462428" y="375247"/>
                    <a:pt x="454590" y="382617"/>
                    <a:pt x="445369" y="382617"/>
                  </a:cubicBezTo>
                  <a:lnTo>
                    <a:pt x="145232" y="382617"/>
                  </a:lnTo>
                  <a:cubicBezTo>
                    <a:pt x="135550" y="382617"/>
                    <a:pt x="127712" y="375247"/>
                    <a:pt x="127712" y="365574"/>
                  </a:cubicBezTo>
                  <a:lnTo>
                    <a:pt x="127712" y="306153"/>
                  </a:lnTo>
                  <a:cubicBezTo>
                    <a:pt x="127712" y="296941"/>
                    <a:pt x="135550" y="289110"/>
                    <a:pt x="145232" y="289110"/>
                  </a:cubicBezTo>
                  <a:close/>
                  <a:moveTo>
                    <a:pt x="341174" y="232510"/>
                  </a:moveTo>
                  <a:lnTo>
                    <a:pt x="341174" y="257840"/>
                  </a:lnTo>
                  <a:lnTo>
                    <a:pt x="416785" y="257840"/>
                  </a:lnTo>
                  <a:lnTo>
                    <a:pt x="416785" y="232510"/>
                  </a:lnTo>
                  <a:close/>
                  <a:moveTo>
                    <a:pt x="159063" y="205338"/>
                  </a:moveTo>
                  <a:cubicBezTo>
                    <a:pt x="153069" y="205338"/>
                    <a:pt x="148459" y="209943"/>
                    <a:pt x="148459" y="215930"/>
                  </a:cubicBezTo>
                  <a:cubicBezTo>
                    <a:pt x="148459" y="221917"/>
                    <a:pt x="153069" y="226984"/>
                    <a:pt x="159063" y="226984"/>
                  </a:cubicBezTo>
                  <a:cubicBezTo>
                    <a:pt x="165056" y="226984"/>
                    <a:pt x="169667" y="221917"/>
                    <a:pt x="169667" y="215930"/>
                  </a:cubicBezTo>
                  <a:cubicBezTo>
                    <a:pt x="169667" y="209943"/>
                    <a:pt x="165056" y="205338"/>
                    <a:pt x="159063" y="205338"/>
                  </a:cubicBezTo>
                  <a:close/>
                  <a:moveTo>
                    <a:pt x="145232" y="185534"/>
                  </a:moveTo>
                  <a:lnTo>
                    <a:pt x="445369" y="185534"/>
                  </a:lnTo>
                  <a:cubicBezTo>
                    <a:pt x="454590" y="185534"/>
                    <a:pt x="462428" y="193363"/>
                    <a:pt x="462428" y="203035"/>
                  </a:cubicBezTo>
                  <a:lnTo>
                    <a:pt x="462428" y="261985"/>
                  </a:lnTo>
                  <a:cubicBezTo>
                    <a:pt x="462428" y="271657"/>
                    <a:pt x="454590" y="279486"/>
                    <a:pt x="445369" y="279486"/>
                  </a:cubicBezTo>
                  <a:lnTo>
                    <a:pt x="145232" y="279486"/>
                  </a:lnTo>
                  <a:cubicBezTo>
                    <a:pt x="135550" y="279486"/>
                    <a:pt x="127712" y="271657"/>
                    <a:pt x="127712" y="261985"/>
                  </a:cubicBezTo>
                  <a:lnTo>
                    <a:pt x="127712" y="203035"/>
                  </a:lnTo>
                  <a:cubicBezTo>
                    <a:pt x="127712" y="193363"/>
                    <a:pt x="135550" y="185534"/>
                    <a:pt x="145232" y="185534"/>
                  </a:cubicBezTo>
                  <a:close/>
                  <a:moveTo>
                    <a:pt x="253115" y="0"/>
                  </a:moveTo>
                  <a:cubicBezTo>
                    <a:pt x="284927" y="0"/>
                    <a:pt x="315356" y="10129"/>
                    <a:pt x="340253" y="29007"/>
                  </a:cubicBezTo>
                  <a:cubicBezTo>
                    <a:pt x="343019" y="31309"/>
                    <a:pt x="346707" y="32230"/>
                    <a:pt x="349935" y="32230"/>
                  </a:cubicBezTo>
                  <a:cubicBezTo>
                    <a:pt x="352701" y="31770"/>
                    <a:pt x="355006" y="31770"/>
                    <a:pt x="357772" y="31770"/>
                  </a:cubicBezTo>
                  <a:cubicBezTo>
                    <a:pt x="398806" y="31770"/>
                    <a:pt x="437533" y="52028"/>
                    <a:pt x="461508" y="84258"/>
                  </a:cubicBezTo>
                  <a:cubicBezTo>
                    <a:pt x="463813" y="87941"/>
                    <a:pt x="467963" y="89783"/>
                    <a:pt x="472112" y="90244"/>
                  </a:cubicBezTo>
                  <a:cubicBezTo>
                    <a:pt x="538503" y="95769"/>
                    <a:pt x="590140" y="151480"/>
                    <a:pt x="590140" y="218702"/>
                  </a:cubicBezTo>
                  <a:cubicBezTo>
                    <a:pt x="590140" y="280400"/>
                    <a:pt x="546341" y="332428"/>
                    <a:pt x="487788" y="344399"/>
                  </a:cubicBezTo>
                  <a:lnTo>
                    <a:pt x="487788" y="306183"/>
                  </a:lnTo>
                  <a:cubicBezTo>
                    <a:pt x="487788" y="301579"/>
                    <a:pt x="487327" y="296975"/>
                    <a:pt x="485482" y="292831"/>
                  </a:cubicBezTo>
                  <a:cubicBezTo>
                    <a:pt x="516834" y="282702"/>
                    <a:pt x="539425" y="253234"/>
                    <a:pt x="539425" y="218702"/>
                  </a:cubicBezTo>
                  <a:cubicBezTo>
                    <a:pt x="539425" y="175422"/>
                    <a:pt x="504385" y="140430"/>
                    <a:pt x="461508" y="140430"/>
                  </a:cubicBezTo>
                  <a:cubicBezTo>
                    <a:pt x="458742" y="140430"/>
                    <a:pt x="455975" y="140890"/>
                    <a:pt x="453670" y="140890"/>
                  </a:cubicBezTo>
                  <a:cubicBezTo>
                    <a:pt x="443066" y="142272"/>
                    <a:pt x="432923" y="136286"/>
                    <a:pt x="428313" y="126617"/>
                  </a:cubicBezTo>
                  <a:cubicBezTo>
                    <a:pt x="414942" y="99452"/>
                    <a:pt x="387740" y="82416"/>
                    <a:pt x="357772" y="82416"/>
                  </a:cubicBezTo>
                  <a:cubicBezTo>
                    <a:pt x="352240" y="82416"/>
                    <a:pt x="347168" y="82877"/>
                    <a:pt x="341636" y="84258"/>
                  </a:cubicBezTo>
                  <a:cubicBezTo>
                    <a:pt x="333337" y="86100"/>
                    <a:pt x="325038" y="83337"/>
                    <a:pt x="318583" y="77352"/>
                  </a:cubicBezTo>
                  <a:cubicBezTo>
                    <a:pt x="301064" y="60316"/>
                    <a:pt x="277550" y="50647"/>
                    <a:pt x="253115" y="50647"/>
                  </a:cubicBezTo>
                  <a:cubicBezTo>
                    <a:pt x="209776" y="50647"/>
                    <a:pt x="172432" y="80114"/>
                    <a:pt x="161827" y="122013"/>
                  </a:cubicBezTo>
                  <a:cubicBezTo>
                    <a:pt x="159061" y="133984"/>
                    <a:pt x="147535" y="141811"/>
                    <a:pt x="135087" y="140890"/>
                  </a:cubicBezTo>
                  <a:cubicBezTo>
                    <a:pt x="133243" y="140890"/>
                    <a:pt x="130937" y="140430"/>
                    <a:pt x="129093" y="140430"/>
                  </a:cubicBezTo>
                  <a:cubicBezTo>
                    <a:pt x="85755" y="140430"/>
                    <a:pt x="50715" y="175422"/>
                    <a:pt x="50715" y="218702"/>
                  </a:cubicBezTo>
                  <a:cubicBezTo>
                    <a:pt x="50715" y="253234"/>
                    <a:pt x="73306" y="282702"/>
                    <a:pt x="104658" y="292831"/>
                  </a:cubicBezTo>
                  <a:cubicBezTo>
                    <a:pt x="103275" y="296975"/>
                    <a:pt x="102352" y="301579"/>
                    <a:pt x="102352" y="306183"/>
                  </a:cubicBezTo>
                  <a:lnTo>
                    <a:pt x="102352" y="344859"/>
                  </a:lnTo>
                  <a:cubicBezTo>
                    <a:pt x="43799" y="332428"/>
                    <a:pt x="0" y="280400"/>
                    <a:pt x="0" y="218702"/>
                  </a:cubicBezTo>
                  <a:cubicBezTo>
                    <a:pt x="0" y="153782"/>
                    <a:pt x="48410" y="99913"/>
                    <a:pt x="110651" y="91164"/>
                  </a:cubicBezTo>
                  <a:cubicBezTo>
                    <a:pt x="115723" y="90244"/>
                    <a:pt x="120333" y="87021"/>
                    <a:pt x="122177" y="82416"/>
                  </a:cubicBezTo>
                  <a:cubicBezTo>
                    <a:pt x="145691" y="32690"/>
                    <a:pt x="196406" y="0"/>
                    <a:pt x="25311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01" name="组合 100">
            <a:extLst>
              <a:ext uri="{FF2B5EF4-FFF2-40B4-BE49-F238E27FC236}">
                <a16:creationId xmlns="" xmlns:a16="http://schemas.microsoft.com/office/drawing/2014/main" id="{6FD8C654-D377-44B0-909F-906698D9FF8C}"/>
              </a:ext>
            </a:extLst>
          </p:cNvPr>
          <p:cNvGrpSpPr/>
          <p:nvPr/>
        </p:nvGrpSpPr>
        <p:grpSpPr>
          <a:xfrm>
            <a:off x="4804229" y="4467014"/>
            <a:ext cx="6226823" cy="1184662"/>
            <a:chOff x="4804229" y="4467014"/>
            <a:chExt cx="6226823" cy="1184662"/>
          </a:xfrm>
        </p:grpSpPr>
        <p:grpSp>
          <p:nvGrpSpPr>
            <p:cNvPr id="90" name="组合 89">
              <a:extLst>
                <a:ext uri="{FF2B5EF4-FFF2-40B4-BE49-F238E27FC236}">
                  <a16:creationId xmlns="" xmlns:a16="http://schemas.microsoft.com/office/drawing/2014/main" id="{FC28C968-2B04-4CC2-BD07-5425A0B12BC2}"/>
                </a:ext>
              </a:extLst>
            </p:cNvPr>
            <p:cNvGrpSpPr/>
            <p:nvPr/>
          </p:nvGrpSpPr>
          <p:grpSpPr>
            <a:xfrm>
              <a:off x="4804229" y="4467014"/>
              <a:ext cx="6226823" cy="1184662"/>
              <a:chOff x="4804229" y="1629301"/>
              <a:chExt cx="7142614" cy="1358893"/>
            </a:xfrm>
          </p:grpSpPr>
          <p:cxnSp>
            <p:nvCxnSpPr>
              <p:cNvPr id="91" name="Straight Connector 2">
                <a:extLst>
                  <a:ext uri="{FF2B5EF4-FFF2-40B4-BE49-F238E27FC236}">
                    <a16:creationId xmlns="" xmlns:a16="http://schemas.microsoft.com/office/drawing/2014/main" id="{2EEA0D74-8401-4428-B157-F9E4DD8FD64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804229" y="2244975"/>
                <a:ext cx="664028" cy="0"/>
              </a:xfrm>
              <a:prstGeom prst="line">
                <a:avLst/>
              </a:prstGeom>
              <a:ln w="15875" cap="rnd">
                <a:solidFill>
                  <a:srgbClr val="0DBED0"/>
                </a:solidFill>
                <a:prstDash val="dash"/>
                <a:round/>
                <a:headEnd type="diamond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92" name="组合 91">
                <a:extLst>
                  <a:ext uri="{FF2B5EF4-FFF2-40B4-BE49-F238E27FC236}">
                    <a16:creationId xmlns="" xmlns:a16="http://schemas.microsoft.com/office/drawing/2014/main" id="{6AA4E95B-601F-4FC8-BCC5-D28ECCFC9A7B}"/>
                  </a:ext>
                </a:extLst>
              </p:cNvPr>
              <p:cNvGrpSpPr/>
              <p:nvPr/>
            </p:nvGrpSpPr>
            <p:grpSpPr>
              <a:xfrm>
                <a:off x="5582837" y="1629301"/>
                <a:ext cx="1231348" cy="1231352"/>
                <a:chOff x="5311278" y="1849559"/>
                <a:chExt cx="1253434" cy="1253438"/>
              </a:xfrm>
            </p:grpSpPr>
            <p:grpSp>
              <p:nvGrpSpPr>
                <p:cNvPr id="94" name="组合 93">
                  <a:extLst>
                    <a:ext uri="{FF2B5EF4-FFF2-40B4-BE49-F238E27FC236}">
                      <a16:creationId xmlns="" xmlns:a16="http://schemas.microsoft.com/office/drawing/2014/main" id="{630E94C4-EECA-4A11-9809-7AB55A72D8C8}"/>
                    </a:ext>
                  </a:extLst>
                </p:cNvPr>
                <p:cNvGrpSpPr/>
                <p:nvPr/>
              </p:nvGrpSpPr>
              <p:grpSpPr>
                <a:xfrm>
                  <a:off x="5380041" y="1918324"/>
                  <a:ext cx="1115910" cy="1115908"/>
                  <a:chOff x="5380041" y="1918324"/>
                  <a:chExt cx="1115910" cy="1115908"/>
                </a:xfrm>
              </p:grpSpPr>
              <p:sp>
                <p:nvSpPr>
                  <p:cNvPr id="99" name="弧形 98">
                    <a:extLst>
                      <a:ext uri="{FF2B5EF4-FFF2-40B4-BE49-F238E27FC236}">
                        <a16:creationId xmlns="" xmlns:a16="http://schemas.microsoft.com/office/drawing/2014/main" id="{2F70D55B-8C23-421D-A169-4408323B11D9}"/>
                      </a:ext>
                    </a:extLst>
                  </p:cNvPr>
                  <p:cNvSpPr/>
                  <p:nvPr/>
                </p:nvSpPr>
                <p:spPr>
                  <a:xfrm>
                    <a:off x="5380042" y="1918324"/>
                    <a:ext cx="1115909" cy="1115908"/>
                  </a:xfrm>
                  <a:prstGeom prst="arc">
                    <a:avLst>
                      <a:gd name="adj1" fmla="val 16515091"/>
                      <a:gd name="adj2" fmla="val 8042095"/>
                    </a:avLst>
                  </a:prstGeom>
                  <a:ln w="12700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 dirty="0"/>
                  </a:p>
                </p:txBody>
              </p:sp>
              <p:sp>
                <p:nvSpPr>
                  <p:cNvPr id="100" name="弧形 99">
                    <a:extLst>
                      <a:ext uri="{FF2B5EF4-FFF2-40B4-BE49-F238E27FC236}">
                        <a16:creationId xmlns="" xmlns:a16="http://schemas.microsoft.com/office/drawing/2014/main" id="{97091C0F-905A-4A3D-AF7A-8B3DC97EFBB9}"/>
                      </a:ext>
                    </a:extLst>
                  </p:cNvPr>
                  <p:cNvSpPr/>
                  <p:nvPr/>
                </p:nvSpPr>
                <p:spPr>
                  <a:xfrm flipH="1">
                    <a:off x="5380041" y="1918324"/>
                    <a:ext cx="1115909" cy="1115908"/>
                  </a:xfrm>
                  <a:prstGeom prst="arc">
                    <a:avLst>
                      <a:gd name="adj1" fmla="val 19108016"/>
                      <a:gd name="adj2" fmla="val 947009"/>
                    </a:avLst>
                  </a:prstGeom>
                  <a:ln w="12700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95" name="组合 94">
                  <a:extLst>
                    <a:ext uri="{FF2B5EF4-FFF2-40B4-BE49-F238E27FC236}">
                      <a16:creationId xmlns="" xmlns:a16="http://schemas.microsoft.com/office/drawing/2014/main" id="{7C83E505-14B6-4778-AE89-208241026145}"/>
                    </a:ext>
                  </a:extLst>
                </p:cNvPr>
                <p:cNvGrpSpPr/>
                <p:nvPr/>
              </p:nvGrpSpPr>
              <p:grpSpPr>
                <a:xfrm>
                  <a:off x="5380041" y="1918324"/>
                  <a:ext cx="1115910" cy="1115908"/>
                  <a:chOff x="5380041" y="1918324"/>
                  <a:chExt cx="1115910" cy="1115908"/>
                </a:xfrm>
              </p:grpSpPr>
              <p:sp>
                <p:nvSpPr>
                  <p:cNvPr id="97" name="弧形 96">
                    <a:extLst>
                      <a:ext uri="{FF2B5EF4-FFF2-40B4-BE49-F238E27FC236}">
                        <a16:creationId xmlns="" xmlns:a16="http://schemas.microsoft.com/office/drawing/2014/main" id="{DDBAF234-FEB0-4E9F-AB1B-C5134C00A3CC}"/>
                      </a:ext>
                    </a:extLst>
                  </p:cNvPr>
                  <p:cNvSpPr/>
                  <p:nvPr/>
                </p:nvSpPr>
                <p:spPr>
                  <a:xfrm flipH="1">
                    <a:off x="5380042" y="1918324"/>
                    <a:ext cx="1115909" cy="1115908"/>
                  </a:xfrm>
                  <a:prstGeom prst="arc">
                    <a:avLst>
                      <a:gd name="adj1" fmla="val 16221398"/>
                      <a:gd name="adj2" fmla="val 17074317"/>
                    </a:avLst>
                  </a:prstGeom>
                  <a:ln w="25400">
                    <a:solidFill>
                      <a:srgbClr val="0DBED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8" name="弧形 97">
                    <a:extLst>
                      <a:ext uri="{FF2B5EF4-FFF2-40B4-BE49-F238E27FC236}">
                        <a16:creationId xmlns="" xmlns:a16="http://schemas.microsoft.com/office/drawing/2014/main" id="{81D5FDA8-166F-4146-9723-8B2627F02F25}"/>
                      </a:ext>
                    </a:extLst>
                  </p:cNvPr>
                  <p:cNvSpPr/>
                  <p:nvPr/>
                </p:nvSpPr>
                <p:spPr>
                  <a:xfrm flipH="1">
                    <a:off x="5380041" y="1918324"/>
                    <a:ext cx="1115909" cy="1115908"/>
                  </a:xfrm>
                  <a:prstGeom prst="arc">
                    <a:avLst>
                      <a:gd name="adj1" fmla="val 1732279"/>
                      <a:gd name="adj2" fmla="val 2508284"/>
                    </a:avLst>
                  </a:prstGeom>
                  <a:ln w="25400">
                    <a:solidFill>
                      <a:srgbClr val="0DBED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96" name="椭圆 95">
                  <a:extLst>
                    <a:ext uri="{FF2B5EF4-FFF2-40B4-BE49-F238E27FC236}">
                      <a16:creationId xmlns="" xmlns:a16="http://schemas.microsoft.com/office/drawing/2014/main" id="{465CA1A4-C892-41E5-9873-1F10E87B089C}"/>
                    </a:ext>
                  </a:extLst>
                </p:cNvPr>
                <p:cNvSpPr/>
                <p:nvPr/>
              </p:nvSpPr>
              <p:spPr>
                <a:xfrm rot="16200000">
                  <a:off x="5311276" y="1849561"/>
                  <a:ext cx="1253438" cy="1253434"/>
                </a:xfrm>
                <a:prstGeom prst="ellipse">
                  <a:avLst/>
                </a:prstGeom>
                <a:noFill/>
                <a:ln w="6350">
                  <a:gradFill flip="none" rotWithShape="1">
                    <a:gsLst>
                      <a:gs pos="0">
                        <a:srgbClr val="01E2BC">
                          <a:alpha val="50000"/>
                        </a:srgbClr>
                      </a:gs>
                      <a:gs pos="82000">
                        <a:srgbClr val="01E2BC">
                          <a:alpha val="0"/>
                        </a:srgbClr>
                      </a:gs>
                    </a:gsLst>
                    <a:lin ang="2700000" scaled="1"/>
                    <a:tileRect/>
                  </a:gra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93" name="TextBox 32">
                <a:extLst>
                  <a:ext uri="{FF2B5EF4-FFF2-40B4-BE49-F238E27FC236}">
                    <a16:creationId xmlns="" xmlns:a16="http://schemas.microsoft.com/office/drawing/2014/main" id="{AFE8EBBD-E8E5-4329-90DF-7119E0961876}"/>
                  </a:ext>
                </a:extLst>
              </p:cNvPr>
              <p:cNvSpPr txBox="1"/>
              <p:nvPr/>
            </p:nvSpPr>
            <p:spPr>
              <a:xfrm>
                <a:off x="6928767" y="1664801"/>
                <a:ext cx="5018076" cy="1323393"/>
              </a:xfrm>
              <a:prstGeom prst="rect">
                <a:avLst/>
              </a:prstGeom>
              <a:noFill/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30000"/>
                  </a:lnSpc>
                  <a:defRPr/>
                </a:pPr>
                <a:r>
                  <a:rPr lang="zh-CN" altLang="en-US" dirty="0">
                    <a:solidFill>
                      <a:srgbClr val="10FBFE"/>
                    </a:solidFill>
                    <a:latin typeface="思源黑体 CN Bold" panose="020B0800000000000000" pitchFamily="34" charset="-122"/>
                    <a:ea typeface="思源黑体 CN Bold" panose="020B0800000000000000" pitchFamily="34" charset="-122"/>
                  </a:rPr>
                  <a:t>数据科学和数据联盟的成立：</a:t>
                </a:r>
                <a:r>
                  <a:rPr lang="zh-CN" altLang="en-US" sz="1200" dirty="0">
                    <a:solidFill>
                      <a:srgbClr val="10FBFE"/>
                    </a:solidFill>
                    <a:latin typeface="+mn-ea"/>
                  </a:rPr>
                  <a:t>未来，数据科学将成为一门专门的学科，被越来越多的人所认知。各大高校将设立专门的数据科学类专业，也会催生一批与之相关的新的就业岗位。</a:t>
                </a:r>
              </a:p>
            </p:txBody>
          </p:sp>
        </p:grpSp>
        <p:sp>
          <p:nvSpPr>
            <p:cNvPr id="103" name="椭圆 253">
              <a:extLst>
                <a:ext uri="{FF2B5EF4-FFF2-40B4-BE49-F238E27FC236}">
                  <a16:creationId xmlns="" xmlns:a16="http://schemas.microsoft.com/office/drawing/2014/main" id="{97FDED0E-DB30-4D76-A072-79BA20230670}"/>
                </a:ext>
              </a:extLst>
            </p:cNvPr>
            <p:cNvSpPr/>
            <p:nvPr/>
          </p:nvSpPr>
          <p:spPr>
            <a:xfrm>
              <a:off x="5832156" y="4871020"/>
              <a:ext cx="376357" cy="337906"/>
            </a:xfrm>
            <a:custGeom>
              <a:avLst/>
              <a:gdLst>
                <a:gd name="connsiteX0" fmla="*/ 228092 w 609191"/>
                <a:gd name="connsiteY0" fmla="*/ 508354 h 546953"/>
                <a:gd name="connsiteX1" fmla="*/ 407419 w 609191"/>
                <a:gd name="connsiteY1" fmla="*/ 508354 h 546953"/>
                <a:gd name="connsiteX2" fmla="*/ 408926 w 609191"/>
                <a:gd name="connsiteY2" fmla="*/ 509861 h 546953"/>
                <a:gd name="connsiteX3" fmla="*/ 408926 w 609191"/>
                <a:gd name="connsiteY3" fmla="*/ 545447 h 546953"/>
                <a:gd name="connsiteX4" fmla="*/ 407419 w 609191"/>
                <a:gd name="connsiteY4" fmla="*/ 546953 h 546953"/>
                <a:gd name="connsiteX5" fmla="*/ 228092 w 609191"/>
                <a:gd name="connsiteY5" fmla="*/ 546953 h 546953"/>
                <a:gd name="connsiteX6" fmla="*/ 226585 w 609191"/>
                <a:gd name="connsiteY6" fmla="*/ 545447 h 546953"/>
                <a:gd name="connsiteX7" fmla="*/ 226585 w 609191"/>
                <a:gd name="connsiteY7" fmla="*/ 509861 h 546953"/>
                <a:gd name="connsiteX8" fmla="*/ 228092 w 609191"/>
                <a:gd name="connsiteY8" fmla="*/ 508354 h 546953"/>
                <a:gd name="connsiteX9" fmla="*/ 89760 w 609191"/>
                <a:gd name="connsiteY9" fmla="*/ 447738 h 546953"/>
                <a:gd name="connsiteX10" fmla="*/ 137604 w 609191"/>
                <a:gd name="connsiteY10" fmla="*/ 495511 h 546953"/>
                <a:gd name="connsiteX11" fmla="*/ 89760 w 609191"/>
                <a:gd name="connsiteY11" fmla="*/ 543284 h 546953"/>
                <a:gd name="connsiteX12" fmla="*/ 41916 w 609191"/>
                <a:gd name="connsiteY12" fmla="*/ 495511 h 546953"/>
                <a:gd name="connsiteX13" fmla="*/ 89760 w 609191"/>
                <a:gd name="connsiteY13" fmla="*/ 447738 h 546953"/>
                <a:gd name="connsiteX14" fmla="*/ 228092 w 609191"/>
                <a:gd name="connsiteY14" fmla="*/ 444069 h 546953"/>
                <a:gd name="connsiteX15" fmla="*/ 607684 w 609191"/>
                <a:gd name="connsiteY15" fmla="*/ 444069 h 546953"/>
                <a:gd name="connsiteX16" fmla="*/ 609191 w 609191"/>
                <a:gd name="connsiteY16" fmla="*/ 445573 h 546953"/>
                <a:gd name="connsiteX17" fmla="*/ 609191 w 609191"/>
                <a:gd name="connsiteY17" fmla="*/ 481095 h 546953"/>
                <a:gd name="connsiteX18" fmla="*/ 607684 w 609191"/>
                <a:gd name="connsiteY18" fmla="*/ 482598 h 546953"/>
                <a:gd name="connsiteX19" fmla="*/ 228092 w 609191"/>
                <a:gd name="connsiteY19" fmla="*/ 482598 h 546953"/>
                <a:gd name="connsiteX20" fmla="*/ 226585 w 609191"/>
                <a:gd name="connsiteY20" fmla="*/ 481095 h 546953"/>
                <a:gd name="connsiteX21" fmla="*/ 226585 w 609191"/>
                <a:gd name="connsiteY21" fmla="*/ 445573 h 546953"/>
                <a:gd name="connsiteX22" fmla="*/ 228092 w 609191"/>
                <a:gd name="connsiteY22" fmla="*/ 444069 h 546953"/>
                <a:gd name="connsiteX23" fmla="*/ 228092 w 609191"/>
                <a:gd name="connsiteY23" fmla="*/ 299903 h 546953"/>
                <a:gd name="connsiteX24" fmla="*/ 407419 w 609191"/>
                <a:gd name="connsiteY24" fmla="*/ 299903 h 546953"/>
                <a:gd name="connsiteX25" fmla="*/ 408926 w 609191"/>
                <a:gd name="connsiteY25" fmla="*/ 301410 h 546953"/>
                <a:gd name="connsiteX26" fmla="*/ 408926 w 609191"/>
                <a:gd name="connsiteY26" fmla="*/ 336996 h 546953"/>
                <a:gd name="connsiteX27" fmla="*/ 407419 w 609191"/>
                <a:gd name="connsiteY27" fmla="*/ 338502 h 546953"/>
                <a:gd name="connsiteX28" fmla="*/ 228092 w 609191"/>
                <a:gd name="connsiteY28" fmla="*/ 338502 h 546953"/>
                <a:gd name="connsiteX29" fmla="*/ 226585 w 609191"/>
                <a:gd name="connsiteY29" fmla="*/ 336996 h 546953"/>
                <a:gd name="connsiteX30" fmla="*/ 226585 w 609191"/>
                <a:gd name="connsiteY30" fmla="*/ 301410 h 546953"/>
                <a:gd name="connsiteX31" fmla="*/ 228092 w 609191"/>
                <a:gd name="connsiteY31" fmla="*/ 299903 h 546953"/>
                <a:gd name="connsiteX32" fmla="*/ 89830 w 609191"/>
                <a:gd name="connsiteY32" fmla="*/ 239570 h 546953"/>
                <a:gd name="connsiteX33" fmla="*/ 137462 w 609191"/>
                <a:gd name="connsiteY33" fmla="*/ 287061 h 546953"/>
                <a:gd name="connsiteX34" fmla="*/ 89830 w 609191"/>
                <a:gd name="connsiteY34" fmla="*/ 334552 h 546953"/>
                <a:gd name="connsiteX35" fmla="*/ 42198 w 609191"/>
                <a:gd name="connsiteY35" fmla="*/ 287061 h 546953"/>
                <a:gd name="connsiteX36" fmla="*/ 89830 w 609191"/>
                <a:gd name="connsiteY36" fmla="*/ 239570 h 546953"/>
                <a:gd name="connsiteX37" fmla="*/ 228092 w 609191"/>
                <a:gd name="connsiteY37" fmla="*/ 235759 h 546953"/>
                <a:gd name="connsiteX38" fmla="*/ 607684 w 609191"/>
                <a:gd name="connsiteY38" fmla="*/ 235759 h 546953"/>
                <a:gd name="connsiteX39" fmla="*/ 609191 w 609191"/>
                <a:gd name="connsiteY39" fmla="*/ 237266 h 546953"/>
                <a:gd name="connsiteX40" fmla="*/ 609191 w 609191"/>
                <a:gd name="connsiteY40" fmla="*/ 272781 h 546953"/>
                <a:gd name="connsiteX41" fmla="*/ 607684 w 609191"/>
                <a:gd name="connsiteY41" fmla="*/ 274288 h 546953"/>
                <a:gd name="connsiteX42" fmla="*/ 228092 w 609191"/>
                <a:gd name="connsiteY42" fmla="*/ 274288 h 546953"/>
                <a:gd name="connsiteX43" fmla="*/ 226585 w 609191"/>
                <a:gd name="connsiteY43" fmla="*/ 272781 h 546953"/>
                <a:gd name="connsiteX44" fmla="*/ 226585 w 609191"/>
                <a:gd name="connsiteY44" fmla="*/ 237266 h 546953"/>
                <a:gd name="connsiteX45" fmla="*/ 228092 w 609191"/>
                <a:gd name="connsiteY45" fmla="*/ 235759 h 546953"/>
                <a:gd name="connsiteX46" fmla="*/ 228092 w 609191"/>
                <a:gd name="connsiteY46" fmla="*/ 91523 h 546953"/>
                <a:gd name="connsiteX47" fmla="*/ 407419 w 609191"/>
                <a:gd name="connsiteY47" fmla="*/ 91523 h 546953"/>
                <a:gd name="connsiteX48" fmla="*/ 408926 w 609191"/>
                <a:gd name="connsiteY48" fmla="*/ 93027 h 546953"/>
                <a:gd name="connsiteX49" fmla="*/ 408926 w 609191"/>
                <a:gd name="connsiteY49" fmla="*/ 128549 h 546953"/>
                <a:gd name="connsiteX50" fmla="*/ 407419 w 609191"/>
                <a:gd name="connsiteY50" fmla="*/ 130052 h 546953"/>
                <a:gd name="connsiteX51" fmla="*/ 228092 w 609191"/>
                <a:gd name="connsiteY51" fmla="*/ 130052 h 546953"/>
                <a:gd name="connsiteX52" fmla="*/ 226585 w 609191"/>
                <a:gd name="connsiteY52" fmla="*/ 128549 h 546953"/>
                <a:gd name="connsiteX53" fmla="*/ 226585 w 609191"/>
                <a:gd name="connsiteY53" fmla="*/ 93027 h 546953"/>
                <a:gd name="connsiteX54" fmla="*/ 228092 w 609191"/>
                <a:gd name="connsiteY54" fmla="*/ 91523 h 546953"/>
                <a:gd name="connsiteX55" fmla="*/ 228092 w 609191"/>
                <a:gd name="connsiteY55" fmla="*/ 27309 h 546953"/>
                <a:gd name="connsiteX56" fmla="*/ 607684 w 609191"/>
                <a:gd name="connsiteY56" fmla="*/ 27309 h 546953"/>
                <a:gd name="connsiteX57" fmla="*/ 609191 w 609191"/>
                <a:gd name="connsiteY57" fmla="*/ 28816 h 546953"/>
                <a:gd name="connsiteX58" fmla="*/ 609191 w 609191"/>
                <a:gd name="connsiteY58" fmla="*/ 64331 h 546953"/>
                <a:gd name="connsiteX59" fmla="*/ 607684 w 609191"/>
                <a:gd name="connsiteY59" fmla="*/ 65838 h 546953"/>
                <a:gd name="connsiteX60" fmla="*/ 228092 w 609191"/>
                <a:gd name="connsiteY60" fmla="*/ 65838 h 546953"/>
                <a:gd name="connsiteX61" fmla="*/ 226585 w 609191"/>
                <a:gd name="connsiteY61" fmla="*/ 64331 h 546953"/>
                <a:gd name="connsiteX62" fmla="*/ 226585 w 609191"/>
                <a:gd name="connsiteY62" fmla="*/ 28816 h 546953"/>
                <a:gd name="connsiteX63" fmla="*/ 228092 w 609191"/>
                <a:gd name="connsiteY63" fmla="*/ 27309 h 546953"/>
                <a:gd name="connsiteX64" fmla="*/ 145555 w 609191"/>
                <a:gd name="connsiteY64" fmla="*/ 0 h 546953"/>
                <a:gd name="connsiteX65" fmla="*/ 179659 w 609191"/>
                <a:gd name="connsiteY65" fmla="*/ 34237 h 546953"/>
                <a:gd name="connsiteX66" fmla="*/ 101088 w 609191"/>
                <a:gd name="connsiteY66" fmla="*/ 112117 h 546953"/>
                <a:gd name="connsiteX67" fmla="*/ 66984 w 609191"/>
                <a:gd name="connsiteY67" fmla="*/ 146071 h 546953"/>
                <a:gd name="connsiteX68" fmla="*/ 32879 w 609191"/>
                <a:gd name="connsiteY68" fmla="*/ 111834 h 546953"/>
                <a:gd name="connsiteX69" fmla="*/ 0 w 609191"/>
                <a:gd name="connsiteY69" fmla="*/ 79008 h 546953"/>
                <a:gd name="connsiteX70" fmla="*/ 34293 w 609191"/>
                <a:gd name="connsiteY70" fmla="*/ 44866 h 546953"/>
                <a:gd name="connsiteX71" fmla="*/ 67078 w 609191"/>
                <a:gd name="connsiteY71" fmla="*/ 77880 h 546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609191" h="546953">
                  <a:moveTo>
                    <a:pt x="228092" y="508354"/>
                  </a:moveTo>
                  <a:lnTo>
                    <a:pt x="407419" y="508354"/>
                  </a:lnTo>
                  <a:cubicBezTo>
                    <a:pt x="408361" y="508354"/>
                    <a:pt x="408926" y="509013"/>
                    <a:pt x="408926" y="509861"/>
                  </a:cubicBezTo>
                  <a:lnTo>
                    <a:pt x="408926" y="545447"/>
                  </a:lnTo>
                  <a:cubicBezTo>
                    <a:pt x="408926" y="546294"/>
                    <a:pt x="408173" y="546953"/>
                    <a:pt x="407419" y="546953"/>
                  </a:cubicBezTo>
                  <a:lnTo>
                    <a:pt x="228092" y="546953"/>
                  </a:lnTo>
                  <a:cubicBezTo>
                    <a:pt x="227244" y="546953"/>
                    <a:pt x="226585" y="546200"/>
                    <a:pt x="226585" y="545447"/>
                  </a:cubicBezTo>
                  <a:lnTo>
                    <a:pt x="226585" y="509861"/>
                  </a:lnTo>
                  <a:cubicBezTo>
                    <a:pt x="226585" y="509013"/>
                    <a:pt x="227339" y="508354"/>
                    <a:pt x="228092" y="508354"/>
                  </a:cubicBezTo>
                  <a:close/>
                  <a:moveTo>
                    <a:pt x="89760" y="447738"/>
                  </a:moveTo>
                  <a:cubicBezTo>
                    <a:pt x="116184" y="447738"/>
                    <a:pt x="137604" y="469127"/>
                    <a:pt x="137604" y="495511"/>
                  </a:cubicBezTo>
                  <a:cubicBezTo>
                    <a:pt x="137604" y="521895"/>
                    <a:pt x="116184" y="543284"/>
                    <a:pt x="89760" y="543284"/>
                  </a:cubicBezTo>
                  <a:cubicBezTo>
                    <a:pt x="63336" y="543284"/>
                    <a:pt x="41916" y="521895"/>
                    <a:pt x="41916" y="495511"/>
                  </a:cubicBezTo>
                  <a:cubicBezTo>
                    <a:pt x="41916" y="469127"/>
                    <a:pt x="63336" y="447738"/>
                    <a:pt x="89760" y="447738"/>
                  </a:cubicBezTo>
                  <a:close/>
                  <a:moveTo>
                    <a:pt x="228092" y="444069"/>
                  </a:moveTo>
                  <a:lnTo>
                    <a:pt x="607684" y="444069"/>
                  </a:lnTo>
                  <a:cubicBezTo>
                    <a:pt x="608532" y="444069"/>
                    <a:pt x="609191" y="444727"/>
                    <a:pt x="609191" y="445573"/>
                  </a:cubicBezTo>
                  <a:lnTo>
                    <a:pt x="609191" y="481095"/>
                  </a:lnTo>
                  <a:cubicBezTo>
                    <a:pt x="609191" y="481940"/>
                    <a:pt x="608438" y="482598"/>
                    <a:pt x="607684" y="482598"/>
                  </a:cubicBezTo>
                  <a:lnTo>
                    <a:pt x="228092" y="482598"/>
                  </a:lnTo>
                  <a:cubicBezTo>
                    <a:pt x="227244" y="482598"/>
                    <a:pt x="226585" y="481846"/>
                    <a:pt x="226585" y="481095"/>
                  </a:cubicBezTo>
                  <a:lnTo>
                    <a:pt x="226585" y="445573"/>
                  </a:lnTo>
                  <a:cubicBezTo>
                    <a:pt x="226585" y="444727"/>
                    <a:pt x="227339" y="444069"/>
                    <a:pt x="228092" y="444069"/>
                  </a:cubicBezTo>
                  <a:close/>
                  <a:moveTo>
                    <a:pt x="228092" y="299903"/>
                  </a:moveTo>
                  <a:lnTo>
                    <a:pt x="407419" y="299903"/>
                  </a:lnTo>
                  <a:cubicBezTo>
                    <a:pt x="408361" y="299903"/>
                    <a:pt x="408926" y="300656"/>
                    <a:pt x="408926" y="301410"/>
                  </a:cubicBezTo>
                  <a:lnTo>
                    <a:pt x="408926" y="336996"/>
                  </a:lnTo>
                  <a:cubicBezTo>
                    <a:pt x="408926" y="337843"/>
                    <a:pt x="408173" y="338502"/>
                    <a:pt x="407419" y="338502"/>
                  </a:cubicBezTo>
                  <a:lnTo>
                    <a:pt x="228092" y="338502"/>
                  </a:lnTo>
                  <a:cubicBezTo>
                    <a:pt x="227339" y="338502"/>
                    <a:pt x="226773" y="337749"/>
                    <a:pt x="226585" y="336996"/>
                  </a:cubicBezTo>
                  <a:lnTo>
                    <a:pt x="226585" y="301410"/>
                  </a:lnTo>
                  <a:cubicBezTo>
                    <a:pt x="226585" y="300562"/>
                    <a:pt x="227339" y="299903"/>
                    <a:pt x="228092" y="299903"/>
                  </a:cubicBezTo>
                  <a:close/>
                  <a:moveTo>
                    <a:pt x="89830" y="239570"/>
                  </a:moveTo>
                  <a:cubicBezTo>
                    <a:pt x="116136" y="239570"/>
                    <a:pt x="137462" y="260832"/>
                    <a:pt x="137462" y="287061"/>
                  </a:cubicBezTo>
                  <a:cubicBezTo>
                    <a:pt x="137462" y="313290"/>
                    <a:pt x="116136" y="334552"/>
                    <a:pt x="89830" y="334552"/>
                  </a:cubicBezTo>
                  <a:cubicBezTo>
                    <a:pt x="63524" y="334552"/>
                    <a:pt x="42198" y="313290"/>
                    <a:pt x="42198" y="287061"/>
                  </a:cubicBezTo>
                  <a:cubicBezTo>
                    <a:pt x="42198" y="260832"/>
                    <a:pt x="63524" y="239570"/>
                    <a:pt x="89830" y="239570"/>
                  </a:cubicBezTo>
                  <a:close/>
                  <a:moveTo>
                    <a:pt x="228092" y="235759"/>
                  </a:moveTo>
                  <a:lnTo>
                    <a:pt x="607684" y="235759"/>
                  </a:lnTo>
                  <a:cubicBezTo>
                    <a:pt x="608532" y="235759"/>
                    <a:pt x="609191" y="236324"/>
                    <a:pt x="609191" y="237266"/>
                  </a:cubicBezTo>
                  <a:lnTo>
                    <a:pt x="609191" y="272781"/>
                  </a:lnTo>
                  <a:cubicBezTo>
                    <a:pt x="609191" y="273629"/>
                    <a:pt x="608438" y="274288"/>
                    <a:pt x="607684" y="274288"/>
                  </a:cubicBezTo>
                  <a:lnTo>
                    <a:pt x="228092" y="274288"/>
                  </a:lnTo>
                  <a:cubicBezTo>
                    <a:pt x="227244" y="274288"/>
                    <a:pt x="226585" y="273535"/>
                    <a:pt x="226585" y="272781"/>
                  </a:cubicBezTo>
                  <a:lnTo>
                    <a:pt x="226585" y="237266"/>
                  </a:lnTo>
                  <a:cubicBezTo>
                    <a:pt x="226585" y="236324"/>
                    <a:pt x="227339" y="235759"/>
                    <a:pt x="228092" y="235759"/>
                  </a:cubicBezTo>
                  <a:close/>
                  <a:moveTo>
                    <a:pt x="228092" y="91523"/>
                  </a:moveTo>
                  <a:lnTo>
                    <a:pt x="407419" y="91523"/>
                  </a:lnTo>
                  <a:cubicBezTo>
                    <a:pt x="408361" y="91523"/>
                    <a:pt x="408926" y="92275"/>
                    <a:pt x="408926" y="93027"/>
                  </a:cubicBezTo>
                  <a:lnTo>
                    <a:pt x="408926" y="128549"/>
                  </a:lnTo>
                  <a:cubicBezTo>
                    <a:pt x="408926" y="129394"/>
                    <a:pt x="408173" y="130052"/>
                    <a:pt x="407419" y="130052"/>
                  </a:cubicBezTo>
                  <a:lnTo>
                    <a:pt x="228092" y="130052"/>
                  </a:lnTo>
                  <a:cubicBezTo>
                    <a:pt x="227339" y="130052"/>
                    <a:pt x="226773" y="129394"/>
                    <a:pt x="226585" y="128549"/>
                  </a:cubicBezTo>
                  <a:lnTo>
                    <a:pt x="226585" y="93027"/>
                  </a:lnTo>
                  <a:cubicBezTo>
                    <a:pt x="226585" y="92181"/>
                    <a:pt x="227339" y="91523"/>
                    <a:pt x="228092" y="91523"/>
                  </a:cubicBezTo>
                  <a:close/>
                  <a:moveTo>
                    <a:pt x="228092" y="27309"/>
                  </a:moveTo>
                  <a:lnTo>
                    <a:pt x="607684" y="27309"/>
                  </a:lnTo>
                  <a:cubicBezTo>
                    <a:pt x="608532" y="27309"/>
                    <a:pt x="609191" y="27874"/>
                    <a:pt x="609191" y="28816"/>
                  </a:cubicBezTo>
                  <a:lnTo>
                    <a:pt x="609191" y="64331"/>
                  </a:lnTo>
                  <a:cubicBezTo>
                    <a:pt x="609191" y="65179"/>
                    <a:pt x="608438" y="65838"/>
                    <a:pt x="607684" y="65838"/>
                  </a:cubicBezTo>
                  <a:lnTo>
                    <a:pt x="228092" y="65838"/>
                  </a:lnTo>
                  <a:cubicBezTo>
                    <a:pt x="227244" y="65838"/>
                    <a:pt x="226585" y="65085"/>
                    <a:pt x="226585" y="64331"/>
                  </a:cubicBezTo>
                  <a:lnTo>
                    <a:pt x="226585" y="28816"/>
                  </a:lnTo>
                  <a:cubicBezTo>
                    <a:pt x="226585" y="27874"/>
                    <a:pt x="227339" y="27309"/>
                    <a:pt x="228092" y="27309"/>
                  </a:cubicBezTo>
                  <a:close/>
                  <a:moveTo>
                    <a:pt x="145555" y="0"/>
                  </a:moveTo>
                  <a:lnTo>
                    <a:pt x="179659" y="34237"/>
                  </a:lnTo>
                  <a:lnTo>
                    <a:pt x="101088" y="112117"/>
                  </a:lnTo>
                  <a:lnTo>
                    <a:pt x="66984" y="146071"/>
                  </a:lnTo>
                  <a:lnTo>
                    <a:pt x="32879" y="111834"/>
                  </a:lnTo>
                  <a:lnTo>
                    <a:pt x="0" y="79008"/>
                  </a:lnTo>
                  <a:lnTo>
                    <a:pt x="34293" y="44866"/>
                  </a:lnTo>
                  <a:lnTo>
                    <a:pt x="67078" y="7788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CF1D982D-FDC0-4E2B-ACB4-688F8F24C532}"/>
              </a:ext>
            </a:extLst>
          </p:cNvPr>
          <p:cNvGrpSpPr/>
          <p:nvPr/>
        </p:nvGrpSpPr>
        <p:grpSpPr>
          <a:xfrm>
            <a:off x="4804229" y="1554954"/>
            <a:ext cx="6226823" cy="1184662"/>
            <a:chOff x="4804229" y="1554954"/>
            <a:chExt cx="6226823" cy="1184662"/>
          </a:xfrm>
        </p:grpSpPr>
        <p:grpSp>
          <p:nvGrpSpPr>
            <p:cNvPr id="25" name="组合 24">
              <a:extLst>
                <a:ext uri="{FF2B5EF4-FFF2-40B4-BE49-F238E27FC236}">
                  <a16:creationId xmlns="" xmlns:a16="http://schemas.microsoft.com/office/drawing/2014/main" id="{11653C9E-D727-4366-AD01-9B9F7CE9837F}"/>
                </a:ext>
              </a:extLst>
            </p:cNvPr>
            <p:cNvGrpSpPr/>
            <p:nvPr/>
          </p:nvGrpSpPr>
          <p:grpSpPr>
            <a:xfrm>
              <a:off x="4804229" y="1554954"/>
              <a:ext cx="6226823" cy="1184662"/>
              <a:chOff x="4804229" y="1629301"/>
              <a:chExt cx="7142614" cy="1358893"/>
            </a:xfrm>
          </p:grpSpPr>
          <p:cxnSp>
            <p:nvCxnSpPr>
              <p:cNvPr id="26" name="Straight Connector 2">
                <a:extLst>
                  <a:ext uri="{FF2B5EF4-FFF2-40B4-BE49-F238E27FC236}">
                    <a16:creationId xmlns="" xmlns:a16="http://schemas.microsoft.com/office/drawing/2014/main" id="{21C19B35-A19C-4E6F-9260-F04AF53F847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804229" y="2244975"/>
                <a:ext cx="664028" cy="0"/>
              </a:xfrm>
              <a:prstGeom prst="line">
                <a:avLst/>
              </a:prstGeom>
              <a:ln w="15875" cap="rnd">
                <a:solidFill>
                  <a:srgbClr val="0DBED0"/>
                </a:solidFill>
                <a:prstDash val="dash"/>
                <a:round/>
                <a:headEnd type="diamond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7" name="组合 26">
                <a:extLst>
                  <a:ext uri="{FF2B5EF4-FFF2-40B4-BE49-F238E27FC236}">
                    <a16:creationId xmlns="" xmlns:a16="http://schemas.microsoft.com/office/drawing/2014/main" id="{2FCEA4E9-3B10-470D-89EF-B1B290AFD821}"/>
                  </a:ext>
                </a:extLst>
              </p:cNvPr>
              <p:cNvGrpSpPr/>
              <p:nvPr/>
            </p:nvGrpSpPr>
            <p:grpSpPr>
              <a:xfrm>
                <a:off x="5582837" y="1629301"/>
                <a:ext cx="1231348" cy="1231352"/>
                <a:chOff x="5311278" y="1849559"/>
                <a:chExt cx="1253434" cy="1253438"/>
              </a:xfrm>
            </p:grpSpPr>
            <p:grpSp>
              <p:nvGrpSpPr>
                <p:cNvPr id="30" name="组合 29">
                  <a:extLst>
                    <a:ext uri="{FF2B5EF4-FFF2-40B4-BE49-F238E27FC236}">
                      <a16:creationId xmlns="" xmlns:a16="http://schemas.microsoft.com/office/drawing/2014/main" id="{802F626E-4815-4E17-9C89-6B81570C38B9}"/>
                    </a:ext>
                  </a:extLst>
                </p:cNvPr>
                <p:cNvGrpSpPr/>
                <p:nvPr/>
              </p:nvGrpSpPr>
              <p:grpSpPr>
                <a:xfrm>
                  <a:off x="5380041" y="1918324"/>
                  <a:ext cx="1115910" cy="1115908"/>
                  <a:chOff x="5380041" y="1918324"/>
                  <a:chExt cx="1115910" cy="1115908"/>
                </a:xfrm>
              </p:grpSpPr>
              <p:sp>
                <p:nvSpPr>
                  <p:cNvPr id="35" name="弧形 34">
                    <a:extLst>
                      <a:ext uri="{FF2B5EF4-FFF2-40B4-BE49-F238E27FC236}">
                        <a16:creationId xmlns="" xmlns:a16="http://schemas.microsoft.com/office/drawing/2014/main" id="{9DA34444-EA0F-4F8F-8269-53947518445C}"/>
                      </a:ext>
                    </a:extLst>
                  </p:cNvPr>
                  <p:cNvSpPr/>
                  <p:nvPr/>
                </p:nvSpPr>
                <p:spPr>
                  <a:xfrm>
                    <a:off x="5380042" y="1918324"/>
                    <a:ext cx="1115909" cy="1115908"/>
                  </a:xfrm>
                  <a:prstGeom prst="arc">
                    <a:avLst>
                      <a:gd name="adj1" fmla="val 16515091"/>
                      <a:gd name="adj2" fmla="val 8042095"/>
                    </a:avLst>
                  </a:prstGeom>
                  <a:ln w="12700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 dirty="0"/>
                  </a:p>
                </p:txBody>
              </p:sp>
              <p:sp>
                <p:nvSpPr>
                  <p:cNvPr id="36" name="弧形 35">
                    <a:extLst>
                      <a:ext uri="{FF2B5EF4-FFF2-40B4-BE49-F238E27FC236}">
                        <a16:creationId xmlns="" xmlns:a16="http://schemas.microsoft.com/office/drawing/2014/main" id="{E2976AC9-0ED7-48A3-BB4A-C259E5CDAF3B}"/>
                      </a:ext>
                    </a:extLst>
                  </p:cNvPr>
                  <p:cNvSpPr/>
                  <p:nvPr/>
                </p:nvSpPr>
                <p:spPr>
                  <a:xfrm flipH="1">
                    <a:off x="5380041" y="1918324"/>
                    <a:ext cx="1115909" cy="1115908"/>
                  </a:xfrm>
                  <a:prstGeom prst="arc">
                    <a:avLst>
                      <a:gd name="adj1" fmla="val 19108016"/>
                      <a:gd name="adj2" fmla="val 947009"/>
                    </a:avLst>
                  </a:prstGeom>
                  <a:ln w="12700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31" name="组合 30">
                  <a:extLst>
                    <a:ext uri="{FF2B5EF4-FFF2-40B4-BE49-F238E27FC236}">
                      <a16:creationId xmlns="" xmlns:a16="http://schemas.microsoft.com/office/drawing/2014/main" id="{0EEC1BF1-2F57-4A70-B886-26A084C796BA}"/>
                    </a:ext>
                  </a:extLst>
                </p:cNvPr>
                <p:cNvGrpSpPr/>
                <p:nvPr/>
              </p:nvGrpSpPr>
              <p:grpSpPr>
                <a:xfrm>
                  <a:off x="5380041" y="1918324"/>
                  <a:ext cx="1115910" cy="1115908"/>
                  <a:chOff x="5380041" y="1918324"/>
                  <a:chExt cx="1115910" cy="1115908"/>
                </a:xfrm>
              </p:grpSpPr>
              <p:sp>
                <p:nvSpPr>
                  <p:cNvPr id="33" name="弧形 32">
                    <a:extLst>
                      <a:ext uri="{FF2B5EF4-FFF2-40B4-BE49-F238E27FC236}">
                        <a16:creationId xmlns="" xmlns:a16="http://schemas.microsoft.com/office/drawing/2014/main" id="{33DF9167-FD03-498A-8A50-79C20CBD6D48}"/>
                      </a:ext>
                    </a:extLst>
                  </p:cNvPr>
                  <p:cNvSpPr/>
                  <p:nvPr/>
                </p:nvSpPr>
                <p:spPr>
                  <a:xfrm flipH="1">
                    <a:off x="5380042" y="1918324"/>
                    <a:ext cx="1115909" cy="1115908"/>
                  </a:xfrm>
                  <a:prstGeom prst="arc">
                    <a:avLst>
                      <a:gd name="adj1" fmla="val 16221398"/>
                      <a:gd name="adj2" fmla="val 17074317"/>
                    </a:avLst>
                  </a:prstGeom>
                  <a:ln w="25400">
                    <a:solidFill>
                      <a:srgbClr val="0DBED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34" name="弧形 33">
                    <a:extLst>
                      <a:ext uri="{FF2B5EF4-FFF2-40B4-BE49-F238E27FC236}">
                        <a16:creationId xmlns="" xmlns:a16="http://schemas.microsoft.com/office/drawing/2014/main" id="{54499580-1493-4DA1-A687-523C2511951D}"/>
                      </a:ext>
                    </a:extLst>
                  </p:cNvPr>
                  <p:cNvSpPr/>
                  <p:nvPr/>
                </p:nvSpPr>
                <p:spPr>
                  <a:xfrm flipH="1">
                    <a:off x="5380041" y="1918324"/>
                    <a:ext cx="1115909" cy="1115908"/>
                  </a:xfrm>
                  <a:prstGeom prst="arc">
                    <a:avLst>
                      <a:gd name="adj1" fmla="val 1732279"/>
                      <a:gd name="adj2" fmla="val 2508284"/>
                    </a:avLst>
                  </a:prstGeom>
                  <a:ln w="25400">
                    <a:solidFill>
                      <a:srgbClr val="0DBED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32" name="椭圆 31">
                  <a:extLst>
                    <a:ext uri="{FF2B5EF4-FFF2-40B4-BE49-F238E27FC236}">
                      <a16:creationId xmlns="" xmlns:a16="http://schemas.microsoft.com/office/drawing/2014/main" id="{098EDFA7-7373-40EE-B749-59C647395388}"/>
                    </a:ext>
                  </a:extLst>
                </p:cNvPr>
                <p:cNvSpPr/>
                <p:nvPr/>
              </p:nvSpPr>
              <p:spPr>
                <a:xfrm rot="16200000">
                  <a:off x="5311276" y="1849561"/>
                  <a:ext cx="1253438" cy="1253434"/>
                </a:xfrm>
                <a:prstGeom prst="ellipse">
                  <a:avLst/>
                </a:prstGeom>
                <a:noFill/>
                <a:ln w="6350">
                  <a:gradFill flip="none" rotWithShape="1">
                    <a:gsLst>
                      <a:gs pos="0">
                        <a:srgbClr val="01E2BC">
                          <a:alpha val="50000"/>
                        </a:srgbClr>
                      </a:gs>
                      <a:gs pos="82000">
                        <a:srgbClr val="01E2BC">
                          <a:alpha val="0"/>
                        </a:srgbClr>
                      </a:gs>
                    </a:gsLst>
                    <a:lin ang="2700000" scaled="1"/>
                    <a:tileRect/>
                  </a:gra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28" name="TextBox 32">
                <a:extLst>
                  <a:ext uri="{FF2B5EF4-FFF2-40B4-BE49-F238E27FC236}">
                    <a16:creationId xmlns="" xmlns:a16="http://schemas.microsoft.com/office/drawing/2014/main" id="{80F381E6-164A-437C-9C9C-E9EC800C4DD6}"/>
                  </a:ext>
                </a:extLst>
              </p:cNvPr>
              <p:cNvSpPr txBox="1"/>
              <p:nvPr/>
            </p:nvSpPr>
            <p:spPr>
              <a:xfrm>
                <a:off x="6928767" y="1664801"/>
                <a:ext cx="5018076" cy="1323393"/>
              </a:xfrm>
              <a:prstGeom prst="rect">
                <a:avLst/>
              </a:prstGeom>
              <a:noFill/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30000"/>
                  </a:lnSpc>
                  <a:defRPr/>
                </a:pPr>
                <a:r>
                  <a:rPr lang="zh-CN" altLang="en-US" dirty="0">
                    <a:solidFill>
                      <a:srgbClr val="10FBFE"/>
                    </a:solidFill>
                    <a:latin typeface="思源黑体 CN Bold" panose="020B0800000000000000" pitchFamily="34" charset="-122"/>
                    <a:ea typeface="思源黑体 CN Bold" panose="020B0800000000000000" pitchFamily="34" charset="-122"/>
                  </a:rPr>
                  <a:t>数据泄露泛滥：</a:t>
                </a:r>
                <a:r>
                  <a:rPr lang="zh-CN" altLang="en-US" sz="1200" dirty="0">
                    <a:solidFill>
                      <a:srgbClr val="10FBFE"/>
                    </a:solidFill>
                    <a:latin typeface="+mn-ea"/>
                  </a:rPr>
                  <a:t>未来几年数据泄露事件的增长率也许会达到</a:t>
                </a:r>
                <a:r>
                  <a:rPr lang="en-US" altLang="zh-CN" sz="1200" dirty="0">
                    <a:solidFill>
                      <a:srgbClr val="10FBFE"/>
                    </a:solidFill>
                    <a:latin typeface="+mn-ea"/>
                  </a:rPr>
                  <a:t>100%</a:t>
                </a:r>
                <a:r>
                  <a:rPr lang="zh-CN" altLang="en-US" sz="1200" dirty="0">
                    <a:solidFill>
                      <a:srgbClr val="10FBFE"/>
                    </a:solidFill>
                    <a:latin typeface="+mn-ea"/>
                  </a:rPr>
                  <a:t>，除非数据在其源头就能够得到安全保障。可以说，在未来，每个财富</a:t>
                </a:r>
                <a:r>
                  <a:rPr lang="en-US" altLang="zh-CN" sz="1200" dirty="0">
                    <a:solidFill>
                      <a:srgbClr val="10FBFE"/>
                    </a:solidFill>
                    <a:latin typeface="+mn-ea"/>
                  </a:rPr>
                  <a:t>500</a:t>
                </a:r>
                <a:r>
                  <a:rPr lang="zh-CN" altLang="en-US" sz="1200" dirty="0">
                    <a:solidFill>
                      <a:srgbClr val="10FBFE"/>
                    </a:solidFill>
                    <a:latin typeface="+mn-ea"/>
                  </a:rPr>
                  <a:t>强企业都会面临数据攻击，无论他们是否已经做好安全防范。</a:t>
                </a:r>
              </a:p>
            </p:txBody>
          </p:sp>
        </p:grpSp>
        <p:sp>
          <p:nvSpPr>
            <p:cNvPr id="118" name="椭圆 251">
              <a:extLst>
                <a:ext uri="{FF2B5EF4-FFF2-40B4-BE49-F238E27FC236}">
                  <a16:creationId xmlns="" xmlns:a16="http://schemas.microsoft.com/office/drawing/2014/main" id="{C7C41D94-4408-43DF-81B8-9C027E31C975}"/>
                </a:ext>
              </a:extLst>
            </p:cNvPr>
            <p:cNvSpPr/>
            <p:nvPr/>
          </p:nvSpPr>
          <p:spPr>
            <a:xfrm>
              <a:off x="5819844" y="1897358"/>
              <a:ext cx="432211" cy="431450"/>
            </a:xfrm>
            <a:custGeom>
              <a:avLst/>
              <a:gdLst>
                <a:gd name="connsiteX0" fmla="*/ 369587 w 602135"/>
                <a:gd name="connsiteY0" fmla="*/ 480903 h 601076"/>
                <a:gd name="connsiteX1" fmla="*/ 385923 w 602135"/>
                <a:gd name="connsiteY1" fmla="*/ 497207 h 601076"/>
                <a:gd name="connsiteX2" fmla="*/ 385923 w 602135"/>
                <a:gd name="connsiteY2" fmla="*/ 584773 h 601076"/>
                <a:gd name="connsiteX3" fmla="*/ 369587 w 602135"/>
                <a:gd name="connsiteY3" fmla="*/ 601076 h 601076"/>
                <a:gd name="connsiteX4" fmla="*/ 353251 w 602135"/>
                <a:gd name="connsiteY4" fmla="*/ 584773 h 601076"/>
                <a:gd name="connsiteX5" fmla="*/ 353251 w 602135"/>
                <a:gd name="connsiteY5" fmla="*/ 497207 h 601076"/>
                <a:gd name="connsiteX6" fmla="*/ 369587 w 602135"/>
                <a:gd name="connsiteY6" fmla="*/ 480903 h 601076"/>
                <a:gd name="connsiteX7" fmla="*/ 301068 w 602135"/>
                <a:gd name="connsiteY7" fmla="*/ 480903 h 601076"/>
                <a:gd name="connsiteX8" fmla="*/ 317404 w 602135"/>
                <a:gd name="connsiteY8" fmla="*/ 497207 h 601076"/>
                <a:gd name="connsiteX9" fmla="*/ 317404 w 602135"/>
                <a:gd name="connsiteY9" fmla="*/ 584773 h 601076"/>
                <a:gd name="connsiteX10" fmla="*/ 301068 w 602135"/>
                <a:gd name="connsiteY10" fmla="*/ 601076 h 601076"/>
                <a:gd name="connsiteX11" fmla="*/ 284732 w 602135"/>
                <a:gd name="connsiteY11" fmla="*/ 584773 h 601076"/>
                <a:gd name="connsiteX12" fmla="*/ 284732 w 602135"/>
                <a:gd name="connsiteY12" fmla="*/ 497207 h 601076"/>
                <a:gd name="connsiteX13" fmla="*/ 301068 w 602135"/>
                <a:gd name="connsiteY13" fmla="*/ 480903 h 601076"/>
                <a:gd name="connsiteX14" fmla="*/ 232593 w 602135"/>
                <a:gd name="connsiteY14" fmla="*/ 480903 h 601076"/>
                <a:gd name="connsiteX15" fmla="*/ 249167 w 602135"/>
                <a:gd name="connsiteY15" fmla="*/ 497207 h 601076"/>
                <a:gd name="connsiteX16" fmla="*/ 249167 w 602135"/>
                <a:gd name="connsiteY16" fmla="*/ 584773 h 601076"/>
                <a:gd name="connsiteX17" fmla="*/ 232593 w 602135"/>
                <a:gd name="connsiteY17" fmla="*/ 601076 h 601076"/>
                <a:gd name="connsiteX18" fmla="*/ 216283 w 602135"/>
                <a:gd name="connsiteY18" fmla="*/ 584773 h 601076"/>
                <a:gd name="connsiteX19" fmla="*/ 216283 w 602135"/>
                <a:gd name="connsiteY19" fmla="*/ 497207 h 601076"/>
                <a:gd name="connsiteX20" fmla="*/ 232593 w 602135"/>
                <a:gd name="connsiteY20" fmla="*/ 480903 h 601076"/>
                <a:gd name="connsiteX21" fmla="*/ 498082 w 602135"/>
                <a:gd name="connsiteY21" fmla="*/ 352615 h 601076"/>
                <a:gd name="connsiteX22" fmla="*/ 585803 w 602135"/>
                <a:gd name="connsiteY22" fmla="*/ 352615 h 601076"/>
                <a:gd name="connsiteX23" fmla="*/ 602135 w 602135"/>
                <a:gd name="connsiteY23" fmla="*/ 368915 h 601076"/>
                <a:gd name="connsiteX24" fmla="*/ 585803 w 602135"/>
                <a:gd name="connsiteY24" fmla="*/ 385216 h 601076"/>
                <a:gd name="connsiteX25" fmla="*/ 498082 w 602135"/>
                <a:gd name="connsiteY25" fmla="*/ 385216 h 601076"/>
                <a:gd name="connsiteX26" fmla="*/ 481750 w 602135"/>
                <a:gd name="connsiteY26" fmla="*/ 368915 h 601076"/>
                <a:gd name="connsiteX27" fmla="*/ 498082 w 602135"/>
                <a:gd name="connsiteY27" fmla="*/ 352615 h 601076"/>
                <a:gd name="connsiteX28" fmla="*/ 16332 w 602135"/>
                <a:gd name="connsiteY28" fmla="*/ 352615 h 601076"/>
                <a:gd name="connsiteX29" fmla="*/ 104053 w 602135"/>
                <a:gd name="connsiteY29" fmla="*/ 352615 h 601076"/>
                <a:gd name="connsiteX30" fmla="*/ 120385 w 602135"/>
                <a:gd name="connsiteY30" fmla="*/ 368915 h 601076"/>
                <a:gd name="connsiteX31" fmla="*/ 104053 w 602135"/>
                <a:gd name="connsiteY31" fmla="*/ 385216 h 601076"/>
                <a:gd name="connsiteX32" fmla="*/ 16332 w 602135"/>
                <a:gd name="connsiteY32" fmla="*/ 385216 h 601076"/>
                <a:gd name="connsiteX33" fmla="*/ 0 w 602135"/>
                <a:gd name="connsiteY33" fmla="*/ 368915 h 601076"/>
                <a:gd name="connsiteX34" fmla="*/ 16332 w 602135"/>
                <a:gd name="connsiteY34" fmla="*/ 352615 h 601076"/>
                <a:gd name="connsiteX35" fmla="*/ 498082 w 602135"/>
                <a:gd name="connsiteY35" fmla="*/ 284237 h 601076"/>
                <a:gd name="connsiteX36" fmla="*/ 585803 w 602135"/>
                <a:gd name="connsiteY36" fmla="*/ 284237 h 601076"/>
                <a:gd name="connsiteX37" fmla="*/ 602135 w 602135"/>
                <a:gd name="connsiteY37" fmla="*/ 300537 h 601076"/>
                <a:gd name="connsiteX38" fmla="*/ 585803 w 602135"/>
                <a:gd name="connsiteY38" fmla="*/ 316838 h 601076"/>
                <a:gd name="connsiteX39" fmla="*/ 498082 w 602135"/>
                <a:gd name="connsiteY39" fmla="*/ 316838 h 601076"/>
                <a:gd name="connsiteX40" fmla="*/ 481750 w 602135"/>
                <a:gd name="connsiteY40" fmla="*/ 300537 h 601076"/>
                <a:gd name="connsiteX41" fmla="*/ 498082 w 602135"/>
                <a:gd name="connsiteY41" fmla="*/ 284237 h 601076"/>
                <a:gd name="connsiteX42" fmla="*/ 16332 w 602135"/>
                <a:gd name="connsiteY42" fmla="*/ 284237 h 601076"/>
                <a:gd name="connsiteX43" fmla="*/ 104053 w 602135"/>
                <a:gd name="connsiteY43" fmla="*/ 284237 h 601076"/>
                <a:gd name="connsiteX44" fmla="*/ 120385 w 602135"/>
                <a:gd name="connsiteY44" fmla="*/ 300537 h 601076"/>
                <a:gd name="connsiteX45" fmla="*/ 104053 w 602135"/>
                <a:gd name="connsiteY45" fmla="*/ 316838 h 601076"/>
                <a:gd name="connsiteX46" fmla="*/ 16332 w 602135"/>
                <a:gd name="connsiteY46" fmla="*/ 316838 h 601076"/>
                <a:gd name="connsiteX47" fmla="*/ 0 w 602135"/>
                <a:gd name="connsiteY47" fmla="*/ 300537 h 601076"/>
                <a:gd name="connsiteX48" fmla="*/ 16332 w 602135"/>
                <a:gd name="connsiteY48" fmla="*/ 284237 h 601076"/>
                <a:gd name="connsiteX49" fmla="*/ 498082 w 602135"/>
                <a:gd name="connsiteY49" fmla="*/ 215860 h 601076"/>
                <a:gd name="connsiteX50" fmla="*/ 585803 w 602135"/>
                <a:gd name="connsiteY50" fmla="*/ 215860 h 601076"/>
                <a:gd name="connsiteX51" fmla="*/ 602135 w 602135"/>
                <a:gd name="connsiteY51" fmla="*/ 232170 h 601076"/>
                <a:gd name="connsiteX52" fmla="*/ 585803 w 602135"/>
                <a:gd name="connsiteY52" fmla="*/ 248743 h 601076"/>
                <a:gd name="connsiteX53" fmla="*/ 498082 w 602135"/>
                <a:gd name="connsiteY53" fmla="*/ 248743 h 601076"/>
                <a:gd name="connsiteX54" fmla="*/ 481750 w 602135"/>
                <a:gd name="connsiteY54" fmla="*/ 232170 h 601076"/>
                <a:gd name="connsiteX55" fmla="*/ 498082 w 602135"/>
                <a:gd name="connsiteY55" fmla="*/ 215860 h 601076"/>
                <a:gd name="connsiteX56" fmla="*/ 16332 w 602135"/>
                <a:gd name="connsiteY56" fmla="*/ 215860 h 601076"/>
                <a:gd name="connsiteX57" fmla="*/ 104053 w 602135"/>
                <a:gd name="connsiteY57" fmla="*/ 215860 h 601076"/>
                <a:gd name="connsiteX58" fmla="*/ 120385 w 602135"/>
                <a:gd name="connsiteY58" fmla="*/ 232170 h 601076"/>
                <a:gd name="connsiteX59" fmla="*/ 104053 w 602135"/>
                <a:gd name="connsiteY59" fmla="*/ 248743 h 601076"/>
                <a:gd name="connsiteX60" fmla="*/ 16332 w 602135"/>
                <a:gd name="connsiteY60" fmla="*/ 248743 h 601076"/>
                <a:gd name="connsiteX61" fmla="*/ 0 w 602135"/>
                <a:gd name="connsiteY61" fmla="*/ 232170 h 601076"/>
                <a:gd name="connsiteX62" fmla="*/ 16332 w 602135"/>
                <a:gd name="connsiteY62" fmla="*/ 215860 h 601076"/>
                <a:gd name="connsiteX63" fmla="*/ 158832 w 602135"/>
                <a:gd name="connsiteY63" fmla="*/ 136756 h 601076"/>
                <a:gd name="connsiteX64" fmla="*/ 443586 w 602135"/>
                <a:gd name="connsiteY64" fmla="*/ 136756 h 601076"/>
                <a:gd name="connsiteX65" fmla="*/ 465450 w 602135"/>
                <a:gd name="connsiteY65" fmla="*/ 158577 h 601076"/>
                <a:gd name="connsiteX66" fmla="*/ 465450 w 602135"/>
                <a:gd name="connsiteY66" fmla="*/ 442781 h 601076"/>
                <a:gd name="connsiteX67" fmla="*/ 443586 w 602135"/>
                <a:gd name="connsiteY67" fmla="*/ 464603 h 601076"/>
                <a:gd name="connsiteX68" fmla="*/ 158832 w 602135"/>
                <a:gd name="connsiteY68" fmla="*/ 464603 h 601076"/>
                <a:gd name="connsiteX69" fmla="*/ 136968 w 602135"/>
                <a:gd name="connsiteY69" fmla="*/ 442781 h 601076"/>
                <a:gd name="connsiteX70" fmla="*/ 136968 w 602135"/>
                <a:gd name="connsiteY70" fmla="*/ 158577 h 601076"/>
                <a:gd name="connsiteX71" fmla="*/ 158832 w 602135"/>
                <a:gd name="connsiteY71" fmla="*/ 136756 h 601076"/>
                <a:gd name="connsiteX72" fmla="*/ 369587 w 602135"/>
                <a:gd name="connsiteY72" fmla="*/ 0 h 601076"/>
                <a:gd name="connsiteX73" fmla="*/ 385923 w 602135"/>
                <a:gd name="connsiteY73" fmla="*/ 16303 h 601076"/>
                <a:gd name="connsiteX74" fmla="*/ 385923 w 602135"/>
                <a:gd name="connsiteY74" fmla="*/ 103869 h 601076"/>
                <a:gd name="connsiteX75" fmla="*/ 369587 w 602135"/>
                <a:gd name="connsiteY75" fmla="*/ 120173 h 601076"/>
                <a:gd name="connsiteX76" fmla="*/ 353251 w 602135"/>
                <a:gd name="connsiteY76" fmla="*/ 103869 h 601076"/>
                <a:gd name="connsiteX77" fmla="*/ 353251 w 602135"/>
                <a:gd name="connsiteY77" fmla="*/ 16303 h 601076"/>
                <a:gd name="connsiteX78" fmla="*/ 369587 w 602135"/>
                <a:gd name="connsiteY78" fmla="*/ 0 h 601076"/>
                <a:gd name="connsiteX79" fmla="*/ 301068 w 602135"/>
                <a:gd name="connsiteY79" fmla="*/ 0 h 601076"/>
                <a:gd name="connsiteX80" fmla="*/ 317404 w 602135"/>
                <a:gd name="connsiteY80" fmla="*/ 16303 h 601076"/>
                <a:gd name="connsiteX81" fmla="*/ 317404 w 602135"/>
                <a:gd name="connsiteY81" fmla="*/ 103869 h 601076"/>
                <a:gd name="connsiteX82" fmla="*/ 301068 w 602135"/>
                <a:gd name="connsiteY82" fmla="*/ 120173 h 601076"/>
                <a:gd name="connsiteX83" fmla="*/ 284732 w 602135"/>
                <a:gd name="connsiteY83" fmla="*/ 103869 h 601076"/>
                <a:gd name="connsiteX84" fmla="*/ 284732 w 602135"/>
                <a:gd name="connsiteY84" fmla="*/ 16303 h 601076"/>
                <a:gd name="connsiteX85" fmla="*/ 301068 w 602135"/>
                <a:gd name="connsiteY85" fmla="*/ 0 h 601076"/>
                <a:gd name="connsiteX86" fmla="*/ 232593 w 602135"/>
                <a:gd name="connsiteY86" fmla="*/ 0 h 601076"/>
                <a:gd name="connsiteX87" fmla="*/ 249167 w 602135"/>
                <a:gd name="connsiteY87" fmla="*/ 16303 h 601076"/>
                <a:gd name="connsiteX88" fmla="*/ 249167 w 602135"/>
                <a:gd name="connsiteY88" fmla="*/ 103869 h 601076"/>
                <a:gd name="connsiteX89" fmla="*/ 232593 w 602135"/>
                <a:gd name="connsiteY89" fmla="*/ 120173 h 601076"/>
                <a:gd name="connsiteX90" fmla="*/ 216283 w 602135"/>
                <a:gd name="connsiteY90" fmla="*/ 103869 h 601076"/>
                <a:gd name="connsiteX91" fmla="*/ 216283 w 602135"/>
                <a:gd name="connsiteY91" fmla="*/ 16303 h 601076"/>
                <a:gd name="connsiteX92" fmla="*/ 232593 w 602135"/>
                <a:gd name="connsiteY92" fmla="*/ 0 h 601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602135" h="601076">
                  <a:moveTo>
                    <a:pt x="369587" y="480903"/>
                  </a:moveTo>
                  <a:cubicBezTo>
                    <a:pt x="378545" y="480903"/>
                    <a:pt x="385923" y="488266"/>
                    <a:pt x="385923" y="497207"/>
                  </a:cubicBezTo>
                  <a:lnTo>
                    <a:pt x="385923" y="584773"/>
                  </a:lnTo>
                  <a:cubicBezTo>
                    <a:pt x="385923" y="593713"/>
                    <a:pt x="378545" y="601076"/>
                    <a:pt x="369587" y="601076"/>
                  </a:cubicBezTo>
                  <a:cubicBezTo>
                    <a:pt x="360629" y="601076"/>
                    <a:pt x="353251" y="593713"/>
                    <a:pt x="353251" y="584773"/>
                  </a:cubicBezTo>
                  <a:lnTo>
                    <a:pt x="353251" y="497207"/>
                  </a:lnTo>
                  <a:cubicBezTo>
                    <a:pt x="353251" y="488266"/>
                    <a:pt x="360629" y="480903"/>
                    <a:pt x="369587" y="480903"/>
                  </a:cubicBezTo>
                  <a:close/>
                  <a:moveTo>
                    <a:pt x="301068" y="480903"/>
                  </a:moveTo>
                  <a:cubicBezTo>
                    <a:pt x="310290" y="480903"/>
                    <a:pt x="317404" y="488266"/>
                    <a:pt x="317404" y="497207"/>
                  </a:cubicBezTo>
                  <a:lnTo>
                    <a:pt x="317404" y="584773"/>
                  </a:lnTo>
                  <a:cubicBezTo>
                    <a:pt x="317404" y="593713"/>
                    <a:pt x="310290" y="601076"/>
                    <a:pt x="301068" y="601076"/>
                  </a:cubicBezTo>
                  <a:cubicBezTo>
                    <a:pt x="292110" y="601076"/>
                    <a:pt x="284732" y="593713"/>
                    <a:pt x="284732" y="584773"/>
                  </a:cubicBezTo>
                  <a:lnTo>
                    <a:pt x="284732" y="497207"/>
                  </a:lnTo>
                  <a:cubicBezTo>
                    <a:pt x="284732" y="488266"/>
                    <a:pt x="292110" y="480903"/>
                    <a:pt x="301068" y="480903"/>
                  </a:cubicBezTo>
                  <a:close/>
                  <a:moveTo>
                    <a:pt x="232593" y="480903"/>
                  </a:moveTo>
                  <a:cubicBezTo>
                    <a:pt x="241801" y="480903"/>
                    <a:pt x="249167" y="488266"/>
                    <a:pt x="249167" y="497207"/>
                  </a:cubicBezTo>
                  <a:lnTo>
                    <a:pt x="249167" y="584773"/>
                  </a:lnTo>
                  <a:cubicBezTo>
                    <a:pt x="249167" y="593713"/>
                    <a:pt x="241801" y="601076"/>
                    <a:pt x="232593" y="601076"/>
                  </a:cubicBezTo>
                  <a:cubicBezTo>
                    <a:pt x="223649" y="601076"/>
                    <a:pt x="216283" y="593713"/>
                    <a:pt x="216283" y="584773"/>
                  </a:cubicBezTo>
                  <a:lnTo>
                    <a:pt x="216283" y="497207"/>
                  </a:lnTo>
                  <a:cubicBezTo>
                    <a:pt x="216283" y="488266"/>
                    <a:pt x="223649" y="480903"/>
                    <a:pt x="232593" y="480903"/>
                  </a:cubicBezTo>
                  <a:close/>
                  <a:moveTo>
                    <a:pt x="498082" y="352615"/>
                  </a:moveTo>
                  <a:lnTo>
                    <a:pt x="585803" y="352615"/>
                  </a:lnTo>
                  <a:cubicBezTo>
                    <a:pt x="594759" y="352615"/>
                    <a:pt x="602135" y="359976"/>
                    <a:pt x="602135" y="368915"/>
                  </a:cubicBezTo>
                  <a:cubicBezTo>
                    <a:pt x="602135" y="377854"/>
                    <a:pt x="594759" y="385216"/>
                    <a:pt x="585803" y="385216"/>
                  </a:cubicBezTo>
                  <a:lnTo>
                    <a:pt x="498082" y="385216"/>
                  </a:lnTo>
                  <a:cubicBezTo>
                    <a:pt x="489126" y="385216"/>
                    <a:pt x="481750" y="377854"/>
                    <a:pt x="481750" y="368915"/>
                  </a:cubicBezTo>
                  <a:cubicBezTo>
                    <a:pt x="481750" y="359976"/>
                    <a:pt x="489126" y="352615"/>
                    <a:pt x="498082" y="352615"/>
                  </a:cubicBezTo>
                  <a:close/>
                  <a:moveTo>
                    <a:pt x="16332" y="352615"/>
                  </a:moveTo>
                  <a:lnTo>
                    <a:pt x="104053" y="352615"/>
                  </a:lnTo>
                  <a:cubicBezTo>
                    <a:pt x="113009" y="352615"/>
                    <a:pt x="120385" y="359976"/>
                    <a:pt x="120385" y="368915"/>
                  </a:cubicBezTo>
                  <a:cubicBezTo>
                    <a:pt x="120385" y="377854"/>
                    <a:pt x="113009" y="385216"/>
                    <a:pt x="104053" y="385216"/>
                  </a:cubicBezTo>
                  <a:lnTo>
                    <a:pt x="16332" y="385216"/>
                  </a:lnTo>
                  <a:cubicBezTo>
                    <a:pt x="7376" y="385216"/>
                    <a:pt x="0" y="377854"/>
                    <a:pt x="0" y="368915"/>
                  </a:cubicBezTo>
                  <a:cubicBezTo>
                    <a:pt x="0" y="359976"/>
                    <a:pt x="7376" y="352615"/>
                    <a:pt x="16332" y="352615"/>
                  </a:cubicBezTo>
                  <a:close/>
                  <a:moveTo>
                    <a:pt x="498082" y="284237"/>
                  </a:moveTo>
                  <a:lnTo>
                    <a:pt x="585803" y="284237"/>
                  </a:lnTo>
                  <a:cubicBezTo>
                    <a:pt x="594759" y="284237"/>
                    <a:pt x="602135" y="291598"/>
                    <a:pt x="602135" y="300537"/>
                  </a:cubicBezTo>
                  <a:cubicBezTo>
                    <a:pt x="602135" y="309739"/>
                    <a:pt x="594759" y="316838"/>
                    <a:pt x="585803" y="316838"/>
                  </a:cubicBezTo>
                  <a:lnTo>
                    <a:pt x="498082" y="316838"/>
                  </a:lnTo>
                  <a:cubicBezTo>
                    <a:pt x="489126" y="316838"/>
                    <a:pt x="481750" y="309739"/>
                    <a:pt x="481750" y="300537"/>
                  </a:cubicBezTo>
                  <a:cubicBezTo>
                    <a:pt x="481750" y="291598"/>
                    <a:pt x="489126" y="284237"/>
                    <a:pt x="498082" y="284237"/>
                  </a:cubicBezTo>
                  <a:close/>
                  <a:moveTo>
                    <a:pt x="16332" y="284237"/>
                  </a:moveTo>
                  <a:lnTo>
                    <a:pt x="104053" y="284237"/>
                  </a:lnTo>
                  <a:cubicBezTo>
                    <a:pt x="113009" y="284237"/>
                    <a:pt x="120385" y="291598"/>
                    <a:pt x="120385" y="300537"/>
                  </a:cubicBezTo>
                  <a:cubicBezTo>
                    <a:pt x="120385" y="309739"/>
                    <a:pt x="113009" y="316838"/>
                    <a:pt x="104053" y="316838"/>
                  </a:cubicBezTo>
                  <a:lnTo>
                    <a:pt x="16332" y="316838"/>
                  </a:lnTo>
                  <a:cubicBezTo>
                    <a:pt x="7376" y="316838"/>
                    <a:pt x="0" y="309739"/>
                    <a:pt x="0" y="300537"/>
                  </a:cubicBezTo>
                  <a:cubicBezTo>
                    <a:pt x="0" y="291598"/>
                    <a:pt x="7376" y="284237"/>
                    <a:pt x="16332" y="284237"/>
                  </a:cubicBezTo>
                  <a:close/>
                  <a:moveTo>
                    <a:pt x="498082" y="215860"/>
                  </a:moveTo>
                  <a:lnTo>
                    <a:pt x="585803" y="215860"/>
                  </a:lnTo>
                  <a:cubicBezTo>
                    <a:pt x="594759" y="215860"/>
                    <a:pt x="602135" y="223226"/>
                    <a:pt x="602135" y="232170"/>
                  </a:cubicBezTo>
                  <a:cubicBezTo>
                    <a:pt x="602135" y="241377"/>
                    <a:pt x="594759" y="248743"/>
                    <a:pt x="585803" y="248743"/>
                  </a:cubicBezTo>
                  <a:lnTo>
                    <a:pt x="498082" y="248743"/>
                  </a:lnTo>
                  <a:cubicBezTo>
                    <a:pt x="489126" y="248743"/>
                    <a:pt x="481750" y="241377"/>
                    <a:pt x="481750" y="232170"/>
                  </a:cubicBezTo>
                  <a:cubicBezTo>
                    <a:pt x="481750" y="223226"/>
                    <a:pt x="489126" y="215860"/>
                    <a:pt x="498082" y="215860"/>
                  </a:cubicBezTo>
                  <a:close/>
                  <a:moveTo>
                    <a:pt x="16332" y="215860"/>
                  </a:moveTo>
                  <a:lnTo>
                    <a:pt x="104053" y="215860"/>
                  </a:lnTo>
                  <a:cubicBezTo>
                    <a:pt x="113009" y="215860"/>
                    <a:pt x="120385" y="223226"/>
                    <a:pt x="120385" y="232170"/>
                  </a:cubicBezTo>
                  <a:cubicBezTo>
                    <a:pt x="120385" y="241377"/>
                    <a:pt x="113009" y="248743"/>
                    <a:pt x="104053" y="248743"/>
                  </a:cubicBezTo>
                  <a:lnTo>
                    <a:pt x="16332" y="248743"/>
                  </a:lnTo>
                  <a:cubicBezTo>
                    <a:pt x="7376" y="248743"/>
                    <a:pt x="0" y="241377"/>
                    <a:pt x="0" y="232170"/>
                  </a:cubicBezTo>
                  <a:cubicBezTo>
                    <a:pt x="0" y="223226"/>
                    <a:pt x="7376" y="215860"/>
                    <a:pt x="16332" y="215860"/>
                  </a:cubicBezTo>
                  <a:close/>
                  <a:moveTo>
                    <a:pt x="158832" y="136756"/>
                  </a:moveTo>
                  <a:lnTo>
                    <a:pt x="443586" y="136756"/>
                  </a:lnTo>
                  <a:cubicBezTo>
                    <a:pt x="455440" y="136756"/>
                    <a:pt x="465450" y="146483"/>
                    <a:pt x="465450" y="158577"/>
                  </a:cubicBezTo>
                  <a:lnTo>
                    <a:pt x="465450" y="442781"/>
                  </a:lnTo>
                  <a:cubicBezTo>
                    <a:pt x="465450" y="454612"/>
                    <a:pt x="455440" y="464603"/>
                    <a:pt x="443586" y="464603"/>
                  </a:cubicBezTo>
                  <a:lnTo>
                    <a:pt x="158832" y="464603"/>
                  </a:lnTo>
                  <a:cubicBezTo>
                    <a:pt x="146714" y="464603"/>
                    <a:pt x="136968" y="454612"/>
                    <a:pt x="136968" y="442781"/>
                  </a:cubicBezTo>
                  <a:lnTo>
                    <a:pt x="136968" y="158577"/>
                  </a:lnTo>
                  <a:cubicBezTo>
                    <a:pt x="136968" y="146483"/>
                    <a:pt x="146714" y="136756"/>
                    <a:pt x="158832" y="136756"/>
                  </a:cubicBezTo>
                  <a:close/>
                  <a:moveTo>
                    <a:pt x="369587" y="0"/>
                  </a:moveTo>
                  <a:cubicBezTo>
                    <a:pt x="378545" y="0"/>
                    <a:pt x="385923" y="7363"/>
                    <a:pt x="385923" y="16303"/>
                  </a:cubicBezTo>
                  <a:lnTo>
                    <a:pt x="385923" y="103869"/>
                  </a:lnTo>
                  <a:cubicBezTo>
                    <a:pt x="385923" y="112810"/>
                    <a:pt x="378545" y="120173"/>
                    <a:pt x="369587" y="120173"/>
                  </a:cubicBezTo>
                  <a:cubicBezTo>
                    <a:pt x="360629" y="120173"/>
                    <a:pt x="353251" y="112810"/>
                    <a:pt x="353251" y="103869"/>
                  </a:cubicBezTo>
                  <a:lnTo>
                    <a:pt x="353251" y="16303"/>
                  </a:lnTo>
                  <a:cubicBezTo>
                    <a:pt x="353251" y="7363"/>
                    <a:pt x="360629" y="0"/>
                    <a:pt x="369587" y="0"/>
                  </a:cubicBezTo>
                  <a:close/>
                  <a:moveTo>
                    <a:pt x="301068" y="0"/>
                  </a:moveTo>
                  <a:cubicBezTo>
                    <a:pt x="310290" y="0"/>
                    <a:pt x="317404" y="7363"/>
                    <a:pt x="317404" y="16303"/>
                  </a:cubicBezTo>
                  <a:lnTo>
                    <a:pt x="317404" y="103869"/>
                  </a:lnTo>
                  <a:cubicBezTo>
                    <a:pt x="317404" y="112810"/>
                    <a:pt x="310290" y="120173"/>
                    <a:pt x="301068" y="120173"/>
                  </a:cubicBezTo>
                  <a:cubicBezTo>
                    <a:pt x="292110" y="120173"/>
                    <a:pt x="284732" y="112810"/>
                    <a:pt x="284732" y="103869"/>
                  </a:cubicBezTo>
                  <a:lnTo>
                    <a:pt x="284732" y="16303"/>
                  </a:lnTo>
                  <a:cubicBezTo>
                    <a:pt x="284732" y="7363"/>
                    <a:pt x="292110" y="0"/>
                    <a:pt x="301068" y="0"/>
                  </a:cubicBezTo>
                  <a:close/>
                  <a:moveTo>
                    <a:pt x="232593" y="0"/>
                  </a:moveTo>
                  <a:cubicBezTo>
                    <a:pt x="241801" y="0"/>
                    <a:pt x="249167" y="7363"/>
                    <a:pt x="249167" y="16303"/>
                  </a:cubicBezTo>
                  <a:lnTo>
                    <a:pt x="249167" y="103869"/>
                  </a:lnTo>
                  <a:cubicBezTo>
                    <a:pt x="249167" y="112810"/>
                    <a:pt x="241801" y="120173"/>
                    <a:pt x="232593" y="120173"/>
                  </a:cubicBezTo>
                  <a:cubicBezTo>
                    <a:pt x="223649" y="120173"/>
                    <a:pt x="216283" y="112810"/>
                    <a:pt x="216283" y="103869"/>
                  </a:cubicBezTo>
                  <a:lnTo>
                    <a:pt x="216283" y="16303"/>
                  </a:lnTo>
                  <a:cubicBezTo>
                    <a:pt x="216283" y="7363"/>
                    <a:pt x="223649" y="0"/>
                    <a:pt x="23259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985518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57" grpId="0"/>
      <p:bldP spid="8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CF2958A2-E1A9-4F5F-8EF3-335FD80481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8790" y="18143"/>
            <a:ext cx="3523210" cy="68580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C9214648-4513-4C4C-AFE9-18CDD1F3DA3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3523210" cy="685800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8BE7C609-E786-4D16-9235-21C143080F88}"/>
              </a:ext>
            </a:extLst>
          </p:cNvPr>
          <p:cNvSpPr txBox="1"/>
          <p:nvPr/>
        </p:nvSpPr>
        <p:spPr>
          <a:xfrm>
            <a:off x="1020763" y="2837551"/>
            <a:ext cx="101504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0" dirty="0">
                <a:solidFill>
                  <a:srgbClr val="46F4F6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应用</a:t>
            </a:r>
            <a:r>
              <a:rPr lang="zh-CN" altLang="en-US" sz="8000" dirty="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和</a:t>
            </a:r>
            <a:r>
              <a:rPr lang="zh-CN" altLang="en-US" sz="8000" dirty="0">
                <a:solidFill>
                  <a:srgbClr val="46F4F6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案例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294EF10D-2E06-4F1A-A5E5-FC2097CAAA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4380" y="1322068"/>
            <a:ext cx="758400" cy="1043473"/>
          </a:xfrm>
          <a:prstGeom prst="rect">
            <a:avLst/>
          </a:prstGeom>
        </p:spPr>
      </p:pic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B5EFB549-8D5D-4856-9A03-B2FA6F88A1EF}"/>
              </a:ext>
            </a:extLst>
          </p:cNvPr>
          <p:cNvGrpSpPr/>
          <p:nvPr/>
        </p:nvGrpSpPr>
        <p:grpSpPr>
          <a:xfrm>
            <a:off x="3236481" y="4333682"/>
            <a:ext cx="5719038" cy="711037"/>
            <a:chOff x="3236481" y="4333682"/>
            <a:chExt cx="5719038" cy="711037"/>
          </a:xfrm>
        </p:grpSpPr>
        <p:pic>
          <p:nvPicPr>
            <p:cNvPr id="11" name="图片 10">
              <a:extLst>
                <a:ext uri="{FF2B5EF4-FFF2-40B4-BE49-F238E27FC236}">
                  <a16:creationId xmlns="" xmlns:a16="http://schemas.microsoft.com/office/drawing/2014/main" id="{ECBFFBF0-5020-415C-9FAF-7F724E3C2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6481" y="4333682"/>
              <a:ext cx="5719038" cy="711037"/>
            </a:xfrm>
            <a:prstGeom prst="rect">
              <a:avLst/>
            </a:prstGeom>
          </p:spPr>
        </p:pic>
        <p:sp>
          <p:nvSpPr>
            <p:cNvPr id="13" name="矩形 12">
              <a:extLst>
                <a:ext uri="{FF2B5EF4-FFF2-40B4-BE49-F238E27FC236}">
                  <a16:creationId xmlns="" xmlns:a16="http://schemas.microsoft.com/office/drawing/2014/main" id="{5568693D-387D-47AB-B02A-29C436A0CE38}"/>
                </a:ext>
              </a:extLst>
            </p:cNvPr>
            <p:cNvSpPr/>
            <p:nvPr/>
          </p:nvSpPr>
          <p:spPr>
            <a:xfrm>
              <a:off x="4019550" y="4406597"/>
              <a:ext cx="415290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</a:rPr>
                <a:t>Application And Case</a:t>
              </a:r>
              <a:endParaRPr lang="zh-CN" altLang="en-US" sz="32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FEE63189-5F54-41FB-8C93-BEF23EA9C9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6083" y="1341388"/>
            <a:ext cx="768089" cy="1024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728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00"/>
    </mc:Choice>
    <mc:Fallback xmlns="">
      <p:transition spd="slow" advTm="320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6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52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22" presetID="50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52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22" presetID="50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</p:bldLst>
      </p:timing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="" xmlns:a16="http://schemas.microsoft.com/office/drawing/2014/main" id="{68BA6AF3-7725-4776-AE87-FC241FEB693A}"/>
              </a:ext>
            </a:extLst>
          </p:cNvPr>
          <p:cNvSpPr/>
          <p:nvPr/>
        </p:nvSpPr>
        <p:spPr>
          <a:xfrm>
            <a:off x="4381614" y="128391"/>
            <a:ext cx="3390672" cy="8481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4400" spc="600" dirty="0">
                <a:solidFill>
                  <a:schemeClr val="bg1"/>
                </a:solidFill>
                <a:effectLst>
                  <a:glow rad="101600">
                    <a:schemeClr val="bg1">
                      <a:alpha val="36000"/>
                    </a:schemeClr>
                  </a:glow>
                </a:effectLst>
                <a:latin typeface="思源黑体 CN Heavy" panose="020B0A00000000000000" pitchFamily="34" charset="-122"/>
                <a:ea typeface="思源黑体 CN Heavy" panose="020B0A00000000000000" pitchFamily="34" charset="-122"/>
                <a:cs typeface="+mn-ea"/>
                <a:sym typeface="+mn-lt"/>
              </a:rPr>
              <a:t>应用和案例</a:t>
            </a:r>
          </a:p>
        </p:txBody>
      </p:sp>
      <p:sp>
        <p:nvSpPr>
          <p:cNvPr id="526" name="矩形 525">
            <a:extLst>
              <a:ext uri="{FF2B5EF4-FFF2-40B4-BE49-F238E27FC236}">
                <a16:creationId xmlns="" xmlns:a16="http://schemas.microsoft.com/office/drawing/2014/main" id="{B2656536-9318-46DA-B765-24E433A2618D}"/>
              </a:ext>
            </a:extLst>
          </p:cNvPr>
          <p:cNvSpPr/>
          <p:nvPr/>
        </p:nvSpPr>
        <p:spPr>
          <a:xfrm>
            <a:off x="1408672" y="2014292"/>
            <a:ext cx="20313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dirty="0">
                <a:solidFill>
                  <a:srgbClr val="10FBFE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应用领域</a:t>
            </a:r>
            <a:endParaRPr lang="zh-CN" altLang="en-US" dirty="0">
              <a:solidFill>
                <a:srgbClr val="10FBFE"/>
              </a:solidFill>
            </a:endParaRPr>
          </a:p>
        </p:txBody>
      </p:sp>
      <p:sp>
        <p:nvSpPr>
          <p:cNvPr id="529" name="矩形 528">
            <a:extLst>
              <a:ext uri="{FF2B5EF4-FFF2-40B4-BE49-F238E27FC236}">
                <a16:creationId xmlns="" xmlns:a16="http://schemas.microsoft.com/office/drawing/2014/main" id="{B3479384-FB81-4917-9D7B-8E55B548DB93}"/>
              </a:ext>
            </a:extLst>
          </p:cNvPr>
          <p:cNvSpPr/>
          <p:nvPr/>
        </p:nvSpPr>
        <p:spPr>
          <a:xfrm>
            <a:off x="1408672" y="1457485"/>
            <a:ext cx="205562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46F4F6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BIG DA</a:t>
            </a:r>
            <a:r>
              <a:rPr lang="en-US" altLang="zh-CN" sz="3200" dirty="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TA</a:t>
            </a:r>
            <a:endParaRPr lang="zh-CN" altLang="en-US" sz="1000" dirty="0">
              <a:solidFill>
                <a:schemeClr val="bg1"/>
              </a:solidFill>
            </a:endParaRPr>
          </a:p>
        </p:txBody>
      </p:sp>
      <p:grpSp>
        <p:nvGrpSpPr>
          <p:cNvPr id="643" name="组合 642">
            <a:extLst>
              <a:ext uri="{FF2B5EF4-FFF2-40B4-BE49-F238E27FC236}">
                <a16:creationId xmlns="" xmlns:a16="http://schemas.microsoft.com/office/drawing/2014/main" id="{1099E987-83CA-4C49-9A14-2E333AA59B0E}"/>
              </a:ext>
            </a:extLst>
          </p:cNvPr>
          <p:cNvGrpSpPr/>
          <p:nvPr/>
        </p:nvGrpSpPr>
        <p:grpSpPr>
          <a:xfrm>
            <a:off x="3963231" y="1706103"/>
            <a:ext cx="1842064" cy="580700"/>
            <a:chOff x="3963231" y="1706103"/>
            <a:chExt cx="1842064" cy="580700"/>
          </a:xfrm>
        </p:grpSpPr>
        <p:grpSp>
          <p:nvGrpSpPr>
            <p:cNvPr id="365" name="组合 364">
              <a:extLst>
                <a:ext uri="{FF2B5EF4-FFF2-40B4-BE49-F238E27FC236}">
                  <a16:creationId xmlns="" xmlns:a16="http://schemas.microsoft.com/office/drawing/2014/main" id="{E5379718-EC14-4808-A2C4-45B131784E83}"/>
                </a:ext>
              </a:extLst>
            </p:cNvPr>
            <p:cNvGrpSpPr/>
            <p:nvPr/>
          </p:nvGrpSpPr>
          <p:grpSpPr>
            <a:xfrm>
              <a:off x="3963231" y="1706103"/>
              <a:ext cx="1842064" cy="580700"/>
              <a:chOff x="1082572" y="2829322"/>
              <a:chExt cx="3641943" cy="1148103"/>
            </a:xfrm>
          </p:grpSpPr>
          <p:grpSp>
            <p:nvGrpSpPr>
              <p:cNvPr id="366" name="组合 365">
                <a:extLst>
                  <a:ext uri="{FF2B5EF4-FFF2-40B4-BE49-F238E27FC236}">
                    <a16:creationId xmlns="" xmlns:a16="http://schemas.microsoft.com/office/drawing/2014/main" id="{E0CB047A-1CC2-4573-856E-421867A64D17}"/>
                  </a:ext>
                </a:extLst>
              </p:cNvPr>
              <p:cNvGrpSpPr/>
              <p:nvPr/>
            </p:nvGrpSpPr>
            <p:grpSpPr>
              <a:xfrm>
                <a:off x="1082572" y="2829322"/>
                <a:ext cx="937955" cy="1148103"/>
                <a:chOff x="1090192" y="2829322"/>
                <a:chExt cx="937955" cy="1148103"/>
              </a:xfrm>
            </p:grpSpPr>
            <p:sp>
              <p:nvSpPr>
                <p:cNvPr id="377" name="任意多边形 7">
                  <a:extLst>
                    <a:ext uri="{FF2B5EF4-FFF2-40B4-BE49-F238E27FC236}">
                      <a16:creationId xmlns="" xmlns:a16="http://schemas.microsoft.com/office/drawing/2014/main" id="{095606B3-6807-4ED8-B60B-1E7091DD4151}"/>
                    </a:ext>
                  </a:extLst>
                </p:cNvPr>
                <p:cNvSpPr/>
                <p:nvPr/>
              </p:nvSpPr>
              <p:spPr>
                <a:xfrm rot="5400000">
                  <a:off x="917804" y="3685898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378" name="任意多边形 9">
                  <a:extLst>
                    <a:ext uri="{FF2B5EF4-FFF2-40B4-BE49-F238E27FC236}">
                      <a16:creationId xmlns="" xmlns:a16="http://schemas.microsoft.com/office/drawing/2014/main" id="{5561D648-0646-4928-B22E-86DF6004DAD9}"/>
                    </a:ext>
                  </a:extLst>
                </p:cNvPr>
                <p:cNvSpPr/>
                <p:nvPr/>
              </p:nvSpPr>
              <p:spPr>
                <a:xfrm>
                  <a:off x="1149761" y="3917855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379" name="任意多边形 11">
                  <a:extLst>
                    <a:ext uri="{FF2B5EF4-FFF2-40B4-BE49-F238E27FC236}">
                      <a16:creationId xmlns="" xmlns:a16="http://schemas.microsoft.com/office/drawing/2014/main" id="{74132995-3BEF-4394-AC22-EDB81B6B300E}"/>
                    </a:ext>
                  </a:extLst>
                </p:cNvPr>
                <p:cNvSpPr/>
                <p:nvPr/>
              </p:nvSpPr>
              <p:spPr>
                <a:xfrm rot="16200000" flipV="1">
                  <a:off x="917804" y="3061279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380" name="任意多边形 18">
                  <a:extLst>
                    <a:ext uri="{FF2B5EF4-FFF2-40B4-BE49-F238E27FC236}">
                      <a16:creationId xmlns="" xmlns:a16="http://schemas.microsoft.com/office/drawing/2014/main" id="{C948242E-0129-41BE-BB27-8AF183119A7F}"/>
                    </a:ext>
                  </a:extLst>
                </p:cNvPr>
                <p:cNvSpPr/>
                <p:nvPr/>
              </p:nvSpPr>
              <p:spPr>
                <a:xfrm>
                  <a:off x="1365948" y="2836034"/>
                  <a:ext cx="498089" cy="52858"/>
                </a:xfrm>
                <a:custGeom>
                  <a:avLst/>
                  <a:gdLst>
                    <a:gd name="connsiteX0" fmla="*/ 50006 w 521225"/>
                    <a:gd name="connsiteY0" fmla="*/ 0 h 50006"/>
                    <a:gd name="connsiteX1" fmla="*/ 471219 w 521225"/>
                    <a:gd name="connsiteY1" fmla="*/ 0 h 50006"/>
                    <a:gd name="connsiteX2" fmla="*/ 521225 w 521225"/>
                    <a:gd name="connsiteY2" fmla="*/ 50006 h 50006"/>
                    <a:gd name="connsiteX3" fmla="*/ 0 w 521225"/>
                    <a:gd name="connsiteY3" fmla="*/ 50006 h 50006"/>
                    <a:gd name="connsiteX4" fmla="*/ 50006 w 521225"/>
                    <a:gd name="connsiteY4" fmla="*/ 0 h 50006"/>
                    <a:gd name="connsiteX0" fmla="*/ 0 w 521225"/>
                    <a:gd name="connsiteY0" fmla="*/ 50006 h 141446"/>
                    <a:gd name="connsiteX1" fmla="*/ 50006 w 521225"/>
                    <a:gd name="connsiteY1" fmla="*/ 0 h 141446"/>
                    <a:gd name="connsiteX2" fmla="*/ 471219 w 521225"/>
                    <a:gd name="connsiteY2" fmla="*/ 0 h 141446"/>
                    <a:gd name="connsiteX3" fmla="*/ 521225 w 521225"/>
                    <a:gd name="connsiteY3" fmla="*/ 50006 h 141446"/>
                    <a:gd name="connsiteX4" fmla="*/ 91440 w 521225"/>
                    <a:gd name="connsiteY4" fmla="*/ 141446 h 141446"/>
                    <a:gd name="connsiteX0" fmla="*/ 0 w 521225"/>
                    <a:gd name="connsiteY0" fmla="*/ 50006 h 50006"/>
                    <a:gd name="connsiteX1" fmla="*/ 50006 w 521225"/>
                    <a:gd name="connsiteY1" fmla="*/ 0 h 50006"/>
                    <a:gd name="connsiteX2" fmla="*/ 471219 w 521225"/>
                    <a:gd name="connsiteY2" fmla="*/ 0 h 50006"/>
                    <a:gd name="connsiteX3" fmla="*/ 521225 w 521225"/>
                    <a:gd name="connsiteY3" fmla="*/ 50006 h 50006"/>
                    <a:gd name="connsiteX0" fmla="*/ 0 w 471219"/>
                    <a:gd name="connsiteY0" fmla="*/ 0 h 50006"/>
                    <a:gd name="connsiteX1" fmla="*/ 421213 w 471219"/>
                    <a:gd name="connsiteY1" fmla="*/ 0 h 50006"/>
                    <a:gd name="connsiteX2" fmla="*/ 471219 w 471219"/>
                    <a:gd name="connsiteY2" fmla="*/ 50006 h 50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71219" h="50006">
                      <a:moveTo>
                        <a:pt x="0" y="0"/>
                      </a:moveTo>
                      <a:lnTo>
                        <a:pt x="421213" y="0"/>
                      </a:lnTo>
                      <a:lnTo>
                        <a:pt x="471219" y="50006"/>
                      </a:lnTo>
                    </a:path>
                  </a:pathLst>
                </a:custGeom>
                <a:noFill/>
                <a:ln w="6350">
                  <a:solidFill>
                    <a:srgbClr val="0DBE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381" name="任意多边形 12">
                  <a:extLst>
                    <a:ext uri="{FF2B5EF4-FFF2-40B4-BE49-F238E27FC236}">
                      <a16:creationId xmlns="" xmlns:a16="http://schemas.microsoft.com/office/drawing/2014/main" id="{5B6F29CB-4A90-4C5B-BB7B-8C5B31986413}"/>
                    </a:ext>
                  </a:extLst>
                </p:cNvPr>
                <p:cNvSpPr/>
                <p:nvPr/>
              </p:nvSpPr>
              <p:spPr>
                <a:xfrm flipV="1">
                  <a:off x="1149761" y="2829322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grpSp>
              <p:nvGrpSpPr>
                <p:cNvPr id="382" name="组合 381">
                  <a:extLst>
                    <a:ext uri="{FF2B5EF4-FFF2-40B4-BE49-F238E27FC236}">
                      <a16:creationId xmlns="" xmlns:a16="http://schemas.microsoft.com/office/drawing/2014/main" id="{ACC828DB-1819-4BFF-AB37-43E7022A78B5}"/>
                    </a:ext>
                  </a:extLst>
                </p:cNvPr>
                <p:cNvGrpSpPr/>
                <p:nvPr/>
              </p:nvGrpSpPr>
              <p:grpSpPr>
                <a:xfrm>
                  <a:off x="1508019" y="3947640"/>
                  <a:ext cx="520128" cy="0"/>
                  <a:chOff x="1631394" y="5381691"/>
                  <a:chExt cx="707830" cy="0"/>
                </a:xfrm>
              </p:grpSpPr>
              <p:cxnSp>
                <p:nvCxnSpPr>
                  <p:cNvPr id="383" name="直接连接符 382">
                    <a:extLst>
                      <a:ext uri="{FF2B5EF4-FFF2-40B4-BE49-F238E27FC236}">
                        <a16:creationId xmlns="" xmlns:a16="http://schemas.microsoft.com/office/drawing/2014/main" id="{6F6A7139-90DF-45F7-8ABA-756459375F0E}"/>
                      </a:ext>
                    </a:extLst>
                  </p:cNvPr>
                  <p:cNvCxnSpPr/>
                  <p:nvPr/>
                </p:nvCxnSpPr>
                <p:spPr>
                  <a:xfrm>
                    <a:off x="1631394" y="5381691"/>
                    <a:ext cx="707830" cy="0"/>
                  </a:xfrm>
                  <a:prstGeom prst="line">
                    <a:avLst/>
                  </a:prstGeom>
                  <a:noFill/>
                  <a:ln w="6350">
                    <a:solidFill>
                      <a:srgbClr val="0DBED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  <p:cxnSp>
                <p:nvCxnSpPr>
                  <p:cNvPr id="384" name="直接连接符 383">
                    <a:extLst>
                      <a:ext uri="{FF2B5EF4-FFF2-40B4-BE49-F238E27FC236}">
                        <a16:creationId xmlns="" xmlns:a16="http://schemas.microsoft.com/office/drawing/2014/main" id="{92338680-3D35-474E-AFD7-3F89CA355B98}"/>
                      </a:ext>
                    </a:extLst>
                  </p:cNvPr>
                  <p:cNvCxnSpPr/>
                  <p:nvPr/>
                </p:nvCxnSpPr>
                <p:spPr>
                  <a:xfrm>
                    <a:off x="2246738" y="5381691"/>
                    <a:ext cx="92485" cy="0"/>
                  </a:xfrm>
                  <a:prstGeom prst="line">
                    <a:avLst/>
                  </a:prstGeom>
                  <a:solidFill>
                    <a:srgbClr val="0DBED0"/>
                  </a:solidFill>
                  <a:ln w="28575">
                    <a:solidFill>
                      <a:srgbClr val="0DBED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</p:grpSp>
          </p:grpSp>
          <p:grpSp>
            <p:nvGrpSpPr>
              <p:cNvPr id="367" name="组合 366">
                <a:extLst>
                  <a:ext uri="{FF2B5EF4-FFF2-40B4-BE49-F238E27FC236}">
                    <a16:creationId xmlns="" xmlns:a16="http://schemas.microsoft.com/office/drawing/2014/main" id="{99746410-62CE-4C10-8742-D0AE307474DB}"/>
                  </a:ext>
                </a:extLst>
              </p:cNvPr>
              <p:cNvGrpSpPr/>
              <p:nvPr/>
            </p:nvGrpSpPr>
            <p:grpSpPr>
              <a:xfrm flipH="1" flipV="1">
                <a:off x="3772147" y="2829322"/>
                <a:ext cx="952368" cy="1148103"/>
                <a:chOff x="1090192" y="2829322"/>
                <a:chExt cx="952368" cy="1148103"/>
              </a:xfrm>
            </p:grpSpPr>
            <p:sp>
              <p:nvSpPr>
                <p:cNvPr id="369" name="任意多边形 7">
                  <a:extLst>
                    <a:ext uri="{FF2B5EF4-FFF2-40B4-BE49-F238E27FC236}">
                      <a16:creationId xmlns="" xmlns:a16="http://schemas.microsoft.com/office/drawing/2014/main" id="{6CC47752-EC36-48E7-9911-CFBB27B4284B}"/>
                    </a:ext>
                  </a:extLst>
                </p:cNvPr>
                <p:cNvSpPr/>
                <p:nvPr/>
              </p:nvSpPr>
              <p:spPr>
                <a:xfrm rot="5400000">
                  <a:off x="917804" y="3685898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370" name="任意多边形 9">
                  <a:extLst>
                    <a:ext uri="{FF2B5EF4-FFF2-40B4-BE49-F238E27FC236}">
                      <a16:creationId xmlns="" xmlns:a16="http://schemas.microsoft.com/office/drawing/2014/main" id="{FF8ED51C-BA23-4722-8995-4440A1076792}"/>
                    </a:ext>
                  </a:extLst>
                </p:cNvPr>
                <p:cNvSpPr/>
                <p:nvPr/>
              </p:nvSpPr>
              <p:spPr>
                <a:xfrm>
                  <a:off x="1149761" y="3917855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371" name="任意多边形 11">
                  <a:extLst>
                    <a:ext uri="{FF2B5EF4-FFF2-40B4-BE49-F238E27FC236}">
                      <a16:creationId xmlns="" xmlns:a16="http://schemas.microsoft.com/office/drawing/2014/main" id="{411ECB71-A65E-4446-B188-7F5CE10A6516}"/>
                    </a:ext>
                  </a:extLst>
                </p:cNvPr>
                <p:cNvSpPr/>
                <p:nvPr/>
              </p:nvSpPr>
              <p:spPr>
                <a:xfrm rot="16200000" flipV="1">
                  <a:off x="917804" y="3061279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372" name="任意多边形 18">
                  <a:extLst>
                    <a:ext uri="{FF2B5EF4-FFF2-40B4-BE49-F238E27FC236}">
                      <a16:creationId xmlns="" xmlns:a16="http://schemas.microsoft.com/office/drawing/2014/main" id="{5760C896-7DBE-4796-A511-EADA563080A2}"/>
                    </a:ext>
                  </a:extLst>
                </p:cNvPr>
                <p:cNvSpPr/>
                <p:nvPr/>
              </p:nvSpPr>
              <p:spPr>
                <a:xfrm>
                  <a:off x="1365948" y="2836034"/>
                  <a:ext cx="498089" cy="52858"/>
                </a:xfrm>
                <a:custGeom>
                  <a:avLst/>
                  <a:gdLst>
                    <a:gd name="connsiteX0" fmla="*/ 50006 w 521225"/>
                    <a:gd name="connsiteY0" fmla="*/ 0 h 50006"/>
                    <a:gd name="connsiteX1" fmla="*/ 471219 w 521225"/>
                    <a:gd name="connsiteY1" fmla="*/ 0 h 50006"/>
                    <a:gd name="connsiteX2" fmla="*/ 521225 w 521225"/>
                    <a:gd name="connsiteY2" fmla="*/ 50006 h 50006"/>
                    <a:gd name="connsiteX3" fmla="*/ 0 w 521225"/>
                    <a:gd name="connsiteY3" fmla="*/ 50006 h 50006"/>
                    <a:gd name="connsiteX4" fmla="*/ 50006 w 521225"/>
                    <a:gd name="connsiteY4" fmla="*/ 0 h 50006"/>
                    <a:gd name="connsiteX0" fmla="*/ 0 w 521225"/>
                    <a:gd name="connsiteY0" fmla="*/ 50006 h 141446"/>
                    <a:gd name="connsiteX1" fmla="*/ 50006 w 521225"/>
                    <a:gd name="connsiteY1" fmla="*/ 0 h 141446"/>
                    <a:gd name="connsiteX2" fmla="*/ 471219 w 521225"/>
                    <a:gd name="connsiteY2" fmla="*/ 0 h 141446"/>
                    <a:gd name="connsiteX3" fmla="*/ 521225 w 521225"/>
                    <a:gd name="connsiteY3" fmla="*/ 50006 h 141446"/>
                    <a:gd name="connsiteX4" fmla="*/ 91440 w 521225"/>
                    <a:gd name="connsiteY4" fmla="*/ 141446 h 141446"/>
                    <a:gd name="connsiteX0" fmla="*/ 0 w 521225"/>
                    <a:gd name="connsiteY0" fmla="*/ 50006 h 50006"/>
                    <a:gd name="connsiteX1" fmla="*/ 50006 w 521225"/>
                    <a:gd name="connsiteY1" fmla="*/ 0 h 50006"/>
                    <a:gd name="connsiteX2" fmla="*/ 471219 w 521225"/>
                    <a:gd name="connsiteY2" fmla="*/ 0 h 50006"/>
                    <a:gd name="connsiteX3" fmla="*/ 521225 w 521225"/>
                    <a:gd name="connsiteY3" fmla="*/ 50006 h 50006"/>
                    <a:gd name="connsiteX0" fmla="*/ 0 w 471219"/>
                    <a:gd name="connsiteY0" fmla="*/ 0 h 50006"/>
                    <a:gd name="connsiteX1" fmla="*/ 421213 w 471219"/>
                    <a:gd name="connsiteY1" fmla="*/ 0 h 50006"/>
                    <a:gd name="connsiteX2" fmla="*/ 471219 w 471219"/>
                    <a:gd name="connsiteY2" fmla="*/ 50006 h 50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71219" h="50006">
                      <a:moveTo>
                        <a:pt x="0" y="0"/>
                      </a:moveTo>
                      <a:lnTo>
                        <a:pt x="421213" y="0"/>
                      </a:lnTo>
                      <a:lnTo>
                        <a:pt x="471219" y="50006"/>
                      </a:lnTo>
                    </a:path>
                  </a:pathLst>
                </a:custGeom>
                <a:noFill/>
                <a:ln w="6350">
                  <a:solidFill>
                    <a:srgbClr val="0DBE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373" name="任意多边形 12">
                  <a:extLst>
                    <a:ext uri="{FF2B5EF4-FFF2-40B4-BE49-F238E27FC236}">
                      <a16:creationId xmlns="" xmlns:a16="http://schemas.microsoft.com/office/drawing/2014/main" id="{1BF943CC-5C1E-4FFB-A018-625597457CED}"/>
                    </a:ext>
                  </a:extLst>
                </p:cNvPr>
                <p:cNvSpPr/>
                <p:nvPr/>
              </p:nvSpPr>
              <p:spPr>
                <a:xfrm flipV="1">
                  <a:off x="1149761" y="2829322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grpSp>
              <p:nvGrpSpPr>
                <p:cNvPr id="374" name="组合 373">
                  <a:extLst>
                    <a:ext uri="{FF2B5EF4-FFF2-40B4-BE49-F238E27FC236}">
                      <a16:creationId xmlns="" xmlns:a16="http://schemas.microsoft.com/office/drawing/2014/main" id="{F896D2B5-75AA-4E22-8CF8-2AF12F82B5E6}"/>
                    </a:ext>
                  </a:extLst>
                </p:cNvPr>
                <p:cNvGrpSpPr/>
                <p:nvPr/>
              </p:nvGrpSpPr>
              <p:grpSpPr>
                <a:xfrm>
                  <a:off x="1508021" y="3947640"/>
                  <a:ext cx="534539" cy="0"/>
                  <a:chOff x="1631394" y="5381691"/>
                  <a:chExt cx="727440" cy="0"/>
                </a:xfrm>
              </p:grpSpPr>
              <p:cxnSp>
                <p:nvCxnSpPr>
                  <p:cNvPr id="375" name="直接连接符 374">
                    <a:extLst>
                      <a:ext uri="{FF2B5EF4-FFF2-40B4-BE49-F238E27FC236}">
                        <a16:creationId xmlns="" xmlns:a16="http://schemas.microsoft.com/office/drawing/2014/main" id="{CE910B4D-D9AA-4C15-ABF8-84054DE5A3DF}"/>
                      </a:ext>
                    </a:extLst>
                  </p:cNvPr>
                  <p:cNvCxnSpPr/>
                  <p:nvPr/>
                </p:nvCxnSpPr>
                <p:spPr>
                  <a:xfrm>
                    <a:off x="1631394" y="5381691"/>
                    <a:ext cx="707830" cy="0"/>
                  </a:xfrm>
                  <a:prstGeom prst="line">
                    <a:avLst/>
                  </a:prstGeom>
                  <a:noFill/>
                  <a:ln w="6350">
                    <a:solidFill>
                      <a:srgbClr val="0DBED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  <p:cxnSp>
                <p:nvCxnSpPr>
                  <p:cNvPr id="376" name="直接连接符 375">
                    <a:extLst>
                      <a:ext uri="{FF2B5EF4-FFF2-40B4-BE49-F238E27FC236}">
                        <a16:creationId xmlns="" xmlns:a16="http://schemas.microsoft.com/office/drawing/2014/main" id="{AAB4D29B-6B54-43E7-A5E3-4934F930668E}"/>
                      </a:ext>
                    </a:extLst>
                  </p:cNvPr>
                  <p:cNvCxnSpPr/>
                  <p:nvPr/>
                </p:nvCxnSpPr>
                <p:spPr>
                  <a:xfrm>
                    <a:off x="2266349" y="5381691"/>
                    <a:ext cx="92485" cy="0"/>
                  </a:xfrm>
                  <a:prstGeom prst="line">
                    <a:avLst/>
                  </a:prstGeom>
                  <a:solidFill>
                    <a:srgbClr val="0DBED0"/>
                  </a:solidFill>
                  <a:ln w="28575">
                    <a:solidFill>
                      <a:srgbClr val="0DBED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</p:grpSp>
          </p:grpSp>
          <p:sp>
            <p:nvSpPr>
              <p:cNvPr id="368" name="矩形 367">
                <a:extLst>
                  <a:ext uri="{FF2B5EF4-FFF2-40B4-BE49-F238E27FC236}">
                    <a16:creationId xmlns="" xmlns:a16="http://schemas.microsoft.com/office/drawing/2014/main" id="{196BCE91-8D3A-477F-BE95-BFD9435DEB06}"/>
                  </a:ext>
                </a:extLst>
              </p:cNvPr>
              <p:cNvSpPr/>
              <p:nvPr/>
            </p:nvSpPr>
            <p:spPr>
              <a:xfrm>
                <a:off x="1142141" y="2889239"/>
                <a:ext cx="3514034" cy="1028964"/>
              </a:xfrm>
              <a:prstGeom prst="rect">
                <a:avLst/>
              </a:prstGeom>
              <a:noFill/>
              <a:ln w="12700">
                <a:solidFill>
                  <a:srgbClr val="0DBED0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</p:grpSp>
        <p:sp>
          <p:nvSpPr>
            <p:cNvPr id="530" name="矩形: 圆角 529">
              <a:extLst>
                <a:ext uri="{FF2B5EF4-FFF2-40B4-BE49-F238E27FC236}">
                  <a16:creationId xmlns="" xmlns:a16="http://schemas.microsoft.com/office/drawing/2014/main" id="{77F3FEC9-C6F2-4F91-9C04-1E4A52AC1DF6}"/>
                </a:ext>
              </a:extLst>
            </p:cNvPr>
            <p:cNvSpPr/>
            <p:nvPr/>
          </p:nvSpPr>
          <p:spPr>
            <a:xfrm>
              <a:off x="4194046" y="1743931"/>
              <a:ext cx="1422400" cy="508000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pc="300" dirty="0">
                  <a:solidFill>
                    <a:srgbClr val="68F9F6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+mn-lt"/>
                </a:rPr>
                <a:t>教育学</a:t>
              </a:r>
            </a:p>
          </p:txBody>
        </p:sp>
      </p:grpSp>
      <p:grpSp>
        <p:nvGrpSpPr>
          <p:cNvPr id="642" name="组合 641">
            <a:extLst>
              <a:ext uri="{FF2B5EF4-FFF2-40B4-BE49-F238E27FC236}">
                <a16:creationId xmlns="" xmlns:a16="http://schemas.microsoft.com/office/drawing/2014/main" id="{E4AFC921-5E10-40B1-A3B6-D93975286623}"/>
              </a:ext>
            </a:extLst>
          </p:cNvPr>
          <p:cNvGrpSpPr/>
          <p:nvPr/>
        </p:nvGrpSpPr>
        <p:grpSpPr>
          <a:xfrm>
            <a:off x="6487031" y="1706103"/>
            <a:ext cx="1842064" cy="580700"/>
            <a:chOff x="6487031" y="1706103"/>
            <a:chExt cx="1842064" cy="580700"/>
          </a:xfrm>
        </p:grpSpPr>
        <p:grpSp>
          <p:nvGrpSpPr>
            <p:cNvPr id="345" name="组合 344">
              <a:extLst>
                <a:ext uri="{FF2B5EF4-FFF2-40B4-BE49-F238E27FC236}">
                  <a16:creationId xmlns="" xmlns:a16="http://schemas.microsoft.com/office/drawing/2014/main" id="{A38AF2F8-DDB5-41E9-8FB8-738E15DDBC77}"/>
                </a:ext>
              </a:extLst>
            </p:cNvPr>
            <p:cNvGrpSpPr/>
            <p:nvPr/>
          </p:nvGrpSpPr>
          <p:grpSpPr>
            <a:xfrm>
              <a:off x="6487031" y="1706103"/>
              <a:ext cx="1842064" cy="580700"/>
              <a:chOff x="1082572" y="2829322"/>
              <a:chExt cx="3641943" cy="1148103"/>
            </a:xfrm>
          </p:grpSpPr>
          <p:grpSp>
            <p:nvGrpSpPr>
              <p:cNvPr id="346" name="组合 345">
                <a:extLst>
                  <a:ext uri="{FF2B5EF4-FFF2-40B4-BE49-F238E27FC236}">
                    <a16:creationId xmlns="" xmlns:a16="http://schemas.microsoft.com/office/drawing/2014/main" id="{7E27522E-AB34-4F3D-8B0A-C969610F4C44}"/>
                  </a:ext>
                </a:extLst>
              </p:cNvPr>
              <p:cNvGrpSpPr/>
              <p:nvPr/>
            </p:nvGrpSpPr>
            <p:grpSpPr>
              <a:xfrm>
                <a:off x="1082572" y="2829322"/>
                <a:ext cx="937955" cy="1148103"/>
                <a:chOff x="1090192" y="2829322"/>
                <a:chExt cx="937955" cy="1148103"/>
              </a:xfrm>
            </p:grpSpPr>
            <p:sp>
              <p:nvSpPr>
                <p:cNvPr id="357" name="任意多边形 7">
                  <a:extLst>
                    <a:ext uri="{FF2B5EF4-FFF2-40B4-BE49-F238E27FC236}">
                      <a16:creationId xmlns="" xmlns:a16="http://schemas.microsoft.com/office/drawing/2014/main" id="{CCD56DC5-2216-47D0-8D7E-1B8FD5D574CD}"/>
                    </a:ext>
                  </a:extLst>
                </p:cNvPr>
                <p:cNvSpPr/>
                <p:nvPr/>
              </p:nvSpPr>
              <p:spPr>
                <a:xfrm rot="5400000">
                  <a:off x="917804" y="3685898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358" name="任意多边形 9">
                  <a:extLst>
                    <a:ext uri="{FF2B5EF4-FFF2-40B4-BE49-F238E27FC236}">
                      <a16:creationId xmlns="" xmlns:a16="http://schemas.microsoft.com/office/drawing/2014/main" id="{A027B9F2-3D40-473C-A127-0374B0E0085E}"/>
                    </a:ext>
                  </a:extLst>
                </p:cNvPr>
                <p:cNvSpPr/>
                <p:nvPr/>
              </p:nvSpPr>
              <p:spPr>
                <a:xfrm>
                  <a:off x="1149761" y="3917855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359" name="任意多边形 11">
                  <a:extLst>
                    <a:ext uri="{FF2B5EF4-FFF2-40B4-BE49-F238E27FC236}">
                      <a16:creationId xmlns="" xmlns:a16="http://schemas.microsoft.com/office/drawing/2014/main" id="{56DEBEFA-04C4-4D16-B3A3-6F22BBE30549}"/>
                    </a:ext>
                  </a:extLst>
                </p:cNvPr>
                <p:cNvSpPr/>
                <p:nvPr/>
              </p:nvSpPr>
              <p:spPr>
                <a:xfrm rot="16200000" flipV="1">
                  <a:off x="917804" y="3061279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360" name="任意多边形 18">
                  <a:extLst>
                    <a:ext uri="{FF2B5EF4-FFF2-40B4-BE49-F238E27FC236}">
                      <a16:creationId xmlns="" xmlns:a16="http://schemas.microsoft.com/office/drawing/2014/main" id="{A7D1450B-D69A-466A-AF02-935CB7B40704}"/>
                    </a:ext>
                  </a:extLst>
                </p:cNvPr>
                <p:cNvSpPr/>
                <p:nvPr/>
              </p:nvSpPr>
              <p:spPr>
                <a:xfrm>
                  <a:off x="1365948" y="2836034"/>
                  <a:ext cx="498089" cy="52858"/>
                </a:xfrm>
                <a:custGeom>
                  <a:avLst/>
                  <a:gdLst>
                    <a:gd name="connsiteX0" fmla="*/ 50006 w 521225"/>
                    <a:gd name="connsiteY0" fmla="*/ 0 h 50006"/>
                    <a:gd name="connsiteX1" fmla="*/ 471219 w 521225"/>
                    <a:gd name="connsiteY1" fmla="*/ 0 h 50006"/>
                    <a:gd name="connsiteX2" fmla="*/ 521225 w 521225"/>
                    <a:gd name="connsiteY2" fmla="*/ 50006 h 50006"/>
                    <a:gd name="connsiteX3" fmla="*/ 0 w 521225"/>
                    <a:gd name="connsiteY3" fmla="*/ 50006 h 50006"/>
                    <a:gd name="connsiteX4" fmla="*/ 50006 w 521225"/>
                    <a:gd name="connsiteY4" fmla="*/ 0 h 50006"/>
                    <a:gd name="connsiteX0" fmla="*/ 0 w 521225"/>
                    <a:gd name="connsiteY0" fmla="*/ 50006 h 141446"/>
                    <a:gd name="connsiteX1" fmla="*/ 50006 w 521225"/>
                    <a:gd name="connsiteY1" fmla="*/ 0 h 141446"/>
                    <a:gd name="connsiteX2" fmla="*/ 471219 w 521225"/>
                    <a:gd name="connsiteY2" fmla="*/ 0 h 141446"/>
                    <a:gd name="connsiteX3" fmla="*/ 521225 w 521225"/>
                    <a:gd name="connsiteY3" fmla="*/ 50006 h 141446"/>
                    <a:gd name="connsiteX4" fmla="*/ 91440 w 521225"/>
                    <a:gd name="connsiteY4" fmla="*/ 141446 h 141446"/>
                    <a:gd name="connsiteX0" fmla="*/ 0 w 521225"/>
                    <a:gd name="connsiteY0" fmla="*/ 50006 h 50006"/>
                    <a:gd name="connsiteX1" fmla="*/ 50006 w 521225"/>
                    <a:gd name="connsiteY1" fmla="*/ 0 h 50006"/>
                    <a:gd name="connsiteX2" fmla="*/ 471219 w 521225"/>
                    <a:gd name="connsiteY2" fmla="*/ 0 h 50006"/>
                    <a:gd name="connsiteX3" fmla="*/ 521225 w 521225"/>
                    <a:gd name="connsiteY3" fmla="*/ 50006 h 50006"/>
                    <a:gd name="connsiteX0" fmla="*/ 0 w 471219"/>
                    <a:gd name="connsiteY0" fmla="*/ 0 h 50006"/>
                    <a:gd name="connsiteX1" fmla="*/ 421213 w 471219"/>
                    <a:gd name="connsiteY1" fmla="*/ 0 h 50006"/>
                    <a:gd name="connsiteX2" fmla="*/ 471219 w 471219"/>
                    <a:gd name="connsiteY2" fmla="*/ 50006 h 50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71219" h="50006">
                      <a:moveTo>
                        <a:pt x="0" y="0"/>
                      </a:moveTo>
                      <a:lnTo>
                        <a:pt x="421213" y="0"/>
                      </a:lnTo>
                      <a:lnTo>
                        <a:pt x="471219" y="50006"/>
                      </a:lnTo>
                    </a:path>
                  </a:pathLst>
                </a:custGeom>
                <a:noFill/>
                <a:ln w="6350">
                  <a:solidFill>
                    <a:srgbClr val="0DBE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361" name="任意多边形 12">
                  <a:extLst>
                    <a:ext uri="{FF2B5EF4-FFF2-40B4-BE49-F238E27FC236}">
                      <a16:creationId xmlns="" xmlns:a16="http://schemas.microsoft.com/office/drawing/2014/main" id="{738EE302-7024-4D03-A518-DEDAF443AE12}"/>
                    </a:ext>
                  </a:extLst>
                </p:cNvPr>
                <p:cNvSpPr/>
                <p:nvPr/>
              </p:nvSpPr>
              <p:spPr>
                <a:xfrm flipV="1">
                  <a:off x="1149761" y="2829322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grpSp>
              <p:nvGrpSpPr>
                <p:cNvPr id="362" name="组合 361">
                  <a:extLst>
                    <a:ext uri="{FF2B5EF4-FFF2-40B4-BE49-F238E27FC236}">
                      <a16:creationId xmlns="" xmlns:a16="http://schemas.microsoft.com/office/drawing/2014/main" id="{2544E462-4E97-412C-88EC-93BCE0762442}"/>
                    </a:ext>
                  </a:extLst>
                </p:cNvPr>
                <p:cNvGrpSpPr/>
                <p:nvPr/>
              </p:nvGrpSpPr>
              <p:grpSpPr>
                <a:xfrm>
                  <a:off x="1508019" y="3947640"/>
                  <a:ext cx="520128" cy="0"/>
                  <a:chOff x="1631394" y="5381691"/>
                  <a:chExt cx="707830" cy="0"/>
                </a:xfrm>
              </p:grpSpPr>
              <p:cxnSp>
                <p:nvCxnSpPr>
                  <p:cNvPr id="363" name="直接连接符 362">
                    <a:extLst>
                      <a:ext uri="{FF2B5EF4-FFF2-40B4-BE49-F238E27FC236}">
                        <a16:creationId xmlns="" xmlns:a16="http://schemas.microsoft.com/office/drawing/2014/main" id="{BE412A63-2632-4B3E-991F-8358FB7DF52B}"/>
                      </a:ext>
                    </a:extLst>
                  </p:cNvPr>
                  <p:cNvCxnSpPr/>
                  <p:nvPr/>
                </p:nvCxnSpPr>
                <p:spPr>
                  <a:xfrm>
                    <a:off x="1631394" y="5381691"/>
                    <a:ext cx="707830" cy="0"/>
                  </a:xfrm>
                  <a:prstGeom prst="line">
                    <a:avLst/>
                  </a:prstGeom>
                  <a:noFill/>
                  <a:ln w="6350">
                    <a:solidFill>
                      <a:srgbClr val="0DBED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  <p:cxnSp>
                <p:nvCxnSpPr>
                  <p:cNvPr id="364" name="直接连接符 363">
                    <a:extLst>
                      <a:ext uri="{FF2B5EF4-FFF2-40B4-BE49-F238E27FC236}">
                        <a16:creationId xmlns="" xmlns:a16="http://schemas.microsoft.com/office/drawing/2014/main" id="{7FEF9469-0295-4E32-B129-4404E1FBA98F}"/>
                      </a:ext>
                    </a:extLst>
                  </p:cNvPr>
                  <p:cNvCxnSpPr/>
                  <p:nvPr/>
                </p:nvCxnSpPr>
                <p:spPr>
                  <a:xfrm>
                    <a:off x="2246738" y="5381691"/>
                    <a:ext cx="92485" cy="0"/>
                  </a:xfrm>
                  <a:prstGeom prst="line">
                    <a:avLst/>
                  </a:prstGeom>
                  <a:solidFill>
                    <a:srgbClr val="0DBED0"/>
                  </a:solidFill>
                  <a:ln w="28575">
                    <a:solidFill>
                      <a:srgbClr val="0DBED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</p:grpSp>
          </p:grpSp>
          <p:grpSp>
            <p:nvGrpSpPr>
              <p:cNvPr id="347" name="组合 346">
                <a:extLst>
                  <a:ext uri="{FF2B5EF4-FFF2-40B4-BE49-F238E27FC236}">
                    <a16:creationId xmlns="" xmlns:a16="http://schemas.microsoft.com/office/drawing/2014/main" id="{DDC9E434-797C-494E-A6E1-DCE761EE4C87}"/>
                  </a:ext>
                </a:extLst>
              </p:cNvPr>
              <p:cNvGrpSpPr/>
              <p:nvPr/>
            </p:nvGrpSpPr>
            <p:grpSpPr>
              <a:xfrm flipH="1" flipV="1">
                <a:off x="3772147" y="2829322"/>
                <a:ext cx="952368" cy="1148103"/>
                <a:chOff x="1090192" y="2829322"/>
                <a:chExt cx="952368" cy="1148103"/>
              </a:xfrm>
            </p:grpSpPr>
            <p:sp>
              <p:nvSpPr>
                <p:cNvPr id="349" name="任意多边形 7">
                  <a:extLst>
                    <a:ext uri="{FF2B5EF4-FFF2-40B4-BE49-F238E27FC236}">
                      <a16:creationId xmlns="" xmlns:a16="http://schemas.microsoft.com/office/drawing/2014/main" id="{E4B879B1-C933-443A-9490-8702ACC36027}"/>
                    </a:ext>
                  </a:extLst>
                </p:cNvPr>
                <p:cNvSpPr/>
                <p:nvPr/>
              </p:nvSpPr>
              <p:spPr>
                <a:xfrm rot="5400000">
                  <a:off x="917804" y="3685898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350" name="任意多边形 9">
                  <a:extLst>
                    <a:ext uri="{FF2B5EF4-FFF2-40B4-BE49-F238E27FC236}">
                      <a16:creationId xmlns="" xmlns:a16="http://schemas.microsoft.com/office/drawing/2014/main" id="{5AD04E0F-FF61-49BD-8994-99C6980BD180}"/>
                    </a:ext>
                  </a:extLst>
                </p:cNvPr>
                <p:cNvSpPr/>
                <p:nvPr/>
              </p:nvSpPr>
              <p:spPr>
                <a:xfrm>
                  <a:off x="1149761" y="3917855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351" name="任意多边形 11">
                  <a:extLst>
                    <a:ext uri="{FF2B5EF4-FFF2-40B4-BE49-F238E27FC236}">
                      <a16:creationId xmlns="" xmlns:a16="http://schemas.microsoft.com/office/drawing/2014/main" id="{9B8E482A-A5A8-4D8C-ABF6-1D60495500F9}"/>
                    </a:ext>
                  </a:extLst>
                </p:cNvPr>
                <p:cNvSpPr/>
                <p:nvPr/>
              </p:nvSpPr>
              <p:spPr>
                <a:xfrm rot="16200000" flipV="1">
                  <a:off x="917804" y="3061279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352" name="任意多边形 18">
                  <a:extLst>
                    <a:ext uri="{FF2B5EF4-FFF2-40B4-BE49-F238E27FC236}">
                      <a16:creationId xmlns="" xmlns:a16="http://schemas.microsoft.com/office/drawing/2014/main" id="{439CC4F6-A47F-41E6-9DA0-25F2F2DCE5A2}"/>
                    </a:ext>
                  </a:extLst>
                </p:cNvPr>
                <p:cNvSpPr/>
                <p:nvPr/>
              </p:nvSpPr>
              <p:spPr>
                <a:xfrm>
                  <a:off x="1365948" y="2836034"/>
                  <a:ext cx="498089" cy="52858"/>
                </a:xfrm>
                <a:custGeom>
                  <a:avLst/>
                  <a:gdLst>
                    <a:gd name="connsiteX0" fmla="*/ 50006 w 521225"/>
                    <a:gd name="connsiteY0" fmla="*/ 0 h 50006"/>
                    <a:gd name="connsiteX1" fmla="*/ 471219 w 521225"/>
                    <a:gd name="connsiteY1" fmla="*/ 0 h 50006"/>
                    <a:gd name="connsiteX2" fmla="*/ 521225 w 521225"/>
                    <a:gd name="connsiteY2" fmla="*/ 50006 h 50006"/>
                    <a:gd name="connsiteX3" fmla="*/ 0 w 521225"/>
                    <a:gd name="connsiteY3" fmla="*/ 50006 h 50006"/>
                    <a:gd name="connsiteX4" fmla="*/ 50006 w 521225"/>
                    <a:gd name="connsiteY4" fmla="*/ 0 h 50006"/>
                    <a:gd name="connsiteX0" fmla="*/ 0 w 521225"/>
                    <a:gd name="connsiteY0" fmla="*/ 50006 h 141446"/>
                    <a:gd name="connsiteX1" fmla="*/ 50006 w 521225"/>
                    <a:gd name="connsiteY1" fmla="*/ 0 h 141446"/>
                    <a:gd name="connsiteX2" fmla="*/ 471219 w 521225"/>
                    <a:gd name="connsiteY2" fmla="*/ 0 h 141446"/>
                    <a:gd name="connsiteX3" fmla="*/ 521225 w 521225"/>
                    <a:gd name="connsiteY3" fmla="*/ 50006 h 141446"/>
                    <a:gd name="connsiteX4" fmla="*/ 91440 w 521225"/>
                    <a:gd name="connsiteY4" fmla="*/ 141446 h 141446"/>
                    <a:gd name="connsiteX0" fmla="*/ 0 w 521225"/>
                    <a:gd name="connsiteY0" fmla="*/ 50006 h 50006"/>
                    <a:gd name="connsiteX1" fmla="*/ 50006 w 521225"/>
                    <a:gd name="connsiteY1" fmla="*/ 0 h 50006"/>
                    <a:gd name="connsiteX2" fmla="*/ 471219 w 521225"/>
                    <a:gd name="connsiteY2" fmla="*/ 0 h 50006"/>
                    <a:gd name="connsiteX3" fmla="*/ 521225 w 521225"/>
                    <a:gd name="connsiteY3" fmla="*/ 50006 h 50006"/>
                    <a:gd name="connsiteX0" fmla="*/ 0 w 471219"/>
                    <a:gd name="connsiteY0" fmla="*/ 0 h 50006"/>
                    <a:gd name="connsiteX1" fmla="*/ 421213 w 471219"/>
                    <a:gd name="connsiteY1" fmla="*/ 0 h 50006"/>
                    <a:gd name="connsiteX2" fmla="*/ 471219 w 471219"/>
                    <a:gd name="connsiteY2" fmla="*/ 50006 h 50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71219" h="50006">
                      <a:moveTo>
                        <a:pt x="0" y="0"/>
                      </a:moveTo>
                      <a:lnTo>
                        <a:pt x="421213" y="0"/>
                      </a:lnTo>
                      <a:lnTo>
                        <a:pt x="471219" y="50006"/>
                      </a:lnTo>
                    </a:path>
                  </a:pathLst>
                </a:custGeom>
                <a:noFill/>
                <a:ln w="6350">
                  <a:solidFill>
                    <a:srgbClr val="0DBE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353" name="任意多边形 12">
                  <a:extLst>
                    <a:ext uri="{FF2B5EF4-FFF2-40B4-BE49-F238E27FC236}">
                      <a16:creationId xmlns="" xmlns:a16="http://schemas.microsoft.com/office/drawing/2014/main" id="{6FF53704-061C-4048-8E47-CC3C504FD5C6}"/>
                    </a:ext>
                  </a:extLst>
                </p:cNvPr>
                <p:cNvSpPr/>
                <p:nvPr/>
              </p:nvSpPr>
              <p:spPr>
                <a:xfrm flipV="1">
                  <a:off x="1149761" y="2829322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grpSp>
              <p:nvGrpSpPr>
                <p:cNvPr id="354" name="组合 353">
                  <a:extLst>
                    <a:ext uri="{FF2B5EF4-FFF2-40B4-BE49-F238E27FC236}">
                      <a16:creationId xmlns="" xmlns:a16="http://schemas.microsoft.com/office/drawing/2014/main" id="{2FEA442B-1361-4247-A254-6E4B5480B786}"/>
                    </a:ext>
                  </a:extLst>
                </p:cNvPr>
                <p:cNvGrpSpPr/>
                <p:nvPr/>
              </p:nvGrpSpPr>
              <p:grpSpPr>
                <a:xfrm>
                  <a:off x="1508021" y="3947640"/>
                  <a:ext cx="534539" cy="0"/>
                  <a:chOff x="1631394" y="5381691"/>
                  <a:chExt cx="727440" cy="0"/>
                </a:xfrm>
              </p:grpSpPr>
              <p:cxnSp>
                <p:nvCxnSpPr>
                  <p:cNvPr id="355" name="直接连接符 354">
                    <a:extLst>
                      <a:ext uri="{FF2B5EF4-FFF2-40B4-BE49-F238E27FC236}">
                        <a16:creationId xmlns="" xmlns:a16="http://schemas.microsoft.com/office/drawing/2014/main" id="{311B9686-B0F5-460D-B24B-4040587AF3D9}"/>
                      </a:ext>
                    </a:extLst>
                  </p:cNvPr>
                  <p:cNvCxnSpPr/>
                  <p:nvPr/>
                </p:nvCxnSpPr>
                <p:spPr>
                  <a:xfrm>
                    <a:off x="1631394" y="5381691"/>
                    <a:ext cx="707830" cy="0"/>
                  </a:xfrm>
                  <a:prstGeom prst="line">
                    <a:avLst/>
                  </a:prstGeom>
                  <a:noFill/>
                  <a:ln w="6350">
                    <a:solidFill>
                      <a:srgbClr val="0DBED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  <p:cxnSp>
                <p:nvCxnSpPr>
                  <p:cNvPr id="356" name="直接连接符 355">
                    <a:extLst>
                      <a:ext uri="{FF2B5EF4-FFF2-40B4-BE49-F238E27FC236}">
                        <a16:creationId xmlns="" xmlns:a16="http://schemas.microsoft.com/office/drawing/2014/main" id="{F8D9FA2D-B542-4363-9B0A-8FDD46129D1D}"/>
                      </a:ext>
                    </a:extLst>
                  </p:cNvPr>
                  <p:cNvCxnSpPr/>
                  <p:nvPr/>
                </p:nvCxnSpPr>
                <p:spPr>
                  <a:xfrm>
                    <a:off x="2266349" y="5381691"/>
                    <a:ext cx="92485" cy="0"/>
                  </a:xfrm>
                  <a:prstGeom prst="line">
                    <a:avLst/>
                  </a:prstGeom>
                  <a:solidFill>
                    <a:srgbClr val="0DBED0"/>
                  </a:solidFill>
                  <a:ln w="28575">
                    <a:solidFill>
                      <a:srgbClr val="0DBED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</p:grpSp>
          </p:grpSp>
          <p:sp>
            <p:nvSpPr>
              <p:cNvPr id="348" name="矩形 347">
                <a:extLst>
                  <a:ext uri="{FF2B5EF4-FFF2-40B4-BE49-F238E27FC236}">
                    <a16:creationId xmlns="" xmlns:a16="http://schemas.microsoft.com/office/drawing/2014/main" id="{A218AD7B-15A9-4A5B-800E-72C269BE5A59}"/>
                  </a:ext>
                </a:extLst>
              </p:cNvPr>
              <p:cNvSpPr/>
              <p:nvPr/>
            </p:nvSpPr>
            <p:spPr>
              <a:xfrm>
                <a:off x="1142141" y="2889239"/>
                <a:ext cx="3514034" cy="1028964"/>
              </a:xfrm>
              <a:prstGeom prst="rect">
                <a:avLst/>
              </a:prstGeom>
              <a:noFill/>
              <a:ln w="12700">
                <a:solidFill>
                  <a:srgbClr val="0DBED0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</p:grpSp>
        <p:sp>
          <p:nvSpPr>
            <p:cNvPr id="531" name="矩形: 圆角 530">
              <a:extLst>
                <a:ext uri="{FF2B5EF4-FFF2-40B4-BE49-F238E27FC236}">
                  <a16:creationId xmlns="" xmlns:a16="http://schemas.microsoft.com/office/drawing/2014/main" id="{45F2B2F9-57A0-4551-BDE0-AB3CD8AD1D22}"/>
                </a:ext>
              </a:extLst>
            </p:cNvPr>
            <p:cNvSpPr/>
            <p:nvPr/>
          </p:nvSpPr>
          <p:spPr>
            <a:xfrm>
              <a:off x="6694644" y="1731953"/>
              <a:ext cx="1422400" cy="508000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pc="300" dirty="0">
                  <a:solidFill>
                    <a:srgbClr val="68F9F6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+mn-lt"/>
                </a:rPr>
                <a:t>情报学</a:t>
              </a:r>
            </a:p>
          </p:txBody>
        </p:sp>
      </p:grpSp>
      <p:grpSp>
        <p:nvGrpSpPr>
          <p:cNvPr id="641" name="组合 640">
            <a:extLst>
              <a:ext uri="{FF2B5EF4-FFF2-40B4-BE49-F238E27FC236}">
                <a16:creationId xmlns="" xmlns:a16="http://schemas.microsoft.com/office/drawing/2014/main" id="{4077D4CD-988D-4A2F-A6D2-5E33E45EE467}"/>
              </a:ext>
            </a:extLst>
          </p:cNvPr>
          <p:cNvGrpSpPr/>
          <p:nvPr/>
        </p:nvGrpSpPr>
        <p:grpSpPr>
          <a:xfrm>
            <a:off x="9010832" y="1706103"/>
            <a:ext cx="1842064" cy="580700"/>
            <a:chOff x="9010832" y="1706103"/>
            <a:chExt cx="1842064" cy="580700"/>
          </a:xfrm>
        </p:grpSpPr>
        <p:grpSp>
          <p:nvGrpSpPr>
            <p:cNvPr id="125" name="组合 124">
              <a:extLst>
                <a:ext uri="{FF2B5EF4-FFF2-40B4-BE49-F238E27FC236}">
                  <a16:creationId xmlns="" xmlns:a16="http://schemas.microsoft.com/office/drawing/2014/main" id="{B928320C-6204-409A-9F19-0E53703869C2}"/>
                </a:ext>
              </a:extLst>
            </p:cNvPr>
            <p:cNvGrpSpPr/>
            <p:nvPr/>
          </p:nvGrpSpPr>
          <p:grpSpPr>
            <a:xfrm>
              <a:off x="9010832" y="1706103"/>
              <a:ext cx="1842064" cy="580700"/>
              <a:chOff x="1082572" y="2829322"/>
              <a:chExt cx="3641943" cy="1148103"/>
            </a:xfrm>
          </p:grpSpPr>
          <p:grpSp>
            <p:nvGrpSpPr>
              <p:cNvPr id="126" name="组合 125">
                <a:extLst>
                  <a:ext uri="{FF2B5EF4-FFF2-40B4-BE49-F238E27FC236}">
                    <a16:creationId xmlns="" xmlns:a16="http://schemas.microsoft.com/office/drawing/2014/main" id="{75E9625C-BCD8-4BFD-87C2-DD6B83CDD796}"/>
                  </a:ext>
                </a:extLst>
              </p:cNvPr>
              <p:cNvGrpSpPr/>
              <p:nvPr/>
            </p:nvGrpSpPr>
            <p:grpSpPr>
              <a:xfrm>
                <a:off x="1082572" y="2829322"/>
                <a:ext cx="937955" cy="1148103"/>
                <a:chOff x="1090192" y="2829322"/>
                <a:chExt cx="937955" cy="1148103"/>
              </a:xfrm>
            </p:grpSpPr>
            <p:sp>
              <p:nvSpPr>
                <p:cNvPr id="137" name="任意多边形 7">
                  <a:extLst>
                    <a:ext uri="{FF2B5EF4-FFF2-40B4-BE49-F238E27FC236}">
                      <a16:creationId xmlns="" xmlns:a16="http://schemas.microsoft.com/office/drawing/2014/main" id="{39050994-2F3E-48B8-8350-74D648454B11}"/>
                    </a:ext>
                  </a:extLst>
                </p:cNvPr>
                <p:cNvSpPr/>
                <p:nvPr/>
              </p:nvSpPr>
              <p:spPr>
                <a:xfrm rot="5400000">
                  <a:off x="917804" y="3685898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138" name="任意多边形 9">
                  <a:extLst>
                    <a:ext uri="{FF2B5EF4-FFF2-40B4-BE49-F238E27FC236}">
                      <a16:creationId xmlns="" xmlns:a16="http://schemas.microsoft.com/office/drawing/2014/main" id="{84238361-3F44-4A87-B701-DDCCB2F0438F}"/>
                    </a:ext>
                  </a:extLst>
                </p:cNvPr>
                <p:cNvSpPr/>
                <p:nvPr/>
              </p:nvSpPr>
              <p:spPr>
                <a:xfrm>
                  <a:off x="1149761" y="3917855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139" name="任意多边形 11">
                  <a:extLst>
                    <a:ext uri="{FF2B5EF4-FFF2-40B4-BE49-F238E27FC236}">
                      <a16:creationId xmlns="" xmlns:a16="http://schemas.microsoft.com/office/drawing/2014/main" id="{2DB47461-DFBC-4BCA-9445-9E76B336BC30}"/>
                    </a:ext>
                  </a:extLst>
                </p:cNvPr>
                <p:cNvSpPr/>
                <p:nvPr/>
              </p:nvSpPr>
              <p:spPr>
                <a:xfrm rot="16200000" flipV="1">
                  <a:off x="917804" y="3061279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140" name="任意多边形 18">
                  <a:extLst>
                    <a:ext uri="{FF2B5EF4-FFF2-40B4-BE49-F238E27FC236}">
                      <a16:creationId xmlns="" xmlns:a16="http://schemas.microsoft.com/office/drawing/2014/main" id="{5706C10F-249D-475C-B41C-021F185478BA}"/>
                    </a:ext>
                  </a:extLst>
                </p:cNvPr>
                <p:cNvSpPr/>
                <p:nvPr/>
              </p:nvSpPr>
              <p:spPr>
                <a:xfrm>
                  <a:off x="1365948" y="2836034"/>
                  <a:ext cx="498089" cy="52858"/>
                </a:xfrm>
                <a:custGeom>
                  <a:avLst/>
                  <a:gdLst>
                    <a:gd name="connsiteX0" fmla="*/ 50006 w 521225"/>
                    <a:gd name="connsiteY0" fmla="*/ 0 h 50006"/>
                    <a:gd name="connsiteX1" fmla="*/ 471219 w 521225"/>
                    <a:gd name="connsiteY1" fmla="*/ 0 h 50006"/>
                    <a:gd name="connsiteX2" fmla="*/ 521225 w 521225"/>
                    <a:gd name="connsiteY2" fmla="*/ 50006 h 50006"/>
                    <a:gd name="connsiteX3" fmla="*/ 0 w 521225"/>
                    <a:gd name="connsiteY3" fmla="*/ 50006 h 50006"/>
                    <a:gd name="connsiteX4" fmla="*/ 50006 w 521225"/>
                    <a:gd name="connsiteY4" fmla="*/ 0 h 50006"/>
                    <a:gd name="connsiteX0" fmla="*/ 0 w 521225"/>
                    <a:gd name="connsiteY0" fmla="*/ 50006 h 141446"/>
                    <a:gd name="connsiteX1" fmla="*/ 50006 w 521225"/>
                    <a:gd name="connsiteY1" fmla="*/ 0 h 141446"/>
                    <a:gd name="connsiteX2" fmla="*/ 471219 w 521225"/>
                    <a:gd name="connsiteY2" fmla="*/ 0 h 141446"/>
                    <a:gd name="connsiteX3" fmla="*/ 521225 w 521225"/>
                    <a:gd name="connsiteY3" fmla="*/ 50006 h 141446"/>
                    <a:gd name="connsiteX4" fmla="*/ 91440 w 521225"/>
                    <a:gd name="connsiteY4" fmla="*/ 141446 h 141446"/>
                    <a:gd name="connsiteX0" fmla="*/ 0 w 521225"/>
                    <a:gd name="connsiteY0" fmla="*/ 50006 h 50006"/>
                    <a:gd name="connsiteX1" fmla="*/ 50006 w 521225"/>
                    <a:gd name="connsiteY1" fmla="*/ 0 h 50006"/>
                    <a:gd name="connsiteX2" fmla="*/ 471219 w 521225"/>
                    <a:gd name="connsiteY2" fmla="*/ 0 h 50006"/>
                    <a:gd name="connsiteX3" fmla="*/ 521225 w 521225"/>
                    <a:gd name="connsiteY3" fmla="*/ 50006 h 50006"/>
                    <a:gd name="connsiteX0" fmla="*/ 0 w 471219"/>
                    <a:gd name="connsiteY0" fmla="*/ 0 h 50006"/>
                    <a:gd name="connsiteX1" fmla="*/ 421213 w 471219"/>
                    <a:gd name="connsiteY1" fmla="*/ 0 h 50006"/>
                    <a:gd name="connsiteX2" fmla="*/ 471219 w 471219"/>
                    <a:gd name="connsiteY2" fmla="*/ 50006 h 50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71219" h="50006">
                      <a:moveTo>
                        <a:pt x="0" y="0"/>
                      </a:moveTo>
                      <a:lnTo>
                        <a:pt x="421213" y="0"/>
                      </a:lnTo>
                      <a:lnTo>
                        <a:pt x="471219" y="50006"/>
                      </a:lnTo>
                    </a:path>
                  </a:pathLst>
                </a:custGeom>
                <a:noFill/>
                <a:ln w="6350">
                  <a:solidFill>
                    <a:srgbClr val="0DBE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141" name="任意多边形 12">
                  <a:extLst>
                    <a:ext uri="{FF2B5EF4-FFF2-40B4-BE49-F238E27FC236}">
                      <a16:creationId xmlns="" xmlns:a16="http://schemas.microsoft.com/office/drawing/2014/main" id="{6498A64B-0634-4590-A4A1-E9B4D6B5DB59}"/>
                    </a:ext>
                  </a:extLst>
                </p:cNvPr>
                <p:cNvSpPr/>
                <p:nvPr/>
              </p:nvSpPr>
              <p:spPr>
                <a:xfrm flipV="1">
                  <a:off x="1149761" y="2829322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grpSp>
              <p:nvGrpSpPr>
                <p:cNvPr id="142" name="组合 141">
                  <a:extLst>
                    <a:ext uri="{FF2B5EF4-FFF2-40B4-BE49-F238E27FC236}">
                      <a16:creationId xmlns="" xmlns:a16="http://schemas.microsoft.com/office/drawing/2014/main" id="{3E8C643F-6642-46D9-85B9-54E7ACD4736E}"/>
                    </a:ext>
                  </a:extLst>
                </p:cNvPr>
                <p:cNvGrpSpPr/>
                <p:nvPr/>
              </p:nvGrpSpPr>
              <p:grpSpPr>
                <a:xfrm>
                  <a:off x="1508019" y="3947640"/>
                  <a:ext cx="520128" cy="0"/>
                  <a:chOff x="1631394" y="5381691"/>
                  <a:chExt cx="707830" cy="0"/>
                </a:xfrm>
              </p:grpSpPr>
              <p:cxnSp>
                <p:nvCxnSpPr>
                  <p:cNvPr id="143" name="直接连接符 142">
                    <a:extLst>
                      <a:ext uri="{FF2B5EF4-FFF2-40B4-BE49-F238E27FC236}">
                        <a16:creationId xmlns="" xmlns:a16="http://schemas.microsoft.com/office/drawing/2014/main" id="{297AA373-B33E-4E5B-A851-259A35B4EE73}"/>
                      </a:ext>
                    </a:extLst>
                  </p:cNvPr>
                  <p:cNvCxnSpPr/>
                  <p:nvPr/>
                </p:nvCxnSpPr>
                <p:spPr>
                  <a:xfrm>
                    <a:off x="1631394" y="5381691"/>
                    <a:ext cx="707830" cy="0"/>
                  </a:xfrm>
                  <a:prstGeom prst="line">
                    <a:avLst/>
                  </a:prstGeom>
                  <a:noFill/>
                  <a:ln w="6350">
                    <a:solidFill>
                      <a:srgbClr val="0DBED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  <p:cxnSp>
                <p:nvCxnSpPr>
                  <p:cNvPr id="144" name="直接连接符 143">
                    <a:extLst>
                      <a:ext uri="{FF2B5EF4-FFF2-40B4-BE49-F238E27FC236}">
                        <a16:creationId xmlns="" xmlns:a16="http://schemas.microsoft.com/office/drawing/2014/main" id="{1BC529AA-03A2-49CE-994F-CA46D81BF99C}"/>
                      </a:ext>
                    </a:extLst>
                  </p:cNvPr>
                  <p:cNvCxnSpPr/>
                  <p:nvPr/>
                </p:nvCxnSpPr>
                <p:spPr>
                  <a:xfrm>
                    <a:off x="2246738" y="5381691"/>
                    <a:ext cx="92485" cy="0"/>
                  </a:xfrm>
                  <a:prstGeom prst="line">
                    <a:avLst/>
                  </a:prstGeom>
                  <a:solidFill>
                    <a:srgbClr val="0DBED0"/>
                  </a:solidFill>
                  <a:ln w="28575">
                    <a:solidFill>
                      <a:srgbClr val="0DBED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</p:grpSp>
          </p:grpSp>
          <p:grpSp>
            <p:nvGrpSpPr>
              <p:cNvPr id="127" name="组合 126">
                <a:extLst>
                  <a:ext uri="{FF2B5EF4-FFF2-40B4-BE49-F238E27FC236}">
                    <a16:creationId xmlns="" xmlns:a16="http://schemas.microsoft.com/office/drawing/2014/main" id="{29C32C77-84C2-4975-AB2F-CE11E26D81AF}"/>
                  </a:ext>
                </a:extLst>
              </p:cNvPr>
              <p:cNvGrpSpPr/>
              <p:nvPr/>
            </p:nvGrpSpPr>
            <p:grpSpPr>
              <a:xfrm flipH="1" flipV="1">
                <a:off x="3772147" y="2829322"/>
                <a:ext cx="952368" cy="1148103"/>
                <a:chOff x="1090192" y="2829322"/>
                <a:chExt cx="952368" cy="1148103"/>
              </a:xfrm>
            </p:grpSpPr>
            <p:sp>
              <p:nvSpPr>
                <p:cNvPr id="129" name="任意多边形 7">
                  <a:extLst>
                    <a:ext uri="{FF2B5EF4-FFF2-40B4-BE49-F238E27FC236}">
                      <a16:creationId xmlns="" xmlns:a16="http://schemas.microsoft.com/office/drawing/2014/main" id="{753C5BD9-F211-432D-A486-26896D7D9ECA}"/>
                    </a:ext>
                  </a:extLst>
                </p:cNvPr>
                <p:cNvSpPr/>
                <p:nvPr/>
              </p:nvSpPr>
              <p:spPr>
                <a:xfrm rot="5400000">
                  <a:off x="917804" y="3685898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130" name="任意多边形 9">
                  <a:extLst>
                    <a:ext uri="{FF2B5EF4-FFF2-40B4-BE49-F238E27FC236}">
                      <a16:creationId xmlns="" xmlns:a16="http://schemas.microsoft.com/office/drawing/2014/main" id="{94EDE661-5FA1-4E05-94D3-045ACF9A88A2}"/>
                    </a:ext>
                  </a:extLst>
                </p:cNvPr>
                <p:cNvSpPr/>
                <p:nvPr/>
              </p:nvSpPr>
              <p:spPr>
                <a:xfrm>
                  <a:off x="1149761" y="3917855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131" name="任意多边形 11">
                  <a:extLst>
                    <a:ext uri="{FF2B5EF4-FFF2-40B4-BE49-F238E27FC236}">
                      <a16:creationId xmlns="" xmlns:a16="http://schemas.microsoft.com/office/drawing/2014/main" id="{196ED423-2D5E-471B-8806-C01559BB72AA}"/>
                    </a:ext>
                  </a:extLst>
                </p:cNvPr>
                <p:cNvSpPr/>
                <p:nvPr/>
              </p:nvSpPr>
              <p:spPr>
                <a:xfrm rot="16200000" flipV="1">
                  <a:off x="917804" y="3061279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132" name="任意多边形 18">
                  <a:extLst>
                    <a:ext uri="{FF2B5EF4-FFF2-40B4-BE49-F238E27FC236}">
                      <a16:creationId xmlns="" xmlns:a16="http://schemas.microsoft.com/office/drawing/2014/main" id="{5212BE1D-E7E7-4EAF-8BDE-1C813A4AEF59}"/>
                    </a:ext>
                  </a:extLst>
                </p:cNvPr>
                <p:cNvSpPr/>
                <p:nvPr/>
              </p:nvSpPr>
              <p:spPr>
                <a:xfrm>
                  <a:off x="1365948" y="2836034"/>
                  <a:ext cx="498089" cy="52858"/>
                </a:xfrm>
                <a:custGeom>
                  <a:avLst/>
                  <a:gdLst>
                    <a:gd name="connsiteX0" fmla="*/ 50006 w 521225"/>
                    <a:gd name="connsiteY0" fmla="*/ 0 h 50006"/>
                    <a:gd name="connsiteX1" fmla="*/ 471219 w 521225"/>
                    <a:gd name="connsiteY1" fmla="*/ 0 h 50006"/>
                    <a:gd name="connsiteX2" fmla="*/ 521225 w 521225"/>
                    <a:gd name="connsiteY2" fmla="*/ 50006 h 50006"/>
                    <a:gd name="connsiteX3" fmla="*/ 0 w 521225"/>
                    <a:gd name="connsiteY3" fmla="*/ 50006 h 50006"/>
                    <a:gd name="connsiteX4" fmla="*/ 50006 w 521225"/>
                    <a:gd name="connsiteY4" fmla="*/ 0 h 50006"/>
                    <a:gd name="connsiteX0" fmla="*/ 0 w 521225"/>
                    <a:gd name="connsiteY0" fmla="*/ 50006 h 141446"/>
                    <a:gd name="connsiteX1" fmla="*/ 50006 w 521225"/>
                    <a:gd name="connsiteY1" fmla="*/ 0 h 141446"/>
                    <a:gd name="connsiteX2" fmla="*/ 471219 w 521225"/>
                    <a:gd name="connsiteY2" fmla="*/ 0 h 141446"/>
                    <a:gd name="connsiteX3" fmla="*/ 521225 w 521225"/>
                    <a:gd name="connsiteY3" fmla="*/ 50006 h 141446"/>
                    <a:gd name="connsiteX4" fmla="*/ 91440 w 521225"/>
                    <a:gd name="connsiteY4" fmla="*/ 141446 h 141446"/>
                    <a:gd name="connsiteX0" fmla="*/ 0 w 521225"/>
                    <a:gd name="connsiteY0" fmla="*/ 50006 h 50006"/>
                    <a:gd name="connsiteX1" fmla="*/ 50006 w 521225"/>
                    <a:gd name="connsiteY1" fmla="*/ 0 h 50006"/>
                    <a:gd name="connsiteX2" fmla="*/ 471219 w 521225"/>
                    <a:gd name="connsiteY2" fmla="*/ 0 h 50006"/>
                    <a:gd name="connsiteX3" fmla="*/ 521225 w 521225"/>
                    <a:gd name="connsiteY3" fmla="*/ 50006 h 50006"/>
                    <a:gd name="connsiteX0" fmla="*/ 0 w 471219"/>
                    <a:gd name="connsiteY0" fmla="*/ 0 h 50006"/>
                    <a:gd name="connsiteX1" fmla="*/ 421213 w 471219"/>
                    <a:gd name="connsiteY1" fmla="*/ 0 h 50006"/>
                    <a:gd name="connsiteX2" fmla="*/ 471219 w 471219"/>
                    <a:gd name="connsiteY2" fmla="*/ 50006 h 50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71219" h="50006">
                      <a:moveTo>
                        <a:pt x="0" y="0"/>
                      </a:moveTo>
                      <a:lnTo>
                        <a:pt x="421213" y="0"/>
                      </a:lnTo>
                      <a:lnTo>
                        <a:pt x="471219" y="50006"/>
                      </a:lnTo>
                    </a:path>
                  </a:pathLst>
                </a:custGeom>
                <a:noFill/>
                <a:ln w="6350">
                  <a:solidFill>
                    <a:srgbClr val="0DBE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133" name="任意多边形 12">
                  <a:extLst>
                    <a:ext uri="{FF2B5EF4-FFF2-40B4-BE49-F238E27FC236}">
                      <a16:creationId xmlns="" xmlns:a16="http://schemas.microsoft.com/office/drawing/2014/main" id="{7C70DAC1-D8C8-4932-98A5-B5E88404ADA0}"/>
                    </a:ext>
                  </a:extLst>
                </p:cNvPr>
                <p:cNvSpPr/>
                <p:nvPr/>
              </p:nvSpPr>
              <p:spPr>
                <a:xfrm flipV="1">
                  <a:off x="1149761" y="2829322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grpSp>
              <p:nvGrpSpPr>
                <p:cNvPr id="134" name="组合 133">
                  <a:extLst>
                    <a:ext uri="{FF2B5EF4-FFF2-40B4-BE49-F238E27FC236}">
                      <a16:creationId xmlns="" xmlns:a16="http://schemas.microsoft.com/office/drawing/2014/main" id="{B9C0061C-8AA3-40C0-9881-292D23760FDC}"/>
                    </a:ext>
                  </a:extLst>
                </p:cNvPr>
                <p:cNvGrpSpPr/>
                <p:nvPr/>
              </p:nvGrpSpPr>
              <p:grpSpPr>
                <a:xfrm>
                  <a:off x="1508021" y="3947640"/>
                  <a:ext cx="534539" cy="0"/>
                  <a:chOff x="1631394" y="5381691"/>
                  <a:chExt cx="727440" cy="0"/>
                </a:xfrm>
              </p:grpSpPr>
              <p:cxnSp>
                <p:nvCxnSpPr>
                  <p:cNvPr id="135" name="直接连接符 134">
                    <a:extLst>
                      <a:ext uri="{FF2B5EF4-FFF2-40B4-BE49-F238E27FC236}">
                        <a16:creationId xmlns="" xmlns:a16="http://schemas.microsoft.com/office/drawing/2014/main" id="{438F0CBB-5C53-4BF8-AF92-11D9BF37527D}"/>
                      </a:ext>
                    </a:extLst>
                  </p:cNvPr>
                  <p:cNvCxnSpPr/>
                  <p:nvPr/>
                </p:nvCxnSpPr>
                <p:spPr>
                  <a:xfrm>
                    <a:off x="1631394" y="5381691"/>
                    <a:ext cx="707830" cy="0"/>
                  </a:xfrm>
                  <a:prstGeom prst="line">
                    <a:avLst/>
                  </a:prstGeom>
                  <a:noFill/>
                  <a:ln w="6350">
                    <a:solidFill>
                      <a:srgbClr val="0DBED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  <p:cxnSp>
                <p:nvCxnSpPr>
                  <p:cNvPr id="136" name="直接连接符 135">
                    <a:extLst>
                      <a:ext uri="{FF2B5EF4-FFF2-40B4-BE49-F238E27FC236}">
                        <a16:creationId xmlns="" xmlns:a16="http://schemas.microsoft.com/office/drawing/2014/main" id="{8DD94FEC-A6CB-4DC2-BDFA-4E94EF5313D8}"/>
                      </a:ext>
                    </a:extLst>
                  </p:cNvPr>
                  <p:cNvCxnSpPr/>
                  <p:nvPr/>
                </p:nvCxnSpPr>
                <p:spPr>
                  <a:xfrm>
                    <a:off x="2266349" y="5381691"/>
                    <a:ext cx="92485" cy="0"/>
                  </a:xfrm>
                  <a:prstGeom prst="line">
                    <a:avLst/>
                  </a:prstGeom>
                  <a:solidFill>
                    <a:srgbClr val="0DBED0"/>
                  </a:solidFill>
                  <a:ln w="28575">
                    <a:solidFill>
                      <a:srgbClr val="0DBED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</p:grpSp>
          </p:grpSp>
          <p:sp>
            <p:nvSpPr>
              <p:cNvPr id="128" name="矩形 127">
                <a:extLst>
                  <a:ext uri="{FF2B5EF4-FFF2-40B4-BE49-F238E27FC236}">
                    <a16:creationId xmlns="" xmlns:a16="http://schemas.microsoft.com/office/drawing/2014/main" id="{902C5E05-45FE-48A2-9303-FBEF1593FBDA}"/>
                  </a:ext>
                </a:extLst>
              </p:cNvPr>
              <p:cNvSpPr/>
              <p:nvPr/>
            </p:nvSpPr>
            <p:spPr>
              <a:xfrm>
                <a:off x="1142141" y="2889239"/>
                <a:ext cx="3514034" cy="1028964"/>
              </a:xfrm>
              <a:prstGeom prst="rect">
                <a:avLst/>
              </a:prstGeom>
              <a:noFill/>
              <a:ln w="12700">
                <a:solidFill>
                  <a:srgbClr val="0DBED0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</p:grpSp>
        <p:sp>
          <p:nvSpPr>
            <p:cNvPr id="532" name="矩形: 圆角 531">
              <a:extLst>
                <a:ext uri="{FF2B5EF4-FFF2-40B4-BE49-F238E27FC236}">
                  <a16:creationId xmlns="" xmlns:a16="http://schemas.microsoft.com/office/drawing/2014/main" id="{A60DE1DF-695F-49DC-97F3-E2DAB21E65E6}"/>
                </a:ext>
              </a:extLst>
            </p:cNvPr>
            <p:cNvSpPr/>
            <p:nvPr/>
          </p:nvSpPr>
          <p:spPr>
            <a:xfrm>
              <a:off x="9243606" y="1768863"/>
              <a:ext cx="1422400" cy="508000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pc="300" dirty="0">
                  <a:solidFill>
                    <a:srgbClr val="68F9F6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+mn-lt"/>
                </a:rPr>
                <a:t>公共服务</a:t>
              </a:r>
            </a:p>
          </p:txBody>
        </p:sp>
      </p:grpSp>
      <p:grpSp>
        <p:nvGrpSpPr>
          <p:cNvPr id="640" name="组合 639">
            <a:extLst>
              <a:ext uri="{FF2B5EF4-FFF2-40B4-BE49-F238E27FC236}">
                <a16:creationId xmlns="" xmlns:a16="http://schemas.microsoft.com/office/drawing/2014/main" id="{99937049-42CD-405F-89FB-3AAE96A5493C}"/>
              </a:ext>
            </a:extLst>
          </p:cNvPr>
          <p:cNvGrpSpPr/>
          <p:nvPr/>
        </p:nvGrpSpPr>
        <p:grpSpPr>
          <a:xfrm>
            <a:off x="1439431" y="2880598"/>
            <a:ext cx="1842064" cy="580700"/>
            <a:chOff x="1439431" y="2880598"/>
            <a:chExt cx="1842064" cy="580700"/>
          </a:xfrm>
        </p:grpSpPr>
        <p:grpSp>
          <p:nvGrpSpPr>
            <p:cNvPr id="5" name="组合 4">
              <a:extLst>
                <a:ext uri="{FF2B5EF4-FFF2-40B4-BE49-F238E27FC236}">
                  <a16:creationId xmlns="" xmlns:a16="http://schemas.microsoft.com/office/drawing/2014/main" id="{9F56D838-33CB-45C1-A1C9-03C9941BF9D6}"/>
                </a:ext>
              </a:extLst>
            </p:cNvPr>
            <p:cNvGrpSpPr/>
            <p:nvPr/>
          </p:nvGrpSpPr>
          <p:grpSpPr>
            <a:xfrm>
              <a:off x="1439431" y="2880598"/>
              <a:ext cx="1842064" cy="580700"/>
              <a:chOff x="1082572" y="2829322"/>
              <a:chExt cx="3641943" cy="1148103"/>
            </a:xfrm>
          </p:grpSpPr>
          <p:grpSp>
            <p:nvGrpSpPr>
              <p:cNvPr id="6" name="组合 5">
                <a:extLst>
                  <a:ext uri="{FF2B5EF4-FFF2-40B4-BE49-F238E27FC236}">
                    <a16:creationId xmlns="" xmlns:a16="http://schemas.microsoft.com/office/drawing/2014/main" id="{95E7CFC1-88A8-434C-B934-F1A5AA9B9F9C}"/>
                  </a:ext>
                </a:extLst>
              </p:cNvPr>
              <p:cNvGrpSpPr/>
              <p:nvPr/>
            </p:nvGrpSpPr>
            <p:grpSpPr>
              <a:xfrm>
                <a:off x="1082572" y="2829322"/>
                <a:ext cx="937955" cy="1148103"/>
                <a:chOff x="1090192" y="2829322"/>
                <a:chExt cx="937955" cy="1148103"/>
              </a:xfrm>
            </p:grpSpPr>
            <p:sp>
              <p:nvSpPr>
                <p:cNvPr id="17" name="任意多边形 7">
                  <a:extLst>
                    <a:ext uri="{FF2B5EF4-FFF2-40B4-BE49-F238E27FC236}">
                      <a16:creationId xmlns="" xmlns:a16="http://schemas.microsoft.com/office/drawing/2014/main" id="{2EC30C60-46EB-4D00-AD2D-8DC50167AD3B}"/>
                    </a:ext>
                  </a:extLst>
                </p:cNvPr>
                <p:cNvSpPr/>
                <p:nvPr/>
              </p:nvSpPr>
              <p:spPr>
                <a:xfrm rot="5400000">
                  <a:off x="917804" y="3685898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18" name="任意多边形 9">
                  <a:extLst>
                    <a:ext uri="{FF2B5EF4-FFF2-40B4-BE49-F238E27FC236}">
                      <a16:creationId xmlns="" xmlns:a16="http://schemas.microsoft.com/office/drawing/2014/main" id="{BDC7D5C6-6DC2-4090-9A8D-ACAB5431941E}"/>
                    </a:ext>
                  </a:extLst>
                </p:cNvPr>
                <p:cNvSpPr/>
                <p:nvPr/>
              </p:nvSpPr>
              <p:spPr>
                <a:xfrm>
                  <a:off x="1149761" y="3917855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19" name="任意多边形 11">
                  <a:extLst>
                    <a:ext uri="{FF2B5EF4-FFF2-40B4-BE49-F238E27FC236}">
                      <a16:creationId xmlns="" xmlns:a16="http://schemas.microsoft.com/office/drawing/2014/main" id="{024D14B7-635E-41AC-AAF2-4C283F8E9EFB}"/>
                    </a:ext>
                  </a:extLst>
                </p:cNvPr>
                <p:cNvSpPr/>
                <p:nvPr/>
              </p:nvSpPr>
              <p:spPr>
                <a:xfrm rot="16200000" flipV="1">
                  <a:off x="917804" y="3061279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20" name="任意多边形 18">
                  <a:extLst>
                    <a:ext uri="{FF2B5EF4-FFF2-40B4-BE49-F238E27FC236}">
                      <a16:creationId xmlns="" xmlns:a16="http://schemas.microsoft.com/office/drawing/2014/main" id="{FB318DBF-E8E4-4A04-8920-8465A1644B6E}"/>
                    </a:ext>
                  </a:extLst>
                </p:cNvPr>
                <p:cNvSpPr/>
                <p:nvPr/>
              </p:nvSpPr>
              <p:spPr>
                <a:xfrm>
                  <a:off x="1365948" y="2836034"/>
                  <a:ext cx="498089" cy="52858"/>
                </a:xfrm>
                <a:custGeom>
                  <a:avLst/>
                  <a:gdLst>
                    <a:gd name="connsiteX0" fmla="*/ 50006 w 521225"/>
                    <a:gd name="connsiteY0" fmla="*/ 0 h 50006"/>
                    <a:gd name="connsiteX1" fmla="*/ 471219 w 521225"/>
                    <a:gd name="connsiteY1" fmla="*/ 0 h 50006"/>
                    <a:gd name="connsiteX2" fmla="*/ 521225 w 521225"/>
                    <a:gd name="connsiteY2" fmla="*/ 50006 h 50006"/>
                    <a:gd name="connsiteX3" fmla="*/ 0 w 521225"/>
                    <a:gd name="connsiteY3" fmla="*/ 50006 h 50006"/>
                    <a:gd name="connsiteX4" fmla="*/ 50006 w 521225"/>
                    <a:gd name="connsiteY4" fmla="*/ 0 h 50006"/>
                    <a:gd name="connsiteX0" fmla="*/ 0 w 521225"/>
                    <a:gd name="connsiteY0" fmla="*/ 50006 h 141446"/>
                    <a:gd name="connsiteX1" fmla="*/ 50006 w 521225"/>
                    <a:gd name="connsiteY1" fmla="*/ 0 h 141446"/>
                    <a:gd name="connsiteX2" fmla="*/ 471219 w 521225"/>
                    <a:gd name="connsiteY2" fmla="*/ 0 h 141446"/>
                    <a:gd name="connsiteX3" fmla="*/ 521225 w 521225"/>
                    <a:gd name="connsiteY3" fmla="*/ 50006 h 141446"/>
                    <a:gd name="connsiteX4" fmla="*/ 91440 w 521225"/>
                    <a:gd name="connsiteY4" fmla="*/ 141446 h 141446"/>
                    <a:gd name="connsiteX0" fmla="*/ 0 w 521225"/>
                    <a:gd name="connsiteY0" fmla="*/ 50006 h 50006"/>
                    <a:gd name="connsiteX1" fmla="*/ 50006 w 521225"/>
                    <a:gd name="connsiteY1" fmla="*/ 0 h 50006"/>
                    <a:gd name="connsiteX2" fmla="*/ 471219 w 521225"/>
                    <a:gd name="connsiteY2" fmla="*/ 0 h 50006"/>
                    <a:gd name="connsiteX3" fmla="*/ 521225 w 521225"/>
                    <a:gd name="connsiteY3" fmla="*/ 50006 h 50006"/>
                    <a:gd name="connsiteX0" fmla="*/ 0 w 471219"/>
                    <a:gd name="connsiteY0" fmla="*/ 0 h 50006"/>
                    <a:gd name="connsiteX1" fmla="*/ 421213 w 471219"/>
                    <a:gd name="connsiteY1" fmla="*/ 0 h 50006"/>
                    <a:gd name="connsiteX2" fmla="*/ 471219 w 471219"/>
                    <a:gd name="connsiteY2" fmla="*/ 50006 h 50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71219" h="50006">
                      <a:moveTo>
                        <a:pt x="0" y="0"/>
                      </a:moveTo>
                      <a:lnTo>
                        <a:pt x="421213" y="0"/>
                      </a:lnTo>
                      <a:lnTo>
                        <a:pt x="471219" y="50006"/>
                      </a:lnTo>
                    </a:path>
                  </a:pathLst>
                </a:custGeom>
                <a:noFill/>
                <a:ln w="6350">
                  <a:solidFill>
                    <a:srgbClr val="0DBE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21" name="任意多边形 12">
                  <a:extLst>
                    <a:ext uri="{FF2B5EF4-FFF2-40B4-BE49-F238E27FC236}">
                      <a16:creationId xmlns="" xmlns:a16="http://schemas.microsoft.com/office/drawing/2014/main" id="{3D6350DE-E2EA-4EB3-B62E-63467D823739}"/>
                    </a:ext>
                  </a:extLst>
                </p:cNvPr>
                <p:cNvSpPr/>
                <p:nvPr/>
              </p:nvSpPr>
              <p:spPr>
                <a:xfrm flipV="1">
                  <a:off x="1149761" y="2829322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grpSp>
              <p:nvGrpSpPr>
                <p:cNvPr id="22" name="组合 21">
                  <a:extLst>
                    <a:ext uri="{FF2B5EF4-FFF2-40B4-BE49-F238E27FC236}">
                      <a16:creationId xmlns="" xmlns:a16="http://schemas.microsoft.com/office/drawing/2014/main" id="{D7294F7C-A27C-4068-913C-B0BDEC05E76C}"/>
                    </a:ext>
                  </a:extLst>
                </p:cNvPr>
                <p:cNvGrpSpPr/>
                <p:nvPr/>
              </p:nvGrpSpPr>
              <p:grpSpPr>
                <a:xfrm>
                  <a:off x="1508019" y="3947640"/>
                  <a:ext cx="520128" cy="0"/>
                  <a:chOff x="1631394" y="5381691"/>
                  <a:chExt cx="707830" cy="0"/>
                </a:xfrm>
              </p:grpSpPr>
              <p:cxnSp>
                <p:nvCxnSpPr>
                  <p:cNvPr id="23" name="直接连接符 22">
                    <a:extLst>
                      <a:ext uri="{FF2B5EF4-FFF2-40B4-BE49-F238E27FC236}">
                        <a16:creationId xmlns="" xmlns:a16="http://schemas.microsoft.com/office/drawing/2014/main" id="{BA4127B8-020B-4319-B52D-501CA1EC8A59}"/>
                      </a:ext>
                    </a:extLst>
                  </p:cNvPr>
                  <p:cNvCxnSpPr/>
                  <p:nvPr/>
                </p:nvCxnSpPr>
                <p:spPr>
                  <a:xfrm>
                    <a:off x="1631394" y="5381691"/>
                    <a:ext cx="707830" cy="0"/>
                  </a:xfrm>
                  <a:prstGeom prst="line">
                    <a:avLst/>
                  </a:prstGeom>
                  <a:noFill/>
                  <a:ln w="6350">
                    <a:solidFill>
                      <a:srgbClr val="0DBED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  <p:cxnSp>
                <p:nvCxnSpPr>
                  <p:cNvPr id="24" name="直接连接符 23">
                    <a:extLst>
                      <a:ext uri="{FF2B5EF4-FFF2-40B4-BE49-F238E27FC236}">
                        <a16:creationId xmlns="" xmlns:a16="http://schemas.microsoft.com/office/drawing/2014/main" id="{D559947B-D12D-45BD-A213-AB0A129BDB46}"/>
                      </a:ext>
                    </a:extLst>
                  </p:cNvPr>
                  <p:cNvCxnSpPr/>
                  <p:nvPr/>
                </p:nvCxnSpPr>
                <p:spPr>
                  <a:xfrm>
                    <a:off x="2246738" y="5381691"/>
                    <a:ext cx="92485" cy="0"/>
                  </a:xfrm>
                  <a:prstGeom prst="line">
                    <a:avLst/>
                  </a:prstGeom>
                  <a:solidFill>
                    <a:srgbClr val="0DBED0"/>
                  </a:solidFill>
                  <a:ln w="28575">
                    <a:solidFill>
                      <a:srgbClr val="0DBED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</p:grpSp>
          </p:grpSp>
          <p:grpSp>
            <p:nvGrpSpPr>
              <p:cNvPr id="7" name="组合 6">
                <a:extLst>
                  <a:ext uri="{FF2B5EF4-FFF2-40B4-BE49-F238E27FC236}">
                    <a16:creationId xmlns="" xmlns:a16="http://schemas.microsoft.com/office/drawing/2014/main" id="{C4909872-F19C-4339-8971-2BD40F42BF87}"/>
                  </a:ext>
                </a:extLst>
              </p:cNvPr>
              <p:cNvGrpSpPr/>
              <p:nvPr/>
            </p:nvGrpSpPr>
            <p:grpSpPr>
              <a:xfrm flipH="1" flipV="1">
                <a:off x="3772147" y="2829322"/>
                <a:ext cx="952368" cy="1148103"/>
                <a:chOff x="1090192" y="2829322"/>
                <a:chExt cx="952368" cy="1148103"/>
              </a:xfrm>
            </p:grpSpPr>
            <p:sp>
              <p:nvSpPr>
                <p:cNvPr id="9" name="任意多边形 7">
                  <a:extLst>
                    <a:ext uri="{FF2B5EF4-FFF2-40B4-BE49-F238E27FC236}">
                      <a16:creationId xmlns="" xmlns:a16="http://schemas.microsoft.com/office/drawing/2014/main" id="{A5730191-4519-441D-8B59-36EEB855AA95}"/>
                    </a:ext>
                  </a:extLst>
                </p:cNvPr>
                <p:cNvSpPr/>
                <p:nvPr/>
              </p:nvSpPr>
              <p:spPr>
                <a:xfrm rot="5400000">
                  <a:off x="917804" y="3685898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10" name="任意多边形 9">
                  <a:extLst>
                    <a:ext uri="{FF2B5EF4-FFF2-40B4-BE49-F238E27FC236}">
                      <a16:creationId xmlns="" xmlns:a16="http://schemas.microsoft.com/office/drawing/2014/main" id="{19342B08-2BA1-40C8-A1EE-FE28EEB52DAC}"/>
                    </a:ext>
                  </a:extLst>
                </p:cNvPr>
                <p:cNvSpPr/>
                <p:nvPr/>
              </p:nvSpPr>
              <p:spPr>
                <a:xfrm>
                  <a:off x="1149761" y="3917855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11" name="任意多边形 11">
                  <a:extLst>
                    <a:ext uri="{FF2B5EF4-FFF2-40B4-BE49-F238E27FC236}">
                      <a16:creationId xmlns="" xmlns:a16="http://schemas.microsoft.com/office/drawing/2014/main" id="{A2FA6B34-4540-48A2-9604-416EF3C986F4}"/>
                    </a:ext>
                  </a:extLst>
                </p:cNvPr>
                <p:cNvSpPr/>
                <p:nvPr/>
              </p:nvSpPr>
              <p:spPr>
                <a:xfrm rot="16200000" flipV="1">
                  <a:off x="917804" y="3061279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12" name="任意多边形 18">
                  <a:extLst>
                    <a:ext uri="{FF2B5EF4-FFF2-40B4-BE49-F238E27FC236}">
                      <a16:creationId xmlns="" xmlns:a16="http://schemas.microsoft.com/office/drawing/2014/main" id="{3FB7BDBB-8CEC-4704-A2AC-AE854B652D6B}"/>
                    </a:ext>
                  </a:extLst>
                </p:cNvPr>
                <p:cNvSpPr/>
                <p:nvPr/>
              </p:nvSpPr>
              <p:spPr>
                <a:xfrm>
                  <a:off x="1365948" y="2836034"/>
                  <a:ext cx="498089" cy="52858"/>
                </a:xfrm>
                <a:custGeom>
                  <a:avLst/>
                  <a:gdLst>
                    <a:gd name="connsiteX0" fmla="*/ 50006 w 521225"/>
                    <a:gd name="connsiteY0" fmla="*/ 0 h 50006"/>
                    <a:gd name="connsiteX1" fmla="*/ 471219 w 521225"/>
                    <a:gd name="connsiteY1" fmla="*/ 0 h 50006"/>
                    <a:gd name="connsiteX2" fmla="*/ 521225 w 521225"/>
                    <a:gd name="connsiteY2" fmla="*/ 50006 h 50006"/>
                    <a:gd name="connsiteX3" fmla="*/ 0 w 521225"/>
                    <a:gd name="connsiteY3" fmla="*/ 50006 h 50006"/>
                    <a:gd name="connsiteX4" fmla="*/ 50006 w 521225"/>
                    <a:gd name="connsiteY4" fmla="*/ 0 h 50006"/>
                    <a:gd name="connsiteX0" fmla="*/ 0 w 521225"/>
                    <a:gd name="connsiteY0" fmla="*/ 50006 h 141446"/>
                    <a:gd name="connsiteX1" fmla="*/ 50006 w 521225"/>
                    <a:gd name="connsiteY1" fmla="*/ 0 h 141446"/>
                    <a:gd name="connsiteX2" fmla="*/ 471219 w 521225"/>
                    <a:gd name="connsiteY2" fmla="*/ 0 h 141446"/>
                    <a:gd name="connsiteX3" fmla="*/ 521225 w 521225"/>
                    <a:gd name="connsiteY3" fmla="*/ 50006 h 141446"/>
                    <a:gd name="connsiteX4" fmla="*/ 91440 w 521225"/>
                    <a:gd name="connsiteY4" fmla="*/ 141446 h 141446"/>
                    <a:gd name="connsiteX0" fmla="*/ 0 w 521225"/>
                    <a:gd name="connsiteY0" fmla="*/ 50006 h 50006"/>
                    <a:gd name="connsiteX1" fmla="*/ 50006 w 521225"/>
                    <a:gd name="connsiteY1" fmla="*/ 0 h 50006"/>
                    <a:gd name="connsiteX2" fmla="*/ 471219 w 521225"/>
                    <a:gd name="connsiteY2" fmla="*/ 0 h 50006"/>
                    <a:gd name="connsiteX3" fmla="*/ 521225 w 521225"/>
                    <a:gd name="connsiteY3" fmla="*/ 50006 h 50006"/>
                    <a:gd name="connsiteX0" fmla="*/ 0 w 471219"/>
                    <a:gd name="connsiteY0" fmla="*/ 0 h 50006"/>
                    <a:gd name="connsiteX1" fmla="*/ 421213 w 471219"/>
                    <a:gd name="connsiteY1" fmla="*/ 0 h 50006"/>
                    <a:gd name="connsiteX2" fmla="*/ 471219 w 471219"/>
                    <a:gd name="connsiteY2" fmla="*/ 50006 h 50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71219" h="50006">
                      <a:moveTo>
                        <a:pt x="0" y="0"/>
                      </a:moveTo>
                      <a:lnTo>
                        <a:pt x="421213" y="0"/>
                      </a:lnTo>
                      <a:lnTo>
                        <a:pt x="471219" y="50006"/>
                      </a:lnTo>
                    </a:path>
                  </a:pathLst>
                </a:custGeom>
                <a:noFill/>
                <a:ln w="6350">
                  <a:solidFill>
                    <a:srgbClr val="0DBE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13" name="任意多边形 12">
                  <a:extLst>
                    <a:ext uri="{FF2B5EF4-FFF2-40B4-BE49-F238E27FC236}">
                      <a16:creationId xmlns="" xmlns:a16="http://schemas.microsoft.com/office/drawing/2014/main" id="{22C65234-C511-4CBF-A706-2D5315BFB169}"/>
                    </a:ext>
                  </a:extLst>
                </p:cNvPr>
                <p:cNvSpPr/>
                <p:nvPr/>
              </p:nvSpPr>
              <p:spPr>
                <a:xfrm flipV="1">
                  <a:off x="1149761" y="2829322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grpSp>
              <p:nvGrpSpPr>
                <p:cNvPr id="14" name="组合 13">
                  <a:extLst>
                    <a:ext uri="{FF2B5EF4-FFF2-40B4-BE49-F238E27FC236}">
                      <a16:creationId xmlns="" xmlns:a16="http://schemas.microsoft.com/office/drawing/2014/main" id="{05F564E4-44E0-4F5C-A3C7-278D1179BA72}"/>
                    </a:ext>
                  </a:extLst>
                </p:cNvPr>
                <p:cNvGrpSpPr/>
                <p:nvPr/>
              </p:nvGrpSpPr>
              <p:grpSpPr>
                <a:xfrm>
                  <a:off x="1508021" y="3947640"/>
                  <a:ext cx="534539" cy="0"/>
                  <a:chOff x="1631394" y="5381691"/>
                  <a:chExt cx="727440" cy="0"/>
                </a:xfrm>
              </p:grpSpPr>
              <p:cxnSp>
                <p:nvCxnSpPr>
                  <p:cNvPr id="15" name="直接连接符 14">
                    <a:extLst>
                      <a:ext uri="{FF2B5EF4-FFF2-40B4-BE49-F238E27FC236}">
                        <a16:creationId xmlns="" xmlns:a16="http://schemas.microsoft.com/office/drawing/2014/main" id="{FF9DDCD8-41D4-4FBE-964C-ACAAFD811118}"/>
                      </a:ext>
                    </a:extLst>
                  </p:cNvPr>
                  <p:cNvCxnSpPr/>
                  <p:nvPr/>
                </p:nvCxnSpPr>
                <p:spPr>
                  <a:xfrm>
                    <a:off x="1631394" y="5381691"/>
                    <a:ext cx="707830" cy="0"/>
                  </a:xfrm>
                  <a:prstGeom prst="line">
                    <a:avLst/>
                  </a:prstGeom>
                  <a:noFill/>
                  <a:ln w="6350">
                    <a:solidFill>
                      <a:srgbClr val="0DBED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  <p:cxnSp>
                <p:nvCxnSpPr>
                  <p:cNvPr id="16" name="直接连接符 15">
                    <a:extLst>
                      <a:ext uri="{FF2B5EF4-FFF2-40B4-BE49-F238E27FC236}">
                        <a16:creationId xmlns="" xmlns:a16="http://schemas.microsoft.com/office/drawing/2014/main" id="{EFE73B62-1725-46AE-8D5E-33E7114D9D7E}"/>
                      </a:ext>
                    </a:extLst>
                  </p:cNvPr>
                  <p:cNvCxnSpPr/>
                  <p:nvPr/>
                </p:nvCxnSpPr>
                <p:spPr>
                  <a:xfrm>
                    <a:off x="2266349" y="5381691"/>
                    <a:ext cx="92485" cy="0"/>
                  </a:xfrm>
                  <a:prstGeom prst="line">
                    <a:avLst/>
                  </a:prstGeom>
                  <a:solidFill>
                    <a:srgbClr val="0DBED0"/>
                  </a:solidFill>
                  <a:ln w="28575">
                    <a:solidFill>
                      <a:srgbClr val="0DBED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</p:grpSp>
          </p:grpSp>
          <p:sp>
            <p:nvSpPr>
              <p:cNvPr id="8" name="矩形 7">
                <a:extLst>
                  <a:ext uri="{FF2B5EF4-FFF2-40B4-BE49-F238E27FC236}">
                    <a16:creationId xmlns="" xmlns:a16="http://schemas.microsoft.com/office/drawing/2014/main" id="{D2644952-CF4A-4C41-A986-70C4BDCFDEC0}"/>
                  </a:ext>
                </a:extLst>
              </p:cNvPr>
              <p:cNvSpPr/>
              <p:nvPr/>
            </p:nvSpPr>
            <p:spPr>
              <a:xfrm>
                <a:off x="1142141" y="2889239"/>
                <a:ext cx="3514034" cy="1028964"/>
              </a:xfrm>
              <a:prstGeom prst="rect">
                <a:avLst/>
              </a:prstGeom>
              <a:noFill/>
              <a:ln w="12700">
                <a:solidFill>
                  <a:srgbClr val="0DBED0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</p:grpSp>
        <p:sp>
          <p:nvSpPr>
            <p:cNvPr id="533" name="矩形: 圆角 532">
              <a:extLst>
                <a:ext uri="{FF2B5EF4-FFF2-40B4-BE49-F238E27FC236}">
                  <a16:creationId xmlns="" xmlns:a16="http://schemas.microsoft.com/office/drawing/2014/main" id="{15AB458A-234D-4F86-89B0-F81F5125B1B7}"/>
                </a:ext>
              </a:extLst>
            </p:cNvPr>
            <p:cNvSpPr/>
            <p:nvPr/>
          </p:nvSpPr>
          <p:spPr>
            <a:xfrm>
              <a:off x="1628238" y="2900475"/>
              <a:ext cx="1422400" cy="508000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pc="300" dirty="0">
                  <a:solidFill>
                    <a:srgbClr val="68F9F6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+mn-lt"/>
                </a:rPr>
                <a:t>天文学</a:t>
              </a:r>
            </a:p>
          </p:txBody>
        </p:sp>
      </p:grpSp>
      <p:grpSp>
        <p:nvGrpSpPr>
          <p:cNvPr id="633" name="组合 632">
            <a:extLst>
              <a:ext uri="{FF2B5EF4-FFF2-40B4-BE49-F238E27FC236}">
                <a16:creationId xmlns="" xmlns:a16="http://schemas.microsoft.com/office/drawing/2014/main" id="{0F7C15A5-1A8B-44F4-94FA-7E96A4EC4630}"/>
              </a:ext>
            </a:extLst>
          </p:cNvPr>
          <p:cNvGrpSpPr/>
          <p:nvPr/>
        </p:nvGrpSpPr>
        <p:grpSpPr>
          <a:xfrm>
            <a:off x="9010832" y="3807155"/>
            <a:ext cx="1842064" cy="580700"/>
            <a:chOff x="9010832" y="4032183"/>
            <a:chExt cx="1842064" cy="580700"/>
          </a:xfrm>
        </p:grpSpPr>
        <p:grpSp>
          <p:nvGrpSpPr>
            <p:cNvPr id="505" name="组合 504">
              <a:extLst>
                <a:ext uri="{FF2B5EF4-FFF2-40B4-BE49-F238E27FC236}">
                  <a16:creationId xmlns="" xmlns:a16="http://schemas.microsoft.com/office/drawing/2014/main" id="{E382E253-23EF-4A2F-A2EB-078B04D4399E}"/>
                </a:ext>
              </a:extLst>
            </p:cNvPr>
            <p:cNvGrpSpPr/>
            <p:nvPr/>
          </p:nvGrpSpPr>
          <p:grpSpPr>
            <a:xfrm>
              <a:off x="9010832" y="4032183"/>
              <a:ext cx="1842064" cy="580700"/>
              <a:chOff x="1082572" y="2829322"/>
              <a:chExt cx="3641943" cy="1148103"/>
            </a:xfrm>
          </p:grpSpPr>
          <p:grpSp>
            <p:nvGrpSpPr>
              <p:cNvPr id="506" name="组合 505">
                <a:extLst>
                  <a:ext uri="{FF2B5EF4-FFF2-40B4-BE49-F238E27FC236}">
                    <a16:creationId xmlns="" xmlns:a16="http://schemas.microsoft.com/office/drawing/2014/main" id="{D2D7928B-BC34-49C2-9E01-D0DBB686BBE2}"/>
                  </a:ext>
                </a:extLst>
              </p:cNvPr>
              <p:cNvGrpSpPr/>
              <p:nvPr/>
            </p:nvGrpSpPr>
            <p:grpSpPr>
              <a:xfrm>
                <a:off x="1082572" y="2829322"/>
                <a:ext cx="937955" cy="1148103"/>
                <a:chOff x="1090192" y="2829322"/>
                <a:chExt cx="937955" cy="1148103"/>
              </a:xfrm>
            </p:grpSpPr>
            <p:sp>
              <p:nvSpPr>
                <p:cNvPr id="517" name="任意多边形 7">
                  <a:extLst>
                    <a:ext uri="{FF2B5EF4-FFF2-40B4-BE49-F238E27FC236}">
                      <a16:creationId xmlns="" xmlns:a16="http://schemas.microsoft.com/office/drawing/2014/main" id="{65E64085-E857-4530-907F-17ACC043B864}"/>
                    </a:ext>
                  </a:extLst>
                </p:cNvPr>
                <p:cNvSpPr/>
                <p:nvPr/>
              </p:nvSpPr>
              <p:spPr>
                <a:xfrm rot="5400000">
                  <a:off x="917804" y="3685898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518" name="任意多边形 9">
                  <a:extLst>
                    <a:ext uri="{FF2B5EF4-FFF2-40B4-BE49-F238E27FC236}">
                      <a16:creationId xmlns="" xmlns:a16="http://schemas.microsoft.com/office/drawing/2014/main" id="{8D1B5D48-2EAF-407D-8FE0-E761FB4AAB1A}"/>
                    </a:ext>
                  </a:extLst>
                </p:cNvPr>
                <p:cNvSpPr/>
                <p:nvPr/>
              </p:nvSpPr>
              <p:spPr>
                <a:xfrm>
                  <a:off x="1149761" y="3917855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519" name="任意多边形 11">
                  <a:extLst>
                    <a:ext uri="{FF2B5EF4-FFF2-40B4-BE49-F238E27FC236}">
                      <a16:creationId xmlns="" xmlns:a16="http://schemas.microsoft.com/office/drawing/2014/main" id="{7FD3C98D-9C3E-4BD7-998C-BF19DEEEB8B6}"/>
                    </a:ext>
                  </a:extLst>
                </p:cNvPr>
                <p:cNvSpPr/>
                <p:nvPr/>
              </p:nvSpPr>
              <p:spPr>
                <a:xfrm rot="16200000" flipV="1">
                  <a:off x="917804" y="3061279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520" name="任意多边形 18">
                  <a:extLst>
                    <a:ext uri="{FF2B5EF4-FFF2-40B4-BE49-F238E27FC236}">
                      <a16:creationId xmlns="" xmlns:a16="http://schemas.microsoft.com/office/drawing/2014/main" id="{1F2A54E6-4CA7-44E4-B329-589AB0D89332}"/>
                    </a:ext>
                  </a:extLst>
                </p:cNvPr>
                <p:cNvSpPr/>
                <p:nvPr/>
              </p:nvSpPr>
              <p:spPr>
                <a:xfrm>
                  <a:off x="1365948" y="2836034"/>
                  <a:ext cx="498089" cy="52858"/>
                </a:xfrm>
                <a:custGeom>
                  <a:avLst/>
                  <a:gdLst>
                    <a:gd name="connsiteX0" fmla="*/ 50006 w 521225"/>
                    <a:gd name="connsiteY0" fmla="*/ 0 h 50006"/>
                    <a:gd name="connsiteX1" fmla="*/ 471219 w 521225"/>
                    <a:gd name="connsiteY1" fmla="*/ 0 h 50006"/>
                    <a:gd name="connsiteX2" fmla="*/ 521225 w 521225"/>
                    <a:gd name="connsiteY2" fmla="*/ 50006 h 50006"/>
                    <a:gd name="connsiteX3" fmla="*/ 0 w 521225"/>
                    <a:gd name="connsiteY3" fmla="*/ 50006 h 50006"/>
                    <a:gd name="connsiteX4" fmla="*/ 50006 w 521225"/>
                    <a:gd name="connsiteY4" fmla="*/ 0 h 50006"/>
                    <a:gd name="connsiteX0" fmla="*/ 0 w 521225"/>
                    <a:gd name="connsiteY0" fmla="*/ 50006 h 141446"/>
                    <a:gd name="connsiteX1" fmla="*/ 50006 w 521225"/>
                    <a:gd name="connsiteY1" fmla="*/ 0 h 141446"/>
                    <a:gd name="connsiteX2" fmla="*/ 471219 w 521225"/>
                    <a:gd name="connsiteY2" fmla="*/ 0 h 141446"/>
                    <a:gd name="connsiteX3" fmla="*/ 521225 w 521225"/>
                    <a:gd name="connsiteY3" fmla="*/ 50006 h 141446"/>
                    <a:gd name="connsiteX4" fmla="*/ 91440 w 521225"/>
                    <a:gd name="connsiteY4" fmla="*/ 141446 h 141446"/>
                    <a:gd name="connsiteX0" fmla="*/ 0 w 521225"/>
                    <a:gd name="connsiteY0" fmla="*/ 50006 h 50006"/>
                    <a:gd name="connsiteX1" fmla="*/ 50006 w 521225"/>
                    <a:gd name="connsiteY1" fmla="*/ 0 h 50006"/>
                    <a:gd name="connsiteX2" fmla="*/ 471219 w 521225"/>
                    <a:gd name="connsiteY2" fmla="*/ 0 h 50006"/>
                    <a:gd name="connsiteX3" fmla="*/ 521225 w 521225"/>
                    <a:gd name="connsiteY3" fmla="*/ 50006 h 50006"/>
                    <a:gd name="connsiteX0" fmla="*/ 0 w 471219"/>
                    <a:gd name="connsiteY0" fmla="*/ 0 h 50006"/>
                    <a:gd name="connsiteX1" fmla="*/ 421213 w 471219"/>
                    <a:gd name="connsiteY1" fmla="*/ 0 h 50006"/>
                    <a:gd name="connsiteX2" fmla="*/ 471219 w 471219"/>
                    <a:gd name="connsiteY2" fmla="*/ 50006 h 50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71219" h="50006">
                      <a:moveTo>
                        <a:pt x="0" y="0"/>
                      </a:moveTo>
                      <a:lnTo>
                        <a:pt x="421213" y="0"/>
                      </a:lnTo>
                      <a:lnTo>
                        <a:pt x="471219" y="50006"/>
                      </a:lnTo>
                    </a:path>
                  </a:pathLst>
                </a:custGeom>
                <a:noFill/>
                <a:ln w="6350">
                  <a:solidFill>
                    <a:srgbClr val="0DBE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521" name="任意多边形 12">
                  <a:extLst>
                    <a:ext uri="{FF2B5EF4-FFF2-40B4-BE49-F238E27FC236}">
                      <a16:creationId xmlns="" xmlns:a16="http://schemas.microsoft.com/office/drawing/2014/main" id="{32614636-2509-448F-A656-3773584F8303}"/>
                    </a:ext>
                  </a:extLst>
                </p:cNvPr>
                <p:cNvSpPr/>
                <p:nvPr/>
              </p:nvSpPr>
              <p:spPr>
                <a:xfrm flipV="1">
                  <a:off x="1149761" y="2829322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grpSp>
              <p:nvGrpSpPr>
                <p:cNvPr id="522" name="组合 521">
                  <a:extLst>
                    <a:ext uri="{FF2B5EF4-FFF2-40B4-BE49-F238E27FC236}">
                      <a16:creationId xmlns="" xmlns:a16="http://schemas.microsoft.com/office/drawing/2014/main" id="{69F9AB38-6FC4-40A8-A39B-4AB1A7EE0324}"/>
                    </a:ext>
                  </a:extLst>
                </p:cNvPr>
                <p:cNvGrpSpPr/>
                <p:nvPr/>
              </p:nvGrpSpPr>
              <p:grpSpPr>
                <a:xfrm>
                  <a:off x="1508019" y="3947640"/>
                  <a:ext cx="520128" cy="0"/>
                  <a:chOff x="1631394" y="5381691"/>
                  <a:chExt cx="707830" cy="0"/>
                </a:xfrm>
              </p:grpSpPr>
              <p:cxnSp>
                <p:nvCxnSpPr>
                  <p:cNvPr id="523" name="直接连接符 522">
                    <a:extLst>
                      <a:ext uri="{FF2B5EF4-FFF2-40B4-BE49-F238E27FC236}">
                        <a16:creationId xmlns="" xmlns:a16="http://schemas.microsoft.com/office/drawing/2014/main" id="{742C3638-17F6-4F3D-8555-39CE0E565FE3}"/>
                      </a:ext>
                    </a:extLst>
                  </p:cNvPr>
                  <p:cNvCxnSpPr/>
                  <p:nvPr/>
                </p:nvCxnSpPr>
                <p:spPr>
                  <a:xfrm>
                    <a:off x="1631394" y="5381691"/>
                    <a:ext cx="707830" cy="0"/>
                  </a:xfrm>
                  <a:prstGeom prst="line">
                    <a:avLst/>
                  </a:prstGeom>
                  <a:noFill/>
                  <a:ln w="6350">
                    <a:solidFill>
                      <a:srgbClr val="0DBED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  <p:cxnSp>
                <p:nvCxnSpPr>
                  <p:cNvPr id="524" name="直接连接符 523">
                    <a:extLst>
                      <a:ext uri="{FF2B5EF4-FFF2-40B4-BE49-F238E27FC236}">
                        <a16:creationId xmlns="" xmlns:a16="http://schemas.microsoft.com/office/drawing/2014/main" id="{D0900DA4-ABF4-4AFF-9492-292DF434F3B1}"/>
                      </a:ext>
                    </a:extLst>
                  </p:cNvPr>
                  <p:cNvCxnSpPr/>
                  <p:nvPr/>
                </p:nvCxnSpPr>
                <p:spPr>
                  <a:xfrm>
                    <a:off x="2246738" y="5381691"/>
                    <a:ext cx="92485" cy="0"/>
                  </a:xfrm>
                  <a:prstGeom prst="line">
                    <a:avLst/>
                  </a:prstGeom>
                  <a:solidFill>
                    <a:srgbClr val="0DBED0"/>
                  </a:solidFill>
                  <a:ln w="28575">
                    <a:solidFill>
                      <a:srgbClr val="0DBED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</p:grpSp>
          </p:grpSp>
          <p:grpSp>
            <p:nvGrpSpPr>
              <p:cNvPr id="507" name="组合 506">
                <a:extLst>
                  <a:ext uri="{FF2B5EF4-FFF2-40B4-BE49-F238E27FC236}">
                    <a16:creationId xmlns="" xmlns:a16="http://schemas.microsoft.com/office/drawing/2014/main" id="{7DF97985-EB13-4D90-A81D-69D979D02B13}"/>
                  </a:ext>
                </a:extLst>
              </p:cNvPr>
              <p:cNvGrpSpPr/>
              <p:nvPr/>
            </p:nvGrpSpPr>
            <p:grpSpPr>
              <a:xfrm flipH="1" flipV="1">
                <a:off x="3772147" y="2829322"/>
                <a:ext cx="952368" cy="1148103"/>
                <a:chOff x="1090192" y="2829322"/>
                <a:chExt cx="952368" cy="1148103"/>
              </a:xfrm>
            </p:grpSpPr>
            <p:sp>
              <p:nvSpPr>
                <p:cNvPr id="509" name="任意多边形 7">
                  <a:extLst>
                    <a:ext uri="{FF2B5EF4-FFF2-40B4-BE49-F238E27FC236}">
                      <a16:creationId xmlns="" xmlns:a16="http://schemas.microsoft.com/office/drawing/2014/main" id="{EC440072-C3DC-44AA-BE5B-109CD5F87365}"/>
                    </a:ext>
                  </a:extLst>
                </p:cNvPr>
                <p:cNvSpPr/>
                <p:nvPr/>
              </p:nvSpPr>
              <p:spPr>
                <a:xfrm rot="5400000">
                  <a:off x="917804" y="3685898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510" name="任意多边形 9">
                  <a:extLst>
                    <a:ext uri="{FF2B5EF4-FFF2-40B4-BE49-F238E27FC236}">
                      <a16:creationId xmlns="" xmlns:a16="http://schemas.microsoft.com/office/drawing/2014/main" id="{D15DA6A8-19FE-4BBD-BBB6-55A0FEB9D982}"/>
                    </a:ext>
                  </a:extLst>
                </p:cNvPr>
                <p:cNvSpPr/>
                <p:nvPr/>
              </p:nvSpPr>
              <p:spPr>
                <a:xfrm>
                  <a:off x="1149761" y="3917855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511" name="任意多边形 11">
                  <a:extLst>
                    <a:ext uri="{FF2B5EF4-FFF2-40B4-BE49-F238E27FC236}">
                      <a16:creationId xmlns="" xmlns:a16="http://schemas.microsoft.com/office/drawing/2014/main" id="{329A7AC8-AFAA-4118-8C0D-E19B9AB4ACDB}"/>
                    </a:ext>
                  </a:extLst>
                </p:cNvPr>
                <p:cNvSpPr/>
                <p:nvPr/>
              </p:nvSpPr>
              <p:spPr>
                <a:xfrm rot="16200000" flipV="1">
                  <a:off x="917804" y="3061279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512" name="任意多边形 18">
                  <a:extLst>
                    <a:ext uri="{FF2B5EF4-FFF2-40B4-BE49-F238E27FC236}">
                      <a16:creationId xmlns="" xmlns:a16="http://schemas.microsoft.com/office/drawing/2014/main" id="{A4DC4D58-6D33-4720-9569-5A94882B9B0F}"/>
                    </a:ext>
                  </a:extLst>
                </p:cNvPr>
                <p:cNvSpPr/>
                <p:nvPr/>
              </p:nvSpPr>
              <p:spPr>
                <a:xfrm>
                  <a:off x="1365948" y="2836034"/>
                  <a:ext cx="498089" cy="52858"/>
                </a:xfrm>
                <a:custGeom>
                  <a:avLst/>
                  <a:gdLst>
                    <a:gd name="connsiteX0" fmla="*/ 50006 w 521225"/>
                    <a:gd name="connsiteY0" fmla="*/ 0 h 50006"/>
                    <a:gd name="connsiteX1" fmla="*/ 471219 w 521225"/>
                    <a:gd name="connsiteY1" fmla="*/ 0 h 50006"/>
                    <a:gd name="connsiteX2" fmla="*/ 521225 w 521225"/>
                    <a:gd name="connsiteY2" fmla="*/ 50006 h 50006"/>
                    <a:gd name="connsiteX3" fmla="*/ 0 w 521225"/>
                    <a:gd name="connsiteY3" fmla="*/ 50006 h 50006"/>
                    <a:gd name="connsiteX4" fmla="*/ 50006 w 521225"/>
                    <a:gd name="connsiteY4" fmla="*/ 0 h 50006"/>
                    <a:gd name="connsiteX0" fmla="*/ 0 w 521225"/>
                    <a:gd name="connsiteY0" fmla="*/ 50006 h 141446"/>
                    <a:gd name="connsiteX1" fmla="*/ 50006 w 521225"/>
                    <a:gd name="connsiteY1" fmla="*/ 0 h 141446"/>
                    <a:gd name="connsiteX2" fmla="*/ 471219 w 521225"/>
                    <a:gd name="connsiteY2" fmla="*/ 0 h 141446"/>
                    <a:gd name="connsiteX3" fmla="*/ 521225 w 521225"/>
                    <a:gd name="connsiteY3" fmla="*/ 50006 h 141446"/>
                    <a:gd name="connsiteX4" fmla="*/ 91440 w 521225"/>
                    <a:gd name="connsiteY4" fmla="*/ 141446 h 141446"/>
                    <a:gd name="connsiteX0" fmla="*/ 0 w 521225"/>
                    <a:gd name="connsiteY0" fmla="*/ 50006 h 50006"/>
                    <a:gd name="connsiteX1" fmla="*/ 50006 w 521225"/>
                    <a:gd name="connsiteY1" fmla="*/ 0 h 50006"/>
                    <a:gd name="connsiteX2" fmla="*/ 471219 w 521225"/>
                    <a:gd name="connsiteY2" fmla="*/ 0 h 50006"/>
                    <a:gd name="connsiteX3" fmla="*/ 521225 w 521225"/>
                    <a:gd name="connsiteY3" fmla="*/ 50006 h 50006"/>
                    <a:gd name="connsiteX0" fmla="*/ 0 w 471219"/>
                    <a:gd name="connsiteY0" fmla="*/ 0 h 50006"/>
                    <a:gd name="connsiteX1" fmla="*/ 421213 w 471219"/>
                    <a:gd name="connsiteY1" fmla="*/ 0 h 50006"/>
                    <a:gd name="connsiteX2" fmla="*/ 471219 w 471219"/>
                    <a:gd name="connsiteY2" fmla="*/ 50006 h 50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71219" h="50006">
                      <a:moveTo>
                        <a:pt x="0" y="0"/>
                      </a:moveTo>
                      <a:lnTo>
                        <a:pt x="421213" y="0"/>
                      </a:lnTo>
                      <a:lnTo>
                        <a:pt x="471219" y="50006"/>
                      </a:lnTo>
                    </a:path>
                  </a:pathLst>
                </a:custGeom>
                <a:noFill/>
                <a:ln w="6350">
                  <a:solidFill>
                    <a:srgbClr val="0DBE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513" name="任意多边形 12">
                  <a:extLst>
                    <a:ext uri="{FF2B5EF4-FFF2-40B4-BE49-F238E27FC236}">
                      <a16:creationId xmlns="" xmlns:a16="http://schemas.microsoft.com/office/drawing/2014/main" id="{98B0E7C0-C5BD-4FBA-BC96-EE11D81D1D81}"/>
                    </a:ext>
                  </a:extLst>
                </p:cNvPr>
                <p:cNvSpPr/>
                <p:nvPr/>
              </p:nvSpPr>
              <p:spPr>
                <a:xfrm flipV="1">
                  <a:off x="1149761" y="2829322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grpSp>
              <p:nvGrpSpPr>
                <p:cNvPr id="514" name="组合 513">
                  <a:extLst>
                    <a:ext uri="{FF2B5EF4-FFF2-40B4-BE49-F238E27FC236}">
                      <a16:creationId xmlns="" xmlns:a16="http://schemas.microsoft.com/office/drawing/2014/main" id="{D7861260-9D0D-4CE0-9748-CBA3EA1946A8}"/>
                    </a:ext>
                  </a:extLst>
                </p:cNvPr>
                <p:cNvGrpSpPr/>
                <p:nvPr/>
              </p:nvGrpSpPr>
              <p:grpSpPr>
                <a:xfrm>
                  <a:off x="1508021" y="3947640"/>
                  <a:ext cx="534539" cy="0"/>
                  <a:chOff x="1631394" y="5381691"/>
                  <a:chExt cx="727440" cy="0"/>
                </a:xfrm>
              </p:grpSpPr>
              <p:cxnSp>
                <p:nvCxnSpPr>
                  <p:cNvPr id="515" name="直接连接符 514">
                    <a:extLst>
                      <a:ext uri="{FF2B5EF4-FFF2-40B4-BE49-F238E27FC236}">
                        <a16:creationId xmlns="" xmlns:a16="http://schemas.microsoft.com/office/drawing/2014/main" id="{B67CC2D0-8103-48A6-AB01-DA2FEAD828B8}"/>
                      </a:ext>
                    </a:extLst>
                  </p:cNvPr>
                  <p:cNvCxnSpPr/>
                  <p:nvPr/>
                </p:nvCxnSpPr>
                <p:spPr>
                  <a:xfrm>
                    <a:off x="1631394" y="5381691"/>
                    <a:ext cx="707830" cy="0"/>
                  </a:xfrm>
                  <a:prstGeom prst="line">
                    <a:avLst/>
                  </a:prstGeom>
                  <a:noFill/>
                  <a:ln w="6350">
                    <a:solidFill>
                      <a:srgbClr val="0DBED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  <p:cxnSp>
                <p:nvCxnSpPr>
                  <p:cNvPr id="516" name="直接连接符 515">
                    <a:extLst>
                      <a:ext uri="{FF2B5EF4-FFF2-40B4-BE49-F238E27FC236}">
                        <a16:creationId xmlns="" xmlns:a16="http://schemas.microsoft.com/office/drawing/2014/main" id="{A1CD87D9-8508-453B-88FF-C3ED552AEB2E}"/>
                      </a:ext>
                    </a:extLst>
                  </p:cNvPr>
                  <p:cNvCxnSpPr/>
                  <p:nvPr/>
                </p:nvCxnSpPr>
                <p:spPr>
                  <a:xfrm>
                    <a:off x="2266349" y="5381691"/>
                    <a:ext cx="92485" cy="0"/>
                  </a:xfrm>
                  <a:prstGeom prst="line">
                    <a:avLst/>
                  </a:prstGeom>
                  <a:solidFill>
                    <a:srgbClr val="0DBED0"/>
                  </a:solidFill>
                  <a:ln w="28575">
                    <a:solidFill>
                      <a:srgbClr val="0DBED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</p:grpSp>
          </p:grpSp>
          <p:sp>
            <p:nvSpPr>
              <p:cNvPr id="508" name="矩形 507">
                <a:extLst>
                  <a:ext uri="{FF2B5EF4-FFF2-40B4-BE49-F238E27FC236}">
                    <a16:creationId xmlns="" xmlns:a16="http://schemas.microsoft.com/office/drawing/2014/main" id="{B7E4F72B-0427-4F51-A830-E30E640CFEC2}"/>
                  </a:ext>
                </a:extLst>
              </p:cNvPr>
              <p:cNvSpPr/>
              <p:nvPr/>
            </p:nvSpPr>
            <p:spPr>
              <a:xfrm>
                <a:off x="1142141" y="2889239"/>
                <a:ext cx="3514034" cy="1028964"/>
              </a:xfrm>
              <a:prstGeom prst="rect">
                <a:avLst/>
              </a:prstGeom>
              <a:noFill/>
              <a:ln w="12700">
                <a:solidFill>
                  <a:srgbClr val="0DBED0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</p:grpSp>
        <p:sp>
          <p:nvSpPr>
            <p:cNvPr id="534" name="矩形: 圆角 533">
              <a:extLst>
                <a:ext uri="{FF2B5EF4-FFF2-40B4-BE49-F238E27FC236}">
                  <a16:creationId xmlns="" xmlns:a16="http://schemas.microsoft.com/office/drawing/2014/main" id="{3EB53BB0-3373-4A70-9440-DC77EA7AB9EB}"/>
                </a:ext>
              </a:extLst>
            </p:cNvPr>
            <p:cNvSpPr/>
            <p:nvPr/>
          </p:nvSpPr>
          <p:spPr>
            <a:xfrm>
              <a:off x="9266281" y="4059514"/>
              <a:ext cx="1422400" cy="508000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pc="300">
                  <a:solidFill>
                    <a:srgbClr val="68F9F6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+mn-lt"/>
                </a:rPr>
                <a:t>电子政务</a:t>
              </a:r>
            </a:p>
          </p:txBody>
        </p:sp>
      </p:grpSp>
      <p:grpSp>
        <p:nvGrpSpPr>
          <p:cNvPr id="637" name="组合 636">
            <a:extLst>
              <a:ext uri="{FF2B5EF4-FFF2-40B4-BE49-F238E27FC236}">
                <a16:creationId xmlns="" xmlns:a16="http://schemas.microsoft.com/office/drawing/2014/main" id="{27A27CA1-B02B-41FD-A107-3EDED482F64F}"/>
              </a:ext>
            </a:extLst>
          </p:cNvPr>
          <p:cNvGrpSpPr/>
          <p:nvPr/>
        </p:nvGrpSpPr>
        <p:grpSpPr>
          <a:xfrm>
            <a:off x="9010832" y="2756629"/>
            <a:ext cx="1842064" cy="580700"/>
            <a:chOff x="9010832" y="2880598"/>
            <a:chExt cx="1842064" cy="580700"/>
          </a:xfrm>
        </p:grpSpPr>
        <p:grpSp>
          <p:nvGrpSpPr>
            <p:cNvPr id="425" name="组合 424">
              <a:extLst>
                <a:ext uri="{FF2B5EF4-FFF2-40B4-BE49-F238E27FC236}">
                  <a16:creationId xmlns="" xmlns:a16="http://schemas.microsoft.com/office/drawing/2014/main" id="{1DCC5C65-A098-4600-A2CE-13AAEC0EA538}"/>
                </a:ext>
              </a:extLst>
            </p:cNvPr>
            <p:cNvGrpSpPr/>
            <p:nvPr/>
          </p:nvGrpSpPr>
          <p:grpSpPr>
            <a:xfrm>
              <a:off x="9010832" y="2880598"/>
              <a:ext cx="1842064" cy="580700"/>
              <a:chOff x="1082572" y="2829322"/>
              <a:chExt cx="3641943" cy="1148103"/>
            </a:xfrm>
          </p:grpSpPr>
          <p:grpSp>
            <p:nvGrpSpPr>
              <p:cNvPr id="426" name="组合 425">
                <a:extLst>
                  <a:ext uri="{FF2B5EF4-FFF2-40B4-BE49-F238E27FC236}">
                    <a16:creationId xmlns="" xmlns:a16="http://schemas.microsoft.com/office/drawing/2014/main" id="{FAE70665-7FED-46B3-9445-AF034353DA22}"/>
                  </a:ext>
                </a:extLst>
              </p:cNvPr>
              <p:cNvGrpSpPr/>
              <p:nvPr/>
            </p:nvGrpSpPr>
            <p:grpSpPr>
              <a:xfrm>
                <a:off x="1082572" y="2829322"/>
                <a:ext cx="937955" cy="1148103"/>
                <a:chOff x="1090192" y="2829322"/>
                <a:chExt cx="937955" cy="1148103"/>
              </a:xfrm>
            </p:grpSpPr>
            <p:sp>
              <p:nvSpPr>
                <p:cNvPr id="437" name="任意多边形 7">
                  <a:extLst>
                    <a:ext uri="{FF2B5EF4-FFF2-40B4-BE49-F238E27FC236}">
                      <a16:creationId xmlns="" xmlns:a16="http://schemas.microsoft.com/office/drawing/2014/main" id="{93B9EBCF-C882-4413-A73A-E6634110B126}"/>
                    </a:ext>
                  </a:extLst>
                </p:cNvPr>
                <p:cNvSpPr/>
                <p:nvPr/>
              </p:nvSpPr>
              <p:spPr>
                <a:xfrm rot="5400000">
                  <a:off x="917804" y="3685898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438" name="任意多边形 9">
                  <a:extLst>
                    <a:ext uri="{FF2B5EF4-FFF2-40B4-BE49-F238E27FC236}">
                      <a16:creationId xmlns="" xmlns:a16="http://schemas.microsoft.com/office/drawing/2014/main" id="{AC6BF7C0-28AD-4E99-B3B8-2E87E3140F47}"/>
                    </a:ext>
                  </a:extLst>
                </p:cNvPr>
                <p:cNvSpPr/>
                <p:nvPr/>
              </p:nvSpPr>
              <p:spPr>
                <a:xfrm>
                  <a:off x="1149761" y="3917855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439" name="任意多边形 11">
                  <a:extLst>
                    <a:ext uri="{FF2B5EF4-FFF2-40B4-BE49-F238E27FC236}">
                      <a16:creationId xmlns="" xmlns:a16="http://schemas.microsoft.com/office/drawing/2014/main" id="{A805F464-CA84-4A46-B260-20FAAC2CA4DC}"/>
                    </a:ext>
                  </a:extLst>
                </p:cNvPr>
                <p:cNvSpPr/>
                <p:nvPr/>
              </p:nvSpPr>
              <p:spPr>
                <a:xfrm rot="16200000" flipV="1">
                  <a:off x="917804" y="3061279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440" name="任意多边形 18">
                  <a:extLst>
                    <a:ext uri="{FF2B5EF4-FFF2-40B4-BE49-F238E27FC236}">
                      <a16:creationId xmlns="" xmlns:a16="http://schemas.microsoft.com/office/drawing/2014/main" id="{23EE54EA-9814-45DA-BD75-D903C8EBD956}"/>
                    </a:ext>
                  </a:extLst>
                </p:cNvPr>
                <p:cNvSpPr/>
                <p:nvPr/>
              </p:nvSpPr>
              <p:spPr>
                <a:xfrm>
                  <a:off x="1365948" y="2836034"/>
                  <a:ext cx="498089" cy="52858"/>
                </a:xfrm>
                <a:custGeom>
                  <a:avLst/>
                  <a:gdLst>
                    <a:gd name="connsiteX0" fmla="*/ 50006 w 521225"/>
                    <a:gd name="connsiteY0" fmla="*/ 0 h 50006"/>
                    <a:gd name="connsiteX1" fmla="*/ 471219 w 521225"/>
                    <a:gd name="connsiteY1" fmla="*/ 0 h 50006"/>
                    <a:gd name="connsiteX2" fmla="*/ 521225 w 521225"/>
                    <a:gd name="connsiteY2" fmla="*/ 50006 h 50006"/>
                    <a:gd name="connsiteX3" fmla="*/ 0 w 521225"/>
                    <a:gd name="connsiteY3" fmla="*/ 50006 h 50006"/>
                    <a:gd name="connsiteX4" fmla="*/ 50006 w 521225"/>
                    <a:gd name="connsiteY4" fmla="*/ 0 h 50006"/>
                    <a:gd name="connsiteX0" fmla="*/ 0 w 521225"/>
                    <a:gd name="connsiteY0" fmla="*/ 50006 h 141446"/>
                    <a:gd name="connsiteX1" fmla="*/ 50006 w 521225"/>
                    <a:gd name="connsiteY1" fmla="*/ 0 h 141446"/>
                    <a:gd name="connsiteX2" fmla="*/ 471219 w 521225"/>
                    <a:gd name="connsiteY2" fmla="*/ 0 h 141446"/>
                    <a:gd name="connsiteX3" fmla="*/ 521225 w 521225"/>
                    <a:gd name="connsiteY3" fmla="*/ 50006 h 141446"/>
                    <a:gd name="connsiteX4" fmla="*/ 91440 w 521225"/>
                    <a:gd name="connsiteY4" fmla="*/ 141446 h 141446"/>
                    <a:gd name="connsiteX0" fmla="*/ 0 w 521225"/>
                    <a:gd name="connsiteY0" fmla="*/ 50006 h 50006"/>
                    <a:gd name="connsiteX1" fmla="*/ 50006 w 521225"/>
                    <a:gd name="connsiteY1" fmla="*/ 0 h 50006"/>
                    <a:gd name="connsiteX2" fmla="*/ 471219 w 521225"/>
                    <a:gd name="connsiteY2" fmla="*/ 0 h 50006"/>
                    <a:gd name="connsiteX3" fmla="*/ 521225 w 521225"/>
                    <a:gd name="connsiteY3" fmla="*/ 50006 h 50006"/>
                    <a:gd name="connsiteX0" fmla="*/ 0 w 471219"/>
                    <a:gd name="connsiteY0" fmla="*/ 0 h 50006"/>
                    <a:gd name="connsiteX1" fmla="*/ 421213 w 471219"/>
                    <a:gd name="connsiteY1" fmla="*/ 0 h 50006"/>
                    <a:gd name="connsiteX2" fmla="*/ 471219 w 471219"/>
                    <a:gd name="connsiteY2" fmla="*/ 50006 h 50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71219" h="50006">
                      <a:moveTo>
                        <a:pt x="0" y="0"/>
                      </a:moveTo>
                      <a:lnTo>
                        <a:pt x="421213" y="0"/>
                      </a:lnTo>
                      <a:lnTo>
                        <a:pt x="471219" y="50006"/>
                      </a:lnTo>
                    </a:path>
                  </a:pathLst>
                </a:custGeom>
                <a:noFill/>
                <a:ln w="6350">
                  <a:solidFill>
                    <a:srgbClr val="0DBE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441" name="任意多边形 12">
                  <a:extLst>
                    <a:ext uri="{FF2B5EF4-FFF2-40B4-BE49-F238E27FC236}">
                      <a16:creationId xmlns="" xmlns:a16="http://schemas.microsoft.com/office/drawing/2014/main" id="{84E1818C-F7E9-4111-9EDF-D952861C8574}"/>
                    </a:ext>
                  </a:extLst>
                </p:cNvPr>
                <p:cNvSpPr/>
                <p:nvPr/>
              </p:nvSpPr>
              <p:spPr>
                <a:xfrm flipV="1">
                  <a:off x="1149761" y="2829322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grpSp>
              <p:nvGrpSpPr>
                <p:cNvPr id="442" name="组合 441">
                  <a:extLst>
                    <a:ext uri="{FF2B5EF4-FFF2-40B4-BE49-F238E27FC236}">
                      <a16:creationId xmlns="" xmlns:a16="http://schemas.microsoft.com/office/drawing/2014/main" id="{17BDB89D-6E75-4CB4-8FCE-A2E92B641D93}"/>
                    </a:ext>
                  </a:extLst>
                </p:cNvPr>
                <p:cNvGrpSpPr/>
                <p:nvPr/>
              </p:nvGrpSpPr>
              <p:grpSpPr>
                <a:xfrm>
                  <a:off x="1508019" y="3947640"/>
                  <a:ext cx="520128" cy="0"/>
                  <a:chOff x="1631394" y="5381691"/>
                  <a:chExt cx="707830" cy="0"/>
                </a:xfrm>
              </p:grpSpPr>
              <p:cxnSp>
                <p:nvCxnSpPr>
                  <p:cNvPr id="443" name="直接连接符 442">
                    <a:extLst>
                      <a:ext uri="{FF2B5EF4-FFF2-40B4-BE49-F238E27FC236}">
                        <a16:creationId xmlns="" xmlns:a16="http://schemas.microsoft.com/office/drawing/2014/main" id="{0B1C3E9C-BEEB-422E-9A99-ABC839850298}"/>
                      </a:ext>
                    </a:extLst>
                  </p:cNvPr>
                  <p:cNvCxnSpPr/>
                  <p:nvPr/>
                </p:nvCxnSpPr>
                <p:spPr>
                  <a:xfrm>
                    <a:off x="1631394" y="5381691"/>
                    <a:ext cx="707830" cy="0"/>
                  </a:xfrm>
                  <a:prstGeom prst="line">
                    <a:avLst/>
                  </a:prstGeom>
                  <a:noFill/>
                  <a:ln w="6350">
                    <a:solidFill>
                      <a:srgbClr val="0DBED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  <p:cxnSp>
                <p:nvCxnSpPr>
                  <p:cNvPr id="444" name="直接连接符 443">
                    <a:extLst>
                      <a:ext uri="{FF2B5EF4-FFF2-40B4-BE49-F238E27FC236}">
                        <a16:creationId xmlns="" xmlns:a16="http://schemas.microsoft.com/office/drawing/2014/main" id="{1ED6A50B-32E3-4F61-8689-77939686FE0A}"/>
                      </a:ext>
                    </a:extLst>
                  </p:cNvPr>
                  <p:cNvCxnSpPr/>
                  <p:nvPr/>
                </p:nvCxnSpPr>
                <p:spPr>
                  <a:xfrm>
                    <a:off x="2246738" y="5381691"/>
                    <a:ext cx="92485" cy="0"/>
                  </a:xfrm>
                  <a:prstGeom prst="line">
                    <a:avLst/>
                  </a:prstGeom>
                  <a:solidFill>
                    <a:srgbClr val="0DBED0"/>
                  </a:solidFill>
                  <a:ln w="28575">
                    <a:solidFill>
                      <a:srgbClr val="0DBED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</p:grpSp>
          </p:grpSp>
          <p:grpSp>
            <p:nvGrpSpPr>
              <p:cNvPr id="427" name="组合 426">
                <a:extLst>
                  <a:ext uri="{FF2B5EF4-FFF2-40B4-BE49-F238E27FC236}">
                    <a16:creationId xmlns="" xmlns:a16="http://schemas.microsoft.com/office/drawing/2014/main" id="{78679A0C-652B-4C5A-B6B4-EDC4C9BC3A5C}"/>
                  </a:ext>
                </a:extLst>
              </p:cNvPr>
              <p:cNvGrpSpPr/>
              <p:nvPr/>
            </p:nvGrpSpPr>
            <p:grpSpPr>
              <a:xfrm flipH="1" flipV="1">
                <a:off x="3772147" y="2829322"/>
                <a:ext cx="952368" cy="1148103"/>
                <a:chOff x="1090192" y="2829322"/>
                <a:chExt cx="952368" cy="1148103"/>
              </a:xfrm>
            </p:grpSpPr>
            <p:sp>
              <p:nvSpPr>
                <p:cNvPr id="429" name="任意多边形 7">
                  <a:extLst>
                    <a:ext uri="{FF2B5EF4-FFF2-40B4-BE49-F238E27FC236}">
                      <a16:creationId xmlns="" xmlns:a16="http://schemas.microsoft.com/office/drawing/2014/main" id="{A9B601A7-C304-42C6-B1E4-B56019F265A2}"/>
                    </a:ext>
                  </a:extLst>
                </p:cNvPr>
                <p:cNvSpPr/>
                <p:nvPr/>
              </p:nvSpPr>
              <p:spPr>
                <a:xfrm rot="5400000">
                  <a:off x="917804" y="3685898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430" name="任意多边形 9">
                  <a:extLst>
                    <a:ext uri="{FF2B5EF4-FFF2-40B4-BE49-F238E27FC236}">
                      <a16:creationId xmlns="" xmlns:a16="http://schemas.microsoft.com/office/drawing/2014/main" id="{5090E690-4F6E-4F78-9B57-DB03EB2EEF9B}"/>
                    </a:ext>
                  </a:extLst>
                </p:cNvPr>
                <p:cNvSpPr/>
                <p:nvPr/>
              </p:nvSpPr>
              <p:spPr>
                <a:xfrm>
                  <a:off x="1149761" y="3917855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431" name="任意多边形 11">
                  <a:extLst>
                    <a:ext uri="{FF2B5EF4-FFF2-40B4-BE49-F238E27FC236}">
                      <a16:creationId xmlns="" xmlns:a16="http://schemas.microsoft.com/office/drawing/2014/main" id="{E2309F46-498A-4373-A504-FFBEA061D33A}"/>
                    </a:ext>
                  </a:extLst>
                </p:cNvPr>
                <p:cNvSpPr/>
                <p:nvPr/>
              </p:nvSpPr>
              <p:spPr>
                <a:xfrm rot="16200000" flipV="1">
                  <a:off x="917804" y="3061279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432" name="任意多边形 18">
                  <a:extLst>
                    <a:ext uri="{FF2B5EF4-FFF2-40B4-BE49-F238E27FC236}">
                      <a16:creationId xmlns="" xmlns:a16="http://schemas.microsoft.com/office/drawing/2014/main" id="{A4E0F9FF-E7FA-4601-85F2-50E0D4A53CFC}"/>
                    </a:ext>
                  </a:extLst>
                </p:cNvPr>
                <p:cNvSpPr/>
                <p:nvPr/>
              </p:nvSpPr>
              <p:spPr>
                <a:xfrm>
                  <a:off x="1365948" y="2836034"/>
                  <a:ext cx="498089" cy="52858"/>
                </a:xfrm>
                <a:custGeom>
                  <a:avLst/>
                  <a:gdLst>
                    <a:gd name="connsiteX0" fmla="*/ 50006 w 521225"/>
                    <a:gd name="connsiteY0" fmla="*/ 0 h 50006"/>
                    <a:gd name="connsiteX1" fmla="*/ 471219 w 521225"/>
                    <a:gd name="connsiteY1" fmla="*/ 0 h 50006"/>
                    <a:gd name="connsiteX2" fmla="*/ 521225 w 521225"/>
                    <a:gd name="connsiteY2" fmla="*/ 50006 h 50006"/>
                    <a:gd name="connsiteX3" fmla="*/ 0 w 521225"/>
                    <a:gd name="connsiteY3" fmla="*/ 50006 h 50006"/>
                    <a:gd name="connsiteX4" fmla="*/ 50006 w 521225"/>
                    <a:gd name="connsiteY4" fmla="*/ 0 h 50006"/>
                    <a:gd name="connsiteX0" fmla="*/ 0 w 521225"/>
                    <a:gd name="connsiteY0" fmla="*/ 50006 h 141446"/>
                    <a:gd name="connsiteX1" fmla="*/ 50006 w 521225"/>
                    <a:gd name="connsiteY1" fmla="*/ 0 h 141446"/>
                    <a:gd name="connsiteX2" fmla="*/ 471219 w 521225"/>
                    <a:gd name="connsiteY2" fmla="*/ 0 h 141446"/>
                    <a:gd name="connsiteX3" fmla="*/ 521225 w 521225"/>
                    <a:gd name="connsiteY3" fmla="*/ 50006 h 141446"/>
                    <a:gd name="connsiteX4" fmla="*/ 91440 w 521225"/>
                    <a:gd name="connsiteY4" fmla="*/ 141446 h 141446"/>
                    <a:gd name="connsiteX0" fmla="*/ 0 w 521225"/>
                    <a:gd name="connsiteY0" fmla="*/ 50006 h 50006"/>
                    <a:gd name="connsiteX1" fmla="*/ 50006 w 521225"/>
                    <a:gd name="connsiteY1" fmla="*/ 0 h 50006"/>
                    <a:gd name="connsiteX2" fmla="*/ 471219 w 521225"/>
                    <a:gd name="connsiteY2" fmla="*/ 0 h 50006"/>
                    <a:gd name="connsiteX3" fmla="*/ 521225 w 521225"/>
                    <a:gd name="connsiteY3" fmla="*/ 50006 h 50006"/>
                    <a:gd name="connsiteX0" fmla="*/ 0 w 471219"/>
                    <a:gd name="connsiteY0" fmla="*/ 0 h 50006"/>
                    <a:gd name="connsiteX1" fmla="*/ 421213 w 471219"/>
                    <a:gd name="connsiteY1" fmla="*/ 0 h 50006"/>
                    <a:gd name="connsiteX2" fmla="*/ 471219 w 471219"/>
                    <a:gd name="connsiteY2" fmla="*/ 50006 h 50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71219" h="50006">
                      <a:moveTo>
                        <a:pt x="0" y="0"/>
                      </a:moveTo>
                      <a:lnTo>
                        <a:pt x="421213" y="0"/>
                      </a:lnTo>
                      <a:lnTo>
                        <a:pt x="471219" y="50006"/>
                      </a:lnTo>
                    </a:path>
                  </a:pathLst>
                </a:custGeom>
                <a:noFill/>
                <a:ln w="6350">
                  <a:solidFill>
                    <a:srgbClr val="0DBE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433" name="任意多边形 12">
                  <a:extLst>
                    <a:ext uri="{FF2B5EF4-FFF2-40B4-BE49-F238E27FC236}">
                      <a16:creationId xmlns="" xmlns:a16="http://schemas.microsoft.com/office/drawing/2014/main" id="{E12B7E8D-407A-4A12-A4B5-D0CC9E319FE0}"/>
                    </a:ext>
                  </a:extLst>
                </p:cNvPr>
                <p:cNvSpPr/>
                <p:nvPr/>
              </p:nvSpPr>
              <p:spPr>
                <a:xfrm flipV="1">
                  <a:off x="1149761" y="2829322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grpSp>
              <p:nvGrpSpPr>
                <p:cNvPr id="434" name="组合 433">
                  <a:extLst>
                    <a:ext uri="{FF2B5EF4-FFF2-40B4-BE49-F238E27FC236}">
                      <a16:creationId xmlns="" xmlns:a16="http://schemas.microsoft.com/office/drawing/2014/main" id="{1D02EBB0-92AB-4CF7-B82B-6975413FD93D}"/>
                    </a:ext>
                  </a:extLst>
                </p:cNvPr>
                <p:cNvGrpSpPr/>
                <p:nvPr/>
              </p:nvGrpSpPr>
              <p:grpSpPr>
                <a:xfrm>
                  <a:off x="1508021" y="3947640"/>
                  <a:ext cx="534539" cy="0"/>
                  <a:chOff x="1631394" y="5381691"/>
                  <a:chExt cx="727440" cy="0"/>
                </a:xfrm>
              </p:grpSpPr>
              <p:cxnSp>
                <p:nvCxnSpPr>
                  <p:cNvPr id="435" name="直接连接符 434">
                    <a:extLst>
                      <a:ext uri="{FF2B5EF4-FFF2-40B4-BE49-F238E27FC236}">
                        <a16:creationId xmlns="" xmlns:a16="http://schemas.microsoft.com/office/drawing/2014/main" id="{83F89386-FA1D-49FC-AA51-9865B072A843}"/>
                      </a:ext>
                    </a:extLst>
                  </p:cNvPr>
                  <p:cNvCxnSpPr/>
                  <p:nvPr/>
                </p:nvCxnSpPr>
                <p:spPr>
                  <a:xfrm>
                    <a:off x="1631394" y="5381691"/>
                    <a:ext cx="707830" cy="0"/>
                  </a:xfrm>
                  <a:prstGeom prst="line">
                    <a:avLst/>
                  </a:prstGeom>
                  <a:noFill/>
                  <a:ln w="6350">
                    <a:solidFill>
                      <a:srgbClr val="0DBED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  <p:cxnSp>
                <p:nvCxnSpPr>
                  <p:cNvPr id="436" name="直接连接符 435">
                    <a:extLst>
                      <a:ext uri="{FF2B5EF4-FFF2-40B4-BE49-F238E27FC236}">
                        <a16:creationId xmlns="" xmlns:a16="http://schemas.microsoft.com/office/drawing/2014/main" id="{358CCF78-AC90-423B-AB1D-4589D87D3B7C}"/>
                      </a:ext>
                    </a:extLst>
                  </p:cNvPr>
                  <p:cNvCxnSpPr/>
                  <p:nvPr/>
                </p:nvCxnSpPr>
                <p:spPr>
                  <a:xfrm>
                    <a:off x="2266349" y="5381691"/>
                    <a:ext cx="92485" cy="0"/>
                  </a:xfrm>
                  <a:prstGeom prst="line">
                    <a:avLst/>
                  </a:prstGeom>
                  <a:solidFill>
                    <a:srgbClr val="0DBED0"/>
                  </a:solidFill>
                  <a:ln w="28575">
                    <a:solidFill>
                      <a:srgbClr val="0DBED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</p:grpSp>
          </p:grpSp>
          <p:sp>
            <p:nvSpPr>
              <p:cNvPr id="428" name="矩形 427">
                <a:extLst>
                  <a:ext uri="{FF2B5EF4-FFF2-40B4-BE49-F238E27FC236}">
                    <a16:creationId xmlns="" xmlns:a16="http://schemas.microsoft.com/office/drawing/2014/main" id="{D0718107-AE56-4382-9CEF-0074CDC65CA5}"/>
                  </a:ext>
                </a:extLst>
              </p:cNvPr>
              <p:cNvSpPr/>
              <p:nvPr/>
            </p:nvSpPr>
            <p:spPr>
              <a:xfrm>
                <a:off x="1142141" y="2889239"/>
                <a:ext cx="3514034" cy="1028964"/>
              </a:xfrm>
              <a:prstGeom prst="rect">
                <a:avLst/>
              </a:prstGeom>
              <a:noFill/>
              <a:ln w="12700">
                <a:solidFill>
                  <a:srgbClr val="0DBED0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</p:grpSp>
        <p:sp>
          <p:nvSpPr>
            <p:cNvPr id="535" name="矩形: 圆角 534">
              <a:extLst>
                <a:ext uri="{FF2B5EF4-FFF2-40B4-BE49-F238E27FC236}">
                  <a16:creationId xmlns="" xmlns:a16="http://schemas.microsoft.com/office/drawing/2014/main" id="{F783CD7F-02BF-4C9E-9D70-4E805D08A970}"/>
                </a:ext>
              </a:extLst>
            </p:cNvPr>
            <p:cNvSpPr/>
            <p:nvPr/>
          </p:nvSpPr>
          <p:spPr>
            <a:xfrm>
              <a:off x="9137789" y="2890538"/>
              <a:ext cx="1422400" cy="508000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pc="300" dirty="0">
                  <a:solidFill>
                    <a:srgbClr val="68F9F6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+mn-lt"/>
                </a:rPr>
                <a:t>传媒业</a:t>
              </a:r>
            </a:p>
          </p:txBody>
        </p:sp>
      </p:grpSp>
      <p:grpSp>
        <p:nvGrpSpPr>
          <p:cNvPr id="636" name="组合 635">
            <a:extLst>
              <a:ext uri="{FF2B5EF4-FFF2-40B4-BE49-F238E27FC236}">
                <a16:creationId xmlns="" xmlns:a16="http://schemas.microsoft.com/office/drawing/2014/main" id="{B35D2076-1E2F-4F8D-9445-61D868F6CF22}"/>
              </a:ext>
            </a:extLst>
          </p:cNvPr>
          <p:cNvGrpSpPr/>
          <p:nvPr/>
        </p:nvGrpSpPr>
        <p:grpSpPr>
          <a:xfrm>
            <a:off x="1439431" y="3863700"/>
            <a:ext cx="1842064" cy="591577"/>
            <a:chOff x="1439431" y="4021306"/>
            <a:chExt cx="1842064" cy="591577"/>
          </a:xfrm>
        </p:grpSpPr>
        <p:grpSp>
          <p:nvGrpSpPr>
            <p:cNvPr id="445" name="组合 444">
              <a:extLst>
                <a:ext uri="{FF2B5EF4-FFF2-40B4-BE49-F238E27FC236}">
                  <a16:creationId xmlns="" xmlns:a16="http://schemas.microsoft.com/office/drawing/2014/main" id="{E76DE1E7-77DE-43B0-945F-AAC8AA47A3E0}"/>
                </a:ext>
              </a:extLst>
            </p:cNvPr>
            <p:cNvGrpSpPr/>
            <p:nvPr/>
          </p:nvGrpSpPr>
          <p:grpSpPr>
            <a:xfrm>
              <a:off x="1439431" y="4032183"/>
              <a:ext cx="1842064" cy="580700"/>
              <a:chOff x="1082572" y="2829322"/>
              <a:chExt cx="3641943" cy="1148103"/>
            </a:xfrm>
          </p:grpSpPr>
          <p:grpSp>
            <p:nvGrpSpPr>
              <p:cNvPr id="446" name="组合 445">
                <a:extLst>
                  <a:ext uri="{FF2B5EF4-FFF2-40B4-BE49-F238E27FC236}">
                    <a16:creationId xmlns="" xmlns:a16="http://schemas.microsoft.com/office/drawing/2014/main" id="{027466FF-387E-4968-AAE0-1F655DAB7CC4}"/>
                  </a:ext>
                </a:extLst>
              </p:cNvPr>
              <p:cNvGrpSpPr/>
              <p:nvPr/>
            </p:nvGrpSpPr>
            <p:grpSpPr>
              <a:xfrm>
                <a:off x="1082572" y="2829322"/>
                <a:ext cx="937955" cy="1148103"/>
                <a:chOff x="1090192" y="2829322"/>
                <a:chExt cx="937955" cy="1148103"/>
              </a:xfrm>
            </p:grpSpPr>
            <p:sp>
              <p:nvSpPr>
                <p:cNvPr id="457" name="任意多边形 7">
                  <a:extLst>
                    <a:ext uri="{FF2B5EF4-FFF2-40B4-BE49-F238E27FC236}">
                      <a16:creationId xmlns="" xmlns:a16="http://schemas.microsoft.com/office/drawing/2014/main" id="{82D6AC60-0616-4117-95EB-1D59D09F4AEC}"/>
                    </a:ext>
                  </a:extLst>
                </p:cNvPr>
                <p:cNvSpPr/>
                <p:nvPr/>
              </p:nvSpPr>
              <p:spPr>
                <a:xfrm rot="5400000">
                  <a:off x="917804" y="3685898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458" name="任意多边形 9">
                  <a:extLst>
                    <a:ext uri="{FF2B5EF4-FFF2-40B4-BE49-F238E27FC236}">
                      <a16:creationId xmlns="" xmlns:a16="http://schemas.microsoft.com/office/drawing/2014/main" id="{426D6124-EFE2-4658-906D-92D9B470D1DB}"/>
                    </a:ext>
                  </a:extLst>
                </p:cNvPr>
                <p:cNvSpPr/>
                <p:nvPr/>
              </p:nvSpPr>
              <p:spPr>
                <a:xfrm>
                  <a:off x="1149761" y="3917855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459" name="任意多边形 11">
                  <a:extLst>
                    <a:ext uri="{FF2B5EF4-FFF2-40B4-BE49-F238E27FC236}">
                      <a16:creationId xmlns="" xmlns:a16="http://schemas.microsoft.com/office/drawing/2014/main" id="{F714169B-40E5-4768-A568-EB87600CDE85}"/>
                    </a:ext>
                  </a:extLst>
                </p:cNvPr>
                <p:cNvSpPr/>
                <p:nvPr/>
              </p:nvSpPr>
              <p:spPr>
                <a:xfrm rot="16200000" flipV="1">
                  <a:off x="917804" y="3061279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460" name="任意多边形 18">
                  <a:extLst>
                    <a:ext uri="{FF2B5EF4-FFF2-40B4-BE49-F238E27FC236}">
                      <a16:creationId xmlns="" xmlns:a16="http://schemas.microsoft.com/office/drawing/2014/main" id="{CC9D8607-FA65-4FBD-8E45-CBFFA0884145}"/>
                    </a:ext>
                  </a:extLst>
                </p:cNvPr>
                <p:cNvSpPr/>
                <p:nvPr/>
              </p:nvSpPr>
              <p:spPr>
                <a:xfrm>
                  <a:off x="1365948" y="2836034"/>
                  <a:ext cx="498089" cy="52858"/>
                </a:xfrm>
                <a:custGeom>
                  <a:avLst/>
                  <a:gdLst>
                    <a:gd name="connsiteX0" fmla="*/ 50006 w 521225"/>
                    <a:gd name="connsiteY0" fmla="*/ 0 h 50006"/>
                    <a:gd name="connsiteX1" fmla="*/ 471219 w 521225"/>
                    <a:gd name="connsiteY1" fmla="*/ 0 h 50006"/>
                    <a:gd name="connsiteX2" fmla="*/ 521225 w 521225"/>
                    <a:gd name="connsiteY2" fmla="*/ 50006 h 50006"/>
                    <a:gd name="connsiteX3" fmla="*/ 0 w 521225"/>
                    <a:gd name="connsiteY3" fmla="*/ 50006 h 50006"/>
                    <a:gd name="connsiteX4" fmla="*/ 50006 w 521225"/>
                    <a:gd name="connsiteY4" fmla="*/ 0 h 50006"/>
                    <a:gd name="connsiteX0" fmla="*/ 0 w 521225"/>
                    <a:gd name="connsiteY0" fmla="*/ 50006 h 141446"/>
                    <a:gd name="connsiteX1" fmla="*/ 50006 w 521225"/>
                    <a:gd name="connsiteY1" fmla="*/ 0 h 141446"/>
                    <a:gd name="connsiteX2" fmla="*/ 471219 w 521225"/>
                    <a:gd name="connsiteY2" fmla="*/ 0 h 141446"/>
                    <a:gd name="connsiteX3" fmla="*/ 521225 w 521225"/>
                    <a:gd name="connsiteY3" fmla="*/ 50006 h 141446"/>
                    <a:gd name="connsiteX4" fmla="*/ 91440 w 521225"/>
                    <a:gd name="connsiteY4" fmla="*/ 141446 h 141446"/>
                    <a:gd name="connsiteX0" fmla="*/ 0 w 521225"/>
                    <a:gd name="connsiteY0" fmla="*/ 50006 h 50006"/>
                    <a:gd name="connsiteX1" fmla="*/ 50006 w 521225"/>
                    <a:gd name="connsiteY1" fmla="*/ 0 h 50006"/>
                    <a:gd name="connsiteX2" fmla="*/ 471219 w 521225"/>
                    <a:gd name="connsiteY2" fmla="*/ 0 h 50006"/>
                    <a:gd name="connsiteX3" fmla="*/ 521225 w 521225"/>
                    <a:gd name="connsiteY3" fmla="*/ 50006 h 50006"/>
                    <a:gd name="connsiteX0" fmla="*/ 0 w 471219"/>
                    <a:gd name="connsiteY0" fmla="*/ 0 h 50006"/>
                    <a:gd name="connsiteX1" fmla="*/ 421213 w 471219"/>
                    <a:gd name="connsiteY1" fmla="*/ 0 h 50006"/>
                    <a:gd name="connsiteX2" fmla="*/ 471219 w 471219"/>
                    <a:gd name="connsiteY2" fmla="*/ 50006 h 50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71219" h="50006">
                      <a:moveTo>
                        <a:pt x="0" y="0"/>
                      </a:moveTo>
                      <a:lnTo>
                        <a:pt x="421213" y="0"/>
                      </a:lnTo>
                      <a:lnTo>
                        <a:pt x="471219" y="50006"/>
                      </a:lnTo>
                    </a:path>
                  </a:pathLst>
                </a:custGeom>
                <a:noFill/>
                <a:ln w="6350">
                  <a:solidFill>
                    <a:srgbClr val="0DBE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461" name="任意多边形 12">
                  <a:extLst>
                    <a:ext uri="{FF2B5EF4-FFF2-40B4-BE49-F238E27FC236}">
                      <a16:creationId xmlns="" xmlns:a16="http://schemas.microsoft.com/office/drawing/2014/main" id="{BB2B9DE8-0673-4A59-8A0D-218F64F169E2}"/>
                    </a:ext>
                  </a:extLst>
                </p:cNvPr>
                <p:cNvSpPr/>
                <p:nvPr/>
              </p:nvSpPr>
              <p:spPr>
                <a:xfrm flipV="1">
                  <a:off x="1149761" y="2829322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grpSp>
              <p:nvGrpSpPr>
                <p:cNvPr id="462" name="组合 461">
                  <a:extLst>
                    <a:ext uri="{FF2B5EF4-FFF2-40B4-BE49-F238E27FC236}">
                      <a16:creationId xmlns="" xmlns:a16="http://schemas.microsoft.com/office/drawing/2014/main" id="{FA286B24-46E3-4449-A825-411406652279}"/>
                    </a:ext>
                  </a:extLst>
                </p:cNvPr>
                <p:cNvGrpSpPr/>
                <p:nvPr/>
              </p:nvGrpSpPr>
              <p:grpSpPr>
                <a:xfrm>
                  <a:off x="1508019" y="3947640"/>
                  <a:ext cx="520128" cy="0"/>
                  <a:chOff x="1631394" y="5381691"/>
                  <a:chExt cx="707830" cy="0"/>
                </a:xfrm>
              </p:grpSpPr>
              <p:cxnSp>
                <p:nvCxnSpPr>
                  <p:cNvPr id="463" name="直接连接符 462">
                    <a:extLst>
                      <a:ext uri="{FF2B5EF4-FFF2-40B4-BE49-F238E27FC236}">
                        <a16:creationId xmlns="" xmlns:a16="http://schemas.microsoft.com/office/drawing/2014/main" id="{55E9F1D1-9FE9-404C-8F52-75467F9F98BC}"/>
                      </a:ext>
                    </a:extLst>
                  </p:cNvPr>
                  <p:cNvCxnSpPr/>
                  <p:nvPr/>
                </p:nvCxnSpPr>
                <p:spPr>
                  <a:xfrm>
                    <a:off x="1631394" y="5381691"/>
                    <a:ext cx="707830" cy="0"/>
                  </a:xfrm>
                  <a:prstGeom prst="line">
                    <a:avLst/>
                  </a:prstGeom>
                  <a:noFill/>
                  <a:ln w="6350">
                    <a:solidFill>
                      <a:srgbClr val="0DBED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  <p:cxnSp>
                <p:nvCxnSpPr>
                  <p:cNvPr id="464" name="直接连接符 463">
                    <a:extLst>
                      <a:ext uri="{FF2B5EF4-FFF2-40B4-BE49-F238E27FC236}">
                        <a16:creationId xmlns="" xmlns:a16="http://schemas.microsoft.com/office/drawing/2014/main" id="{C570BF0E-E915-49A4-8A7F-893F4476BFCD}"/>
                      </a:ext>
                    </a:extLst>
                  </p:cNvPr>
                  <p:cNvCxnSpPr/>
                  <p:nvPr/>
                </p:nvCxnSpPr>
                <p:spPr>
                  <a:xfrm>
                    <a:off x="2246738" y="5381691"/>
                    <a:ext cx="92485" cy="0"/>
                  </a:xfrm>
                  <a:prstGeom prst="line">
                    <a:avLst/>
                  </a:prstGeom>
                  <a:solidFill>
                    <a:srgbClr val="0DBED0"/>
                  </a:solidFill>
                  <a:ln w="28575">
                    <a:solidFill>
                      <a:srgbClr val="0DBED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</p:grpSp>
          </p:grpSp>
          <p:grpSp>
            <p:nvGrpSpPr>
              <p:cNvPr id="447" name="组合 446">
                <a:extLst>
                  <a:ext uri="{FF2B5EF4-FFF2-40B4-BE49-F238E27FC236}">
                    <a16:creationId xmlns="" xmlns:a16="http://schemas.microsoft.com/office/drawing/2014/main" id="{C1BE86CC-412B-4567-B61D-2749E558A788}"/>
                  </a:ext>
                </a:extLst>
              </p:cNvPr>
              <p:cNvGrpSpPr/>
              <p:nvPr/>
            </p:nvGrpSpPr>
            <p:grpSpPr>
              <a:xfrm flipH="1" flipV="1">
                <a:off x="3772147" y="2829322"/>
                <a:ext cx="952368" cy="1148103"/>
                <a:chOff x="1090192" y="2829322"/>
                <a:chExt cx="952368" cy="1148103"/>
              </a:xfrm>
            </p:grpSpPr>
            <p:sp>
              <p:nvSpPr>
                <p:cNvPr id="449" name="任意多边形 7">
                  <a:extLst>
                    <a:ext uri="{FF2B5EF4-FFF2-40B4-BE49-F238E27FC236}">
                      <a16:creationId xmlns="" xmlns:a16="http://schemas.microsoft.com/office/drawing/2014/main" id="{0F19FAC8-C25C-45D1-BD17-C9BCE734153B}"/>
                    </a:ext>
                  </a:extLst>
                </p:cNvPr>
                <p:cNvSpPr/>
                <p:nvPr/>
              </p:nvSpPr>
              <p:spPr>
                <a:xfrm rot="5400000">
                  <a:off x="917804" y="3685898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450" name="任意多边形 9">
                  <a:extLst>
                    <a:ext uri="{FF2B5EF4-FFF2-40B4-BE49-F238E27FC236}">
                      <a16:creationId xmlns="" xmlns:a16="http://schemas.microsoft.com/office/drawing/2014/main" id="{3499A099-5270-4AFC-ADC3-B7E22E2EBE8F}"/>
                    </a:ext>
                  </a:extLst>
                </p:cNvPr>
                <p:cNvSpPr/>
                <p:nvPr/>
              </p:nvSpPr>
              <p:spPr>
                <a:xfrm>
                  <a:off x="1149761" y="3917855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451" name="任意多边形 11">
                  <a:extLst>
                    <a:ext uri="{FF2B5EF4-FFF2-40B4-BE49-F238E27FC236}">
                      <a16:creationId xmlns="" xmlns:a16="http://schemas.microsoft.com/office/drawing/2014/main" id="{A60CA551-01AA-438F-8BAD-E84D3C9100AB}"/>
                    </a:ext>
                  </a:extLst>
                </p:cNvPr>
                <p:cNvSpPr/>
                <p:nvPr/>
              </p:nvSpPr>
              <p:spPr>
                <a:xfrm rot="16200000" flipV="1">
                  <a:off x="917804" y="3061279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452" name="任意多边形 18">
                  <a:extLst>
                    <a:ext uri="{FF2B5EF4-FFF2-40B4-BE49-F238E27FC236}">
                      <a16:creationId xmlns="" xmlns:a16="http://schemas.microsoft.com/office/drawing/2014/main" id="{D15635C9-66BB-495A-A877-543A66534D89}"/>
                    </a:ext>
                  </a:extLst>
                </p:cNvPr>
                <p:cNvSpPr/>
                <p:nvPr/>
              </p:nvSpPr>
              <p:spPr>
                <a:xfrm>
                  <a:off x="1365948" y="2836034"/>
                  <a:ext cx="498089" cy="52858"/>
                </a:xfrm>
                <a:custGeom>
                  <a:avLst/>
                  <a:gdLst>
                    <a:gd name="connsiteX0" fmla="*/ 50006 w 521225"/>
                    <a:gd name="connsiteY0" fmla="*/ 0 h 50006"/>
                    <a:gd name="connsiteX1" fmla="*/ 471219 w 521225"/>
                    <a:gd name="connsiteY1" fmla="*/ 0 h 50006"/>
                    <a:gd name="connsiteX2" fmla="*/ 521225 w 521225"/>
                    <a:gd name="connsiteY2" fmla="*/ 50006 h 50006"/>
                    <a:gd name="connsiteX3" fmla="*/ 0 w 521225"/>
                    <a:gd name="connsiteY3" fmla="*/ 50006 h 50006"/>
                    <a:gd name="connsiteX4" fmla="*/ 50006 w 521225"/>
                    <a:gd name="connsiteY4" fmla="*/ 0 h 50006"/>
                    <a:gd name="connsiteX0" fmla="*/ 0 w 521225"/>
                    <a:gd name="connsiteY0" fmla="*/ 50006 h 141446"/>
                    <a:gd name="connsiteX1" fmla="*/ 50006 w 521225"/>
                    <a:gd name="connsiteY1" fmla="*/ 0 h 141446"/>
                    <a:gd name="connsiteX2" fmla="*/ 471219 w 521225"/>
                    <a:gd name="connsiteY2" fmla="*/ 0 h 141446"/>
                    <a:gd name="connsiteX3" fmla="*/ 521225 w 521225"/>
                    <a:gd name="connsiteY3" fmla="*/ 50006 h 141446"/>
                    <a:gd name="connsiteX4" fmla="*/ 91440 w 521225"/>
                    <a:gd name="connsiteY4" fmla="*/ 141446 h 141446"/>
                    <a:gd name="connsiteX0" fmla="*/ 0 w 521225"/>
                    <a:gd name="connsiteY0" fmla="*/ 50006 h 50006"/>
                    <a:gd name="connsiteX1" fmla="*/ 50006 w 521225"/>
                    <a:gd name="connsiteY1" fmla="*/ 0 h 50006"/>
                    <a:gd name="connsiteX2" fmla="*/ 471219 w 521225"/>
                    <a:gd name="connsiteY2" fmla="*/ 0 h 50006"/>
                    <a:gd name="connsiteX3" fmla="*/ 521225 w 521225"/>
                    <a:gd name="connsiteY3" fmla="*/ 50006 h 50006"/>
                    <a:gd name="connsiteX0" fmla="*/ 0 w 471219"/>
                    <a:gd name="connsiteY0" fmla="*/ 0 h 50006"/>
                    <a:gd name="connsiteX1" fmla="*/ 421213 w 471219"/>
                    <a:gd name="connsiteY1" fmla="*/ 0 h 50006"/>
                    <a:gd name="connsiteX2" fmla="*/ 471219 w 471219"/>
                    <a:gd name="connsiteY2" fmla="*/ 50006 h 50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71219" h="50006">
                      <a:moveTo>
                        <a:pt x="0" y="0"/>
                      </a:moveTo>
                      <a:lnTo>
                        <a:pt x="421213" y="0"/>
                      </a:lnTo>
                      <a:lnTo>
                        <a:pt x="471219" y="50006"/>
                      </a:lnTo>
                    </a:path>
                  </a:pathLst>
                </a:custGeom>
                <a:noFill/>
                <a:ln w="6350">
                  <a:solidFill>
                    <a:srgbClr val="0DBE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453" name="任意多边形 12">
                  <a:extLst>
                    <a:ext uri="{FF2B5EF4-FFF2-40B4-BE49-F238E27FC236}">
                      <a16:creationId xmlns="" xmlns:a16="http://schemas.microsoft.com/office/drawing/2014/main" id="{90D6F39A-7E90-400C-8505-A362B1AC21A6}"/>
                    </a:ext>
                  </a:extLst>
                </p:cNvPr>
                <p:cNvSpPr/>
                <p:nvPr/>
              </p:nvSpPr>
              <p:spPr>
                <a:xfrm flipV="1">
                  <a:off x="1149761" y="2829322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grpSp>
              <p:nvGrpSpPr>
                <p:cNvPr id="454" name="组合 453">
                  <a:extLst>
                    <a:ext uri="{FF2B5EF4-FFF2-40B4-BE49-F238E27FC236}">
                      <a16:creationId xmlns="" xmlns:a16="http://schemas.microsoft.com/office/drawing/2014/main" id="{87E937F4-82C0-4A78-AE36-49C833921598}"/>
                    </a:ext>
                  </a:extLst>
                </p:cNvPr>
                <p:cNvGrpSpPr/>
                <p:nvPr/>
              </p:nvGrpSpPr>
              <p:grpSpPr>
                <a:xfrm>
                  <a:off x="1508021" y="3947640"/>
                  <a:ext cx="534539" cy="0"/>
                  <a:chOff x="1631394" y="5381691"/>
                  <a:chExt cx="727440" cy="0"/>
                </a:xfrm>
              </p:grpSpPr>
              <p:cxnSp>
                <p:nvCxnSpPr>
                  <p:cNvPr id="455" name="直接连接符 454">
                    <a:extLst>
                      <a:ext uri="{FF2B5EF4-FFF2-40B4-BE49-F238E27FC236}">
                        <a16:creationId xmlns="" xmlns:a16="http://schemas.microsoft.com/office/drawing/2014/main" id="{C01CF2DD-1D45-4506-AE9B-B83C991E01F2}"/>
                      </a:ext>
                    </a:extLst>
                  </p:cNvPr>
                  <p:cNvCxnSpPr/>
                  <p:nvPr/>
                </p:nvCxnSpPr>
                <p:spPr>
                  <a:xfrm>
                    <a:off x="1631394" y="5381691"/>
                    <a:ext cx="707830" cy="0"/>
                  </a:xfrm>
                  <a:prstGeom prst="line">
                    <a:avLst/>
                  </a:prstGeom>
                  <a:noFill/>
                  <a:ln w="6350">
                    <a:solidFill>
                      <a:srgbClr val="0DBED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  <p:cxnSp>
                <p:nvCxnSpPr>
                  <p:cNvPr id="456" name="直接连接符 455">
                    <a:extLst>
                      <a:ext uri="{FF2B5EF4-FFF2-40B4-BE49-F238E27FC236}">
                        <a16:creationId xmlns="" xmlns:a16="http://schemas.microsoft.com/office/drawing/2014/main" id="{A446A00D-D291-49F9-84B2-179ABA26CE8D}"/>
                      </a:ext>
                    </a:extLst>
                  </p:cNvPr>
                  <p:cNvCxnSpPr/>
                  <p:nvPr/>
                </p:nvCxnSpPr>
                <p:spPr>
                  <a:xfrm>
                    <a:off x="2266349" y="5381691"/>
                    <a:ext cx="92485" cy="0"/>
                  </a:xfrm>
                  <a:prstGeom prst="line">
                    <a:avLst/>
                  </a:prstGeom>
                  <a:solidFill>
                    <a:srgbClr val="0DBED0"/>
                  </a:solidFill>
                  <a:ln w="28575">
                    <a:solidFill>
                      <a:srgbClr val="0DBED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</p:grpSp>
          </p:grpSp>
          <p:sp>
            <p:nvSpPr>
              <p:cNvPr id="448" name="矩形 447">
                <a:extLst>
                  <a:ext uri="{FF2B5EF4-FFF2-40B4-BE49-F238E27FC236}">
                    <a16:creationId xmlns="" xmlns:a16="http://schemas.microsoft.com/office/drawing/2014/main" id="{349646D5-56F7-40DB-9BB1-43AC811B2E71}"/>
                  </a:ext>
                </a:extLst>
              </p:cNvPr>
              <p:cNvSpPr/>
              <p:nvPr/>
            </p:nvSpPr>
            <p:spPr>
              <a:xfrm>
                <a:off x="1142141" y="2889239"/>
                <a:ext cx="3514034" cy="1028964"/>
              </a:xfrm>
              <a:prstGeom prst="rect">
                <a:avLst/>
              </a:prstGeom>
              <a:noFill/>
              <a:ln w="12700">
                <a:solidFill>
                  <a:srgbClr val="0DBED0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</p:grpSp>
        <p:sp>
          <p:nvSpPr>
            <p:cNvPr id="536" name="矩形: 圆角 535">
              <a:extLst>
                <a:ext uri="{FF2B5EF4-FFF2-40B4-BE49-F238E27FC236}">
                  <a16:creationId xmlns="" xmlns:a16="http://schemas.microsoft.com/office/drawing/2014/main" id="{A179451E-B691-46CE-BADD-229F14305A47}"/>
                </a:ext>
              </a:extLst>
            </p:cNvPr>
            <p:cNvSpPr/>
            <p:nvPr/>
          </p:nvSpPr>
          <p:spPr>
            <a:xfrm>
              <a:off x="1717970" y="4021306"/>
              <a:ext cx="1422400" cy="508000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pc="300" dirty="0">
                  <a:solidFill>
                    <a:srgbClr val="68F9F6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+mn-lt"/>
                </a:rPr>
                <a:t>生物医学</a:t>
              </a:r>
            </a:p>
          </p:txBody>
        </p:sp>
      </p:grpSp>
      <p:grpSp>
        <p:nvGrpSpPr>
          <p:cNvPr id="639" name="组合 638">
            <a:extLst>
              <a:ext uri="{FF2B5EF4-FFF2-40B4-BE49-F238E27FC236}">
                <a16:creationId xmlns="" xmlns:a16="http://schemas.microsoft.com/office/drawing/2014/main" id="{1B66DCE5-73B5-4291-A7F8-CDD04A4959BE}"/>
              </a:ext>
            </a:extLst>
          </p:cNvPr>
          <p:cNvGrpSpPr/>
          <p:nvPr/>
        </p:nvGrpSpPr>
        <p:grpSpPr>
          <a:xfrm>
            <a:off x="3963231" y="2756629"/>
            <a:ext cx="1842064" cy="580700"/>
            <a:chOff x="3963231" y="2880598"/>
            <a:chExt cx="1842064" cy="580700"/>
          </a:xfrm>
        </p:grpSpPr>
        <p:grpSp>
          <p:nvGrpSpPr>
            <p:cNvPr id="385" name="组合 384">
              <a:extLst>
                <a:ext uri="{FF2B5EF4-FFF2-40B4-BE49-F238E27FC236}">
                  <a16:creationId xmlns="" xmlns:a16="http://schemas.microsoft.com/office/drawing/2014/main" id="{A254CDC1-8403-495C-8A94-BCC6D2B7C21F}"/>
                </a:ext>
              </a:extLst>
            </p:cNvPr>
            <p:cNvGrpSpPr/>
            <p:nvPr/>
          </p:nvGrpSpPr>
          <p:grpSpPr>
            <a:xfrm>
              <a:off x="3963231" y="2880598"/>
              <a:ext cx="1842064" cy="580700"/>
              <a:chOff x="1082572" y="2829322"/>
              <a:chExt cx="3641943" cy="1148103"/>
            </a:xfrm>
          </p:grpSpPr>
          <p:grpSp>
            <p:nvGrpSpPr>
              <p:cNvPr id="386" name="组合 385">
                <a:extLst>
                  <a:ext uri="{FF2B5EF4-FFF2-40B4-BE49-F238E27FC236}">
                    <a16:creationId xmlns="" xmlns:a16="http://schemas.microsoft.com/office/drawing/2014/main" id="{DD6024E2-745C-4806-9872-BD5791A82BED}"/>
                  </a:ext>
                </a:extLst>
              </p:cNvPr>
              <p:cNvGrpSpPr/>
              <p:nvPr/>
            </p:nvGrpSpPr>
            <p:grpSpPr>
              <a:xfrm>
                <a:off x="1082572" y="2829322"/>
                <a:ext cx="937955" cy="1148103"/>
                <a:chOff x="1090192" y="2829322"/>
                <a:chExt cx="937955" cy="1148103"/>
              </a:xfrm>
            </p:grpSpPr>
            <p:sp>
              <p:nvSpPr>
                <p:cNvPr id="397" name="任意多边形 7">
                  <a:extLst>
                    <a:ext uri="{FF2B5EF4-FFF2-40B4-BE49-F238E27FC236}">
                      <a16:creationId xmlns="" xmlns:a16="http://schemas.microsoft.com/office/drawing/2014/main" id="{3E89D1F5-00E3-40E4-9BCF-3FE4A0F5AFA2}"/>
                    </a:ext>
                  </a:extLst>
                </p:cNvPr>
                <p:cNvSpPr/>
                <p:nvPr/>
              </p:nvSpPr>
              <p:spPr>
                <a:xfrm rot="5400000">
                  <a:off x="917804" y="3685898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398" name="任意多边形 9">
                  <a:extLst>
                    <a:ext uri="{FF2B5EF4-FFF2-40B4-BE49-F238E27FC236}">
                      <a16:creationId xmlns="" xmlns:a16="http://schemas.microsoft.com/office/drawing/2014/main" id="{FD64A1D2-C4CC-4341-955C-C837BE5EA71D}"/>
                    </a:ext>
                  </a:extLst>
                </p:cNvPr>
                <p:cNvSpPr/>
                <p:nvPr/>
              </p:nvSpPr>
              <p:spPr>
                <a:xfrm>
                  <a:off x="1149761" y="3917855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399" name="任意多边形 11">
                  <a:extLst>
                    <a:ext uri="{FF2B5EF4-FFF2-40B4-BE49-F238E27FC236}">
                      <a16:creationId xmlns="" xmlns:a16="http://schemas.microsoft.com/office/drawing/2014/main" id="{A15D90EA-5BE5-4161-AF56-190FD062D8FE}"/>
                    </a:ext>
                  </a:extLst>
                </p:cNvPr>
                <p:cNvSpPr/>
                <p:nvPr/>
              </p:nvSpPr>
              <p:spPr>
                <a:xfrm rot="16200000" flipV="1">
                  <a:off x="917804" y="3061279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400" name="任意多边形 18">
                  <a:extLst>
                    <a:ext uri="{FF2B5EF4-FFF2-40B4-BE49-F238E27FC236}">
                      <a16:creationId xmlns="" xmlns:a16="http://schemas.microsoft.com/office/drawing/2014/main" id="{FADD7305-253C-4054-AAFD-63B1605EAFDF}"/>
                    </a:ext>
                  </a:extLst>
                </p:cNvPr>
                <p:cNvSpPr/>
                <p:nvPr/>
              </p:nvSpPr>
              <p:spPr>
                <a:xfrm>
                  <a:off x="1365948" y="2836034"/>
                  <a:ext cx="498089" cy="52858"/>
                </a:xfrm>
                <a:custGeom>
                  <a:avLst/>
                  <a:gdLst>
                    <a:gd name="connsiteX0" fmla="*/ 50006 w 521225"/>
                    <a:gd name="connsiteY0" fmla="*/ 0 h 50006"/>
                    <a:gd name="connsiteX1" fmla="*/ 471219 w 521225"/>
                    <a:gd name="connsiteY1" fmla="*/ 0 h 50006"/>
                    <a:gd name="connsiteX2" fmla="*/ 521225 w 521225"/>
                    <a:gd name="connsiteY2" fmla="*/ 50006 h 50006"/>
                    <a:gd name="connsiteX3" fmla="*/ 0 w 521225"/>
                    <a:gd name="connsiteY3" fmla="*/ 50006 h 50006"/>
                    <a:gd name="connsiteX4" fmla="*/ 50006 w 521225"/>
                    <a:gd name="connsiteY4" fmla="*/ 0 h 50006"/>
                    <a:gd name="connsiteX0" fmla="*/ 0 w 521225"/>
                    <a:gd name="connsiteY0" fmla="*/ 50006 h 141446"/>
                    <a:gd name="connsiteX1" fmla="*/ 50006 w 521225"/>
                    <a:gd name="connsiteY1" fmla="*/ 0 h 141446"/>
                    <a:gd name="connsiteX2" fmla="*/ 471219 w 521225"/>
                    <a:gd name="connsiteY2" fmla="*/ 0 h 141446"/>
                    <a:gd name="connsiteX3" fmla="*/ 521225 w 521225"/>
                    <a:gd name="connsiteY3" fmla="*/ 50006 h 141446"/>
                    <a:gd name="connsiteX4" fmla="*/ 91440 w 521225"/>
                    <a:gd name="connsiteY4" fmla="*/ 141446 h 141446"/>
                    <a:gd name="connsiteX0" fmla="*/ 0 w 521225"/>
                    <a:gd name="connsiteY0" fmla="*/ 50006 h 50006"/>
                    <a:gd name="connsiteX1" fmla="*/ 50006 w 521225"/>
                    <a:gd name="connsiteY1" fmla="*/ 0 h 50006"/>
                    <a:gd name="connsiteX2" fmla="*/ 471219 w 521225"/>
                    <a:gd name="connsiteY2" fmla="*/ 0 h 50006"/>
                    <a:gd name="connsiteX3" fmla="*/ 521225 w 521225"/>
                    <a:gd name="connsiteY3" fmla="*/ 50006 h 50006"/>
                    <a:gd name="connsiteX0" fmla="*/ 0 w 471219"/>
                    <a:gd name="connsiteY0" fmla="*/ 0 h 50006"/>
                    <a:gd name="connsiteX1" fmla="*/ 421213 w 471219"/>
                    <a:gd name="connsiteY1" fmla="*/ 0 h 50006"/>
                    <a:gd name="connsiteX2" fmla="*/ 471219 w 471219"/>
                    <a:gd name="connsiteY2" fmla="*/ 50006 h 50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71219" h="50006">
                      <a:moveTo>
                        <a:pt x="0" y="0"/>
                      </a:moveTo>
                      <a:lnTo>
                        <a:pt x="421213" y="0"/>
                      </a:lnTo>
                      <a:lnTo>
                        <a:pt x="471219" y="50006"/>
                      </a:lnTo>
                    </a:path>
                  </a:pathLst>
                </a:custGeom>
                <a:noFill/>
                <a:ln w="6350">
                  <a:solidFill>
                    <a:srgbClr val="0DBE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401" name="任意多边形 12">
                  <a:extLst>
                    <a:ext uri="{FF2B5EF4-FFF2-40B4-BE49-F238E27FC236}">
                      <a16:creationId xmlns="" xmlns:a16="http://schemas.microsoft.com/office/drawing/2014/main" id="{C50BE786-E62D-4848-9317-2270E8C70CAE}"/>
                    </a:ext>
                  </a:extLst>
                </p:cNvPr>
                <p:cNvSpPr/>
                <p:nvPr/>
              </p:nvSpPr>
              <p:spPr>
                <a:xfrm flipV="1">
                  <a:off x="1149761" y="2829322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grpSp>
              <p:nvGrpSpPr>
                <p:cNvPr id="402" name="组合 401">
                  <a:extLst>
                    <a:ext uri="{FF2B5EF4-FFF2-40B4-BE49-F238E27FC236}">
                      <a16:creationId xmlns="" xmlns:a16="http://schemas.microsoft.com/office/drawing/2014/main" id="{95F2D308-1373-4DC9-8FEF-122770E0BE11}"/>
                    </a:ext>
                  </a:extLst>
                </p:cNvPr>
                <p:cNvGrpSpPr/>
                <p:nvPr/>
              </p:nvGrpSpPr>
              <p:grpSpPr>
                <a:xfrm>
                  <a:off x="1508019" y="3947640"/>
                  <a:ext cx="520128" cy="0"/>
                  <a:chOff x="1631394" y="5381691"/>
                  <a:chExt cx="707830" cy="0"/>
                </a:xfrm>
              </p:grpSpPr>
              <p:cxnSp>
                <p:nvCxnSpPr>
                  <p:cNvPr id="403" name="直接连接符 402">
                    <a:extLst>
                      <a:ext uri="{FF2B5EF4-FFF2-40B4-BE49-F238E27FC236}">
                        <a16:creationId xmlns="" xmlns:a16="http://schemas.microsoft.com/office/drawing/2014/main" id="{9EA6A562-3C38-4276-A429-886803865C9B}"/>
                      </a:ext>
                    </a:extLst>
                  </p:cNvPr>
                  <p:cNvCxnSpPr/>
                  <p:nvPr/>
                </p:nvCxnSpPr>
                <p:spPr>
                  <a:xfrm>
                    <a:off x="1631394" y="5381691"/>
                    <a:ext cx="707830" cy="0"/>
                  </a:xfrm>
                  <a:prstGeom prst="line">
                    <a:avLst/>
                  </a:prstGeom>
                  <a:noFill/>
                  <a:ln w="6350">
                    <a:solidFill>
                      <a:srgbClr val="0DBED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  <p:cxnSp>
                <p:nvCxnSpPr>
                  <p:cNvPr id="404" name="直接连接符 403">
                    <a:extLst>
                      <a:ext uri="{FF2B5EF4-FFF2-40B4-BE49-F238E27FC236}">
                        <a16:creationId xmlns="" xmlns:a16="http://schemas.microsoft.com/office/drawing/2014/main" id="{B7ECC59D-172F-4A4F-8215-FA1C0DA0F55D}"/>
                      </a:ext>
                    </a:extLst>
                  </p:cNvPr>
                  <p:cNvCxnSpPr/>
                  <p:nvPr/>
                </p:nvCxnSpPr>
                <p:spPr>
                  <a:xfrm>
                    <a:off x="2246738" y="5381691"/>
                    <a:ext cx="92485" cy="0"/>
                  </a:xfrm>
                  <a:prstGeom prst="line">
                    <a:avLst/>
                  </a:prstGeom>
                  <a:solidFill>
                    <a:srgbClr val="0DBED0"/>
                  </a:solidFill>
                  <a:ln w="28575">
                    <a:solidFill>
                      <a:srgbClr val="0DBED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</p:grpSp>
          </p:grpSp>
          <p:grpSp>
            <p:nvGrpSpPr>
              <p:cNvPr id="387" name="组合 386">
                <a:extLst>
                  <a:ext uri="{FF2B5EF4-FFF2-40B4-BE49-F238E27FC236}">
                    <a16:creationId xmlns="" xmlns:a16="http://schemas.microsoft.com/office/drawing/2014/main" id="{6C05BF4E-5B6B-4160-A5CB-88B5CF28DFD4}"/>
                  </a:ext>
                </a:extLst>
              </p:cNvPr>
              <p:cNvGrpSpPr/>
              <p:nvPr/>
            </p:nvGrpSpPr>
            <p:grpSpPr>
              <a:xfrm flipH="1" flipV="1">
                <a:off x="3772147" y="2829322"/>
                <a:ext cx="952368" cy="1148103"/>
                <a:chOff x="1090192" y="2829322"/>
                <a:chExt cx="952368" cy="1148103"/>
              </a:xfrm>
            </p:grpSpPr>
            <p:sp>
              <p:nvSpPr>
                <p:cNvPr id="389" name="任意多边形 7">
                  <a:extLst>
                    <a:ext uri="{FF2B5EF4-FFF2-40B4-BE49-F238E27FC236}">
                      <a16:creationId xmlns="" xmlns:a16="http://schemas.microsoft.com/office/drawing/2014/main" id="{E75D711B-6220-4875-93FA-3DBAC43C585A}"/>
                    </a:ext>
                  </a:extLst>
                </p:cNvPr>
                <p:cNvSpPr/>
                <p:nvPr/>
              </p:nvSpPr>
              <p:spPr>
                <a:xfrm rot="5400000">
                  <a:off x="917804" y="3685898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390" name="任意多边形 9">
                  <a:extLst>
                    <a:ext uri="{FF2B5EF4-FFF2-40B4-BE49-F238E27FC236}">
                      <a16:creationId xmlns="" xmlns:a16="http://schemas.microsoft.com/office/drawing/2014/main" id="{D68CC85F-D74A-4581-AAB8-BE873319D93D}"/>
                    </a:ext>
                  </a:extLst>
                </p:cNvPr>
                <p:cNvSpPr/>
                <p:nvPr/>
              </p:nvSpPr>
              <p:spPr>
                <a:xfrm>
                  <a:off x="1149761" y="3917855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391" name="任意多边形 11">
                  <a:extLst>
                    <a:ext uri="{FF2B5EF4-FFF2-40B4-BE49-F238E27FC236}">
                      <a16:creationId xmlns="" xmlns:a16="http://schemas.microsoft.com/office/drawing/2014/main" id="{F92BD642-5D53-4D84-B9E7-B5CF2D8DF7BD}"/>
                    </a:ext>
                  </a:extLst>
                </p:cNvPr>
                <p:cNvSpPr/>
                <p:nvPr/>
              </p:nvSpPr>
              <p:spPr>
                <a:xfrm rot="16200000" flipV="1">
                  <a:off x="917804" y="3061279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392" name="任意多边形 18">
                  <a:extLst>
                    <a:ext uri="{FF2B5EF4-FFF2-40B4-BE49-F238E27FC236}">
                      <a16:creationId xmlns="" xmlns:a16="http://schemas.microsoft.com/office/drawing/2014/main" id="{8A75C1A2-8DCF-4599-9BE7-08AF390F0E22}"/>
                    </a:ext>
                  </a:extLst>
                </p:cNvPr>
                <p:cNvSpPr/>
                <p:nvPr/>
              </p:nvSpPr>
              <p:spPr>
                <a:xfrm>
                  <a:off x="1365948" y="2836034"/>
                  <a:ext cx="498089" cy="52858"/>
                </a:xfrm>
                <a:custGeom>
                  <a:avLst/>
                  <a:gdLst>
                    <a:gd name="connsiteX0" fmla="*/ 50006 w 521225"/>
                    <a:gd name="connsiteY0" fmla="*/ 0 h 50006"/>
                    <a:gd name="connsiteX1" fmla="*/ 471219 w 521225"/>
                    <a:gd name="connsiteY1" fmla="*/ 0 h 50006"/>
                    <a:gd name="connsiteX2" fmla="*/ 521225 w 521225"/>
                    <a:gd name="connsiteY2" fmla="*/ 50006 h 50006"/>
                    <a:gd name="connsiteX3" fmla="*/ 0 w 521225"/>
                    <a:gd name="connsiteY3" fmla="*/ 50006 h 50006"/>
                    <a:gd name="connsiteX4" fmla="*/ 50006 w 521225"/>
                    <a:gd name="connsiteY4" fmla="*/ 0 h 50006"/>
                    <a:gd name="connsiteX0" fmla="*/ 0 w 521225"/>
                    <a:gd name="connsiteY0" fmla="*/ 50006 h 141446"/>
                    <a:gd name="connsiteX1" fmla="*/ 50006 w 521225"/>
                    <a:gd name="connsiteY1" fmla="*/ 0 h 141446"/>
                    <a:gd name="connsiteX2" fmla="*/ 471219 w 521225"/>
                    <a:gd name="connsiteY2" fmla="*/ 0 h 141446"/>
                    <a:gd name="connsiteX3" fmla="*/ 521225 w 521225"/>
                    <a:gd name="connsiteY3" fmla="*/ 50006 h 141446"/>
                    <a:gd name="connsiteX4" fmla="*/ 91440 w 521225"/>
                    <a:gd name="connsiteY4" fmla="*/ 141446 h 141446"/>
                    <a:gd name="connsiteX0" fmla="*/ 0 w 521225"/>
                    <a:gd name="connsiteY0" fmla="*/ 50006 h 50006"/>
                    <a:gd name="connsiteX1" fmla="*/ 50006 w 521225"/>
                    <a:gd name="connsiteY1" fmla="*/ 0 h 50006"/>
                    <a:gd name="connsiteX2" fmla="*/ 471219 w 521225"/>
                    <a:gd name="connsiteY2" fmla="*/ 0 h 50006"/>
                    <a:gd name="connsiteX3" fmla="*/ 521225 w 521225"/>
                    <a:gd name="connsiteY3" fmla="*/ 50006 h 50006"/>
                    <a:gd name="connsiteX0" fmla="*/ 0 w 471219"/>
                    <a:gd name="connsiteY0" fmla="*/ 0 h 50006"/>
                    <a:gd name="connsiteX1" fmla="*/ 421213 w 471219"/>
                    <a:gd name="connsiteY1" fmla="*/ 0 h 50006"/>
                    <a:gd name="connsiteX2" fmla="*/ 471219 w 471219"/>
                    <a:gd name="connsiteY2" fmla="*/ 50006 h 50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71219" h="50006">
                      <a:moveTo>
                        <a:pt x="0" y="0"/>
                      </a:moveTo>
                      <a:lnTo>
                        <a:pt x="421213" y="0"/>
                      </a:lnTo>
                      <a:lnTo>
                        <a:pt x="471219" y="50006"/>
                      </a:lnTo>
                    </a:path>
                  </a:pathLst>
                </a:custGeom>
                <a:noFill/>
                <a:ln w="6350">
                  <a:solidFill>
                    <a:srgbClr val="0DBE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393" name="任意多边形 12">
                  <a:extLst>
                    <a:ext uri="{FF2B5EF4-FFF2-40B4-BE49-F238E27FC236}">
                      <a16:creationId xmlns="" xmlns:a16="http://schemas.microsoft.com/office/drawing/2014/main" id="{BCAD9621-3B6B-4BF7-A34A-1748E043F340}"/>
                    </a:ext>
                  </a:extLst>
                </p:cNvPr>
                <p:cNvSpPr/>
                <p:nvPr/>
              </p:nvSpPr>
              <p:spPr>
                <a:xfrm flipV="1">
                  <a:off x="1149761" y="2829322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grpSp>
              <p:nvGrpSpPr>
                <p:cNvPr id="394" name="组合 393">
                  <a:extLst>
                    <a:ext uri="{FF2B5EF4-FFF2-40B4-BE49-F238E27FC236}">
                      <a16:creationId xmlns="" xmlns:a16="http://schemas.microsoft.com/office/drawing/2014/main" id="{88A23667-A77F-4C52-BE21-EF27D35EBE53}"/>
                    </a:ext>
                  </a:extLst>
                </p:cNvPr>
                <p:cNvGrpSpPr/>
                <p:nvPr/>
              </p:nvGrpSpPr>
              <p:grpSpPr>
                <a:xfrm>
                  <a:off x="1508021" y="3947640"/>
                  <a:ext cx="534539" cy="0"/>
                  <a:chOff x="1631394" y="5381691"/>
                  <a:chExt cx="727440" cy="0"/>
                </a:xfrm>
              </p:grpSpPr>
              <p:cxnSp>
                <p:nvCxnSpPr>
                  <p:cNvPr id="395" name="直接连接符 394">
                    <a:extLst>
                      <a:ext uri="{FF2B5EF4-FFF2-40B4-BE49-F238E27FC236}">
                        <a16:creationId xmlns="" xmlns:a16="http://schemas.microsoft.com/office/drawing/2014/main" id="{6B769A13-1355-455A-8EBB-1634AEAAEBE6}"/>
                      </a:ext>
                    </a:extLst>
                  </p:cNvPr>
                  <p:cNvCxnSpPr/>
                  <p:nvPr/>
                </p:nvCxnSpPr>
                <p:spPr>
                  <a:xfrm>
                    <a:off x="1631394" y="5381691"/>
                    <a:ext cx="707830" cy="0"/>
                  </a:xfrm>
                  <a:prstGeom prst="line">
                    <a:avLst/>
                  </a:prstGeom>
                  <a:noFill/>
                  <a:ln w="6350">
                    <a:solidFill>
                      <a:srgbClr val="0DBED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  <p:cxnSp>
                <p:nvCxnSpPr>
                  <p:cNvPr id="396" name="直接连接符 395">
                    <a:extLst>
                      <a:ext uri="{FF2B5EF4-FFF2-40B4-BE49-F238E27FC236}">
                        <a16:creationId xmlns="" xmlns:a16="http://schemas.microsoft.com/office/drawing/2014/main" id="{EEAAACDF-4307-4AA5-BA70-121E7E3A6A65}"/>
                      </a:ext>
                    </a:extLst>
                  </p:cNvPr>
                  <p:cNvCxnSpPr/>
                  <p:nvPr/>
                </p:nvCxnSpPr>
                <p:spPr>
                  <a:xfrm>
                    <a:off x="2266349" y="5381691"/>
                    <a:ext cx="92485" cy="0"/>
                  </a:xfrm>
                  <a:prstGeom prst="line">
                    <a:avLst/>
                  </a:prstGeom>
                  <a:solidFill>
                    <a:srgbClr val="0DBED0"/>
                  </a:solidFill>
                  <a:ln w="28575">
                    <a:solidFill>
                      <a:srgbClr val="0DBED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</p:grpSp>
          </p:grpSp>
          <p:sp>
            <p:nvSpPr>
              <p:cNvPr id="388" name="矩形 387">
                <a:extLst>
                  <a:ext uri="{FF2B5EF4-FFF2-40B4-BE49-F238E27FC236}">
                    <a16:creationId xmlns="" xmlns:a16="http://schemas.microsoft.com/office/drawing/2014/main" id="{24AA3919-5C33-425A-BB48-CABDEC67EA28}"/>
                  </a:ext>
                </a:extLst>
              </p:cNvPr>
              <p:cNvSpPr/>
              <p:nvPr/>
            </p:nvSpPr>
            <p:spPr>
              <a:xfrm>
                <a:off x="1142141" y="2889239"/>
                <a:ext cx="3514034" cy="1028964"/>
              </a:xfrm>
              <a:prstGeom prst="rect">
                <a:avLst/>
              </a:prstGeom>
              <a:noFill/>
              <a:ln w="12700">
                <a:solidFill>
                  <a:srgbClr val="0DBED0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</p:grpSp>
        <p:sp>
          <p:nvSpPr>
            <p:cNvPr id="537" name="矩形: 圆角 536">
              <a:extLst>
                <a:ext uri="{FF2B5EF4-FFF2-40B4-BE49-F238E27FC236}">
                  <a16:creationId xmlns="" xmlns:a16="http://schemas.microsoft.com/office/drawing/2014/main" id="{7D85DE15-3BBE-4B19-B5F4-95F4A1C6FCF7}"/>
                </a:ext>
              </a:extLst>
            </p:cNvPr>
            <p:cNvSpPr/>
            <p:nvPr/>
          </p:nvSpPr>
          <p:spPr>
            <a:xfrm>
              <a:off x="4099837" y="2930614"/>
              <a:ext cx="1422400" cy="508000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pc="300" dirty="0">
                  <a:solidFill>
                    <a:srgbClr val="68F9F6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+mn-lt"/>
                </a:rPr>
                <a:t>商业智能</a:t>
              </a:r>
            </a:p>
          </p:txBody>
        </p:sp>
      </p:grpSp>
      <p:grpSp>
        <p:nvGrpSpPr>
          <p:cNvPr id="638" name="组合 637">
            <a:extLst>
              <a:ext uri="{FF2B5EF4-FFF2-40B4-BE49-F238E27FC236}">
                <a16:creationId xmlns="" xmlns:a16="http://schemas.microsoft.com/office/drawing/2014/main" id="{0239A9B5-E36C-4E27-88D1-D9A9964215E1}"/>
              </a:ext>
            </a:extLst>
          </p:cNvPr>
          <p:cNvGrpSpPr/>
          <p:nvPr/>
        </p:nvGrpSpPr>
        <p:grpSpPr>
          <a:xfrm>
            <a:off x="6487031" y="2756629"/>
            <a:ext cx="1842064" cy="580700"/>
            <a:chOff x="6487031" y="2880598"/>
            <a:chExt cx="1842064" cy="580700"/>
          </a:xfrm>
        </p:grpSpPr>
        <p:grpSp>
          <p:nvGrpSpPr>
            <p:cNvPr id="405" name="组合 404">
              <a:extLst>
                <a:ext uri="{FF2B5EF4-FFF2-40B4-BE49-F238E27FC236}">
                  <a16:creationId xmlns="" xmlns:a16="http://schemas.microsoft.com/office/drawing/2014/main" id="{1057354B-2546-471A-8EEF-7D14F6CB8E65}"/>
                </a:ext>
              </a:extLst>
            </p:cNvPr>
            <p:cNvGrpSpPr/>
            <p:nvPr/>
          </p:nvGrpSpPr>
          <p:grpSpPr>
            <a:xfrm>
              <a:off x="6487031" y="2880598"/>
              <a:ext cx="1842064" cy="580700"/>
              <a:chOff x="1082572" y="2829322"/>
              <a:chExt cx="3641943" cy="1148103"/>
            </a:xfrm>
          </p:grpSpPr>
          <p:grpSp>
            <p:nvGrpSpPr>
              <p:cNvPr id="406" name="组合 405">
                <a:extLst>
                  <a:ext uri="{FF2B5EF4-FFF2-40B4-BE49-F238E27FC236}">
                    <a16:creationId xmlns="" xmlns:a16="http://schemas.microsoft.com/office/drawing/2014/main" id="{BC4FC3D4-F668-4F95-84D4-AB2BA1D1837E}"/>
                  </a:ext>
                </a:extLst>
              </p:cNvPr>
              <p:cNvGrpSpPr/>
              <p:nvPr/>
            </p:nvGrpSpPr>
            <p:grpSpPr>
              <a:xfrm>
                <a:off x="1082572" y="2829322"/>
                <a:ext cx="937955" cy="1148103"/>
                <a:chOff x="1090192" y="2829322"/>
                <a:chExt cx="937955" cy="1148103"/>
              </a:xfrm>
            </p:grpSpPr>
            <p:sp>
              <p:nvSpPr>
                <p:cNvPr id="417" name="任意多边形 7">
                  <a:extLst>
                    <a:ext uri="{FF2B5EF4-FFF2-40B4-BE49-F238E27FC236}">
                      <a16:creationId xmlns="" xmlns:a16="http://schemas.microsoft.com/office/drawing/2014/main" id="{636D41D1-3B30-4FCC-BE45-07A98FC5464A}"/>
                    </a:ext>
                  </a:extLst>
                </p:cNvPr>
                <p:cNvSpPr/>
                <p:nvPr/>
              </p:nvSpPr>
              <p:spPr>
                <a:xfrm rot="5400000">
                  <a:off x="917804" y="3685898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418" name="任意多边形 9">
                  <a:extLst>
                    <a:ext uri="{FF2B5EF4-FFF2-40B4-BE49-F238E27FC236}">
                      <a16:creationId xmlns="" xmlns:a16="http://schemas.microsoft.com/office/drawing/2014/main" id="{D51B5B12-B8D9-4669-AC1A-011ECFA0AE61}"/>
                    </a:ext>
                  </a:extLst>
                </p:cNvPr>
                <p:cNvSpPr/>
                <p:nvPr/>
              </p:nvSpPr>
              <p:spPr>
                <a:xfrm>
                  <a:off x="1149761" y="3917855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419" name="任意多边形 11">
                  <a:extLst>
                    <a:ext uri="{FF2B5EF4-FFF2-40B4-BE49-F238E27FC236}">
                      <a16:creationId xmlns="" xmlns:a16="http://schemas.microsoft.com/office/drawing/2014/main" id="{314FC54C-5F70-4695-8C38-1648EFCE4441}"/>
                    </a:ext>
                  </a:extLst>
                </p:cNvPr>
                <p:cNvSpPr/>
                <p:nvPr/>
              </p:nvSpPr>
              <p:spPr>
                <a:xfrm rot="16200000" flipV="1">
                  <a:off x="917804" y="3061279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420" name="任意多边形 18">
                  <a:extLst>
                    <a:ext uri="{FF2B5EF4-FFF2-40B4-BE49-F238E27FC236}">
                      <a16:creationId xmlns="" xmlns:a16="http://schemas.microsoft.com/office/drawing/2014/main" id="{F690E858-9147-484E-BA96-66935A05102B}"/>
                    </a:ext>
                  </a:extLst>
                </p:cNvPr>
                <p:cNvSpPr/>
                <p:nvPr/>
              </p:nvSpPr>
              <p:spPr>
                <a:xfrm>
                  <a:off x="1365948" y="2836034"/>
                  <a:ext cx="498089" cy="52858"/>
                </a:xfrm>
                <a:custGeom>
                  <a:avLst/>
                  <a:gdLst>
                    <a:gd name="connsiteX0" fmla="*/ 50006 w 521225"/>
                    <a:gd name="connsiteY0" fmla="*/ 0 h 50006"/>
                    <a:gd name="connsiteX1" fmla="*/ 471219 w 521225"/>
                    <a:gd name="connsiteY1" fmla="*/ 0 h 50006"/>
                    <a:gd name="connsiteX2" fmla="*/ 521225 w 521225"/>
                    <a:gd name="connsiteY2" fmla="*/ 50006 h 50006"/>
                    <a:gd name="connsiteX3" fmla="*/ 0 w 521225"/>
                    <a:gd name="connsiteY3" fmla="*/ 50006 h 50006"/>
                    <a:gd name="connsiteX4" fmla="*/ 50006 w 521225"/>
                    <a:gd name="connsiteY4" fmla="*/ 0 h 50006"/>
                    <a:gd name="connsiteX0" fmla="*/ 0 w 521225"/>
                    <a:gd name="connsiteY0" fmla="*/ 50006 h 141446"/>
                    <a:gd name="connsiteX1" fmla="*/ 50006 w 521225"/>
                    <a:gd name="connsiteY1" fmla="*/ 0 h 141446"/>
                    <a:gd name="connsiteX2" fmla="*/ 471219 w 521225"/>
                    <a:gd name="connsiteY2" fmla="*/ 0 h 141446"/>
                    <a:gd name="connsiteX3" fmla="*/ 521225 w 521225"/>
                    <a:gd name="connsiteY3" fmla="*/ 50006 h 141446"/>
                    <a:gd name="connsiteX4" fmla="*/ 91440 w 521225"/>
                    <a:gd name="connsiteY4" fmla="*/ 141446 h 141446"/>
                    <a:gd name="connsiteX0" fmla="*/ 0 w 521225"/>
                    <a:gd name="connsiteY0" fmla="*/ 50006 h 50006"/>
                    <a:gd name="connsiteX1" fmla="*/ 50006 w 521225"/>
                    <a:gd name="connsiteY1" fmla="*/ 0 h 50006"/>
                    <a:gd name="connsiteX2" fmla="*/ 471219 w 521225"/>
                    <a:gd name="connsiteY2" fmla="*/ 0 h 50006"/>
                    <a:gd name="connsiteX3" fmla="*/ 521225 w 521225"/>
                    <a:gd name="connsiteY3" fmla="*/ 50006 h 50006"/>
                    <a:gd name="connsiteX0" fmla="*/ 0 w 471219"/>
                    <a:gd name="connsiteY0" fmla="*/ 0 h 50006"/>
                    <a:gd name="connsiteX1" fmla="*/ 421213 w 471219"/>
                    <a:gd name="connsiteY1" fmla="*/ 0 h 50006"/>
                    <a:gd name="connsiteX2" fmla="*/ 471219 w 471219"/>
                    <a:gd name="connsiteY2" fmla="*/ 50006 h 50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71219" h="50006">
                      <a:moveTo>
                        <a:pt x="0" y="0"/>
                      </a:moveTo>
                      <a:lnTo>
                        <a:pt x="421213" y="0"/>
                      </a:lnTo>
                      <a:lnTo>
                        <a:pt x="471219" y="50006"/>
                      </a:lnTo>
                    </a:path>
                  </a:pathLst>
                </a:custGeom>
                <a:noFill/>
                <a:ln w="6350">
                  <a:solidFill>
                    <a:srgbClr val="0DBE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421" name="任意多边形 12">
                  <a:extLst>
                    <a:ext uri="{FF2B5EF4-FFF2-40B4-BE49-F238E27FC236}">
                      <a16:creationId xmlns="" xmlns:a16="http://schemas.microsoft.com/office/drawing/2014/main" id="{B33D83C5-6F51-44B5-9EBA-6BA286EE9105}"/>
                    </a:ext>
                  </a:extLst>
                </p:cNvPr>
                <p:cNvSpPr/>
                <p:nvPr/>
              </p:nvSpPr>
              <p:spPr>
                <a:xfrm flipV="1">
                  <a:off x="1149761" y="2829322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grpSp>
              <p:nvGrpSpPr>
                <p:cNvPr id="422" name="组合 421">
                  <a:extLst>
                    <a:ext uri="{FF2B5EF4-FFF2-40B4-BE49-F238E27FC236}">
                      <a16:creationId xmlns="" xmlns:a16="http://schemas.microsoft.com/office/drawing/2014/main" id="{171B38A6-045D-4272-9BF0-BC3CA3D4D059}"/>
                    </a:ext>
                  </a:extLst>
                </p:cNvPr>
                <p:cNvGrpSpPr/>
                <p:nvPr/>
              </p:nvGrpSpPr>
              <p:grpSpPr>
                <a:xfrm>
                  <a:off x="1508019" y="3947640"/>
                  <a:ext cx="520128" cy="0"/>
                  <a:chOff x="1631394" y="5381691"/>
                  <a:chExt cx="707830" cy="0"/>
                </a:xfrm>
              </p:grpSpPr>
              <p:cxnSp>
                <p:nvCxnSpPr>
                  <p:cNvPr id="423" name="直接连接符 422">
                    <a:extLst>
                      <a:ext uri="{FF2B5EF4-FFF2-40B4-BE49-F238E27FC236}">
                        <a16:creationId xmlns="" xmlns:a16="http://schemas.microsoft.com/office/drawing/2014/main" id="{DCA680A3-F8CE-416E-B098-1614C04E32BE}"/>
                      </a:ext>
                    </a:extLst>
                  </p:cNvPr>
                  <p:cNvCxnSpPr/>
                  <p:nvPr/>
                </p:nvCxnSpPr>
                <p:spPr>
                  <a:xfrm>
                    <a:off x="1631394" y="5381691"/>
                    <a:ext cx="707830" cy="0"/>
                  </a:xfrm>
                  <a:prstGeom prst="line">
                    <a:avLst/>
                  </a:prstGeom>
                  <a:noFill/>
                  <a:ln w="6350">
                    <a:solidFill>
                      <a:srgbClr val="0DBED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  <p:cxnSp>
                <p:nvCxnSpPr>
                  <p:cNvPr id="424" name="直接连接符 423">
                    <a:extLst>
                      <a:ext uri="{FF2B5EF4-FFF2-40B4-BE49-F238E27FC236}">
                        <a16:creationId xmlns="" xmlns:a16="http://schemas.microsoft.com/office/drawing/2014/main" id="{5D6A8ADB-3BC2-491D-846D-ACD70472FBEA}"/>
                      </a:ext>
                    </a:extLst>
                  </p:cNvPr>
                  <p:cNvCxnSpPr/>
                  <p:nvPr/>
                </p:nvCxnSpPr>
                <p:spPr>
                  <a:xfrm>
                    <a:off x="2246738" y="5381691"/>
                    <a:ext cx="92485" cy="0"/>
                  </a:xfrm>
                  <a:prstGeom prst="line">
                    <a:avLst/>
                  </a:prstGeom>
                  <a:solidFill>
                    <a:srgbClr val="0DBED0"/>
                  </a:solidFill>
                  <a:ln w="28575">
                    <a:solidFill>
                      <a:srgbClr val="0DBED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</p:grpSp>
          </p:grpSp>
          <p:grpSp>
            <p:nvGrpSpPr>
              <p:cNvPr id="407" name="组合 406">
                <a:extLst>
                  <a:ext uri="{FF2B5EF4-FFF2-40B4-BE49-F238E27FC236}">
                    <a16:creationId xmlns="" xmlns:a16="http://schemas.microsoft.com/office/drawing/2014/main" id="{15D14AD3-ADF3-435E-B2FE-B0D414D81657}"/>
                  </a:ext>
                </a:extLst>
              </p:cNvPr>
              <p:cNvGrpSpPr/>
              <p:nvPr/>
            </p:nvGrpSpPr>
            <p:grpSpPr>
              <a:xfrm flipH="1" flipV="1">
                <a:off x="3772147" y="2829322"/>
                <a:ext cx="952368" cy="1148103"/>
                <a:chOff x="1090192" y="2829322"/>
                <a:chExt cx="952368" cy="1148103"/>
              </a:xfrm>
            </p:grpSpPr>
            <p:sp>
              <p:nvSpPr>
                <p:cNvPr id="409" name="任意多边形 7">
                  <a:extLst>
                    <a:ext uri="{FF2B5EF4-FFF2-40B4-BE49-F238E27FC236}">
                      <a16:creationId xmlns="" xmlns:a16="http://schemas.microsoft.com/office/drawing/2014/main" id="{67E4F6E5-0A18-4446-A6ED-8DB2781625E8}"/>
                    </a:ext>
                  </a:extLst>
                </p:cNvPr>
                <p:cNvSpPr/>
                <p:nvPr/>
              </p:nvSpPr>
              <p:spPr>
                <a:xfrm rot="5400000">
                  <a:off x="917804" y="3685898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410" name="任意多边形 9">
                  <a:extLst>
                    <a:ext uri="{FF2B5EF4-FFF2-40B4-BE49-F238E27FC236}">
                      <a16:creationId xmlns="" xmlns:a16="http://schemas.microsoft.com/office/drawing/2014/main" id="{8BD40883-DAAD-4E17-B5A8-BADA50C6F1A3}"/>
                    </a:ext>
                  </a:extLst>
                </p:cNvPr>
                <p:cNvSpPr/>
                <p:nvPr/>
              </p:nvSpPr>
              <p:spPr>
                <a:xfrm>
                  <a:off x="1149761" y="3917855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411" name="任意多边形 11">
                  <a:extLst>
                    <a:ext uri="{FF2B5EF4-FFF2-40B4-BE49-F238E27FC236}">
                      <a16:creationId xmlns="" xmlns:a16="http://schemas.microsoft.com/office/drawing/2014/main" id="{895229BB-2F7A-461F-83B7-E007DC76A949}"/>
                    </a:ext>
                  </a:extLst>
                </p:cNvPr>
                <p:cNvSpPr/>
                <p:nvPr/>
              </p:nvSpPr>
              <p:spPr>
                <a:xfrm rot="16200000" flipV="1">
                  <a:off x="917804" y="3061279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412" name="任意多边形 18">
                  <a:extLst>
                    <a:ext uri="{FF2B5EF4-FFF2-40B4-BE49-F238E27FC236}">
                      <a16:creationId xmlns="" xmlns:a16="http://schemas.microsoft.com/office/drawing/2014/main" id="{D7CC1870-2EB0-4ECB-97DA-BC784E3CF878}"/>
                    </a:ext>
                  </a:extLst>
                </p:cNvPr>
                <p:cNvSpPr/>
                <p:nvPr/>
              </p:nvSpPr>
              <p:spPr>
                <a:xfrm>
                  <a:off x="1365948" y="2836034"/>
                  <a:ext cx="498089" cy="52858"/>
                </a:xfrm>
                <a:custGeom>
                  <a:avLst/>
                  <a:gdLst>
                    <a:gd name="connsiteX0" fmla="*/ 50006 w 521225"/>
                    <a:gd name="connsiteY0" fmla="*/ 0 h 50006"/>
                    <a:gd name="connsiteX1" fmla="*/ 471219 w 521225"/>
                    <a:gd name="connsiteY1" fmla="*/ 0 h 50006"/>
                    <a:gd name="connsiteX2" fmla="*/ 521225 w 521225"/>
                    <a:gd name="connsiteY2" fmla="*/ 50006 h 50006"/>
                    <a:gd name="connsiteX3" fmla="*/ 0 w 521225"/>
                    <a:gd name="connsiteY3" fmla="*/ 50006 h 50006"/>
                    <a:gd name="connsiteX4" fmla="*/ 50006 w 521225"/>
                    <a:gd name="connsiteY4" fmla="*/ 0 h 50006"/>
                    <a:gd name="connsiteX0" fmla="*/ 0 w 521225"/>
                    <a:gd name="connsiteY0" fmla="*/ 50006 h 141446"/>
                    <a:gd name="connsiteX1" fmla="*/ 50006 w 521225"/>
                    <a:gd name="connsiteY1" fmla="*/ 0 h 141446"/>
                    <a:gd name="connsiteX2" fmla="*/ 471219 w 521225"/>
                    <a:gd name="connsiteY2" fmla="*/ 0 h 141446"/>
                    <a:gd name="connsiteX3" fmla="*/ 521225 w 521225"/>
                    <a:gd name="connsiteY3" fmla="*/ 50006 h 141446"/>
                    <a:gd name="connsiteX4" fmla="*/ 91440 w 521225"/>
                    <a:gd name="connsiteY4" fmla="*/ 141446 h 141446"/>
                    <a:gd name="connsiteX0" fmla="*/ 0 w 521225"/>
                    <a:gd name="connsiteY0" fmla="*/ 50006 h 50006"/>
                    <a:gd name="connsiteX1" fmla="*/ 50006 w 521225"/>
                    <a:gd name="connsiteY1" fmla="*/ 0 h 50006"/>
                    <a:gd name="connsiteX2" fmla="*/ 471219 w 521225"/>
                    <a:gd name="connsiteY2" fmla="*/ 0 h 50006"/>
                    <a:gd name="connsiteX3" fmla="*/ 521225 w 521225"/>
                    <a:gd name="connsiteY3" fmla="*/ 50006 h 50006"/>
                    <a:gd name="connsiteX0" fmla="*/ 0 w 471219"/>
                    <a:gd name="connsiteY0" fmla="*/ 0 h 50006"/>
                    <a:gd name="connsiteX1" fmla="*/ 421213 w 471219"/>
                    <a:gd name="connsiteY1" fmla="*/ 0 h 50006"/>
                    <a:gd name="connsiteX2" fmla="*/ 471219 w 471219"/>
                    <a:gd name="connsiteY2" fmla="*/ 50006 h 50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71219" h="50006">
                      <a:moveTo>
                        <a:pt x="0" y="0"/>
                      </a:moveTo>
                      <a:lnTo>
                        <a:pt x="421213" y="0"/>
                      </a:lnTo>
                      <a:lnTo>
                        <a:pt x="471219" y="50006"/>
                      </a:lnTo>
                    </a:path>
                  </a:pathLst>
                </a:custGeom>
                <a:noFill/>
                <a:ln w="6350">
                  <a:solidFill>
                    <a:srgbClr val="0DBE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413" name="任意多边形 12">
                  <a:extLst>
                    <a:ext uri="{FF2B5EF4-FFF2-40B4-BE49-F238E27FC236}">
                      <a16:creationId xmlns="" xmlns:a16="http://schemas.microsoft.com/office/drawing/2014/main" id="{BFD84612-FEF2-4450-BE3B-1D4666F1607D}"/>
                    </a:ext>
                  </a:extLst>
                </p:cNvPr>
                <p:cNvSpPr/>
                <p:nvPr/>
              </p:nvSpPr>
              <p:spPr>
                <a:xfrm flipV="1">
                  <a:off x="1149761" y="2829322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grpSp>
              <p:nvGrpSpPr>
                <p:cNvPr id="414" name="组合 413">
                  <a:extLst>
                    <a:ext uri="{FF2B5EF4-FFF2-40B4-BE49-F238E27FC236}">
                      <a16:creationId xmlns="" xmlns:a16="http://schemas.microsoft.com/office/drawing/2014/main" id="{9D9054DA-F604-45D6-8604-B67935A8D432}"/>
                    </a:ext>
                  </a:extLst>
                </p:cNvPr>
                <p:cNvGrpSpPr/>
                <p:nvPr/>
              </p:nvGrpSpPr>
              <p:grpSpPr>
                <a:xfrm>
                  <a:off x="1508021" y="3947640"/>
                  <a:ext cx="534539" cy="0"/>
                  <a:chOff x="1631394" y="5381691"/>
                  <a:chExt cx="727440" cy="0"/>
                </a:xfrm>
              </p:grpSpPr>
              <p:cxnSp>
                <p:nvCxnSpPr>
                  <p:cNvPr id="415" name="直接连接符 414">
                    <a:extLst>
                      <a:ext uri="{FF2B5EF4-FFF2-40B4-BE49-F238E27FC236}">
                        <a16:creationId xmlns="" xmlns:a16="http://schemas.microsoft.com/office/drawing/2014/main" id="{E336CECC-3201-4286-B61A-54F268DDD649}"/>
                      </a:ext>
                    </a:extLst>
                  </p:cNvPr>
                  <p:cNvCxnSpPr/>
                  <p:nvPr/>
                </p:nvCxnSpPr>
                <p:spPr>
                  <a:xfrm>
                    <a:off x="1631394" y="5381691"/>
                    <a:ext cx="707830" cy="0"/>
                  </a:xfrm>
                  <a:prstGeom prst="line">
                    <a:avLst/>
                  </a:prstGeom>
                  <a:noFill/>
                  <a:ln w="6350">
                    <a:solidFill>
                      <a:srgbClr val="0DBED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  <p:cxnSp>
                <p:nvCxnSpPr>
                  <p:cNvPr id="416" name="直接连接符 415">
                    <a:extLst>
                      <a:ext uri="{FF2B5EF4-FFF2-40B4-BE49-F238E27FC236}">
                        <a16:creationId xmlns="" xmlns:a16="http://schemas.microsoft.com/office/drawing/2014/main" id="{C3550B2F-A7BD-43BD-8AB5-8A7790B77579}"/>
                      </a:ext>
                    </a:extLst>
                  </p:cNvPr>
                  <p:cNvCxnSpPr/>
                  <p:nvPr/>
                </p:nvCxnSpPr>
                <p:spPr>
                  <a:xfrm>
                    <a:off x="2266349" y="5381691"/>
                    <a:ext cx="92485" cy="0"/>
                  </a:xfrm>
                  <a:prstGeom prst="line">
                    <a:avLst/>
                  </a:prstGeom>
                  <a:solidFill>
                    <a:srgbClr val="0DBED0"/>
                  </a:solidFill>
                  <a:ln w="28575">
                    <a:solidFill>
                      <a:srgbClr val="0DBED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</p:grpSp>
          </p:grpSp>
          <p:sp>
            <p:nvSpPr>
              <p:cNvPr id="408" name="矩形 407">
                <a:extLst>
                  <a:ext uri="{FF2B5EF4-FFF2-40B4-BE49-F238E27FC236}">
                    <a16:creationId xmlns="" xmlns:a16="http://schemas.microsoft.com/office/drawing/2014/main" id="{F305B4B9-F499-43AA-A387-AC31063D468E}"/>
                  </a:ext>
                </a:extLst>
              </p:cNvPr>
              <p:cNvSpPr/>
              <p:nvPr/>
            </p:nvSpPr>
            <p:spPr>
              <a:xfrm>
                <a:off x="1142141" y="2889239"/>
                <a:ext cx="3514034" cy="1028964"/>
              </a:xfrm>
              <a:prstGeom prst="rect">
                <a:avLst/>
              </a:prstGeom>
              <a:noFill/>
              <a:ln w="12700">
                <a:solidFill>
                  <a:srgbClr val="0DBED0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</p:grpSp>
        <p:sp>
          <p:nvSpPr>
            <p:cNvPr id="538" name="矩形: 圆角 537">
              <a:extLst>
                <a:ext uri="{FF2B5EF4-FFF2-40B4-BE49-F238E27FC236}">
                  <a16:creationId xmlns="" xmlns:a16="http://schemas.microsoft.com/office/drawing/2014/main" id="{AAB2EEE7-5FCC-42B8-A2F5-B594983F4B55}"/>
                </a:ext>
              </a:extLst>
            </p:cNvPr>
            <p:cNvSpPr/>
            <p:nvPr/>
          </p:nvSpPr>
          <p:spPr>
            <a:xfrm>
              <a:off x="6703761" y="2930614"/>
              <a:ext cx="1422400" cy="508000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pc="300" dirty="0">
                  <a:solidFill>
                    <a:srgbClr val="68F9F6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+mn-lt"/>
                </a:rPr>
                <a:t>图书馆学</a:t>
              </a:r>
            </a:p>
          </p:txBody>
        </p:sp>
      </p:grpSp>
      <p:grpSp>
        <p:nvGrpSpPr>
          <p:cNvPr id="635" name="组合 634">
            <a:extLst>
              <a:ext uri="{FF2B5EF4-FFF2-40B4-BE49-F238E27FC236}">
                <a16:creationId xmlns="" xmlns:a16="http://schemas.microsoft.com/office/drawing/2014/main" id="{CB8D6413-B3E1-4BE0-A238-A4CC0BC7F71F}"/>
              </a:ext>
            </a:extLst>
          </p:cNvPr>
          <p:cNvGrpSpPr/>
          <p:nvPr/>
        </p:nvGrpSpPr>
        <p:grpSpPr>
          <a:xfrm>
            <a:off x="3963231" y="3807155"/>
            <a:ext cx="1842064" cy="580700"/>
            <a:chOff x="3963231" y="4032183"/>
            <a:chExt cx="1842064" cy="580700"/>
          </a:xfrm>
        </p:grpSpPr>
        <p:grpSp>
          <p:nvGrpSpPr>
            <p:cNvPr id="465" name="组合 464">
              <a:extLst>
                <a:ext uri="{FF2B5EF4-FFF2-40B4-BE49-F238E27FC236}">
                  <a16:creationId xmlns="" xmlns:a16="http://schemas.microsoft.com/office/drawing/2014/main" id="{2102227C-1057-44AB-A11C-35BD210F75DE}"/>
                </a:ext>
              </a:extLst>
            </p:cNvPr>
            <p:cNvGrpSpPr/>
            <p:nvPr/>
          </p:nvGrpSpPr>
          <p:grpSpPr>
            <a:xfrm>
              <a:off x="3963231" y="4032183"/>
              <a:ext cx="1842064" cy="580700"/>
              <a:chOff x="1082572" y="2829322"/>
              <a:chExt cx="3641943" cy="1148103"/>
            </a:xfrm>
          </p:grpSpPr>
          <p:grpSp>
            <p:nvGrpSpPr>
              <p:cNvPr id="466" name="组合 465">
                <a:extLst>
                  <a:ext uri="{FF2B5EF4-FFF2-40B4-BE49-F238E27FC236}">
                    <a16:creationId xmlns="" xmlns:a16="http://schemas.microsoft.com/office/drawing/2014/main" id="{C61DA23A-8F8A-450D-B225-9699908CB24E}"/>
                  </a:ext>
                </a:extLst>
              </p:cNvPr>
              <p:cNvGrpSpPr/>
              <p:nvPr/>
            </p:nvGrpSpPr>
            <p:grpSpPr>
              <a:xfrm>
                <a:off x="1082572" y="2829322"/>
                <a:ext cx="937955" cy="1148103"/>
                <a:chOff x="1090192" y="2829322"/>
                <a:chExt cx="937955" cy="1148103"/>
              </a:xfrm>
            </p:grpSpPr>
            <p:sp>
              <p:nvSpPr>
                <p:cNvPr id="477" name="任意多边形 7">
                  <a:extLst>
                    <a:ext uri="{FF2B5EF4-FFF2-40B4-BE49-F238E27FC236}">
                      <a16:creationId xmlns="" xmlns:a16="http://schemas.microsoft.com/office/drawing/2014/main" id="{D2542427-AF75-47B7-9502-09A826129DAA}"/>
                    </a:ext>
                  </a:extLst>
                </p:cNvPr>
                <p:cNvSpPr/>
                <p:nvPr/>
              </p:nvSpPr>
              <p:spPr>
                <a:xfrm rot="5400000">
                  <a:off x="917804" y="3685898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478" name="任意多边形 9">
                  <a:extLst>
                    <a:ext uri="{FF2B5EF4-FFF2-40B4-BE49-F238E27FC236}">
                      <a16:creationId xmlns="" xmlns:a16="http://schemas.microsoft.com/office/drawing/2014/main" id="{2DFA8F23-8F3E-4F1A-A530-D954107D6A61}"/>
                    </a:ext>
                  </a:extLst>
                </p:cNvPr>
                <p:cNvSpPr/>
                <p:nvPr/>
              </p:nvSpPr>
              <p:spPr>
                <a:xfrm>
                  <a:off x="1149761" y="3917855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479" name="任意多边形 11">
                  <a:extLst>
                    <a:ext uri="{FF2B5EF4-FFF2-40B4-BE49-F238E27FC236}">
                      <a16:creationId xmlns="" xmlns:a16="http://schemas.microsoft.com/office/drawing/2014/main" id="{2AA3FB63-91D8-43D0-BE8E-3000BFF4C7A7}"/>
                    </a:ext>
                  </a:extLst>
                </p:cNvPr>
                <p:cNvSpPr/>
                <p:nvPr/>
              </p:nvSpPr>
              <p:spPr>
                <a:xfrm rot="16200000" flipV="1">
                  <a:off x="917804" y="3061279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480" name="任意多边形 18">
                  <a:extLst>
                    <a:ext uri="{FF2B5EF4-FFF2-40B4-BE49-F238E27FC236}">
                      <a16:creationId xmlns="" xmlns:a16="http://schemas.microsoft.com/office/drawing/2014/main" id="{3E6F8050-D66A-4D26-939A-63C873C085E4}"/>
                    </a:ext>
                  </a:extLst>
                </p:cNvPr>
                <p:cNvSpPr/>
                <p:nvPr/>
              </p:nvSpPr>
              <p:spPr>
                <a:xfrm>
                  <a:off x="1365948" y="2836034"/>
                  <a:ext cx="498089" cy="52858"/>
                </a:xfrm>
                <a:custGeom>
                  <a:avLst/>
                  <a:gdLst>
                    <a:gd name="connsiteX0" fmla="*/ 50006 w 521225"/>
                    <a:gd name="connsiteY0" fmla="*/ 0 h 50006"/>
                    <a:gd name="connsiteX1" fmla="*/ 471219 w 521225"/>
                    <a:gd name="connsiteY1" fmla="*/ 0 h 50006"/>
                    <a:gd name="connsiteX2" fmla="*/ 521225 w 521225"/>
                    <a:gd name="connsiteY2" fmla="*/ 50006 h 50006"/>
                    <a:gd name="connsiteX3" fmla="*/ 0 w 521225"/>
                    <a:gd name="connsiteY3" fmla="*/ 50006 h 50006"/>
                    <a:gd name="connsiteX4" fmla="*/ 50006 w 521225"/>
                    <a:gd name="connsiteY4" fmla="*/ 0 h 50006"/>
                    <a:gd name="connsiteX0" fmla="*/ 0 w 521225"/>
                    <a:gd name="connsiteY0" fmla="*/ 50006 h 141446"/>
                    <a:gd name="connsiteX1" fmla="*/ 50006 w 521225"/>
                    <a:gd name="connsiteY1" fmla="*/ 0 h 141446"/>
                    <a:gd name="connsiteX2" fmla="*/ 471219 w 521225"/>
                    <a:gd name="connsiteY2" fmla="*/ 0 h 141446"/>
                    <a:gd name="connsiteX3" fmla="*/ 521225 w 521225"/>
                    <a:gd name="connsiteY3" fmla="*/ 50006 h 141446"/>
                    <a:gd name="connsiteX4" fmla="*/ 91440 w 521225"/>
                    <a:gd name="connsiteY4" fmla="*/ 141446 h 141446"/>
                    <a:gd name="connsiteX0" fmla="*/ 0 w 521225"/>
                    <a:gd name="connsiteY0" fmla="*/ 50006 h 50006"/>
                    <a:gd name="connsiteX1" fmla="*/ 50006 w 521225"/>
                    <a:gd name="connsiteY1" fmla="*/ 0 h 50006"/>
                    <a:gd name="connsiteX2" fmla="*/ 471219 w 521225"/>
                    <a:gd name="connsiteY2" fmla="*/ 0 h 50006"/>
                    <a:gd name="connsiteX3" fmla="*/ 521225 w 521225"/>
                    <a:gd name="connsiteY3" fmla="*/ 50006 h 50006"/>
                    <a:gd name="connsiteX0" fmla="*/ 0 w 471219"/>
                    <a:gd name="connsiteY0" fmla="*/ 0 h 50006"/>
                    <a:gd name="connsiteX1" fmla="*/ 421213 w 471219"/>
                    <a:gd name="connsiteY1" fmla="*/ 0 h 50006"/>
                    <a:gd name="connsiteX2" fmla="*/ 471219 w 471219"/>
                    <a:gd name="connsiteY2" fmla="*/ 50006 h 50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71219" h="50006">
                      <a:moveTo>
                        <a:pt x="0" y="0"/>
                      </a:moveTo>
                      <a:lnTo>
                        <a:pt x="421213" y="0"/>
                      </a:lnTo>
                      <a:lnTo>
                        <a:pt x="471219" y="50006"/>
                      </a:lnTo>
                    </a:path>
                  </a:pathLst>
                </a:custGeom>
                <a:noFill/>
                <a:ln w="6350">
                  <a:solidFill>
                    <a:srgbClr val="0DBE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481" name="任意多边形 12">
                  <a:extLst>
                    <a:ext uri="{FF2B5EF4-FFF2-40B4-BE49-F238E27FC236}">
                      <a16:creationId xmlns="" xmlns:a16="http://schemas.microsoft.com/office/drawing/2014/main" id="{642087E6-9A49-40DD-AA5C-BB021A26EB1F}"/>
                    </a:ext>
                  </a:extLst>
                </p:cNvPr>
                <p:cNvSpPr/>
                <p:nvPr/>
              </p:nvSpPr>
              <p:spPr>
                <a:xfrm flipV="1">
                  <a:off x="1149761" y="2829322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grpSp>
              <p:nvGrpSpPr>
                <p:cNvPr id="482" name="组合 481">
                  <a:extLst>
                    <a:ext uri="{FF2B5EF4-FFF2-40B4-BE49-F238E27FC236}">
                      <a16:creationId xmlns="" xmlns:a16="http://schemas.microsoft.com/office/drawing/2014/main" id="{615C1B46-94B9-43F6-8099-8A796760973E}"/>
                    </a:ext>
                  </a:extLst>
                </p:cNvPr>
                <p:cNvGrpSpPr/>
                <p:nvPr/>
              </p:nvGrpSpPr>
              <p:grpSpPr>
                <a:xfrm>
                  <a:off x="1508019" y="3947640"/>
                  <a:ext cx="520128" cy="0"/>
                  <a:chOff x="1631394" y="5381691"/>
                  <a:chExt cx="707830" cy="0"/>
                </a:xfrm>
              </p:grpSpPr>
              <p:cxnSp>
                <p:nvCxnSpPr>
                  <p:cNvPr id="483" name="直接连接符 482">
                    <a:extLst>
                      <a:ext uri="{FF2B5EF4-FFF2-40B4-BE49-F238E27FC236}">
                        <a16:creationId xmlns="" xmlns:a16="http://schemas.microsoft.com/office/drawing/2014/main" id="{F5264D45-E7F2-4B52-8EA6-DD99453D6563}"/>
                      </a:ext>
                    </a:extLst>
                  </p:cNvPr>
                  <p:cNvCxnSpPr/>
                  <p:nvPr/>
                </p:nvCxnSpPr>
                <p:spPr>
                  <a:xfrm>
                    <a:off x="1631394" y="5381691"/>
                    <a:ext cx="707830" cy="0"/>
                  </a:xfrm>
                  <a:prstGeom prst="line">
                    <a:avLst/>
                  </a:prstGeom>
                  <a:noFill/>
                  <a:ln w="6350">
                    <a:solidFill>
                      <a:srgbClr val="0DBED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  <p:cxnSp>
                <p:nvCxnSpPr>
                  <p:cNvPr id="484" name="直接连接符 483">
                    <a:extLst>
                      <a:ext uri="{FF2B5EF4-FFF2-40B4-BE49-F238E27FC236}">
                        <a16:creationId xmlns="" xmlns:a16="http://schemas.microsoft.com/office/drawing/2014/main" id="{BC7B2EF9-E3A8-48C9-A44A-630E4578B1EE}"/>
                      </a:ext>
                    </a:extLst>
                  </p:cNvPr>
                  <p:cNvCxnSpPr/>
                  <p:nvPr/>
                </p:nvCxnSpPr>
                <p:spPr>
                  <a:xfrm>
                    <a:off x="2246738" y="5381691"/>
                    <a:ext cx="92485" cy="0"/>
                  </a:xfrm>
                  <a:prstGeom prst="line">
                    <a:avLst/>
                  </a:prstGeom>
                  <a:solidFill>
                    <a:srgbClr val="0DBED0"/>
                  </a:solidFill>
                  <a:ln w="28575">
                    <a:solidFill>
                      <a:srgbClr val="0DBED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</p:grpSp>
          </p:grpSp>
          <p:grpSp>
            <p:nvGrpSpPr>
              <p:cNvPr id="467" name="组合 466">
                <a:extLst>
                  <a:ext uri="{FF2B5EF4-FFF2-40B4-BE49-F238E27FC236}">
                    <a16:creationId xmlns="" xmlns:a16="http://schemas.microsoft.com/office/drawing/2014/main" id="{C08BA8B7-96E1-490B-BBFA-7173AD12DAE8}"/>
                  </a:ext>
                </a:extLst>
              </p:cNvPr>
              <p:cNvGrpSpPr/>
              <p:nvPr/>
            </p:nvGrpSpPr>
            <p:grpSpPr>
              <a:xfrm flipH="1" flipV="1">
                <a:off x="3772147" y="2829322"/>
                <a:ext cx="952368" cy="1148103"/>
                <a:chOff x="1090192" y="2829322"/>
                <a:chExt cx="952368" cy="1148103"/>
              </a:xfrm>
            </p:grpSpPr>
            <p:sp>
              <p:nvSpPr>
                <p:cNvPr id="469" name="任意多边形 7">
                  <a:extLst>
                    <a:ext uri="{FF2B5EF4-FFF2-40B4-BE49-F238E27FC236}">
                      <a16:creationId xmlns="" xmlns:a16="http://schemas.microsoft.com/office/drawing/2014/main" id="{62952473-ACFD-4F07-AF58-9F61D46C4DBA}"/>
                    </a:ext>
                  </a:extLst>
                </p:cNvPr>
                <p:cNvSpPr/>
                <p:nvPr/>
              </p:nvSpPr>
              <p:spPr>
                <a:xfrm rot="5400000">
                  <a:off x="917804" y="3685898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470" name="任意多边形 9">
                  <a:extLst>
                    <a:ext uri="{FF2B5EF4-FFF2-40B4-BE49-F238E27FC236}">
                      <a16:creationId xmlns="" xmlns:a16="http://schemas.microsoft.com/office/drawing/2014/main" id="{657B8717-2588-460F-8726-1393A6926E71}"/>
                    </a:ext>
                  </a:extLst>
                </p:cNvPr>
                <p:cNvSpPr/>
                <p:nvPr/>
              </p:nvSpPr>
              <p:spPr>
                <a:xfrm>
                  <a:off x="1149761" y="3917855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471" name="任意多边形 11">
                  <a:extLst>
                    <a:ext uri="{FF2B5EF4-FFF2-40B4-BE49-F238E27FC236}">
                      <a16:creationId xmlns="" xmlns:a16="http://schemas.microsoft.com/office/drawing/2014/main" id="{D3E4169B-082A-406A-8A44-2607B7E63CB0}"/>
                    </a:ext>
                  </a:extLst>
                </p:cNvPr>
                <p:cNvSpPr/>
                <p:nvPr/>
              </p:nvSpPr>
              <p:spPr>
                <a:xfrm rot="16200000" flipV="1">
                  <a:off x="917804" y="3061279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472" name="任意多边形 18">
                  <a:extLst>
                    <a:ext uri="{FF2B5EF4-FFF2-40B4-BE49-F238E27FC236}">
                      <a16:creationId xmlns="" xmlns:a16="http://schemas.microsoft.com/office/drawing/2014/main" id="{6374ECFC-B449-4421-93FF-875A7ABA07E0}"/>
                    </a:ext>
                  </a:extLst>
                </p:cNvPr>
                <p:cNvSpPr/>
                <p:nvPr/>
              </p:nvSpPr>
              <p:spPr>
                <a:xfrm>
                  <a:off x="1365948" y="2836034"/>
                  <a:ext cx="498089" cy="52858"/>
                </a:xfrm>
                <a:custGeom>
                  <a:avLst/>
                  <a:gdLst>
                    <a:gd name="connsiteX0" fmla="*/ 50006 w 521225"/>
                    <a:gd name="connsiteY0" fmla="*/ 0 h 50006"/>
                    <a:gd name="connsiteX1" fmla="*/ 471219 w 521225"/>
                    <a:gd name="connsiteY1" fmla="*/ 0 h 50006"/>
                    <a:gd name="connsiteX2" fmla="*/ 521225 w 521225"/>
                    <a:gd name="connsiteY2" fmla="*/ 50006 h 50006"/>
                    <a:gd name="connsiteX3" fmla="*/ 0 w 521225"/>
                    <a:gd name="connsiteY3" fmla="*/ 50006 h 50006"/>
                    <a:gd name="connsiteX4" fmla="*/ 50006 w 521225"/>
                    <a:gd name="connsiteY4" fmla="*/ 0 h 50006"/>
                    <a:gd name="connsiteX0" fmla="*/ 0 w 521225"/>
                    <a:gd name="connsiteY0" fmla="*/ 50006 h 141446"/>
                    <a:gd name="connsiteX1" fmla="*/ 50006 w 521225"/>
                    <a:gd name="connsiteY1" fmla="*/ 0 h 141446"/>
                    <a:gd name="connsiteX2" fmla="*/ 471219 w 521225"/>
                    <a:gd name="connsiteY2" fmla="*/ 0 h 141446"/>
                    <a:gd name="connsiteX3" fmla="*/ 521225 w 521225"/>
                    <a:gd name="connsiteY3" fmla="*/ 50006 h 141446"/>
                    <a:gd name="connsiteX4" fmla="*/ 91440 w 521225"/>
                    <a:gd name="connsiteY4" fmla="*/ 141446 h 141446"/>
                    <a:gd name="connsiteX0" fmla="*/ 0 w 521225"/>
                    <a:gd name="connsiteY0" fmla="*/ 50006 h 50006"/>
                    <a:gd name="connsiteX1" fmla="*/ 50006 w 521225"/>
                    <a:gd name="connsiteY1" fmla="*/ 0 h 50006"/>
                    <a:gd name="connsiteX2" fmla="*/ 471219 w 521225"/>
                    <a:gd name="connsiteY2" fmla="*/ 0 h 50006"/>
                    <a:gd name="connsiteX3" fmla="*/ 521225 w 521225"/>
                    <a:gd name="connsiteY3" fmla="*/ 50006 h 50006"/>
                    <a:gd name="connsiteX0" fmla="*/ 0 w 471219"/>
                    <a:gd name="connsiteY0" fmla="*/ 0 h 50006"/>
                    <a:gd name="connsiteX1" fmla="*/ 421213 w 471219"/>
                    <a:gd name="connsiteY1" fmla="*/ 0 h 50006"/>
                    <a:gd name="connsiteX2" fmla="*/ 471219 w 471219"/>
                    <a:gd name="connsiteY2" fmla="*/ 50006 h 50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71219" h="50006">
                      <a:moveTo>
                        <a:pt x="0" y="0"/>
                      </a:moveTo>
                      <a:lnTo>
                        <a:pt x="421213" y="0"/>
                      </a:lnTo>
                      <a:lnTo>
                        <a:pt x="471219" y="50006"/>
                      </a:lnTo>
                    </a:path>
                  </a:pathLst>
                </a:custGeom>
                <a:noFill/>
                <a:ln w="6350">
                  <a:solidFill>
                    <a:srgbClr val="0DBE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473" name="任意多边形 12">
                  <a:extLst>
                    <a:ext uri="{FF2B5EF4-FFF2-40B4-BE49-F238E27FC236}">
                      <a16:creationId xmlns="" xmlns:a16="http://schemas.microsoft.com/office/drawing/2014/main" id="{6DB2DB90-EB78-4C50-89D0-49CC4BCA25BA}"/>
                    </a:ext>
                  </a:extLst>
                </p:cNvPr>
                <p:cNvSpPr/>
                <p:nvPr/>
              </p:nvSpPr>
              <p:spPr>
                <a:xfrm flipV="1">
                  <a:off x="1149761" y="2829322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grpSp>
              <p:nvGrpSpPr>
                <p:cNvPr id="474" name="组合 473">
                  <a:extLst>
                    <a:ext uri="{FF2B5EF4-FFF2-40B4-BE49-F238E27FC236}">
                      <a16:creationId xmlns="" xmlns:a16="http://schemas.microsoft.com/office/drawing/2014/main" id="{D503CC53-3686-48FC-AC86-50BB03C365E6}"/>
                    </a:ext>
                  </a:extLst>
                </p:cNvPr>
                <p:cNvGrpSpPr/>
                <p:nvPr/>
              </p:nvGrpSpPr>
              <p:grpSpPr>
                <a:xfrm>
                  <a:off x="1508021" y="3947640"/>
                  <a:ext cx="534539" cy="0"/>
                  <a:chOff x="1631394" y="5381691"/>
                  <a:chExt cx="727440" cy="0"/>
                </a:xfrm>
              </p:grpSpPr>
              <p:cxnSp>
                <p:nvCxnSpPr>
                  <p:cNvPr id="475" name="直接连接符 474">
                    <a:extLst>
                      <a:ext uri="{FF2B5EF4-FFF2-40B4-BE49-F238E27FC236}">
                        <a16:creationId xmlns="" xmlns:a16="http://schemas.microsoft.com/office/drawing/2014/main" id="{A4804BF2-2F8F-4D81-A898-CFCBBDF256FC}"/>
                      </a:ext>
                    </a:extLst>
                  </p:cNvPr>
                  <p:cNvCxnSpPr/>
                  <p:nvPr/>
                </p:nvCxnSpPr>
                <p:spPr>
                  <a:xfrm>
                    <a:off x="1631394" y="5381691"/>
                    <a:ext cx="707830" cy="0"/>
                  </a:xfrm>
                  <a:prstGeom prst="line">
                    <a:avLst/>
                  </a:prstGeom>
                  <a:noFill/>
                  <a:ln w="6350">
                    <a:solidFill>
                      <a:srgbClr val="0DBED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  <p:cxnSp>
                <p:nvCxnSpPr>
                  <p:cNvPr id="476" name="直接连接符 475">
                    <a:extLst>
                      <a:ext uri="{FF2B5EF4-FFF2-40B4-BE49-F238E27FC236}">
                        <a16:creationId xmlns="" xmlns:a16="http://schemas.microsoft.com/office/drawing/2014/main" id="{15425504-8937-4DB2-BF17-C98631431639}"/>
                      </a:ext>
                    </a:extLst>
                  </p:cNvPr>
                  <p:cNvCxnSpPr/>
                  <p:nvPr/>
                </p:nvCxnSpPr>
                <p:spPr>
                  <a:xfrm>
                    <a:off x="2266349" y="5381691"/>
                    <a:ext cx="92485" cy="0"/>
                  </a:xfrm>
                  <a:prstGeom prst="line">
                    <a:avLst/>
                  </a:prstGeom>
                  <a:solidFill>
                    <a:srgbClr val="0DBED0"/>
                  </a:solidFill>
                  <a:ln w="28575">
                    <a:solidFill>
                      <a:srgbClr val="0DBED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</p:grpSp>
          </p:grpSp>
          <p:sp>
            <p:nvSpPr>
              <p:cNvPr id="468" name="矩形 467">
                <a:extLst>
                  <a:ext uri="{FF2B5EF4-FFF2-40B4-BE49-F238E27FC236}">
                    <a16:creationId xmlns="" xmlns:a16="http://schemas.microsoft.com/office/drawing/2014/main" id="{82C7A175-04CE-4A6E-80AE-8BA2129764CF}"/>
                  </a:ext>
                </a:extLst>
              </p:cNvPr>
              <p:cNvSpPr/>
              <p:nvPr/>
            </p:nvSpPr>
            <p:spPr>
              <a:xfrm>
                <a:off x="1142141" y="2889239"/>
                <a:ext cx="3514034" cy="1028964"/>
              </a:xfrm>
              <a:prstGeom prst="rect">
                <a:avLst/>
              </a:prstGeom>
              <a:noFill/>
              <a:ln w="12700">
                <a:solidFill>
                  <a:srgbClr val="0DBED0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</p:grpSp>
        <p:sp>
          <p:nvSpPr>
            <p:cNvPr id="542" name="矩形: 圆角 541">
              <a:extLst>
                <a:ext uri="{FF2B5EF4-FFF2-40B4-BE49-F238E27FC236}">
                  <a16:creationId xmlns="" xmlns:a16="http://schemas.microsoft.com/office/drawing/2014/main" id="{59545081-DC8A-4550-89D4-637830369C64}"/>
                </a:ext>
              </a:extLst>
            </p:cNvPr>
            <p:cNvSpPr/>
            <p:nvPr/>
          </p:nvSpPr>
          <p:spPr>
            <a:xfrm>
              <a:off x="4149186" y="4076627"/>
              <a:ext cx="1422400" cy="508000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pc="300" dirty="0">
                  <a:solidFill>
                    <a:srgbClr val="68F9F6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+mn-lt"/>
                </a:rPr>
                <a:t>金融学</a:t>
              </a:r>
            </a:p>
          </p:txBody>
        </p:sp>
      </p:grpSp>
      <p:grpSp>
        <p:nvGrpSpPr>
          <p:cNvPr id="634" name="组合 633">
            <a:extLst>
              <a:ext uri="{FF2B5EF4-FFF2-40B4-BE49-F238E27FC236}">
                <a16:creationId xmlns="" xmlns:a16="http://schemas.microsoft.com/office/drawing/2014/main" id="{BA1D620A-9456-4A2E-99AF-6DDE8CACC24B}"/>
              </a:ext>
            </a:extLst>
          </p:cNvPr>
          <p:cNvGrpSpPr/>
          <p:nvPr/>
        </p:nvGrpSpPr>
        <p:grpSpPr>
          <a:xfrm>
            <a:off x="6487031" y="3807155"/>
            <a:ext cx="1842064" cy="580700"/>
            <a:chOff x="6487031" y="4032183"/>
            <a:chExt cx="1842064" cy="580700"/>
          </a:xfrm>
        </p:grpSpPr>
        <p:grpSp>
          <p:nvGrpSpPr>
            <p:cNvPr id="485" name="组合 484">
              <a:extLst>
                <a:ext uri="{FF2B5EF4-FFF2-40B4-BE49-F238E27FC236}">
                  <a16:creationId xmlns="" xmlns:a16="http://schemas.microsoft.com/office/drawing/2014/main" id="{F938F0AF-970D-4B0D-85A6-697E27151269}"/>
                </a:ext>
              </a:extLst>
            </p:cNvPr>
            <p:cNvGrpSpPr/>
            <p:nvPr/>
          </p:nvGrpSpPr>
          <p:grpSpPr>
            <a:xfrm>
              <a:off x="6487031" y="4032183"/>
              <a:ext cx="1842064" cy="580700"/>
              <a:chOff x="1082572" y="2829322"/>
              <a:chExt cx="3641943" cy="1148103"/>
            </a:xfrm>
          </p:grpSpPr>
          <p:grpSp>
            <p:nvGrpSpPr>
              <p:cNvPr id="486" name="组合 485">
                <a:extLst>
                  <a:ext uri="{FF2B5EF4-FFF2-40B4-BE49-F238E27FC236}">
                    <a16:creationId xmlns="" xmlns:a16="http://schemas.microsoft.com/office/drawing/2014/main" id="{EA001C70-48EB-41FD-96A9-0CE5F794817A}"/>
                  </a:ext>
                </a:extLst>
              </p:cNvPr>
              <p:cNvGrpSpPr/>
              <p:nvPr/>
            </p:nvGrpSpPr>
            <p:grpSpPr>
              <a:xfrm>
                <a:off x="1082572" y="2829322"/>
                <a:ext cx="937955" cy="1148103"/>
                <a:chOff x="1090192" y="2829322"/>
                <a:chExt cx="937955" cy="1148103"/>
              </a:xfrm>
            </p:grpSpPr>
            <p:sp>
              <p:nvSpPr>
                <p:cNvPr id="497" name="任意多边形 7">
                  <a:extLst>
                    <a:ext uri="{FF2B5EF4-FFF2-40B4-BE49-F238E27FC236}">
                      <a16:creationId xmlns="" xmlns:a16="http://schemas.microsoft.com/office/drawing/2014/main" id="{B7436314-4494-45E4-97D4-B76F917E8CEB}"/>
                    </a:ext>
                  </a:extLst>
                </p:cNvPr>
                <p:cNvSpPr/>
                <p:nvPr/>
              </p:nvSpPr>
              <p:spPr>
                <a:xfrm rot="5400000">
                  <a:off x="917804" y="3685898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498" name="任意多边形 9">
                  <a:extLst>
                    <a:ext uri="{FF2B5EF4-FFF2-40B4-BE49-F238E27FC236}">
                      <a16:creationId xmlns="" xmlns:a16="http://schemas.microsoft.com/office/drawing/2014/main" id="{95B491DD-3AFA-4B2B-B773-068D124DA711}"/>
                    </a:ext>
                  </a:extLst>
                </p:cNvPr>
                <p:cNvSpPr/>
                <p:nvPr/>
              </p:nvSpPr>
              <p:spPr>
                <a:xfrm>
                  <a:off x="1149761" y="3917855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499" name="任意多边形 11">
                  <a:extLst>
                    <a:ext uri="{FF2B5EF4-FFF2-40B4-BE49-F238E27FC236}">
                      <a16:creationId xmlns="" xmlns:a16="http://schemas.microsoft.com/office/drawing/2014/main" id="{6F92934C-583F-42F9-8689-DC16C4AFFEFE}"/>
                    </a:ext>
                  </a:extLst>
                </p:cNvPr>
                <p:cNvSpPr/>
                <p:nvPr/>
              </p:nvSpPr>
              <p:spPr>
                <a:xfrm rot="16200000" flipV="1">
                  <a:off x="917804" y="3061279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500" name="任意多边形 18">
                  <a:extLst>
                    <a:ext uri="{FF2B5EF4-FFF2-40B4-BE49-F238E27FC236}">
                      <a16:creationId xmlns="" xmlns:a16="http://schemas.microsoft.com/office/drawing/2014/main" id="{0CCCE748-0D08-4C73-B393-814CD8C02D1C}"/>
                    </a:ext>
                  </a:extLst>
                </p:cNvPr>
                <p:cNvSpPr/>
                <p:nvPr/>
              </p:nvSpPr>
              <p:spPr>
                <a:xfrm>
                  <a:off x="1365948" y="2836034"/>
                  <a:ext cx="498089" cy="52858"/>
                </a:xfrm>
                <a:custGeom>
                  <a:avLst/>
                  <a:gdLst>
                    <a:gd name="connsiteX0" fmla="*/ 50006 w 521225"/>
                    <a:gd name="connsiteY0" fmla="*/ 0 h 50006"/>
                    <a:gd name="connsiteX1" fmla="*/ 471219 w 521225"/>
                    <a:gd name="connsiteY1" fmla="*/ 0 h 50006"/>
                    <a:gd name="connsiteX2" fmla="*/ 521225 w 521225"/>
                    <a:gd name="connsiteY2" fmla="*/ 50006 h 50006"/>
                    <a:gd name="connsiteX3" fmla="*/ 0 w 521225"/>
                    <a:gd name="connsiteY3" fmla="*/ 50006 h 50006"/>
                    <a:gd name="connsiteX4" fmla="*/ 50006 w 521225"/>
                    <a:gd name="connsiteY4" fmla="*/ 0 h 50006"/>
                    <a:gd name="connsiteX0" fmla="*/ 0 w 521225"/>
                    <a:gd name="connsiteY0" fmla="*/ 50006 h 141446"/>
                    <a:gd name="connsiteX1" fmla="*/ 50006 w 521225"/>
                    <a:gd name="connsiteY1" fmla="*/ 0 h 141446"/>
                    <a:gd name="connsiteX2" fmla="*/ 471219 w 521225"/>
                    <a:gd name="connsiteY2" fmla="*/ 0 h 141446"/>
                    <a:gd name="connsiteX3" fmla="*/ 521225 w 521225"/>
                    <a:gd name="connsiteY3" fmla="*/ 50006 h 141446"/>
                    <a:gd name="connsiteX4" fmla="*/ 91440 w 521225"/>
                    <a:gd name="connsiteY4" fmla="*/ 141446 h 141446"/>
                    <a:gd name="connsiteX0" fmla="*/ 0 w 521225"/>
                    <a:gd name="connsiteY0" fmla="*/ 50006 h 50006"/>
                    <a:gd name="connsiteX1" fmla="*/ 50006 w 521225"/>
                    <a:gd name="connsiteY1" fmla="*/ 0 h 50006"/>
                    <a:gd name="connsiteX2" fmla="*/ 471219 w 521225"/>
                    <a:gd name="connsiteY2" fmla="*/ 0 h 50006"/>
                    <a:gd name="connsiteX3" fmla="*/ 521225 w 521225"/>
                    <a:gd name="connsiteY3" fmla="*/ 50006 h 50006"/>
                    <a:gd name="connsiteX0" fmla="*/ 0 w 471219"/>
                    <a:gd name="connsiteY0" fmla="*/ 0 h 50006"/>
                    <a:gd name="connsiteX1" fmla="*/ 421213 w 471219"/>
                    <a:gd name="connsiteY1" fmla="*/ 0 h 50006"/>
                    <a:gd name="connsiteX2" fmla="*/ 471219 w 471219"/>
                    <a:gd name="connsiteY2" fmla="*/ 50006 h 50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71219" h="50006">
                      <a:moveTo>
                        <a:pt x="0" y="0"/>
                      </a:moveTo>
                      <a:lnTo>
                        <a:pt x="421213" y="0"/>
                      </a:lnTo>
                      <a:lnTo>
                        <a:pt x="471219" y="50006"/>
                      </a:lnTo>
                    </a:path>
                  </a:pathLst>
                </a:custGeom>
                <a:noFill/>
                <a:ln w="6350">
                  <a:solidFill>
                    <a:srgbClr val="0DBE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501" name="任意多边形 12">
                  <a:extLst>
                    <a:ext uri="{FF2B5EF4-FFF2-40B4-BE49-F238E27FC236}">
                      <a16:creationId xmlns="" xmlns:a16="http://schemas.microsoft.com/office/drawing/2014/main" id="{9CE7128D-AA16-4A2D-9864-E8412C26FB68}"/>
                    </a:ext>
                  </a:extLst>
                </p:cNvPr>
                <p:cNvSpPr/>
                <p:nvPr/>
              </p:nvSpPr>
              <p:spPr>
                <a:xfrm flipV="1">
                  <a:off x="1149761" y="2829322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grpSp>
              <p:nvGrpSpPr>
                <p:cNvPr id="502" name="组合 501">
                  <a:extLst>
                    <a:ext uri="{FF2B5EF4-FFF2-40B4-BE49-F238E27FC236}">
                      <a16:creationId xmlns="" xmlns:a16="http://schemas.microsoft.com/office/drawing/2014/main" id="{ECD0A4F9-BD53-4CBF-8E84-484444050CBA}"/>
                    </a:ext>
                  </a:extLst>
                </p:cNvPr>
                <p:cNvGrpSpPr/>
                <p:nvPr/>
              </p:nvGrpSpPr>
              <p:grpSpPr>
                <a:xfrm>
                  <a:off x="1508019" y="3947640"/>
                  <a:ext cx="520128" cy="0"/>
                  <a:chOff x="1631394" y="5381691"/>
                  <a:chExt cx="707830" cy="0"/>
                </a:xfrm>
              </p:grpSpPr>
              <p:cxnSp>
                <p:nvCxnSpPr>
                  <p:cNvPr id="503" name="直接连接符 502">
                    <a:extLst>
                      <a:ext uri="{FF2B5EF4-FFF2-40B4-BE49-F238E27FC236}">
                        <a16:creationId xmlns="" xmlns:a16="http://schemas.microsoft.com/office/drawing/2014/main" id="{769FA9E9-2717-41D7-A409-2C754DD94869}"/>
                      </a:ext>
                    </a:extLst>
                  </p:cNvPr>
                  <p:cNvCxnSpPr/>
                  <p:nvPr/>
                </p:nvCxnSpPr>
                <p:spPr>
                  <a:xfrm>
                    <a:off x="1631394" y="5381691"/>
                    <a:ext cx="707830" cy="0"/>
                  </a:xfrm>
                  <a:prstGeom prst="line">
                    <a:avLst/>
                  </a:prstGeom>
                  <a:noFill/>
                  <a:ln w="6350">
                    <a:solidFill>
                      <a:srgbClr val="0DBED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  <p:cxnSp>
                <p:nvCxnSpPr>
                  <p:cNvPr id="504" name="直接连接符 503">
                    <a:extLst>
                      <a:ext uri="{FF2B5EF4-FFF2-40B4-BE49-F238E27FC236}">
                        <a16:creationId xmlns="" xmlns:a16="http://schemas.microsoft.com/office/drawing/2014/main" id="{69E7ACC9-61C9-435A-8AA9-25CE8475F815}"/>
                      </a:ext>
                    </a:extLst>
                  </p:cNvPr>
                  <p:cNvCxnSpPr/>
                  <p:nvPr/>
                </p:nvCxnSpPr>
                <p:spPr>
                  <a:xfrm>
                    <a:off x="2246738" y="5381691"/>
                    <a:ext cx="92485" cy="0"/>
                  </a:xfrm>
                  <a:prstGeom prst="line">
                    <a:avLst/>
                  </a:prstGeom>
                  <a:solidFill>
                    <a:srgbClr val="0DBED0"/>
                  </a:solidFill>
                  <a:ln w="28575">
                    <a:solidFill>
                      <a:srgbClr val="0DBED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</p:grpSp>
          </p:grpSp>
          <p:grpSp>
            <p:nvGrpSpPr>
              <p:cNvPr id="487" name="组合 486">
                <a:extLst>
                  <a:ext uri="{FF2B5EF4-FFF2-40B4-BE49-F238E27FC236}">
                    <a16:creationId xmlns="" xmlns:a16="http://schemas.microsoft.com/office/drawing/2014/main" id="{B579384F-1058-4A5D-9A9C-9A4ED4D38A6E}"/>
                  </a:ext>
                </a:extLst>
              </p:cNvPr>
              <p:cNvGrpSpPr/>
              <p:nvPr/>
            </p:nvGrpSpPr>
            <p:grpSpPr>
              <a:xfrm flipH="1" flipV="1">
                <a:off x="3772147" y="2829322"/>
                <a:ext cx="952368" cy="1148103"/>
                <a:chOff x="1090192" y="2829322"/>
                <a:chExt cx="952368" cy="1148103"/>
              </a:xfrm>
            </p:grpSpPr>
            <p:sp>
              <p:nvSpPr>
                <p:cNvPr id="489" name="任意多边形 7">
                  <a:extLst>
                    <a:ext uri="{FF2B5EF4-FFF2-40B4-BE49-F238E27FC236}">
                      <a16:creationId xmlns="" xmlns:a16="http://schemas.microsoft.com/office/drawing/2014/main" id="{40B6418B-B394-40C2-8900-547EC6407E8C}"/>
                    </a:ext>
                  </a:extLst>
                </p:cNvPr>
                <p:cNvSpPr/>
                <p:nvPr/>
              </p:nvSpPr>
              <p:spPr>
                <a:xfrm rot="5400000">
                  <a:off x="917804" y="3685898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490" name="任意多边形 9">
                  <a:extLst>
                    <a:ext uri="{FF2B5EF4-FFF2-40B4-BE49-F238E27FC236}">
                      <a16:creationId xmlns="" xmlns:a16="http://schemas.microsoft.com/office/drawing/2014/main" id="{B4B739B5-4D85-4777-B006-A41BA16FE3A3}"/>
                    </a:ext>
                  </a:extLst>
                </p:cNvPr>
                <p:cNvSpPr/>
                <p:nvPr/>
              </p:nvSpPr>
              <p:spPr>
                <a:xfrm>
                  <a:off x="1149761" y="3917855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491" name="任意多边形 11">
                  <a:extLst>
                    <a:ext uri="{FF2B5EF4-FFF2-40B4-BE49-F238E27FC236}">
                      <a16:creationId xmlns="" xmlns:a16="http://schemas.microsoft.com/office/drawing/2014/main" id="{0E3EA9A4-C9B8-43DB-8B69-269F3CEE0404}"/>
                    </a:ext>
                  </a:extLst>
                </p:cNvPr>
                <p:cNvSpPr/>
                <p:nvPr/>
              </p:nvSpPr>
              <p:spPr>
                <a:xfrm rot="16200000" flipV="1">
                  <a:off x="917804" y="3061279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492" name="任意多边形 18">
                  <a:extLst>
                    <a:ext uri="{FF2B5EF4-FFF2-40B4-BE49-F238E27FC236}">
                      <a16:creationId xmlns="" xmlns:a16="http://schemas.microsoft.com/office/drawing/2014/main" id="{0BC6F67A-06FF-42A7-A436-DCDA227102D6}"/>
                    </a:ext>
                  </a:extLst>
                </p:cNvPr>
                <p:cNvSpPr/>
                <p:nvPr/>
              </p:nvSpPr>
              <p:spPr>
                <a:xfrm>
                  <a:off x="1365948" y="2836034"/>
                  <a:ext cx="498089" cy="52858"/>
                </a:xfrm>
                <a:custGeom>
                  <a:avLst/>
                  <a:gdLst>
                    <a:gd name="connsiteX0" fmla="*/ 50006 w 521225"/>
                    <a:gd name="connsiteY0" fmla="*/ 0 h 50006"/>
                    <a:gd name="connsiteX1" fmla="*/ 471219 w 521225"/>
                    <a:gd name="connsiteY1" fmla="*/ 0 h 50006"/>
                    <a:gd name="connsiteX2" fmla="*/ 521225 w 521225"/>
                    <a:gd name="connsiteY2" fmla="*/ 50006 h 50006"/>
                    <a:gd name="connsiteX3" fmla="*/ 0 w 521225"/>
                    <a:gd name="connsiteY3" fmla="*/ 50006 h 50006"/>
                    <a:gd name="connsiteX4" fmla="*/ 50006 w 521225"/>
                    <a:gd name="connsiteY4" fmla="*/ 0 h 50006"/>
                    <a:gd name="connsiteX0" fmla="*/ 0 w 521225"/>
                    <a:gd name="connsiteY0" fmla="*/ 50006 h 141446"/>
                    <a:gd name="connsiteX1" fmla="*/ 50006 w 521225"/>
                    <a:gd name="connsiteY1" fmla="*/ 0 h 141446"/>
                    <a:gd name="connsiteX2" fmla="*/ 471219 w 521225"/>
                    <a:gd name="connsiteY2" fmla="*/ 0 h 141446"/>
                    <a:gd name="connsiteX3" fmla="*/ 521225 w 521225"/>
                    <a:gd name="connsiteY3" fmla="*/ 50006 h 141446"/>
                    <a:gd name="connsiteX4" fmla="*/ 91440 w 521225"/>
                    <a:gd name="connsiteY4" fmla="*/ 141446 h 141446"/>
                    <a:gd name="connsiteX0" fmla="*/ 0 w 521225"/>
                    <a:gd name="connsiteY0" fmla="*/ 50006 h 50006"/>
                    <a:gd name="connsiteX1" fmla="*/ 50006 w 521225"/>
                    <a:gd name="connsiteY1" fmla="*/ 0 h 50006"/>
                    <a:gd name="connsiteX2" fmla="*/ 471219 w 521225"/>
                    <a:gd name="connsiteY2" fmla="*/ 0 h 50006"/>
                    <a:gd name="connsiteX3" fmla="*/ 521225 w 521225"/>
                    <a:gd name="connsiteY3" fmla="*/ 50006 h 50006"/>
                    <a:gd name="connsiteX0" fmla="*/ 0 w 471219"/>
                    <a:gd name="connsiteY0" fmla="*/ 0 h 50006"/>
                    <a:gd name="connsiteX1" fmla="*/ 421213 w 471219"/>
                    <a:gd name="connsiteY1" fmla="*/ 0 h 50006"/>
                    <a:gd name="connsiteX2" fmla="*/ 471219 w 471219"/>
                    <a:gd name="connsiteY2" fmla="*/ 50006 h 50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71219" h="50006">
                      <a:moveTo>
                        <a:pt x="0" y="0"/>
                      </a:moveTo>
                      <a:lnTo>
                        <a:pt x="421213" y="0"/>
                      </a:lnTo>
                      <a:lnTo>
                        <a:pt x="471219" y="50006"/>
                      </a:lnTo>
                    </a:path>
                  </a:pathLst>
                </a:custGeom>
                <a:noFill/>
                <a:ln w="6350">
                  <a:solidFill>
                    <a:srgbClr val="0DBE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493" name="任意多边形 12">
                  <a:extLst>
                    <a:ext uri="{FF2B5EF4-FFF2-40B4-BE49-F238E27FC236}">
                      <a16:creationId xmlns="" xmlns:a16="http://schemas.microsoft.com/office/drawing/2014/main" id="{B1891571-0B9E-4804-B654-414F927BEF1A}"/>
                    </a:ext>
                  </a:extLst>
                </p:cNvPr>
                <p:cNvSpPr/>
                <p:nvPr/>
              </p:nvSpPr>
              <p:spPr>
                <a:xfrm flipV="1">
                  <a:off x="1149761" y="2829322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grpSp>
              <p:nvGrpSpPr>
                <p:cNvPr id="494" name="组合 493">
                  <a:extLst>
                    <a:ext uri="{FF2B5EF4-FFF2-40B4-BE49-F238E27FC236}">
                      <a16:creationId xmlns="" xmlns:a16="http://schemas.microsoft.com/office/drawing/2014/main" id="{459F85A4-7D32-4466-935A-B2E23FF659DB}"/>
                    </a:ext>
                  </a:extLst>
                </p:cNvPr>
                <p:cNvGrpSpPr/>
                <p:nvPr/>
              </p:nvGrpSpPr>
              <p:grpSpPr>
                <a:xfrm>
                  <a:off x="1508021" y="3947640"/>
                  <a:ext cx="534539" cy="0"/>
                  <a:chOff x="1631394" y="5381691"/>
                  <a:chExt cx="727440" cy="0"/>
                </a:xfrm>
              </p:grpSpPr>
              <p:cxnSp>
                <p:nvCxnSpPr>
                  <p:cNvPr id="495" name="直接连接符 494">
                    <a:extLst>
                      <a:ext uri="{FF2B5EF4-FFF2-40B4-BE49-F238E27FC236}">
                        <a16:creationId xmlns="" xmlns:a16="http://schemas.microsoft.com/office/drawing/2014/main" id="{BD7026F2-AEBB-451E-8F15-34BF50571F87}"/>
                      </a:ext>
                    </a:extLst>
                  </p:cNvPr>
                  <p:cNvCxnSpPr/>
                  <p:nvPr/>
                </p:nvCxnSpPr>
                <p:spPr>
                  <a:xfrm>
                    <a:off x="1631394" y="5381691"/>
                    <a:ext cx="707830" cy="0"/>
                  </a:xfrm>
                  <a:prstGeom prst="line">
                    <a:avLst/>
                  </a:prstGeom>
                  <a:noFill/>
                  <a:ln w="6350">
                    <a:solidFill>
                      <a:srgbClr val="0DBED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  <p:cxnSp>
                <p:nvCxnSpPr>
                  <p:cNvPr id="496" name="直接连接符 495">
                    <a:extLst>
                      <a:ext uri="{FF2B5EF4-FFF2-40B4-BE49-F238E27FC236}">
                        <a16:creationId xmlns="" xmlns:a16="http://schemas.microsoft.com/office/drawing/2014/main" id="{97BA4B4A-8D09-4CB8-B088-37997D437523}"/>
                      </a:ext>
                    </a:extLst>
                  </p:cNvPr>
                  <p:cNvCxnSpPr/>
                  <p:nvPr/>
                </p:nvCxnSpPr>
                <p:spPr>
                  <a:xfrm>
                    <a:off x="2266349" y="5381691"/>
                    <a:ext cx="92485" cy="0"/>
                  </a:xfrm>
                  <a:prstGeom prst="line">
                    <a:avLst/>
                  </a:prstGeom>
                  <a:solidFill>
                    <a:srgbClr val="0DBED0"/>
                  </a:solidFill>
                  <a:ln w="28575">
                    <a:solidFill>
                      <a:srgbClr val="0DBED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</p:grpSp>
          </p:grpSp>
          <p:sp>
            <p:nvSpPr>
              <p:cNvPr id="488" name="矩形 487">
                <a:extLst>
                  <a:ext uri="{FF2B5EF4-FFF2-40B4-BE49-F238E27FC236}">
                    <a16:creationId xmlns="" xmlns:a16="http://schemas.microsoft.com/office/drawing/2014/main" id="{669E8A31-BFE8-43BD-922D-770D23BD383E}"/>
                  </a:ext>
                </a:extLst>
              </p:cNvPr>
              <p:cNvSpPr/>
              <p:nvPr/>
            </p:nvSpPr>
            <p:spPr>
              <a:xfrm>
                <a:off x="1142141" y="2889239"/>
                <a:ext cx="3514034" cy="1028964"/>
              </a:xfrm>
              <a:prstGeom prst="rect">
                <a:avLst/>
              </a:prstGeom>
              <a:noFill/>
              <a:ln w="12700">
                <a:solidFill>
                  <a:srgbClr val="0DBED0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</p:grpSp>
        <p:sp>
          <p:nvSpPr>
            <p:cNvPr id="544" name="矩形: 圆角 543">
              <a:extLst>
                <a:ext uri="{FF2B5EF4-FFF2-40B4-BE49-F238E27FC236}">
                  <a16:creationId xmlns="" xmlns:a16="http://schemas.microsoft.com/office/drawing/2014/main" id="{114C9D9D-A068-4A77-B4E2-06FBFE05E753}"/>
                </a:ext>
              </a:extLst>
            </p:cNvPr>
            <p:cNvSpPr/>
            <p:nvPr/>
          </p:nvSpPr>
          <p:spPr>
            <a:xfrm>
              <a:off x="6736423" y="4101488"/>
              <a:ext cx="1422400" cy="508000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pc="300" dirty="0">
                  <a:solidFill>
                    <a:srgbClr val="68F9F6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+mn-lt"/>
                </a:rPr>
                <a:t>总统选举</a:t>
              </a:r>
            </a:p>
          </p:txBody>
        </p:sp>
      </p:grpSp>
      <p:grpSp>
        <p:nvGrpSpPr>
          <p:cNvPr id="632" name="组合 631">
            <a:extLst>
              <a:ext uri="{FF2B5EF4-FFF2-40B4-BE49-F238E27FC236}">
                <a16:creationId xmlns="" xmlns:a16="http://schemas.microsoft.com/office/drawing/2014/main" id="{E0A8CC97-9AE7-4F93-9F42-B6308B38029D}"/>
              </a:ext>
            </a:extLst>
          </p:cNvPr>
          <p:cNvGrpSpPr/>
          <p:nvPr/>
        </p:nvGrpSpPr>
        <p:grpSpPr>
          <a:xfrm>
            <a:off x="1439431" y="4857680"/>
            <a:ext cx="1842064" cy="580700"/>
            <a:chOff x="1439431" y="4857680"/>
            <a:chExt cx="1842064" cy="580700"/>
          </a:xfrm>
        </p:grpSpPr>
        <p:sp>
          <p:nvSpPr>
            <p:cNvPr id="539" name="矩形: 圆角 538">
              <a:extLst>
                <a:ext uri="{FF2B5EF4-FFF2-40B4-BE49-F238E27FC236}">
                  <a16:creationId xmlns="" xmlns:a16="http://schemas.microsoft.com/office/drawing/2014/main" id="{4C849C79-5B2A-4CFE-AA7C-ACE2C19E9D15}"/>
                </a:ext>
              </a:extLst>
            </p:cNvPr>
            <p:cNvSpPr/>
            <p:nvPr/>
          </p:nvSpPr>
          <p:spPr>
            <a:xfrm>
              <a:off x="1669523" y="4923626"/>
              <a:ext cx="1422400" cy="508000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pc="300" dirty="0">
                  <a:solidFill>
                    <a:srgbClr val="68F9F6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+mn-lt"/>
                </a:rPr>
                <a:t>气候学</a:t>
              </a:r>
            </a:p>
          </p:txBody>
        </p:sp>
        <p:grpSp>
          <p:nvGrpSpPr>
            <p:cNvPr id="545" name="组合 544">
              <a:extLst>
                <a:ext uri="{FF2B5EF4-FFF2-40B4-BE49-F238E27FC236}">
                  <a16:creationId xmlns="" xmlns:a16="http://schemas.microsoft.com/office/drawing/2014/main" id="{ADE0BBF4-82DB-4E78-84D2-3FC459395B4F}"/>
                </a:ext>
              </a:extLst>
            </p:cNvPr>
            <p:cNvGrpSpPr/>
            <p:nvPr/>
          </p:nvGrpSpPr>
          <p:grpSpPr>
            <a:xfrm>
              <a:off x="1439431" y="4857680"/>
              <a:ext cx="1842064" cy="580700"/>
              <a:chOff x="1082572" y="2829322"/>
              <a:chExt cx="3641943" cy="1148103"/>
            </a:xfrm>
          </p:grpSpPr>
          <p:grpSp>
            <p:nvGrpSpPr>
              <p:cNvPr id="546" name="组合 545">
                <a:extLst>
                  <a:ext uri="{FF2B5EF4-FFF2-40B4-BE49-F238E27FC236}">
                    <a16:creationId xmlns="" xmlns:a16="http://schemas.microsoft.com/office/drawing/2014/main" id="{FE98A3C7-CD75-4365-9FEC-53E229EFEC8C}"/>
                  </a:ext>
                </a:extLst>
              </p:cNvPr>
              <p:cNvGrpSpPr/>
              <p:nvPr/>
            </p:nvGrpSpPr>
            <p:grpSpPr>
              <a:xfrm>
                <a:off x="1082572" y="2829322"/>
                <a:ext cx="937955" cy="1148103"/>
                <a:chOff x="1090192" y="2829322"/>
                <a:chExt cx="937955" cy="1148103"/>
              </a:xfrm>
            </p:grpSpPr>
            <p:sp>
              <p:nvSpPr>
                <p:cNvPr id="557" name="任意多边形 7">
                  <a:extLst>
                    <a:ext uri="{FF2B5EF4-FFF2-40B4-BE49-F238E27FC236}">
                      <a16:creationId xmlns="" xmlns:a16="http://schemas.microsoft.com/office/drawing/2014/main" id="{F96028A3-F5AD-420E-B348-C61EC40065C6}"/>
                    </a:ext>
                  </a:extLst>
                </p:cNvPr>
                <p:cNvSpPr/>
                <p:nvPr/>
              </p:nvSpPr>
              <p:spPr>
                <a:xfrm rot="5400000">
                  <a:off x="917804" y="3685898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558" name="任意多边形 9">
                  <a:extLst>
                    <a:ext uri="{FF2B5EF4-FFF2-40B4-BE49-F238E27FC236}">
                      <a16:creationId xmlns="" xmlns:a16="http://schemas.microsoft.com/office/drawing/2014/main" id="{2F0D6708-88C8-4452-B67D-9C3F7641275D}"/>
                    </a:ext>
                  </a:extLst>
                </p:cNvPr>
                <p:cNvSpPr/>
                <p:nvPr/>
              </p:nvSpPr>
              <p:spPr>
                <a:xfrm>
                  <a:off x="1149761" y="3917855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559" name="任意多边形 11">
                  <a:extLst>
                    <a:ext uri="{FF2B5EF4-FFF2-40B4-BE49-F238E27FC236}">
                      <a16:creationId xmlns="" xmlns:a16="http://schemas.microsoft.com/office/drawing/2014/main" id="{67EBED69-8C60-4126-88BF-C6ED8886B2C1}"/>
                    </a:ext>
                  </a:extLst>
                </p:cNvPr>
                <p:cNvSpPr/>
                <p:nvPr/>
              </p:nvSpPr>
              <p:spPr>
                <a:xfrm rot="16200000" flipV="1">
                  <a:off x="917804" y="3061279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560" name="任意多边形 18">
                  <a:extLst>
                    <a:ext uri="{FF2B5EF4-FFF2-40B4-BE49-F238E27FC236}">
                      <a16:creationId xmlns="" xmlns:a16="http://schemas.microsoft.com/office/drawing/2014/main" id="{9B64C500-13CB-4089-AC34-A816795C5D43}"/>
                    </a:ext>
                  </a:extLst>
                </p:cNvPr>
                <p:cNvSpPr/>
                <p:nvPr/>
              </p:nvSpPr>
              <p:spPr>
                <a:xfrm>
                  <a:off x="1365948" y="2836034"/>
                  <a:ext cx="498089" cy="52858"/>
                </a:xfrm>
                <a:custGeom>
                  <a:avLst/>
                  <a:gdLst>
                    <a:gd name="connsiteX0" fmla="*/ 50006 w 521225"/>
                    <a:gd name="connsiteY0" fmla="*/ 0 h 50006"/>
                    <a:gd name="connsiteX1" fmla="*/ 471219 w 521225"/>
                    <a:gd name="connsiteY1" fmla="*/ 0 h 50006"/>
                    <a:gd name="connsiteX2" fmla="*/ 521225 w 521225"/>
                    <a:gd name="connsiteY2" fmla="*/ 50006 h 50006"/>
                    <a:gd name="connsiteX3" fmla="*/ 0 w 521225"/>
                    <a:gd name="connsiteY3" fmla="*/ 50006 h 50006"/>
                    <a:gd name="connsiteX4" fmla="*/ 50006 w 521225"/>
                    <a:gd name="connsiteY4" fmla="*/ 0 h 50006"/>
                    <a:gd name="connsiteX0" fmla="*/ 0 w 521225"/>
                    <a:gd name="connsiteY0" fmla="*/ 50006 h 141446"/>
                    <a:gd name="connsiteX1" fmla="*/ 50006 w 521225"/>
                    <a:gd name="connsiteY1" fmla="*/ 0 h 141446"/>
                    <a:gd name="connsiteX2" fmla="*/ 471219 w 521225"/>
                    <a:gd name="connsiteY2" fmla="*/ 0 h 141446"/>
                    <a:gd name="connsiteX3" fmla="*/ 521225 w 521225"/>
                    <a:gd name="connsiteY3" fmla="*/ 50006 h 141446"/>
                    <a:gd name="connsiteX4" fmla="*/ 91440 w 521225"/>
                    <a:gd name="connsiteY4" fmla="*/ 141446 h 141446"/>
                    <a:gd name="connsiteX0" fmla="*/ 0 w 521225"/>
                    <a:gd name="connsiteY0" fmla="*/ 50006 h 50006"/>
                    <a:gd name="connsiteX1" fmla="*/ 50006 w 521225"/>
                    <a:gd name="connsiteY1" fmla="*/ 0 h 50006"/>
                    <a:gd name="connsiteX2" fmla="*/ 471219 w 521225"/>
                    <a:gd name="connsiteY2" fmla="*/ 0 h 50006"/>
                    <a:gd name="connsiteX3" fmla="*/ 521225 w 521225"/>
                    <a:gd name="connsiteY3" fmla="*/ 50006 h 50006"/>
                    <a:gd name="connsiteX0" fmla="*/ 0 w 471219"/>
                    <a:gd name="connsiteY0" fmla="*/ 0 h 50006"/>
                    <a:gd name="connsiteX1" fmla="*/ 421213 w 471219"/>
                    <a:gd name="connsiteY1" fmla="*/ 0 h 50006"/>
                    <a:gd name="connsiteX2" fmla="*/ 471219 w 471219"/>
                    <a:gd name="connsiteY2" fmla="*/ 50006 h 50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71219" h="50006">
                      <a:moveTo>
                        <a:pt x="0" y="0"/>
                      </a:moveTo>
                      <a:lnTo>
                        <a:pt x="421213" y="0"/>
                      </a:lnTo>
                      <a:lnTo>
                        <a:pt x="471219" y="50006"/>
                      </a:lnTo>
                    </a:path>
                  </a:pathLst>
                </a:custGeom>
                <a:noFill/>
                <a:ln w="6350">
                  <a:solidFill>
                    <a:srgbClr val="0DBE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561" name="任意多边形 12">
                  <a:extLst>
                    <a:ext uri="{FF2B5EF4-FFF2-40B4-BE49-F238E27FC236}">
                      <a16:creationId xmlns="" xmlns:a16="http://schemas.microsoft.com/office/drawing/2014/main" id="{51E5EAB1-A01D-4C09-A223-B4475A310471}"/>
                    </a:ext>
                  </a:extLst>
                </p:cNvPr>
                <p:cNvSpPr/>
                <p:nvPr/>
              </p:nvSpPr>
              <p:spPr>
                <a:xfrm flipV="1">
                  <a:off x="1149761" y="2829322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grpSp>
              <p:nvGrpSpPr>
                <p:cNvPr id="562" name="组合 561">
                  <a:extLst>
                    <a:ext uri="{FF2B5EF4-FFF2-40B4-BE49-F238E27FC236}">
                      <a16:creationId xmlns="" xmlns:a16="http://schemas.microsoft.com/office/drawing/2014/main" id="{DEDFBE69-3140-40F6-9806-97B518C9C805}"/>
                    </a:ext>
                  </a:extLst>
                </p:cNvPr>
                <p:cNvGrpSpPr/>
                <p:nvPr/>
              </p:nvGrpSpPr>
              <p:grpSpPr>
                <a:xfrm>
                  <a:off x="1508019" y="3947640"/>
                  <a:ext cx="520128" cy="0"/>
                  <a:chOff x="1631394" y="5381691"/>
                  <a:chExt cx="707830" cy="0"/>
                </a:xfrm>
              </p:grpSpPr>
              <p:cxnSp>
                <p:nvCxnSpPr>
                  <p:cNvPr id="563" name="直接连接符 562">
                    <a:extLst>
                      <a:ext uri="{FF2B5EF4-FFF2-40B4-BE49-F238E27FC236}">
                        <a16:creationId xmlns="" xmlns:a16="http://schemas.microsoft.com/office/drawing/2014/main" id="{3ECF631F-E02D-4F74-BF04-DE16008E0D57}"/>
                      </a:ext>
                    </a:extLst>
                  </p:cNvPr>
                  <p:cNvCxnSpPr/>
                  <p:nvPr/>
                </p:nvCxnSpPr>
                <p:spPr>
                  <a:xfrm>
                    <a:off x="1631394" y="5381691"/>
                    <a:ext cx="707830" cy="0"/>
                  </a:xfrm>
                  <a:prstGeom prst="line">
                    <a:avLst/>
                  </a:prstGeom>
                  <a:noFill/>
                  <a:ln w="6350">
                    <a:solidFill>
                      <a:srgbClr val="0DBED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  <p:cxnSp>
                <p:nvCxnSpPr>
                  <p:cNvPr id="564" name="直接连接符 563">
                    <a:extLst>
                      <a:ext uri="{FF2B5EF4-FFF2-40B4-BE49-F238E27FC236}">
                        <a16:creationId xmlns="" xmlns:a16="http://schemas.microsoft.com/office/drawing/2014/main" id="{DB8DA87E-356D-4924-8F8E-130EDDA78758}"/>
                      </a:ext>
                    </a:extLst>
                  </p:cNvPr>
                  <p:cNvCxnSpPr/>
                  <p:nvPr/>
                </p:nvCxnSpPr>
                <p:spPr>
                  <a:xfrm>
                    <a:off x="2246738" y="5381691"/>
                    <a:ext cx="92485" cy="0"/>
                  </a:xfrm>
                  <a:prstGeom prst="line">
                    <a:avLst/>
                  </a:prstGeom>
                  <a:solidFill>
                    <a:srgbClr val="0DBED0"/>
                  </a:solidFill>
                  <a:ln w="28575">
                    <a:solidFill>
                      <a:srgbClr val="0DBED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</p:grpSp>
          </p:grpSp>
          <p:grpSp>
            <p:nvGrpSpPr>
              <p:cNvPr id="547" name="组合 546">
                <a:extLst>
                  <a:ext uri="{FF2B5EF4-FFF2-40B4-BE49-F238E27FC236}">
                    <a16:creationId xmlns="" xmlns:a16="http://schemas.microsoft.com/office/drawing/2014/main" id="{E740DD32-80A5-4837-AF2F-8DF5E6A1CF3C}"/>
                  </a:ext>
                </a:extLst>
              </p:cNvPr>
              <p:cNvGrpSpPr/>
              <p:nvPr/>
            </p:nvGrpSpPr>
            <p:grpSpPr>
              <a:xfrm flipH="1" flipV="1">
                <a:off x="3772147" y="2829322"/>
                <a:ext cx="952368" cy="1148103"/>
                <a:chOff x="1090192" y="2829322"/>
                <a:chExt cx="952368" cy="1148103"/>
              </a:xfrm>
            </p:grpSpPr>
            <p:sp>
              <p:nvSpPr>
                <p:cNvPr id="549" name="任意多边形 7">
                  <a:extLst>
                    <a:ext uri="{FF2B5EF4-FFF2-40B4-BE49-F238E27FC236}">
                      <a16:creationId xmlns="" xmlns:a16="http://schemas.microsoft.com/office/drawing/2014/main" id="{F4B0DCC6-232C-45CF-9684-5BFED5B2FB39}"/>
                    </a:ext>
                  </a:extLst>
                </p:cNvPr>
                <p:cNvSpPr/>
                <p:nvPr/>
              </p:nvSpPr>
              <p:spPr>
                <a:xfrm rot="5400000">
                  <a:off x="917804" y="3685898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550" name="任意多边形 9">
                  <a:extLst>
                    <a:ext uri="{FF2B5EF4-FFF2-40B4-BE49-F238E27FC236}">
                      <a16:creationId xmlns="" xmlns:a16="http://schemas.microsoft.com/office/drawing/2014/main" id="{4FA7DF16-C3E0-433A-BFC0-43E31A1B777F}"/>
                    </a:ext>
                  </a:extLst>
                </p:cNvPr>
                <p:cNvSpPr/>
                <p:nvPr/>
              </p:nvSpPr>
              <p:spPr>
                <a:xfrm>
                  <a:off x="1149761" y="3917855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551" name="任意多边形 11">
                  <a:extLst>
                    <a:ext uri="{FF2B5EF4-FFF2-40B4-BE49-F238E27FC236}">
                      <a16:creationId xmlns="" xmlns:a16="http://schemas.microsoft.com/office/drawing/2014/main" id="{E1F92287-7D66-4E95-B26F-A25B7B4F3579}"/>
                    </a:ext>
                  </a:extLst>
                </p:cNvPr>
                <p:cNvSpPr/>
                <p:nvPr/>
              </p:nvSpPr>
              <p:spPr>
                <a:xfrm rot="16200000" flipV="1">
                  <a:off x="917804" y="3061279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552" name="任意多边形 18">
                  <a:extLst>
                    <a:ext uri="{FF2B5EF4-FFF2-40B4-BE49-F238E27FC236}">
                      <a16:creationId xmlns="" xmlns:a16="http://schemas.microsoft.com/office/drawing/2014/main" id="{A4B0312C-B7CF-4D90-9F5F-B5B0814A2B6E}"/>
                    </a:ext>
                  </a:extLst>
                </p:cNvPr>
                <p:cNvSpPr/>
                <p:nvPr/>
              </p:nvSpPr>
              <p:spPr>
                <a:xfrm>
                  <a:off x="1365948" y="2836034"/>
                  <a:ext cx="498089" cy="52858"/>
                </a:xfrm>
                <a:custGeom>
                  <a:avLst/>
                  <a:gdLst>
                    <a:gd name="connsiteX0" fmla="*/ 50006 w 521225"/>
                    <a:gd name="connsiteY0" fmla="*/ 0 h 50006"/>
                    <a:gd name="connsiteX1" fmla="*/ 471219 w 521225"/>
                    <a:gd name="connsiteY1" fmla="*/ 0 h 50006"/>
                    <a:gd name="connsiteX2" fmla="*/ 521225 w 521225"/>
                    <a:gd name="connsiteY2" fmla="*/ 50006 h 50006"/>
                    <a:gd name="connsiteX3" fmla="*/ 0 w 521225"/>
                    <a:gd name="connsiteY3" fmla="*/ 50006 h 50006"/>
                    <a:gd name="connsiteX4" fmla="*/ 50006 w 521225"/>
                    <a:gd name="connsiteY4" fmla="*/ 0 h 50006"/>
                    <a:gd name="connsiteX0" fmla="*/ 0 w 521225"/>
                    <a:gd name="connsiteY0" fmla="*/ 50006 h 141446"/>
                    <a:gd name="connsiteX1" fmla="*/ 50006 w 521225"/>
                    <a:gd name="connsiteY1" fmla="*/ 0 h 141446"/>
                    <a:gd name="connsiteX2" fmla="*/ 471219 w 521225"/>
                    <a:gd name="connsiteY2" fmla="*/ 0 h 141446"/>
                    <a:gd name="connsiteX3" fmla="*/ 521225 w 521225"/>
                    <a:gd name="connsiteY3" fmla="*/ 50006 h 141446"/>
                    <a:gd name="connsiteX4" fmla="*/ 91440 w 521225"/>
                    <a:gd name="connsiteY4" fmla="*/ 141446 h 141446"/>
                    <a:gd name="connsiteX0" fmla="*/ 0 w 521225"/>
                    <a:gd name="connsiteY0" fmla="*/ 50006 h 50006"/>
                    <a:gd name="connsiteX1" fmla="*/ 50006 w 521225"/>
                    <a:gd name="connsiteY1" fmla="*/ 0 h 50006"/>
                    <a:gd name="connsiteX2" fmla="*/ 471219 w 521225"/>
                    <a:gd name="connsiteY2" fmla="*/ 0 h 50006"/>
                    <a:gd name="connsiteX3" fmla="*/ 521225 w 521225"/>
                    <a:gd name="connsiteY3" fmla="*/ 50006 h 50006"/>
                    <a:gd name="connsiteX0" fmla="*/ 0 w 471219"/>
                    <a:gd name="connsiteY0" fmla="*/ 0 h 50006"/>
                    <a:gd name="connsiteX1" fmla="*/ 421213 w 471219"/>
                    <a:gd name="connsiteY1" fmla="*/ 0 h 50006"/>
                    <a:gd name="connsiteX2" fmla="*/ 471219 w 471219"/>
                    <a:gd name="connsiteY2" fmla="*/ 50006 h 50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71219" h="50006">
                      <a:moveTo>
                        <a:pt x="0" y="0"/>
                      </a:moveTo>
                      <a:lnTo>
                        <a:pt x="421213" y="0"/>
                      </a:lnTo>
                      <a:lnTo>
                        <a:pt x="471219" y="50006"/>
                      </a:lnTo>
                    </a:path>
                  </a:pathLst>
                </a:custGeom>
                <a:noFill/>
                <a:ln w="6350">
                  <a:solidFill>
                    <a:srgbClr val="0DBE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553" name="任意多边形 12">
                  <a:extLst>
                    <a:ext uri="{FF2B5EF4-FFF2-40B4-BE49-F238E27FC236}">
                      <a16:creationId xmlns="" xmlns:a16="http://schemas.microsoft.com/office/drawing/2014/main" id="{E4D0EA4E-F67F-4F8D-81F5-D5E0B0432F2A}"/>
                    </a:ext>
                  </a:extLst>
                </p:cNvPr>
                <p:cNvSpPr/>
                <p:nvPr/>
              </p:nvSpPr>
              <p:spPr>
                <a:xfrm flipV="1">
                  <a:off x="1149761" y="2829322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grpSp>
              <p:nvGrpSpPr>
                <p:cNvPr id="554" name="组合 553">
                  <a:extLst>
                    <a:ext uri="{FF2B5EF4-FFF2-40B4-BE49-F238E27FC236}">
                      <a16:creationId xmlns="" xmlns:a16="http://schemas.microsoft.com/office/drawing/2014/main" id="{37E7BCAF-4C02-4B33-A5F2-F40FD4E9ABCA}"/>
                    </a:ext>
                  </a:extLst>
                </p:cNvPr>
                <p:cNvGrpSpPr/>
                <p:nvPr/>
              </p:nvGrpSpPr>
              <p:grpSpPr>
                <a:xfrm>
                  <a:off x="1508021" y="3947640"/>
                  <a:ext cx="534539" cy="0"/>
                  <a:chOff x="1631394" y="5381691"/>
                  <a:chExt cx="727440" cy="0"/>
                </a:xfrm>
              </p:grpSpPr>
              <p:cxnSp>
                <p:nvCxnSpPr>
                  <p:cNvPr id="555" name="直接连接符 554">
                    <a:extLst>
                      <a:ext uri="{FF2B5EF4-FFF2-40B4-BE49-F238E27FC236}">
                        <a16:creationId xmlns="" xmlns:a16="http://schemas.microsoft.com/office/drawing/2014/main" id="{1B783F9B-22D3-46BC-A4F4-1219B050F8B3}"/>
                      </a:ext>
                    </a:extLst>
                  </p:cNvPr>
                  <p:cNvCxnSpPr/>
                  <p:nvPr/>
                </p:nvCxnSpPr>
                <p:spPr>
                  <a:xfrm>
                    <a:off x="1631394" y="5381691"/>
                    <a:ext cx="707830" cy="0"/>
                  </a:xfrm>
                  <a:prstGeom prst="line">
                    <a:avLst/>
                  </a:prstGeom>
                  <a:noFill/>
                  <a:ln w="6350">
                    <a:solidFill>
                      <a:srgbClr val="0DBED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  <p:cxnSp>
                <p:nvCxnSpPr>
                  <p:cNvPr id="556" name="直接连接符 555">
                    <a:extLst>
                      <a:ext uri="{FF2B5EF4-FFF2-40B4-BE49-F238E27FC236}">
                        <a16:creationId xmlns="" xmlns:a16="http://schemas.microsoft.com/office/drawing/2014/main" id="{2B47A491-F886-482D-B3C6-068DED968218}"/>
                      </a:ext>
                    </a:extLst>
                  </p:cNvPr>
                  <p:cNvCxnSpPr/>
                  <p:nvPr/>
                </p:nvCxnSpPr>
                <p:spPr>
                  <a:xfrm>
                    <a:off x="2266349" y="5381691"/>
                    <a:ext cx="92485" cy="0"/>
                  </a:xfrm>
                  <a:prstGeom prst="line">
                    <a:avLst/>
                  </a:prstGeom>
                  <a:solidFill>
                    <a:srgbClr val="0DBED0"/>
                  </a:solidFill>
                  <a:ln w="28575">
                    <a:solidFill>
                      <a:srgbClr val="0DBED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</p:grpSp>
          </p:grpSp>
          <p:sp>
            <p:nvSpPr>
              <p:cNvPr id="548" name="矩形 547">
                <a:extLst>
                  <a:ext uri="{FF2B5EF4-FFF2-40B4-BE49-F238E27FC236}">
                    <a16:creationId xmlns="" xmlns:a16="http://schemas.microsoft.com/office/drawing/2014/main" id="{847554A0-345C-413A-8AC7-A737AA17CE1F}"/>
                  </a:ext>
                </a:extLst>
              </p:cNvPr>
              <p:cNvSpPr/>
              <p:nvPr/>
            </p:nvSpPr>
            <p:spPr>
              <a:xfrm>
                <a:off x="1142141" y="2889239"/>
                <a:ext cx="3514034" cy="1028964"/>
              </a:xfrm>
              <a:prstGeom prst="rect">
                <a:avLst/>
              </a:prstGeom>
              <a:noFill/>
              <a:ln w="12700">
                <a:solidFill>
                  <a:srgbClr val="0DBED0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</p:grpSp>
      </p:grpSp>
      <p:grpSp>
        <p:nvGrpSpPr>
          <p:cNvPr id="631" name="组合 630">
            <a:extLst>
              <a:ext uri="{FF2B5EF4-FFF2-40B4-BE49-F238E27FC236}">
                <a16:creationId xmlns="" xmlns:a16="http://schemas.microsoft.com/office/drawing/2014/main" id="{DBB996EF-1DA5-414A-8439-3028A49B9CA9}"/>
              </a:ext>
            </a:extLst>
          </p:cNvPr>
          <p:cNvGrpSpPr/>
          <p:nvPr/>
        </p:nvGrpSpPr>
        <p:grpSpPr>
          <a:xfrm>
            <a:off x="3963231" y="4857680"/>
            <a:ext cx="1842064" cy="580700"/>
            <a:chOff x="3963231" y="4857680"/>
            <a:chExt cx="1842064" cy="580700"/>
          </a:xfrm>
        </p:grpSpPr>
        <p:sp>
          <p:nvSpPr>
            <p:cNvPr id="540" name="矩形: 圆角 539">
              <a:extLst>
                <a:ext uri="{FF2B5EF4-FFF2-40B4-BE49-F238E27FC236}">
                  <a16:creationId xmlns="" xmlns:a16="http://schemas.microsoft.com/office/drawing/2014/main" id="{C2A874C4-980E-4112-A5BD-7D13BA2B9939}"/>
                </a:ext>
              </a:extLst>
            </p:cNvPr>
            <p:cNvSpPr/>
            <p:nvPr/>
          </p:nvSpPr>
          <p:spPr>
            <a:xfrm>
              <a:off x="4193323" y="4916241"/>
              <a:ext cx="1422400" cy="508000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pc="300" dirty="0">
                  <a:solidFill>
                    <a:srgbClr val="68F9F6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+mn-lt"/>
                </a:rPr>
                <a:t>企业管理</a:t>
              </a:r>
            </a:p>
          </p:txBody>
        </p:sp>
        <p:grpSp>
          <p:nvGrpSpPr>
            <p:cNvPr id="565" name="组合 564">
              <a:extLst>
                <a:ext uri="{FF2B5EF4-FFF2-40B4-BE49-F238E27FC236}">
                  <a16:creationId xmlns="" xmlns:a16="http://schemas.microsoft.com/office/drawing/2014/main" id="{61CDE88D-56B3-4711-BD7E-5E2CF4895457}"/>
                </a:ext>
              </a:extLst>
            </p:cNvPr>
            <p:cNvGrpSpPr/>
            <p:nvPr/>
          </p:nvGrpSpPr>
          <p:grpSpPr>
            <a:xfrm>
              <a:off x="3963231" y="4857680"/>
              <a:ext cx="1842064" cy="580700"/>
              <a:chOff x="1082572" y="2829322"/>
              <a:chExt cx="3641943" cy="1148103"/>
            </a:xfrm>
          </p:grpSpPr>
          <p:grpSp>
            <p:nvGrpSpPr>
              <p:cNvPr id="566" name="组合 565">
                <a:extLst>
                  <a:ext uri="{FF2B5EF4-FFF2-40B4-BE49-F238E27FC236}">
                    <a16:creationId xmlns="" xmlns:a16="http://schemas.microsoft.com/office/drawing/2014/main" id="{58F3FF4C-B234-4F43-8E12-154C6EB95E60}"/>
                  </a:ext>
                </a:extLst>
              </p:cNvPr>
              <p:cNvGrpSpPr/>
              <p:nvPr/>
            </p:nvGrpSpPr>
            <p:grpSpPr>
              <a:xfrm>
                <a:off x="1082572" y="2829322"/>
                <a:ext cx="937955" cy="1148103"/>
                <a:chOff x="1090192" y="2829322"/>
                <a:chExt cx="937955" cy="1148103"/>
              </a:xfrm>
            </p:grpSpPr>
            <p:sp>
              <p:nvSpPr>
                <p:cNvPr id="577" name="任意多边形 7">
                  <a:extLst>
                    <a:ext uri="{FF2B5EF4-FFF2-40B4-BE49-F238E27FC236}">
                      <a16:creationId xmlns="" xmlns:a16="http://schemas.microsoft.com/office/drawing/2014/main" id="{A3F16C02-AF18-4192-B19E-1462DD2AEA2E}"/>
                    </a:ext>
                  </a:extLst>
                </p:cNvPr>
                <p:cNvSpPr/>
                <p:nvPr/>
              </p:nvSpPr>
              <p:spPr>
                <a:xfrm rot="5400000">
                  <a:off x="917804" y="3685898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578" name="任意多边形 9">
                  <a:extLst>
                    <a:ext uri="{FF2B5EF4-FFF2-40B4-BE49-F238E27FC236}">
                      <a16:creationId xmlns="" xmlns:a16="http://schemas.microsoft.com/office/drawing/2014/main" id="{CBFEF49C-FC00-4239-AE80-B3B3ACAF67A9}"/>
                    </a:ext>
                  </a:extLst>
                </p:cNvPr>
                <p:cNvSpPr/>
                <p:nvPr/>
              </p:nvSpPr>
              <p:spPr>
                <a:xfrm>
                  <a:off x="1149761" y="3917855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579" name="任意多边形 11">
                  <a:extLst>
                    <a:ext uri="{FF2B5EF4-FFF2-40B4-BE49-F238E27FC236}">
                      <a16:creationId xmlns="" xmlns:a16="http://schemas.microsoft.com/office/drawing/2014/main" id="{3CDF1308-AC79-4EF9-825B-52AF349EE491}"/>
                    </a:ext>
                  </a:extLst>
                </p:cNvPr>
                <p:cNvSpPr/>
                <p:nvPr/>
              </p:nvSpPr>
              <p:spPr>
                <a:xfrm rot="16200000" flipV="1">
                  <a:off x="917804" y="3061279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580" name="任意多边形 18">
                  <a:extLst>
                    <a:ext uri="{FF2B5EF4-FFF2-40B4-BE49-F238E27FC236}">
                      <a16:creationId xmlns="" xmlns:a16="http://schemas.microsoft.com/office/drawing/2014/main" id="{F79C4C26-3A64-401E-AF43-E3D87EADF84B}"/>
                    </a:ext>
                  </a:extLst>
                </p:cNvPr>
                <p:cNvSpPr/>
                <p:nvPr/>
              </p:nvSpPr>
              <p:spPr>
                <a:xfrm>
                  <a:off x="1365948" y="2836034"/>
                  <a:ext cx="498089" cy="52858"/>
                </a:xfrm>
                <a:custGeom>
                  <a:avLst/>
                  <a:gdLst>
                    <a:gd name="connsiteX0" fmla="*/ 50006 w 521225"/>
                    <a:gd name="connsiteY0" fmla="*/ 0 h 50006"/>
                    <a:gd name="connsiteX1" fmla="*/ 471219 w 521225"/>
                    <a:gd name="connsiteY1" fmla="*/ 0 h 50006"/>
                    <a:gd name="connsiteX2" fmla="*/ 521225 w 521225"/>
                    <a:gd name="connsiteY2" fmla="*/ 50006 h 50006"/>
                    <a:gd name="connsiteX3" fmla="*/ 0 w 521225"/>
                    <a:gd name="connsiteY3" fmla="*/ 50006 h 50006"/>
                    <a:gd name="connsiteX4" fmla="*/ 50006 w 521225"/>
                    <a:gd name="connsiteY4" fmla="*/ 0 h 50006"/>
                    <a:gd name="connsiteX0" fmla="*/ 0 w 521225"/>
                    <a:gd name="connsiteY0" fmla="*/ 50006 h 141446"/>
                    <a:gd name="connsiteX1" fmla="*/ 50006 w 521225"/>
                    <a:gd name="connsiteY1" fmla="*/ 0 h 141446"/>
                    <a:gd name="connsiteX2" fmla="*/ 471219 w 521225"/>
                    <a:gd name="connsiteY2" fmla="*/ 0 h 141446"/>
                    <a:gd name="connsiteX3" fmla="*/ 521225 w 521225"/>
                    <a:gd name="connsiteY3" fmla="*/ 50006 h 141446"/>
                    <a:gd name="connsiteX4" fmla="*/ 91440 w 521225"/>
                    <a:gd name="connsiteY4" fmla="*/ 141446 h 141446"/>
                    <a:gd name="connsiteX0" fmla="*/ 0 w 521225"/>
                    <a:gd name="connsiteY0" fmla="*/ 50006 h 50006"/>
                    <a:gd name="connsiteX1" fmla="*/ 50006 w 521225"/>
                    <a:gd name="connsiteY1" fmla="*/ 0 h 50006"/>
                    <a:gd name="connsiteX2" fmla="*/ 471219 w 521225"/>
                    <a:gd name="connsiteY2" fmla="*/ 0 h 50006"/>
                    <a:gd name="connsiteX3" fmla="*/ 521225 w 521225"/>
                    <a:gd name="connsiteY3" fmla="*/ 50006 h 50006"/>
                    <a:gd name="connsiteX0" fmla="*/ 0 w 471219"/>
                    <a:gd name="connsiteY0" fmla="*/ 0 h 50006"/>
                    <a:gd name="connsiteX1" fmla="*/ 421213 w 471219"/>
                    <a:gd name="connsiteY1" fmla="*/ 0 h 50006"/>
                    <a:gd name="connsiteX2" fmla="*/ 471219 w 471219"/>
                    <a:gd name="connsiteY2" fmla="*/ 50006 h 50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71219" h="50006">
                      <a:moveTo>
                        <a:pt x="0" y="0"/>
                      </a:moveTo>
                      <a:lnTo>
                        <a:pt x="421213" y="0"/>
                      </a:lnTo>
                      <a:lnTo>
                        <a:pt x="471219" y="50006"/>
                      </a:lnTo>
                    </a:path>
                  </a:pathLst>
                </a:custGeom>
                <a:noFill/>
                <a:ln w="6350">
                  <a:solidFill>
                    <a:srgbClr val="0DBE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581" name="任意多边形 12">
                  <a:extLst>
                    <a:ext uri="{FF2B5EF4-FFF2-40B4-BE49-F238E27FC236}">
                      <a16:creationId xmlns="" xmlns:a16="http://schemas.microsoft.com/office/drawing/2014/main" id="{3DE37D55-7A98-497E-BEA5-CD5545D0E4D6}"/>
                    </a:ext>
                  </a:extLst>
                </p:cNvPr>
                <p:cNvSpPr/>
                <p:nvPr/>
              </p:nvSpPr>
              <p:spPr>
                <a:xfrm flipV="1">
                  <a:off x="1149761" y="2829322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grpSp>
              <p:nvGrpSpPr>
                <p:cNvPr id="582" name="组合 581">
                  <a:extLst>
                    <a:ext uri="{FF2B5EF4-FFF2-40B4-BE49-F238E27FC236}">
                      <a16:creationId xmlns="" xmlns:a16="http://schemas.microsoft.com/office/drawing/2014/main" id="{EC8EB07D-1C97-4C08-83FD-E2D3E44385E1}"/>
                    </a:ext>
                  </a:extLst>
                </p:cNvPr>
                <p:cNvGrpSpPr/>
                <p:nvPr/>
              </p:nvGrpSpPr>
              <p:grpSpPr>
                <a:xfrm>
                  <a:off x="1508019" y="3947640"/>
                  <a:ext cx="520128" cy="0"/>
                  <a:chOff x="1631394" y="5381691"/>
                  <a:chExt cx="707830" cy="0"/>
                </a:xfrm>
              </p:grpSpPr>
              <p:cxnSp>
                <p:nvCxnSpPr>
                  <p:cNvPr id="583" name="直接连接符 582">
                    <a:extLst>
                      <a:ext uri="{FF2B5EF4-FFF2-40B4-BE49-F238E27FC236}">
                        <a16:creationId xmlns="" xmlns:a16="http://schemas.microsoft.com/office/drawing/2014/main" id="{CB0503B3-0F69-49FD-9A45-A8195F7A7829}"/>
                      </a:ext>
                    </a:extLst>
                  </p:cNvPr>
                  <p:cNvCxnSpPr/>
                  <p:nvPr/>
                </p:nvCxnSpPr>
                <p:spPr>
                  <a:xfrm>
                    <a:off x="1631394" y="5381691"/>
                    <a:ext cx="707830" cy="0"/>
                  </a:xfrm>
                  <a:prstGeom prst="line">
                    <a:avLst/>
                  </a:prstGeom>
                  <a:noFill/>
                  <a:ln w="6350">
                    <a:solidFill>
                      <a:srgbClr val="0DBED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  <p:cxnSp>
                <p:nvCxnSpPr>
                  <p:cNvPr id="584" name="直接连接符 583">
                    <a:extLst>
                      <a:ext uri="{FF2B5EF4-FFF2-40B4-BE49-F238E27FC236}">
                        <a16:creationId xmlns="" xmlns:a16="http://schemas.microsoft.com/office/drawing/2014/main" id="{790E662F-A101-42CA-B31D-B7B3C0B04BA9}"/>
                      </a:ext>
                    </a:extLst>
                  </p:cNvPr>
                  <p:cNvCxnSpPr/>
                  <p:nvPr/>
                </p:nvCxnSpPr>
                <p:spPr>
                  <a:xfrm>
                    <a:off x="2246738" y="5381691"/>
                    <a:ext cx="92485" cy="0"/>
                  </a:xfrm>
                  <a:prstGeom prst="line">
                    <a:avLst/>
                  </a:prstGeom>
                  <a:solidFill>
                    <a:srgbClr val="0DBED0"/>
                  </a:solidFill>
                  <a:ln w="28575">
                    <a:solidFill>
                      <a:srgbClr val="0DBED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</p:grpSp>
          </p:grpSp>
          <p:grpSp>
            <p:nvGrpSpPr>
              <p:cNvPr id="567" name="组合 566">
                <a:extLst>
                  <a:ext uri="{FF2B5EF4-FFF2-40B4-BE49-F238E27FC236}">
                    <a16:creationId xmlns="" xmlns:a16="http://schemas.microsoft.com/office/drawing/2014/main" id="{74B69D4B-EC83-4A7C-A596-61E318FB39A8}"/>
                  </a:ext>
                </a:extLst>
              </p:cNvPr>
              <p:cNvGrpSpPr/>
              <p:nvPr/>
            </p:nvGrpSpPr>
            <p:grpSpPr>
              <a:xfrm flipH="1" flipV="1">
                <a:off x="3772147" y="2829322"/>
                <a:ext cx="952368" cy="1148103"/>
                <a:chOff x="1090192" y="2829322"/>
                <a:chExt cx="952368" cy="1148103"/>
              </a:xfrm>
            </p:grpSpPr>
            <p:sp>
              <p:nvSpPr>
                <p:cNvPr id="569" name="任意多边形 7">
                  <a:extLst>
                    <a:ext uri="{FF2B5EF4-FFF2-40B4-BE49-F238E27FC236}">
                      <a16:creationId xmlns="" xmlns:a16="http://schemas.microsoft.com/office/drawing/2014/main" id="{5EDBCAE3-F91B-4A32-837D-91DB035E60DB}"/>
                    </a:ext>
                  </a:extLst>
                </p:cNvPr>
                <p:cNvSpPr/>
                <p:nvPr/>
              </p:nvSpPr>
              <p:spPr>
                <a:xfrm rot="5400000">
                  <a:off x="917804" y="3685898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570" name="任意多边形 9">
                  <a:extLst>
                    <a:ext uri="{FF2B5EF4-FFF2-40B4-BE49-F238E27FC236}">
                      <a16:creationId xmlns="" xmlns:a16="http://schemas.microsoft.com/office/drawing/2014/main" id="{2DFA8792-ECD3-4BB3-92FF-3B73F723951E}"/>
                    </a:ext>
                  </a:extLst>
                </p:cNvPr>
                <p:cNvSpPr/>
                <p:nvPr/>
              </p:nvSpPr>
              <p:spPr>
                <a:xfrm>
                  <a:off x="1149761" y="3917855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571" name="任意多边形 11">
                  <a:extLst>
                    <a:ext uri="{FF2B5EF4-FFF2-40B4-BE49-F238E27FC236}">
                      <a16:creationId xmlns="" xmlns:a16="http://schemas.microsoft.com/office/drawing/2014/main" id="{6D761FE1-D7BD-4F36-8AC2-96E594DEEC03}"/>
                    </a:ext>
                  </a:extLst>
                </p:cNvPr>
                <p:cNvSpPr/>
                <p:nvPr/>
              </p:nvSpPr>
              <p:spPr>
                <a:xfrm rot="16200000" flipV="1">
                  <a:off x="917804" y="3061279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572" name="任意多边形 18">
                  <a:extLst>
                    <a:ext uri="{FF2B5EF4-FFF2-40B4-BE49-F238E27FC236}">
                      <a16:creationId xmlns="" xmlns:a16="http://schemas.microsoft.com/office/drawing/2014/main" id="{F923DFE8-A5F5-4B8E-AF32-4D8812156A75}"/>
                    </a:ext>
                  </a:extLst>
                </p:cNvPr>
                <p:cNvSpPr/>
                <p:nvPr/>
              </p:nvSpPr>
              <p:spPr>
                <a:xfrm>
                  <a:off x="1365948" y="2836034"/>
                  <a:ext cx="498089" cy="52858"/>
                </a:xfrm>
                <a:custGeom>
                  <a:avLst/>
                  <a:gdLst>
                    <a:gd name="connsiteX0" fmla="*/ 50006 w 521225"/>
                    <a:gd name="connsiteY0" fmla="*/ 0 h 50006"/>
                    <a:gd name="connsiteX1" fmla="*/ 471219 w 521225"/>
                    <a:gd name="connsiteY1" fmla="*/ 0 h 50006"/>
                    <a:gd name="connsiteX2" fmla="*/ 521225 w 521225"/>
                    <a:gd name="connsiteY2" fmla="*/ 50006 h 50006"/>
                    <a:gd name="connsiteX3" fmla="*/ 0 w 521225"/>
                    <a:gd name="connsiteY3" fmla="*/ 50006 h 50006"/>
                    <a:gd name="connsiteX4" fmla="*/ 50006 w 521225"/>
                    <a:gd name="connsiteY4" fmla="*/ 0 h 50006"/>
                    <a:gd name="connsiteX0" fmla="*/ 0 w 521225"/>
                    <a:gd name="connsiteY0" fmla="*/ 50006 h 141446"/>
                    <a:gd name="connsiteX1" fmla="*/ 50006 w 521225"/>
                    <a:gd name="connsiteY1" fmla="*/ 0 h 141446"/>
                    <a:gd name="connsiteX2" fmla="*/ 471219 w 521225"/>
                    <a:gd name="connsiteY2" fmla="*/ 0 h 141446"/>
                    <a:gd name="connsiteX3" fmla="*/ 521225 w 521225"/>
                    <a:gd name="connsiteY3" fmla="*/ 50006 h 141446"/>
                    <a:gd name="connsiteX4" fmla="*/ 91440 w 521225"/>
                    <a:gd name="connsiteY4" fmla="*/ 141446 h 141446"/>
                    <a:gd name="connsiteX0" fmla="*/ 0 w 521225"/>
                    <a:gd name="connsiteY0" fmla="*/ 50006 h 50006"/>
                    <a:gd name="connsiteX1" fmla="*/ 50006 w 521225"/>
                    <a:gd name="connsiteY1" fmla="*/ 0 h 50006"/>
                    <a:gd name="connsiteX2" fmla="*/ 471219 w 521225"/>
                    <a:gd name="connsiteY2" fmla="*/ 0 h 50006"/>
                    <a:gd name="connsiteX3" fmla="*/ 521225 w 521225"/>
                    <a:gd name="connsiteY3" fmla="*/ 50006 h 50006"/>
                    <a:gd name="connsiteX0" fmla="*/ 0 w 471219"/>
                    <a:gd name="connsiteY0" fmla="*/ 0 h 50006"/>
                    <a:gd name="connsiteX1" fmla="*/ 421213 w 471219"/>
                    <a:gd name="connsiteY1" fmla="*/ 0 h 50006"/>
                    <a:gd name="connsiteX2" fmla="*/ 471219 w 471219"/>
                    <a:gd name="connsiteY2" fmla="*/ 50006 h 50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71219" h="50006">
                      <a:moveTo>
                        <a:pt x="0" y="0"/>
                      </a:moveTo>
                      <a:lnTo>
                        <a:pt x="421213" y="0"/>
                      </a:lnTo>
                      <a:lnTo>
                        <a:pt x="471219" y="50006"/>
                      </a:lnTo>
                    </a:path>
                  </a:pathLst>
                </a:custGeom>
                <a:noFill/>
                <a:ln w="6350">
                  <a:solidFill>
                    <a:srgbClr val="0DBE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573" name="任意多边形 12">
                  <a:extLst>
                    <a:ext uri="{FF2B5EF4-FFF2-40B4-BE49-F238E27FC236}">
                      <a16:creationId xmlns="" xmlns:a16="http://schemas.microsoft.com/office/drawing/2014/main" id="{4F45F022-93B2-40BE-B4AA-0BF4CD47D9D5}"/>
                    </a:ext>
                  </a:extLst>
                </p:cNvPr>
                <p:cNvSpPr/>
                <p:nvPr/>
              </p:nvSpPr>
              <p:spPr>
                <a:xfrm flipV="1">
                  <a:off x="1149761" y="2829322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grpSp>
              <p:nvGrpSpPr>
                <p:cNvPr id="574" name="组合 573">
                  <a:extLst>
                    <a:ext uri="{FF2B5EF4-FFF2-40B4-BE49-F238E27FC236}">
                      <a16:creationId xmlns="" xmlns:a16="http://schemas.microsoft.com/office/drawing/2014/main" id="{BB006BB2-B2BC-4173-A6E9-1E88C2779443}"/>
                    </a:ext>
                  </a:extLst>
                </p:cNvPr>
                <p:cNvGrpSpPr/>
                <p:nvPr/>
              </p:nvGrpSpPr>
              <p:grpSpPr>
                <a:xfrm>
                  <a:off x="1508021" y="3947640"/>
                  <a:ext cx="534539" cy="0"/>
                  <a:chOff x="1631394" y="5381691"/>
                  <a:chExt cx="727440" cy="0"/>
                </a:xfrm>
              </p:grpSpPr>
              <p:cxnSp>
                <p:nvCxnSpPr>
                  <p:cNvPr id="575" name="直接连接符 574">
                    <a:extLst>
                      <a:ext uri="{FF2B5EF4-FFF2-40B4-BE49-F238E27FC236}">
                        <a16:creationId xmlns="" xmlns:a16="http://schemas.microsoft.com/office/drawing/2014/main" id="{0F6F6C81-6D28-4643-A02A-956A556C3D8D}"/>
                      </a:ext>
                    </a:extLst>
                  </p:cNvPr>
                  <p:cNvCxnSpPr/>
                  <p:nvPr/>
                </p:nvCxnSpPr>
                <p:spPr>
                  <a:xfrm>
                    <a:off x="1631394" y="5381691"/>
                    <a:ext cx="707830" cy="0"/>
                  </a:xfrm>
                  <a:prstGeom prst="line">
                    <a:avLst/>
                  </a:prstGeom>
                  <a:noFill/>
                  <a:ln w="6350">
                    <a:solidFill>
                      <a:srgbClr val="0DBED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  <p:cxnSp>
                <p:nvCxnSpPr>
                  <p:cNvPr id="576" name="直接连接符 575">
                    <a:extLst>
                      <a:ext uri="{FF2B5EF4-FFF2-40B4-BE49-F238E27FC236}">
                        <a16:creationId xmlns="" xmlns:a16="http://schemas.microsoft.com/office/drawing/2014/main" id="{4101D25F-6B57-4811-B0D5-7D5F81C6FD8D}"/>
                      </a:ext>
                    </a:extLst>
                  </p:cNvPr>
                  <p:cNvCxnSpPr/>
                  <p:nvPr/>
                </p:nvCxnSpPr>
                <p:spPr>
                  <a:xfrm>
                    <a:off x="2266349" y="5381691"/>
                    <a:ext cx="92485" cy="0"/>
                  </a:xfrm>
                  <a:prstGeom prst="line">
                    <a:avLst/>
                  </a:prstGeom>
                  <a:solidFill>
                    <a:srgbClr val="0DBED0"/>
                  </a:solidFill>
                  <a:ln w="28575">
                    <a:solidFill>
                      <a:srgbClr val="0DBED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</p:grpSp>
          </p:grpSp>
          <p:sp>
            <p:nvSpPr>
              <p:cNvPr id="568" name="矩形 567">
                <a:extLst>
                  <a:ext uri="{FF2B5EF4-FFF2-40B4-BE49-F238E27FC236}">
                    <a16:creationId xmlns="" xmlns:a16="http://schemas.microsoft.com/office/drawing/2014/main" id="{15DAD810-5B5C-4C42-8ED8-EFBD42837B6D}"/>
                  </a:ext>
                </a:extLst>
              </p:cNvPr>
              <p:cNvSpPr/>
              <p:nvPr/>
            </p:nvSpPr>
            <p:spPr>
              <a:xfrm>
                <a:off x="1142141" y="2889239"/>
                <a:ext cx="3514034" cy="1028964"/>
              </a:xfrm>
              <a:prstGeom prst="rect">
                <a:avLst/>
              </a:prstGeom>
              <a:noFill/>
              <a:ln w="12700">
                <a:solidFill>
                  <a:srgbClr val="0DBED0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</p:grpSp>
      </p:grpSp>
      <p:grpSp>
        <p:nvGrpSpPr>
          <p:cNvPr id="630" name="组合 629">
            <a:extLst>
              <a:ext uri="{FF2B5EF4-FFF2-40B4-BE49-F238E27FC236}">
                <a16:creationId xmlns="" xmlns:a16="http://schemas.microsoft.com/office/drawing/2014/main" id="{71FC7AEF-8AE3-49A0-9B0E-9C52F4431A7D}"/>
              </a:ext>
            </a:extLst>
          </p:cNvPr>
          <p:cNvGrpSpPr/>
          <p:nvPr/>
        </p:nvGrpSpPr>
        <p:grpSpPr>
          <a:xfrm>
            <a:off x="6487031" y="4857680"/>
            <a:ext cx="1842064" cy="580700"/>
            <a:chOff x="6487031" y="4857680"/>
            <a:chExt cx="1842064" cy="580700"/>
          </a:xfrm>
        </p:grpSpPr>
        <p:sp>
          <p:nvSpPr>
            <p:cNvPr id="541" name="矩形: 圆角 540">
              <a:extLst>
                <a:ext uri="{FF2B5EF4-FFF2-40B4-BE49-F238E27FC236}">
                  <a16:creationId xmlns="" xmlns:a16="http://schemas.microsoft.com/office/drawing/2014/main" id="{188FAEBE-D47D-4F20-B15A-4777375DFA5B}"/>
                </a:ext>
              </a:extLst>
            </p:cNvPr>
            <p:cNvSpPr/>
            <p:nvPr/>
          </p:nvSpPr>
          <p:spPr>
            <a:xfrm>
              <a:off x="6694644" y="4925414"/>
              <a:ext cx="1422400" cy="508000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pc="300" dirty="0">
                  <a:solidFill>
                    <a:srgbClr val="68F9F6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+mn-lt"/>
                </a:rPr>
                <a:t>市场营销</a:t>
              </a:r>
            </a:p>
          </p:txBody>
        </p:sp>
        <p:grpSp>
          <p:nvGrpSpPr>
            <p:cNvPr id="585" name="组合 584">
              <a:extLst>
                <a:ext uri="{FF2B5EF4-FFF2-40B4-BE49-F238E27FC236}">
                  <a16:creationId xmlns="" xmlns:a16="http://schemas.microsoft.com/office/drawing/2014/main" id="{FBCFD6E5-033A-4CFF-9957-9E4BE06CFCE8}"/>
                </a:ext>
              </a:extLst>
            </p:cNvPr>
            <p:cNvGrpSpPr/>
            <p:nvPr/>
          </p:nvGrpSpPr>
          <p:grpSpPr>
            <a:xfrm>
              <a:off x="6487031" y="4857680"/>
              <a:ext cx="1842064" cy="580700"/>
              <a:chOff x="1082572" y="2829322"/>
              <a:chExt cx="3641943" cy="1148103"/>
            </a:xfrm>
          </p:grpSpPr>
          <p:grpSp>
            <p:nvGrpSpPr>
              <p:cNvPr id="586" name="组合 585">
                <a:extLst>
                  <a:ext uri="{FF2B5EF4-FFF2-40B4-BE49-F238E27FC236}">
                    <a16:creationId xmlns="" xmlns:a16="http://schemas.microsoft.com/office/drawing/2014/main" id="{BE752C74-071B-41BD-8CF7-0292937A7D4A}"/>
                  </a:ext>
                </a:extLst>
              </p:cNvPr>
              <p:cNvGrpSpPr/>
              <p:nvPr/>
            </p:nvGrpSpPr>
            <p:grpSpPr>
              <a:xfrm>
                <a:off x="1082572" y="2829322"/>
                <a:ext cx="937955" cy="1148103"/>
                <a:chOff x="1090192" y="2829322"/>
                <a:chExt cx="937955" cy="1148103"/>
              </a:xfrm>
            </p:grpSpPr>
            <p:sp>
              <p:nvSpPr>
                <p:cNvPr id="597" name="任意多边形 7">
                  <a:extLst>
                    <a:ext uri="{FF2B5EF4-FFF2-40B4-BE49-F238E27FC236}">
                      <a16:creationId xmlns="" xmlns:a16="http://schemas.microsoft.com/office/drawing/2014/main" id="{6609CF3B-6271-4139-AA57-89F083DB1486}"/>
                    </a:ext>
                  </a:extLst>
                </p:cNvPr>
                <p:cNvSpPr/>
                <p:nvPr/>
              </p:nvSpPr>
              <p:spPr>
                <a:xfrm rot="5400000">
                  <a:off x="917804" y="3685898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598" name="任意多边形 9">
                  <a:extLst>
                    <a:ext uri="{FF2B5EF4-FFF2-40B4-BE49-F238E27FC236}">
                      <a16:creationId xmlns="" xmlns:a16="http://schemas.microsoft.com/office/drawing/2014/main" id="{61EBE862-A3EC-480F-B0A1-9D67661E34D0}"/>
                    </a:ext>
                  </a:extLst>
                </p:cNvPr>
                <p:cNvSpPr/>
                <p:nvPr/>
              </p:nvSpPr>
              <p:spPr>
                <a:xfrm>
                  <a:off x="1149761" y="3917855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599" name="任意多边形 11">
                  <a:extLst>
                    <a:ext uri="{FF2B5EF4-FFF2-40B4-BE49-F238E27FC236}">
                      <a16:creationId xmlns="" xmlns:a16="http://schemas.microsoft.com/office/drawing/2014/main" id="{F8F2C931-EF43-4FFA-86B1-4063BF7D6C47}"/>
                    </a:ext>
                  </a:extLst>
                </p:cNvPr>
                <p:cNvSpPr/>
                <p:nvPr/>
              </p:nvSpPr>
              <p:spPr>
                <a:xfrm rot="16200000" flipV="1">
                  <a:off x="917804" y="3061279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600" name="任意多边形 18">
                  <a:extLst>
                    <a:ext uri="{FF2B5EF4-FFF2-40B4-BE49-F238E27FC236}">
                      <a16:creationId xmlns="" xmlns:a16="http://schemas.microsoft.com/office/drawing/2014/main" id="{C9662701-CA0C-4E28-9426-CE0A53ACC564}"/>
                    </a:ext>
                  </a:extLst>
                </p:cNvPr>
                <p:cNvSpPr/>
                <p:nvPr/>
              </p:nvSpPr>
              <p:spPr>
                <a:xfrm>
                  <a:off x="1365948" y="2836034"/>
                  <a:ext cx="498089" cy="52858"/>
                </a:xfrm>
                <a:custGeom>
                  <a:avLst/>
                  <a:gdLst>
                    <a:gd name="connsiteX0" fmla="*/ 50006 w 521225"/>
                    <a:gd name="connsiteY0" fmla="*/ 0 h 50006"/>
                    <a:gd name="connsiteX1" fmla="*/ 471219 w 521225"/>
                    <a:gd name="connsiteY1" fmla="*/ 0 h 50006"/>
                    <a:gd name="connsiteX2" fmla="*/ 521225 w 521225"/>
                    <a:gd name="connsiteY2" fmla="*/ 50006 h 50006"/>
                    <a:gd name="connsiteX3" fmla="*/ 0 w 521225"/>
                    <a:gd name="connsiteY3" fmla="*/ 50006 h 50006"/>
                    <a:gd name="connsiteX4" fmla="*/ 50006 w 521225"/>
                    <a:gd name="connsiteY4" fmla="*/ 0 h 50006"/>
                    <a:gd name="connsiteX0" fmla="*/ 0 w 521225"/>
                    <a:gd name="connsiteY0" fmla="*/ 50006 h 141446"/>
                    <a:gd name="connsiteX1" fmla="*/ 50006 w 521225"/>
                    <a:gd name="connsiteY1" fmla="*/ 0 h 141446"/>
                    <a:gd name="connsiteX2" fmla="*/ 471219 w 521225"/>
                    <a:gd name="connsiteY2" fmla="*/ 0 h 141446"/>
                    <a:gd name="connsiteX3" fmla="*/ 521225 w 521225"/>
                    <a:gd name="connsiteY3" fmla="*/ 50006 h 141446"/>
                    <a:gd name="connsiteX4" fmla="*/ 91440 w 521225"/>
                    <a:gd name="connsiteY4" fmla="*/ 141446 h 141446"/>
                    <a:gd name="connsiteX0" fmla="*/ 0 w 521225"/>
                    <a:gd name="connsiteY0" fmla="*/ 50006 h 50006"/>
                    <a:gd name="connsiteX1" fmla="*/ 50006 w 521225"/>
                    <a:gd name="connsiteY1" fmla="*/ 0 h 50006"/>
                    <a:gd name="connsiteX2" fmla="*/ 471219 w 521225"/>
                    <a:gd name="connsiteY2" fmla="*/ 0 h 50006"/>
                    <a:gd name="connsiteX3" fmla="*/ 521225 w 521225"/>
                    <a:gd name="connsiteY3" fmla="*/ 50006 h 50006"/>
                    <a:gd name="connsiteX0" fmla="*/ 0 w 471219"/>
                    <a:gd name="connsiteY0" fmla="*/ 0 h 50006"/>
                    <a:gd name="connsiteX1" fmla="*/ 421213 w 471219"/>
                    <a:gd name="connsiteY1" fmla="*/ 0 h 50006"/>
                    <a:gd name="connsiteX2" fmla="*/ 471219 w 471219"/>
                    <a:gd name="connsiteY2" fmla="*/ 50006 h 50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71219" h="50006">
                      <a:moveTo>
                        <a:pt x="0" y="0"/>
                      </a:moveTo>
                      <a:lnTo>
                        <a:pt x="421213" y="0"/>
                      </a:lnTo>
                      <a:lnTo>
                        <a:pt x="471219" y="50006"/>
                      </a:lnTo>
                    </a:path>
                  </a:pathLst>
                </a:custGeom>
                <a:noFill/>
                <a:ln w="6350">
                  <a:solidFill>
                    <a:srgbClr val="0DBE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601" name="任意多边形 12">
                  <a:extLst>
                    <a:ext uri="{FF2B5EF4-FFF2-40B4-BE49-F238E27FC236}">
                      <a16:creationId xmlns="" xmlns:a16="http://schemas.microsoft.com/office/drawing/2014/main" id="{A1DBF8FB-390D-4D45-896B-CF4C7DC3D32E}"/>
                    </a:ext>
                  </a:extLst>
                </p:cNvPr>
                <p:cNvSpPr/>
                <p:nvPr/>
              </p:nvSpPr>
              <p:spPr>
                <a:xfrm flipV="1">
                  <a:off x="1149761" y="2829322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grpSp>
              <p:nvGrpSpPr>
                <p:cNvPr id="602" name="组合 601">
                  <a:extLst>
                    <a:ext uri="{FF2B5EF4-FFF2-40B4-BE49-F238E27FC236}">
                      <a16:creationId xmlns="" xmlns:a16="http://schemas.microsoft.com/office/drawing/2014/main" id="{E15A8A87-E116-41E3-BB5F-FF29F5C5C966}"/>
                    </a:ext>
                  </a:extLst>
                </p:cNvPr>
                <p:cNvGrpSpPr/>
                <p:nvPr/>
              </p:nvGrpSpPr>
              <p:grpSpPr>
                <a:xfrm>
                  <a:off x="1508019" y="3947640"/>
                  <a:ext cx="520128" cy="0"/>
                  <a:chOff x="1631394" y="5381691"/>
                  <a:chExt cx="707830" cy="0"/>
                </a:xfrm>
              </p:grpSpPr>
              <p:cxnSp>
                <p:nvCxnSpPr>
                  <p:cNvPr id="603" name="直接连接符 602">
                    <a:extLst>
                      <a:ext uri="{FF2B5EF4-FFF2-40B4-BE49-F238E27FC236}">
                        <a16:creationId xmlns="" xmlns:a16="http://schemas.microsoft.com/office/drawing/2014/main" id="{35924429-6DF8-44A3-8A4C-7742E264FA17}"/>
                      </a:ext>
                    </a:extLst>
                  </p:cNvPr>
                  <p:cNvCxnSpPr/>
                  <p:nvPr/>
                </p:nvCxnSpPr>
                <p:spPr>
                  <a:xfrm>
                    <a:off x="1631394" y="5381691"/>
                    <a:ext cx="707830" cy="0"/>
                  </a:xfrm>
                  <a:prstGeom prst="line">
                    <a:avLst/>
                  </a:prstGeom>
                  <a:noFill/>
                  <a:ln w="6350">
                    <a:solidFill>
                      <a:srgbClr val="0DBED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  <p:cxnSp>
                <p:nvCxnSpPr>
                  <p:cNvPr id="604" name="直接连接符 603">
                    <a:extLst>
                      <a:ext uri="{FF2B5EF4-FFF2-40B4-BE49-F238E27FC236}">
                        <a16:creationId xmlns="" xmlns:a16="http://schemas.microsoft.com/office/drawing/2014/main" id="{254C5E6C-A6EE-48D1-BBDC-4ACC8283CA16}"/>
                      </a:ext>
                    </a:extLst>
                  </p:cNvPr>
                  <p:cNvCxnSpPr/>
                  <p:nvPr/>
                </p:nvCxnSpPr>
                <p:spPr>
                  <a:xfrm>
                    <a:off x="2246738" y="5381691"/>
                    <a:ext cx="92485" cy="0"/>
                  </a:xfrm>
                  <a:prstGeom prst="line">
                    <a:avLst/>
                  </a:prstGeom>
                  <a:solidFill>
                    <a:srgbClr val="0DBED0"/>
                  </a:solidFill>
                  <a:ln w="28575">
                    <a:solidFill>
                      <a:srgbClr val="0DBED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</p:grpSp>
          </p:grpSp>
          <p:grpSp>
            <p:nvGrpSpPr>
              <p:cNvPr id="587" name="组合 586">
                <a:extLst>
                  <a:ext uri="{FF2B5EF4-FFF2-40B4-BE49-F238E27FC236}">
                    <a16:creationId xmlns="" xmlns:a16="http://schemas.microsoft.com/office/drawing/2014/main" id="{0FCDE4C8-2D5F-43A6-96F1-05B8883F9E29}"/>
                  </a:ext>
                </a:extLst>
              </p:cNvPr>
              <p:cNvGrpSpPr/>
              <p:nvPr/>
            </p:nvGrpSpPr>
            <p:grpSpPr>
              <a:xfrm flipH="1" flipV="1">
                <a:off x="3772147" y="2829322"/>
                <a:ext cx="952368" cy="1148103"/>
                <a:chOff x="1090192" y="2829322"/>
                <a:chExt cx="952368" cy="1148103"/>
              </a:xfrm>
            </p:grpSpPr>
            <p:sp>
              <p:nvSpPr>
                <p:cNvPr id="589" name="任意多边形 7">
                  <a:extLst>
                    <a:ext uri="{FF2B5EF4-FFF2-40B4-BE49-F238E27FC236}">
                      <a16:creationId xmlns="" xmlns:a16="http://schemas.microsoft.com/office/drawing/2014/main" id="{80B2A676-0F01-419D-AC18-025B26A2FF9C}"/>
                    </a:ext>
                  </a:extLst>
                </p:cNvPr>
                <p:cNvSpPr/>
                <p:nvPr/>
              </p:nvSpPr>
              <p:spPr>
                <a:xfrm rot="5400000">
                  <a:off x="917804" y="3685898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590" name="任意多边形 9">
                  <a:extLst>
                    <a:ext uri="{FF2B5EF4-FFF2-40B4-BE49-F238E27FC236}">
                      <a16:creationId xmlns="" xmlns:a16="http://schemas.microsoft.com/office/drawing/2014/main" id="{7CF9EB4D-E36E-4220-969D-43B285321FC3}"/>
                    </a:ext>
                  </a:extLst>
                </p:cNvPr>
                <p:cNvSpPr/>
                <p:nvPr/>
              </p:nvSpPr>
              <p:spPr>
                <a:xfrm>
                  <a:off x="1149761" y="3917855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591" name="任意多边形 11">
                  <a:extLst>
                    <a:ext uri="{FF2B5EF4-FFF2-40B4-BE49-F238E27FC236}">
                      <a16:creationId xmlns="" xmlns:a16="http://schemas.microsoft.com/office/drawing/2014/main" id="{B8D8F952-E901-4FDF-80E1-631B6D2B8068}"/>
                    </a:ext>
                  </a:extLst>
                </p:cNvPr>
                <p:cNvSpPr/>
                <p:nvPr/>
              </p:nvSpPr>
              <p:spPr>
                <a:xfrm rot="16200000" flipV="1">
                  <a:off x="917804" y="3061279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592" name="任意多边形 18">
                  <a:extLst>
                    <a:ext uri="{FF2B5EF4-FFF2-40B4-BE49-F238E27FC236}">
                      <a16:creationId xmlns="" xmlns:a16="http://schemas.microsoft.com/office/drawing/2014/main" id="{9CCA2599-86F4-4068-BAB9-0A1ED5ACC612}"/>
                    </a:ext>
                  </a:extLst>
                </p:cNvPr>
                <p:cNvSpPr/>
                <p:nvPr/>
              </p:nvSpPr>
              <p:spPr>
                <a:xfrm>
                  <a:off x="1365948" y="2836034"/>
                  <a:ext cx="498089" cy="52858"/>
                </a:xfrm>
                <a:custGeom>
                  <a:avLst/>
                  <a:gdLst>
                    <a:gd name="connsiteX0" fmla="*/ 50006 w 521225"/>
                    <a:gd name="connsiteY0" fmla="*/ 0 h 50006"/>
                    <a:gd name="connsiteX1" fmla="*/ 471219 w 521225"/>
                    <a:gd name="connsiteY1" fmla="*/ 0 h 50006"/>
                    <a:gd name="connsiteX2" fmla="*/ 521225 w 521225"/>
                    <a:gd name="connsiteY2" fmla="*/ 50006 h 50006"/>
                    <a:gd name="connsiteX3" fmla="*/ 0 w 521225"/>
                    <a:gd name="connsiteY3" fmla="*/ 50006 h 50006"/>
                    <a:gd name="connsiteX4" fmla="*/ 50006 w 521225"/>
                    <a:gd name="connsiteY4" fmla="*/ 0 h 50006"/>
                    <a:gd name="connsiteX0" fmla="*/ 0 w 521225"/>
                    <a:gd name="connsiteY0" fmla="*/ 50006 h 141446"/>
                    <a:gd name="connsiteX1" fmla="*/ 50006 w 521225"/>
                    <a:gd name="connsiteY1" fmla="*/ 0 h 141446"/>
                    <a:gd name="connsiteX2" fmla="*/ 471219 w 521225"/>
                    <a:gd name="connsiteY2" fmla="*/ 0 h 141446"/>
                    <a:gd name="connsiteX3" fmla="*/ 521225 w 521225"/>
                    <a:gd name="connsiteY3" fmla="*/ 50006 h 141446"/>
                    <a:gd name="connsiteX4" fmla="*/ 91440 w 521225"/>
                    <a:gd name="connsiteY4" fmla="*/ 141446 h 141446"/>
                    <a:gd name="connsiteX0" fmla="*/ 0 w 521225"/>
                    <a:gd name="connsiteY0" fmla="*/ 50006 h 50006"/>
                    <a:gd name="connsiteX1" fmla="*/ 50006 w 521225"/>
                    <a:gd name="connsiteY1" fmla="*/ 0 h 50006"/>
                    <a:gd name="connsiteX2" fmla="*/ 471219 w 521225"/>
                    <a:gd name="connsiteY2" fmla="*/ 0 h 50006"/>
                    <a:gd name="connsiteX3" fmla="*/ 521225 w 521225"/>
                    <a:gd name="connsiteY3" fmla="*/ 50006 h 50006"/>
                    <a:gd name="connsiteX0" fmla="*/ 0 w 471219"/>
                    <a:gd name="connsiteY0" fmla="*/ 0 h 50006"/>
                    <a:gd name="connsiteX1" fmla="*/ 421213 w 471219"/>
                    <a:gd name="connsiteY1" fmla="*/ 0 h 50006"/>
                    <a:gd name="connsiteX2" fmla="*/ 471219 w 471219"/>
                    <a:gd name="connsiteY2" fmla="*/ 50006 h 50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71219" h="50006">
                      <a:moveTo>
                        <a:pt x="0" y="0"/>
                      </a:moveTo>
                      <a:lnTo>
                        <a:pt x="421213" y="0"/>
                      </a:lnTo>
                      <a:lnTo>
                        <a:pt x="471219" y="50006"/>
                      </a:lnTo>
                    </a:path>
                  </a:pathLst>
                </a:custGeom>
                <a:noFill/>
                <a:ln w="6350">
                  <a:solidFill>
                    <a:srgbClr val="0DBE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593" name="任意多边形 12">
                  <a:extLst>
                    <a:ext uri="{FF2B5EF4-FFF2-40B4-BE49-F238E27FC236}">
                      <a16:creationId xmlns="" xmlns:a16="http://schemas.microsoft.com/office/drawing/2014/main" id="{940D24DC-F708-45BE-ABEB-EE65BB262B25}"/>
                    </a:ext>
                  </a:extLst>
                </p:cNvPr>
                <p:cNvSpPr/>
                <p:nvPr/>
              </p:nvSpPr>
              <p:spPr>
                <a:xfrm flipV="1">
                  <a:off x="1149761" y="2829322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grpSp>
              <p:nvGrpSpPr>
                <p:cNvPr id="594" name="组合 593">
                  <a:extLst>
                    <a:ext uri="{FF2B5EF4-FFF2-40B4-BE49-F238E27FC236}">
                      <a16:creationId xmlns="" xmlns:a16="http://schemas.microsoft.com/office/drawing/2014/main" id="{C8BD3976-8985-4B6A-AF80-6087C63939BB}"/>
                    </a:ext>
                  </a:extLst>
                </p:cNvPr>
                <p:cNvGrpSpPr/>
                <p:nvPr/>
              </p:nvGrpSpPr>
              <p:grpSpPr>
                <a:xfrm>
                  <a:off x="1508021" y="3947640"/>
                  <a:ext cx="534539" cy="0"/>
                  <a:chOff x="1631394" y="5381691"/>
                  <a:chExt cx="727440" cy="0"/>
                </a:xfrm>
              </p:grpSpPr>
              <p:cxnSp>
                <p:nvCxnSpPr>
                  <p:cNvPr id="595" name="直接连接符 594">
                    <a:extLst>
                      <a:ext uri="{FF2B5EF4-FFF2-40B4-BE49-F238E27FC236}">
                        <a16:creationId xmlns="" xmlns:a16="http://schemas.microsoft.com/office/drawing/2014/main" id="{9C333749-5783-432E-8E57-A8CF8A269F1B}"/>
                      </a:ext>
                    </a:extLst>
                  </p:cNvPr>
                  <p:cNvCxnSpPr/>
                  <p:nvPr/>
                </p:nvCxnSpPr>
                <p:spPr>
                  <a:xfrm>
                    <a:off x="1631394" y="5381691"/>
                    <a:ext cx="707830" cy="0"/>
                  </a:xfrm>
                  <a:prstGeom prst="line">
                    <a:avLst/>
                  </a:prstGeom>
                  <a:noFill/>
                  <a:ln w="6350">
                    <a:solidFill>
                      <a:srgbClr val="0DBED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  <p:cxnSp>
                <p:nvCxnSpPr>
                  <p:cNvPr id="596" name="直接连接符 595">
                    <a:extLst>
                      <a:ext uri="{FF2B5EF4-FFF2-40B4-BE49-F238E27FC236}">
                        <a16:creationId xmlns="" xmlns:a16="http://schemas.microsoft.com/office/drawing/2014/main" id="{75A1A1CD-7E3E-4A47-9EC8-C42BF08D0892}"/>
                      </a:ext>
                    </a:extLst>
                  </p:cNvPr>
                  <p:cNvCxnSpPr/>
                  <p:nvPr/>
                </p:nvCxnSpPr>
                <p:spPr>
                  <a:xfrm>
                    <a:off x="2266349" y="5381691"/>
                    <a:ext cx="92485" cy="0"/>
                  </a:xfrm>
                  <a:prstGeom prst="line">
                    <a:avLst/>
                  </a:prstGeom>
                  <a:solidFill>
                    <a:srgbClr val="0DBED0"/>
                  </a:solidFill>
                  <a:ln w="28575">
                    <a:solidFill>
                      <a:srgbClr val="0DBED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</p:grpSp>
          </p:grpSp>
          <p:sp>
            <p:nvSpPr>
              <p:cNvPr id="588" name="矩形 587">
                <a:extLst>
                  <a:ext uri="{FF2B5EF4-FFF2-40B4-BE49-F238E27FC236}">
                    <a16:creationId xmlns="" xmlns:a16="http://schemas.microsoft.com/office/drawing/2014/main" id="{FF673C78-A3B1-43A4-B0B2-C701DD4FEEFD}"/>
                  </a:ext>
                </a:extLst>
              </p:cNvPr>
              <p:cNvSpPr/>
              <p:nvPr/>
            </p:nvSpPr>
            <p:spPr>
              <a:xfrm>
                <a:off x="1142141" y="2889239"/>
                <a:ext cx="3514034" cy="1028964"/>
              </a:xfrm>
              <a:prstGeom prst="rect">
                <a:avLst/>
              </a:prstGeom>
              <a:noFill/>
              <a:ln w="12700">
                <a:solidFill>
                  <a:srgbClr val="0DBED0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</p:grpSp>
      </p:grpSp>
      <p:grpSp>
        <p:nvGrpSpPr>
          <p:cNvPr id="629" name="组合 628">
            <a:extLst>
              <a:ext uri="{FF2B5EF4-FFF2-40B4-BE49-F238E27FC236}">
                <a16:creationId xmlns="" xmlns:a16="http://schemas.microsoft.com/office/drawing/2014/main" id="{5D5A0C08-E150-47B1-9C06-84FFFEBE9032}"/>
              </a:ext>
            </a:extLst>
          </p:cNvPr>
          <p:cNvGrpSpPr/>
          <p:nvPr/>
        </p:nvGrpSpPr>
        <p:grpSpPr>
          <a:xfrm>
            <a:off x="9010832" y="4857680"/>
            <a:ext cx="1842064" cy="580700"/>
            <a:chOff x="9010832" y="4857680"/>
            <a:chExt cx="1842064" cy="580700"/>
          </a:xfrm>
        </p:grpSpPr>
        <p:sp>
          <p:nvSpPr>
            <p:cNvPr id="543" name="矩形: 圆角 542">
              <a:extLst>
                <a:ext uri="{FF2B5EF4-FFF2-40B4-BE49-F238E27FC236}">
                  <a16:creationId xmlns="" xmlns:a16="http://schemas.microsoft.com/office/drawing/2014/main" id="{7128B3E4-E235-482D-829D-52FCC79380B7}"/>
                </a:ext>
              </a:extLst>
            </p:cNvPr>
            <p:cNvSpPr/>
            <p:nvPr/>
          </p:nvSpPr>
          <p:spPr>
            <a:xfrm>
              <a:off x="9276273" y="4898855"/>
              <a:ext cx="1422400" cy="508000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pc="300">
                  <a:solidFill>
                    <a:srgbClr val="68F9F6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+mn-lt"/>
                </a:rPr>
                <a:t>生活娱乐</a:t>
              </a:r>
            </a:p>
          </p:txBody>
        </p:sp>
        <p:grpSp>
          <p:nvGrpSpPr>
            <p:cNvPr id="605" name="组合 604">
              <a:extLst>
                <a:ext uri="{FF2B5EF4-FFF2-40B4-BE49-F238E27FC236}">
                  <a16:creationId xmlns="" xmlns:a16="http://schemas.microsoft.com/office/drawing/2014/main" id="{DDB6DF61-7609-4465-874D-3A03C4EF31DA}"/>
                </a:ext>
              </a:extLst>
            </p:cNvPr>
            <p:cNvGrpSpPr/>
            <p:nvPr/>
          </p:nvGrpSpPr>
          <p:grpSpPr>
            <a:xfrm>
              <a:off x="9010832" y="4857680"/>
              <a:ext cx="1842064" cy="580700"/>
              <a:chOff x="1082572" y="2829322"/>
              <a:chExt cx="3641943" cy="1148103"/>
            </a:xfrm>
          </p:grpSpPr>
          <p:grpSp>
            <p:nvGrpSpPr>
              <p:cNvPr id="606" name="组合 605">
                <a:extLst>
                  <a:ext uri="{FF2B5EF4-FFF2-40B4-BE49-F238E27FC236}">
                    <a16:creationId xmlns="" xmlns:a16="http://schemas.microsoft.com/office/drawing/2014/main" id="{42CA2E75-B7C1-4911-9394-0A4F9235DED8}"/>
                  </a:ext>
                </a:extLst>
              </p:cNvPr>
              <p:cNvGrpSpPr/>
              <p:nvPr/>
            </p:nvGrpSpPr>
            <p:grpSpPr>
              <a:xfrm>
                <a:off x="1082572" y="2829322"/>
                <a:ext cx="937955" cy="1148103"/>
                <a:chOff x="1090192" y="2829322"/>
                <a:chExt cx="937955" cy="1148103"/>
              </a:xfrm>
            </p:grpSpPr>
            <p:sp>
              <p:nvSpPr>
                <p:cNvPr id="617" name="任意多边形 7">
                  <a:extLst>
                    <a:ext uri="{FF2B5EF4-FFF2-40B4-BE49-F238E27FC236}">
                      <a16:creationId xmlns="" xmlns:a16="http://schemas.microsoft.com/office/drawing/2014/main" id="{367F71A9-2A12-4DDD-BF33-D3715AFDD53C}"/>
                    </a:ext>
                  </a:extLst>
                </p:cNvPr>
                <p:cNvSpPr/>
                <p:nvPr/>
              </p:nvSpPr>
              <p:spPr>
                <a:xfrm rot="5400000">
                  <a:off x="917804" y="3685898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618" name="任意多边形 9">
                  <a:extLst>
                    <a:ext uri="{FF2B5EF4-FFF2-40B4-BE49-F238E27FC236}">
                      <a16:creationId xmlns="" xmlns:a16="http://schemas.microsoft.com/office/drawing/2014/main" id="{8AA80CB7-AD14-484B-8E3C-ED51566C5C43}"/>
                    </a:ext>
                  </a:extLst>
                </p:cNvPr>
                <p:cNvSpPr/>
                <p:nvPr/>
              </p:nvSpPr>
              <p:spPr>
                <a:xfrm>
                  <a:off x="1149761" y="3917855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619" name="任意多边形 11">
                  <a:extLst>
                    <a:ext uri="{FF2B5EF4-FFF2-40B4-BE49-F238E27FC236}">
                      <a16:creationId xmlns="" xmlns:a16="http://schemas.microsoft.com/office/drawing/2014/main" id="{CE6A5342-CF8C-49EE-9401-D891A6F714DA}"/>
                    </a:ext>
                  </a:extLst>
                </p:cNvPr>
                <p:cNvSpPr/>
                <p:nvPr/>
              </p:nvSpPr>
              <p:spPr>
                <a:xfrm rot="16200000" flipV="1">
                  <a:off x="917804" y="3061279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620" name="任意多边形 18">
                  <a:extLst>
                    <a:ext uri="{FF2B5EF4-FFF2-40B4-BE49-F238E27FC236}">
                      <a16:creationId xmlns="" xmlns:a16="http://schemas.microsoft.com/office/drawing/2014/main" id="{06DD3FC3-A13E-4AC4-877F-A55B5E6080A9}"/>
                    </a:ext>
                  </a:extLst>
                </p:cNvPr>
                <p:cNvSpPr/>
                <p:nvPr/>
              </p:nvSpPr>
              <p:spPr>
                <a:xfrm>
                  <a:off x="1365948" y="2836034"/>
                  <a:ext cx="498089" cy="52858"/>
                </a:xfrm>
                <a:custGeom>
                  <a:avLst/>
                  <a:gdLst>
                    <a:gd name="connsiteX0" fmla="*/ 50006 w 521225"/>
                    <a:gd name="connsiteY0" fmla="*/ 0 h 50006"/>
                    <a:gd name="connsiteX1" fmla="*/ 471219 w 521225"/>
                    <a:gd name="connsiteY1" fmla="*/ 0 h 50006"/>
                    <a:gd name="connsiteX2" fmla="*/ 521225 w 521225"/>
                    <a:gd name="connsiteY2" fmla="*/ 50006 h 50006"/>
                    <a:gd name="connsiteX3" fmla="*/ 0 w 521225"/>
                    <a:gd name="connsiteY3" fmla="*/ 50006 h 50006"/>
                    <a:gd name="connsiteX4" fmla="*/ 50006 w 521225"/>
                    <a:gd name="connsiteY4" fmla="*/ 0 h 50006"/>
                    <a:gd name="connsiteX0" fmla="*/ 0 w 521225"/>
                    <a:gd name="connsiteY0" fmla="*/ 50006 h 141446"/>
                    <a:gd name="connsiteX1" fmla="*/ 50006 w 521225"/>
                    <a:gd name="connsiteY1" fmla="*/ 0 h 141446"/>
                    <a:gd name="connsiteX2" fmla="*/ 471219 w 521225"/>
                    <a:gd name="connsiteY2" fmla="*/ 0 h 141446"/>
                    <a:gd name="connsiteX3" fmla="*/ 521225 w 521225"/>
                    <a:gd name="connsiteY3" fmla="*/ 50006 h 141446"/>
                    <a:gd name="connsiteX4" fmla="*/ 91440 w 521225"/>
                    <a:gd name="connsiteY4" fmla="*/ 141446 h 141446"/>
                    <a:gd name="connsiteX0" fmla="*/ 0 w 521225"/>
                    <a:gd name="connsiteY0" fmla="*/ 50006 h 50006"/>
                    <a:gd name="connsiteX1" fmla="*/ 50006 w 521225"/>
                    <a:gd name="connsiteY1" fmla="*/ 0 h 50006"/>
                    <a:gd name="connsiteX2" fmla="*/ 471219 w 521225"/>
                    <a:gd name="connsiteY2" fmla="*/ 0 h 50006"/>
                    <a:gd name="connsiteX3" fmla="*/ 521225 w 521225"/>
                    <a:gd name="connsiteY3" fmla="*/ 50006 h 50006"/>
                    <a:gd name="connsiteX0" fmla="*/ 0 w 471219"/>
                    <a:gd name="connsiteY0" fmla="*/ 0 h 50006"/>
                    <a:gd name="connsiteX1" fmla="*/ 421213 w 471219"/>
                    <a:gd name="connsiteY1" fmla="*/ 0 h 50006"/>
                    <a:gd name="connsiteX2" fmla="*/ 471219 w 471219"/>
                    <a:gd name="connsiteY2" fmla="*/ 50006 h 50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71219" h="50006">
                      <a:moveTo>
                        <a:pt x="0" y="0"/>
                      </a:moveTo>
                      <a:lnTo>
                        <a:pt x="421213" y="0"/>
                      </a:lnTo>
                      <a:lnTo>
                        <a:pt x="471219" y="50006"/>
                      </a:lnTo>
                    </a:path>
                  </a:pathLst>
                </a:custGeom>
                <a:noFill/>
                <a:ln w="6350">
                  <a:solidFill>
                    <a:srgbClr val="0DBE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621" name="任意多边形 12">
                  <a:extLst>
                    <a:ext uri="{FF2B5EF4-FFF2-40B4-BE49-F238E27FC236}">
                      <a16:creationId xmlns="" xmlns:a16="http://schemas.microsoft.com/office/drawing/2014/main" id="{F90CB45B-69A9-4687-8AF8-9B147532CFCE}"/>
                    </a:ext>
                  </a:extLst>
                </p:cNvPr>
                <p:cNvSpPr/>
                <p:nvPr/>
              </p:nvSpPr>
              <p:spPr>
                <a:xfrm flipV="1">
                  <a:off x="1149761" y="2829322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grpSp>
              <p:nvGrpSpPr>
                <p:cNvPr id="622" name="组合 621">
                  <a:extLst>
                    <a:ext uri="{FF2B5EF4-FFF2-40B4-BE49-F238E27FC236}">
                      <a16:creationId xmlns="" xmlns:a16="http://schemas.microsoft.com/office/drawing/2014/main" id="{CD576445-EFB3-4681-B685-C72C0F1EF5BA}"/>
                    </a:ext>
                  </a:extLst>
                </p:cNvPr>
                <p:cNvGrpSpPr/>
                <p:nvPr/>
              </p:nvGrpSpPr>
              <p:grpSpPr>
                <a:xfrm>
                  <a:off x="1508019" y="3947640"/>
                  <a:ext cx="520128" cy="0"/>
                  <a:chOff x="1631394" y="5381691"/>
                  <a:chExt cx="707830" cy="0"/>
                </a:xfrm>
              </p:grpSpPr>
              <p:cxnSp>
                <p:nvCxnSpPr>
                  <p:cNvPr id="623" name="直接连接符 622">
                    <a:extLst>
                      <a:ext uri="{FF2B5EF4-FFF2-40B4-BE49-F238E27FC236}">
                        <a16:creationId xmlns="" xmlns:a16="http://schemas.microsoft.com/office/drawing/2014/main" id="{D3D93551-94E3-49DF-94A1-D35363F3DF44}"/>
                      </a:ext>
                    </a:extLst>
                  </p:cNvPr>
                  <p:cNvCxnSpPr/>
                  <p:nvPr/>
                </p:nvCxnSpPr>
                <p:spPr>
                  <a:xfrm>
                    <a:off x="1631394" y="5381691"/>
                    <a:ext cx="707830" cy="0"/>
                  </a:xfrm>
                  <a:prstGeom prst="line">
                    <a:avLst/>
                  </a:prstGeom>
                  <a:noFill/>
                  <a:ln w="6350">
                    <a:solidFill>
                      <a:srgbClr val="0DBED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  <p:cxnSp>
                <p:nvCxnSpPr>
                  <p:cNvPr id="624" name="直接连接符 623">
                    <a:extLst>
                      <a:ext uri="{FF2B5EF4-FFF2-40B4-BE49-F238E27FC236}">
                        <a16:creationId xmlns="" xmlns:a16="http://schemas.microsoft.com/office/drawing/2014/main" id="{FAD77B2F-7EAF-4866-8A8F-1ADE4C53CFBC}"/>
                      </a:ext>
                    </a:extLst>
                  </p:cNvPr>
                  <p:cNvCxnSpPr/>
                  <p:nvPr/>
                </p:nvCxnSpPr>
                <p:spPr>
                  <a:xfrm>
                    <a:off x="2246738" y="5381691"/>
                    <a:ext cx="92485" cy="0"/>
                  </a:xfrm>
                  <a:prstGeom prst="line">
                    <a:avLst/>
                  </a:prstGeom>
                  <a:solidFill>
                    <a:srgbClr val="0DBED0"/>
                  </a:solidFill>
                  <a:ln w="28575">
                    <a:solidFill>
                      <a:srgbClr val="0DBED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</p:grpSp>
          </p:grpSp>
          <p:grpSp>
            <p:nvGrpSpPr>
              <p:cNvPr id="607" name="组合 606">
                <a:extLst>
                  <a:ext uri="{FF2B5EF4-FFF2-40B4-BE49-F238E27FC236}">
                    <a16:creationId xmlns="" xmlns:a16="http://schemas.microsoft.com/office/drawing/2014/main" id="{46E9B04C-8516-4F0F-A930-CCE2606DC548}"/>
                  </a:ext>
                </a:extLst>
              </p:cNvPr>
              <p:cNvGrpSpPr/>
              <p:nvPr/>
            </p:nvGrpSpPr>
            <p:grpSpPr>
              <a:xfrm flipH="1" flipV="1">
                <a:off x="3772147" y="2829322"/>
                <a:ext cx="952368" cy="1148103"/>
                <a:chOff x="1090192" y="2829322"/>
                <a:chExt cx="952368" cy="1148103"/>
              </a:xfrm>
            </p:grpSpPr>
            <p:sp>
              <p:nvSpPr>
                <p:cNvPr id="609" name="任意多边形 7">
                  <a:extLst>
                    <a:ext uri="{FF2B5EF4-FFF2-40B4-BE49-F238E27FC236}">
                      <a16:creationId xmlns="" xmlns:a16="http://schemas.microsoft.com/office/drawing/2014/main" id="{240AD99A-55E9-481E-B476-EA7D22F10C99}"/>
                    </a:ext>
                  </a:extLst>
                </p:cNvPr>
                <p:cNvSpPr/>
                <p:nvPr/>
              </p:nvSpPr>
              <p:spPr>
                <a:xfrm rot="5400000">
                  <a:off x="917804" y="3685898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610" name="任意多边形 9">
                  <a:extLst>
                    <a:ext uri="{FF2B5EF4-FFF2-40B4-BE49-F238E27FC236}">
                      <a16:creationId xmlns="" xmlns:a16="http://schemas.microsoft.com/office/drawing/2014/main" id="{EEEDF145-32F8-4146-96D6-CAA61CDEFA25}"/>
                    </a:ext>
                  </a:extLst>
                </p:cNvPr>
                <p:cNvSpPr/>
                <p:nvPr/>
              </p:nvSpPr>
              <p:spPr>
                <a:xfrm>
                  <a:off x="1149761" y="3917855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611" name="任意多边形 11">
                  <a:extLst>
                    <a:ext uri="{FF2B5EF4-FFF2-40B4-BE49-F238E27FC236}">
                      <a16:creationId xmlns="" xmlns:a16="http://schemas.microsoft.com/office/drawing/2014/main" id="{7310E52B-50B3-49A5-865B-9CBA72E3E561}"/>
                    </a:ext>
                  </a:extLst>
                </p:cNvPr>
                <p:cNvSpPr/>
                <p:nvPr/>
              </p:nvSpPr>
              <p:spPr>
                <a:xfrm rot="16200000" flipV="1">
                  <a:off x="917804" y="3061279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612" name="任意多边形 18">
                  <a:extLst>
                    <a:ext uri="{FF2B5EF4-FFF2-40B4-BE49-F238E27FC236}">
                      <a16:creationId xmlns="" xmlns:a16="http://schemas.microsoft.com/office/drawing/2014/main" id="{680361CF-07D6-4878-BFB9-3BC9E78BC8D7}"/>
                    </a:ext>
                  </a:extLst>
                </p:cNvPr>
                <p:cNvSpPr/>
                <p:nvPr/>
              </p:nvSpPr>
              <p:spPr>
                <a:xfrm>
                  <a:off x="1365948" y="2836034"/>
                  <a:ext cx="498089" cy="52858"/>
                </a:xfrm>
                <a:custGeom>
                  <a:avLst/>
                  <a:gdLst>
                    <a:gd name="connsiteX0" fmla="*/ 50006 w 521225"/>
                    <a:gd name="connsiteY0" fmla="*/ 0 h 50006"/>
                    <a:gd name="connsiteX1" fmla="*/ 471219 w 521225"/>
                    <a:gd name="connsiteY1" fmla="*/ 0 h 50006"/>
                    <a:gd name="connsiteX2" fmla="*/ 521225 w 521225"/>
                    <a:gd name="connsiteY2" fmla="*/ 50006 h 50006"/>
                    <a:gd name="connsiteX3" fmla="*/ 0 w 521225"/>
                    <a:gd name="connsiteY3" fmla="*/ 50006 h 50006"/>
                    <a:gd name="connsiteX4" fmla="*/ 50006 w 521225"/>
                    <a:gd name="connsiteY4" fmla="*/ 0 h 50006"/>
                    <a:gd name="connsiteX0" fmla="*/ 0 w 521225"/>
                    <a:gd name="connsiteY0" fmla="*/ 50006 h 141446"/>
                    <a:gd name="connsiteX1" fmla="*/ 50006 w 521225"/>
                    <a:gd name="connsiteY1" fmla="*/ 0 h 141446"/>
                    <a:gd name="connsiteX2" fmla="*/ 471219 w 521225"/>
                    <a:gd name="connsiteY2" fmla="*/ 0 h 141446"/>
                    <a:gd name="connsiteX3" fmla="*/ 521225 w 521225"/>
                    <a:gd name="connsiteY3" fmla="*/ 50006 h 141446"/>
                    <a:gd name="connsiteX4" fmla="*/ 91440 w 521225"/>
                    <a:gd name="connsiteY4" fmla="*/ 141446 h 141446"/>
                    <a:gd name="connsiteX0" fmla="*/ 0 w 521225"/>
                    <a:gd name="connsiteY0" fmla="*/ 50006 h 50006"/>
                    <a:gd name="connsiteX1" fmla="*/ 50006 w 521225"/>
                    <a:gd name="connsiteY1" fmla="*/ 0 h 50006"/>
                    <a:gd name="connsiteX2" fmla="*/ 471219 w 521225"/>
                    <a:gd name="connsiteY2" fmla="*/ 0 h 50006"/>
                    <a:gd name="connsiteX3" fmla="*/ 521225 w 521225"/>
                    <a:gd name="connsiteY3" fmla="*/ 50006 h 50006"/>
                    <a:gd name="connsiteX0" fmla="*/ 0 w 471219"/>
                    <a:gd name="connsiteY0" fmla="*/ 0 h 50006"/>
                    <a:gd name="connsiteX1" fmla="*/ 421213 w 471219"/>
                    <a:gd name="connsiteY1" fmla="*/ 0 h 50006"/>
                    <a:gd name="connsiteX2" fmla="*/ 471219 w 471219"/>
                    <a:gd name="connsiteY2" fmla="*/ 50006 h 50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71219" h="50006">
                      <a:moveTo>
                        <a:pt x="0" y="0"/>
                      </a:moveTo>
                      <a:lnTo>
                        <a:pt x="421213" y="0"/>
                      </a:lnTo>
                      <a:lnTo>
                        <a:pt x="471219" y="50006"/>
                      </a:lnTo>
                    </a:path>
                  </a:pathLst>
                </a:custGeom>
                <a:noFill/>
                <a:ln w="6350">
                  <a:solidFill>
                    <a:srgbClr val="0DBE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613" name="任意多边形 12">
                  <a:extLst>
                    <a:ext uri="{FF2B5EF4-FFF2-40B4-BE49-F238E27FC236}">
                      <a16:creationId xmlns="" xmlns:a16="http://schemas.microsoft.com/office/drawing/2014/main" id="{6FA138B9-CF49-4E6C-8AF2-2E5AB4DC9C53}"/>
                    </a:ext>
                  </a:extLst>
                </p:cNvPr>
                <p:cNvSpPr/>
                <p:nvPr/>
              </p:nvSpPr>
              <p:spPr>
                <a:xfrm flipV="1">
                  <a:off x="1149761" y="2829322"/>
                  <a:ext cx="404345" cy="59570"/>
                </a:xfrm>
                <a:custGeom>
                  <a:avLst/>
                  <a:gdLst>
                    <a:gd name="connsiteX0" fmla="*/ 404276 w 474126"/>
                    <a:gd name="connsiteY0" fmla="*/ 69850 h 69850"/>
                    <a:gd name="connsiteX1" fmla="*/ 69850 w 474126"/>
                    <a:gd name="connsiteY1" fmla="*/ 69850 h 69850"/>
                    <a:gd name="connsiteX2" fmla="*/ 0 w 474126"/>
                    <a:gd name="connsiteY2" fmla="*/ 0 h 69850"/>
                    <a:gd name="connsiteX3" fmla="*/ 474126 w 474126"/>
                    <a:gd name="connsiteY3" fmla="*/ 0 h 69850"/>
                    <a:gd name="connsiteX4" fmla="*/ 404276 w 474126"/>
                    <a:gd name="connsiteY4" fmla="*/ 69850 h 69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4126" h="69850">
                      <a:moveTo>
                        <a:pt x="404276" y="69850"/>
                      </a:moveTo>
                      <a:lnTo>
                        <a:pt x="69850" y="69850"/>
                      </a:lnTo>
                      <a:lnTo>
                        <a:pt x="0" y="0"/>
                      </a:lnTo>
                      <a:lnTo>
                        <a:pt x="474126" y="0"/>
                      </a:lnTo>
                      <a:lnTo>
                        <a:pt x="404276" y="69850"/>
                      </a:lnTo>
                      <a:close/>
                    </a:path>
                  </a:pathLst>
                </a:custGeom>
                <a:solidFill>
                  <a:srgbClr val="0DBED0"/>
                </a:solidFill>
                <a:ln w="3175">
                  <a:noFill/>
                </a:ln>
                <a:effectLst>
                  <a:innerShdw blurRad="25400">
                    <a:schemeClr val="bg1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grpSp>
              <p:nvGrpSpPr>
                <p:cNvPr id="614" name="组合 613">
                  <a:extLst>
                    <a:ext uri="{FF2B5EF4-FFF2-40B4-BE49-F238E27FC236}">
                      <a16:creationId xmlns="" xmlns:a16="http://schemas.microsoft.com/office/drawing/2014/main" id="{48370731-C2D8-444D-B90C-138ADE1F8608}"/>
                    </a:ext>
                  </a:extLst>
                </p:cNvPr>
                <p:cNvGrpSpPr/>
                <p:nvPr/>
              </p:nvGrpSpPr>
              <p:grpSpPr>
                <a:xfrm>
                  <a:off x="1508021" y="3947640"/>
                  <a:ext cx="534539" cy="0"/>
                  <a:chOff x="1631394" y="5381691"/>
                  <a:chExt cx="727440" cy="0"/>
                </a:xfrm>
              </p:grpSpPr>
              <p:cxnSp>
                <p:nvCxnSpPr>
                  <p:cNvPr id="615" name="直接连接符 614">
                    <a:extLst>
                      <a:ext uri="{FF2B5EF4-FFF2-40B4-BE49-F238E27FC236}">
                        <a16:creationId xmlns="" xmlns:a16="http://schemas.microsoft.com/office/drawing/2014/main" id="{06092468-B871-47D0-8B12-ECE9ACBE7AE8}"/>
                      </a:ext>
                    </a:extLst>
                  </p:cNvPr>
                  <p:cNvCxnSpPr/>
                  <p:nvPr/>
                </p:nvCxnSpPr>
                <p:spPr>
                  <a:xfrm>
                    <a:off x="1631394" y="5381691"/>
                    <a:ext cx="707830" cy="0"/>
                  </a:xfrm>
                  <a:prstGeom prst="line">
                    <a:avLst/>
                  </a:prstGeom>
                  <a:noFill/>
                  <a:ln w="6350">
                    <a:solidFill>
                      <a:srgbClr val="0DBED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  <p:cxnSp>
                <p:nvCxnSpPr>
                  <p:cNvPr id="616" name="直接连接符 615">
                    <a:extLst>
                      <a:ext uri="{FF2B5EF4-FFF2-40B4-BE49-F238E27FC236}">
                        <a16:creationId xmlns="" xmlns:a16="http://schemas.microsoft.com/office/drawing/2014/main" id="{AF939924-64AF-4C04-B8BE-319AC70B1E8B}"/>
                      </a:ext>
                    </a:extLst>
                  </p:cNvPr>
                  <p:cNvCxnSpPr/>
                  <p:nvPr/>
                </p:nvCxnSpPr>
                <p:spPr>
                  <a:xfrm>
                    <a:off x="2266349" y="5381691"/>
                    <a:ext cx="92485" cy="0"/>
                  </a:xfrm>
                  <a:prstGeom prst="line">
                    <a:avLst/>
                  </a:prstGeom>
                  <a:solidFill>
                    <a:srgbClr val="0DBED0"/>
                  </a:solidFill>
                  <a:ln w="28575">
                    <a:solidFill>
                      <a:srgbClr val="0DBED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</p:grpSp>
          </p:grpSp>
          <p:sp>
            <p:nvSpPr>
              <p:cNvPr id="608" name="矩形 607">
                <a:extLst>
                  <a:ext uri="{FF2B5EF4-FFF2-40B4-BE49-F238E27FC236}">
                    <a16:creationId xmlns="" xmlns:a16="http://schemas.microsoft.com/office/drawing/2014/main" id="{C966B78C-4D6B-433D-ACD7-B2B9E60E0919}"/>
                  </a:ext>
                </a:extLst>
              </p:cNvPr>
              <p:cNvSpPr/>
              <p:nvPr/>
            </p:nvSpPr>
            <p:spPr>
              <a:xfrm>
                <a:off x="1142141" y="2889239"/>
                <a:ext cx="3514034" cy="1028964"/>
              </a:xfrm>
              <a:prstGeom prst="rect">
                <a:avLst/>
              </a:prstGeom>
              <a:noFill/>
              <a:ln w="12700">
                <a:solidFill>
                  <a:srgbClr val="0DBED0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10339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0"/>
    </mc:Choice>
    <mc:Fallback xmlns="">
      <p:transition spd="slow" advTm="1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6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6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6" grpId="0"/>
      <p:bldP spid="52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="" xmlns:a16="http://schemas.microsoft.com/office/drawing/2014/main" id="{68BA6AF3-7725-4776-AE87-FC241FEB693A}"/>
              </a:ext>
            </a:extLst>
          </p:cNvPr>
          <p:cNvSpPr/>
          <p:nvPr/>
        </p:nvSpPr>
        <p:spPr>
          <a:xfrm>
            <a:off x="4381614" y="128391"/>
            <a:ext cx="3390672" cy="8481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4400" spc="600" dirty="0">
                <a:solidFill>
                  <a:schemeClr val="bg1"/>
                </a:solidFill>
                <a:effectLst>
                  <a:glow rad="101600">
                    <a:schemeClr val="bg1">
                      <a:alpha val="36000"/>
                    </a:schemeClr>
                  </a:glow>
                </a:effectLst>
                <a:latin typeface="思源黑体 CN Heavy" panose="020B0A00000000000000" pitchFamily="34" charset="-122"/>
                <a:ea typeface="思源黑体 CN Heavy" panose="020B0A00000000000000" pitchFamily="34" charset="-122"/>
                <a:cs typeface="+mn-ea"/>
                <a:sym typeface="+mn-lt"/>
              </a:rPr>
              <a:t>应用和案例</a:t>
            </a:r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F3470B29-7F10-450F-801D-74CC2031C69B}"/>
              </a:ext>
            </a:extLst>
          </p:cNvPr>
          <p:cNvSpPr/>
          <p:nvPr/>
        </p:nvSpPr>
        <p:spPr>
          <a:xfrm>
            <a:off x="1601653" y="1593334"/>
            <a:ext cx="341632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dirty="0">
                <a:solidFill>
                  <a:srgbClr val="10FBFE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商品零售大数据</a:t>
            </a:r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BFD3CD92-13CA-4C7C-8C34-E74B9028F502}"/>
              </a:ext>
            </a:extLst>
          </p:cNvPr>
          <p:cNvSpPr/>
          <p:nvPr/>
        </p:nvSpPr>
        <p:spPr>
          <a:xfrm>
            <a:off x="1344551" y="2420603"/>
            <a:ext cx="455784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rgbClr val="10FBFE"/>
                </a:solidFill>
              </a:rPr>
              <a:t>此事经被</a:t>
            </a:r>
            <a:r>
              <a:rPr lang="en-US" altLang="zh-CN" sz="1200" dirty="0">
                <a:solidFill>
                  <a:srgbClr val="10FBFE"/>
                </a:solidFill>
              </a:rPr>
              <a:t>《</a:t>
            </a:r>
            <a:r>
              <a:rPr lang="zh-CN" altLang="en-US" sz="1200" dirty="0">
                <a:solidFill>
                  <a:srgbClr val="10FBFE"/>
                </a:solidFill>
              </a:rPr>
              <a:t>纽约时报</a:t>
            </a:r>
            <a:r>
              <a:rPr lang="en-US" altLang="zh-CN" sz="1200" dirty="0">
                <a:solidFill>
                  <a:srgbClr val="10FBFE"/>
                </a:solidFill>
              </a:rPr>
              <a:t>》</a:t>
            </a:r>
            <a:r>
              <a:rPr lang="zh-CN" altLang="en-US" sz="1200" dirty="0">
                <a:solidFill>
                  <a:srgbClr val="10FBFE"/>
                </a:solidFill>
              </a:rPr>
              <a:t>报道后，塔吉特“大数据”的巨大威力轰动全美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rgbClr val="10FBFE"/>
                </a:solidFill>
              </a:rPr>
              <a:t>在美国，有一位父亲怒气冲冲地跑到塔吉特卖场，质问为何将带有婴儿用品优惠券的广告邮件，寄送给他正在念高中的女儿</a:t>
            </a:r>
            <a:r>
              <a:rPr lang="en-US" altLang="zh-CN" sz="1200" dirty="0">
                <a:solidFill>
                  <a:srgbClr val="10FBFE"/>
                </a:solidFill>
              </a:rPr>
              <a:t>?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rgbClr val="10FBFE"/>
                </a:solidFill>
              </a:rPr>
              <a:t>然而后来证实，他的女儿果真怀孕了。这名女孩搜寻商品的关键词，以及在社交网站所显露的行为轨迹，使沃尔玛捕捉到了她的怀孕信息。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rgbClr val="10FBFE"/>
                </a:solidFill>
              </a:rPr>
              <a:t>模型发现，许多孕妇在第</a:t>
            </a:r>
            <a:r>
              <a:rPr lang="en-US" altLang="zh-CN" sz="1200" dirty="0">
                <a:solidFill>
                  <a:srgbClr val="10FBFE"/>
                </a:solidFill>
              </a:rPr>
              <a:t>2</a:t>
            </a:r>
            <a:r>
              <a:rPr lang="zh-CN" altLang="en-US" sz="1200" dirty="0">
                <a:solidFill>
                  <a:srgbClr val="10FBFE"/>
                </a:solidFill>
              </a:rPr>
              <a:t>个妊娠期的开始会买许多大包装的无香味护手霜；在怀孕的最初</a:t>
            </a:r>
            <a:r>
              <a:rPr lang="en-US" altLang="zh-CN" sz="1200" dirty="0">
                <a:solidFill>
                  <a:srgbClr val="10FBFE"/>
                </a:solidFill>
              </a:rPr>
              <a:t>20</a:t>
            </a:r>
            <a:r>
              <a:rPr lang="zh-CN" altLang="en-US" sz="1200" dirty="0">
                <a:solidFill>
                  <a:srgbClr val="10FBFE"/>
                </a:solidFill>
              </a:rPr>
              <a:t>周大量购买补充钙、镁、锌的善存片之类的保健品。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rgbClr val="10FBFE"/>
                </a:solidFill>
              </a:rPr>
              <a:t>最后塔吉特选出了</a:t>
            </a:r>
            <a:r>
              <a:rPr lang="en-US" altLang="zh-CN" sz="1200" dirty="0">
                <a:solidFill>
                  <a:srgbClr val="10FBFE"/>
                </a:solidFill>
              </a:rPr>
              <a:t>25</a:t>
            </a:r>
            <a:r>
              <a:rPr lang="zh-CN" altLang="en-US" sz="1200" dirty="0">
                <a:solidFill>
                  <a:srgbClr val="10FBFE"/>
                </a:solidFill>
              </a:rPr>
              <a:t>种典型商品的消费数据构建了“怀孕预测指数”，通过这个指数，</a:t>
            </a:r>
            <a:r>
              <a:rPr lang="en-US" altLang="zh-CN" sz="1200" dirty="0">
                <a:solidFill>
                  <a:srgbClr val="10FBFE"/>
                </a:solidFill>
              </a:rPr>
              <a:t>Target</a:t>
            </a:r>
            <a:r>
              <a:rPr lang="zh-CN" altLang="en-US" sz="1200" dirty="0">
                <a:solidFill>
                  <a:srgbClr val="10FBFE"/>
                </a:solidFill>
              </a:rPr>
              <a:t>能够在很小的误差范围内预测到顾客的怀孕情况，因此</a:t>
            </a:r>
            <a:r>
              <a:rPr lang="en-US" altLang="zh-CN" sz="1200" dirty="0">
                <a:solidFill>
                  <a:srgbClr val="10FBFE"/>
                </a:solidFill>
              </a:rPr>
              <a:t>Target</a:t>
            </a:r>
            <a:r>
              <a:rPr lang="zh-CN" altLang="en-US" sz="1200" dirty="0">
                <a:solidFill>
                  <a:srgbClr val="10FBFE"/>
                </a:solidFill>
              </a:rPr>
              <a:t>就能早早地把孕妇优惠广告寄发给顾客。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FD5AA885-0FBE-4A6A-936F-BB0806811757}"/>
              </a:ext>
            </a:extLst>
          </p:cNvPr>
          <p:cNvGrpSpPr/>
          <p:nvPr/>
        </p:nvGrpSpPr>
        <p:grpSpPr>
          <a:xfrm>
            <a:off x="6289605" y="2130619"/>
            <a:ext cx="5194212" cy="2967640"/>
            <a:chOff x="6289605" y="2130619"/>
            <a:chExt cx="5194212" cy="2967640"/>
          </a:xfrm>
        </p:grpSpPr>
        <p:pic>
          <p:nvPicPr>
            <p:cNvPr id="8" name="图片 7">
              <a:extLst>
                <a:ext uri="{FF2B5EF4-FFF2-40B4-BE49-F238E27FC236}">
                  <a16:creationId xmlns="" xmlns:a16="http://schemas.microsoft.com/office/drawing/2014/main" id="{B9AA2A26-8F91-4C01-A399-E8827F12F8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59141" y="2268765"/>
              <a:ext cx="5024481" cy="2742005"/>
            </a:xfrm>
            <a:prstGeom prst="snip2DiagRect">
              <a:avLst>
                <a:gd name="adj1" fmla="val 0"/>
                <a:gd name="adj2" fmla="val 9021"/>
              </a:avLst>
            </a:prstGeom>
            <a:ln>
              <a:noFill/>
            </a:ln>
          </p:spPr>
        </p:pic>
        <p:grpSp>
          <p:nvGrpSpPr>
            <p:cNvPr id="9" name="组合 8">
              <a:extLst>
                <a:ext uri="{FF2B5EF4-FFF2-40B4-BE49-F238E27FC236}">
                  <a16:creationId xmlns="" xmlns:a16="http://schemas.microsoft.com/office/drawing/2014/main" id="{81326074-213E-4F85-9470-2D6134D9DD4D}"/>
                </a:ext>
              </a:extLst>
            </p:cNvPr>
            <p:cNvGrpSpPr/>
            <p:nvPr/>
          </p:nvGrpSpPr>
          <p:grpSpPr>
            <a:xfrm>
              <a:off x="6289605" y="2130619"/>
              <a:ext cx="5194212" cy="2967640"/>
              <a:chOff x="6056117" y="2946399"/>
              <a:chExt cx="4713482" cy="2692402"/>
            </a:xfrm>
          </p:grpSpPr>
          <p:sp>
            <p:nvSpPr>
              <p:cNvPr id="10" name="任意多边形 30">
                <a:extLst>
                  <a:ext uri="{FF2B5EF4-FFF2-40B4-BE49-F238E27FC236}">
                    <a16:creationId xmlns="" xmlns:a16="http://schemas.microsoft.com/office/drawing/2014/main" id="{27C4BEC7-769B-45B9-B6E0-809FC85C3FD3}"/>
                  </a:ext>
                </a:extLst>
              </p:cNvPr>
              <p:cNvSpPr/>
              <p:nvPr/>
            </p:nvSpPr>
            <p:spPr>
              <a:xfrm>
                <a:off x="6062323" y="2946400"/>
                <a:ext cx="4707276" cy="2692400"/>
              </a:xfrm>
              <a:custGeom>
                <a:avLst/>
                <a:gdLst>
                  <a:gd name="connsiteX0" fmla="*/ 327102 w 4707276"/>
                  <a:gd name="connsiteY0" fmla="*/ 0 h 2692400"/>
                  <a:gd name="connsiteX1" fmla="*/ 4490823 w 4707276"/>
                  <a:gd name="connsiteY1" fmla="*/ 0 h 2692400"/>
                  <a:gd name="connsiteX2" fmla="*/ 4707276 w 4707276"/>
                  <a:gd name="connsiteY2" fmla="*/ 208110 h 2692400"/>
                  <a:gd name="connsiteX3" fmla="*/ 4707276 w 4707276"/>
                  <a:gd name="connsiteY3" fmla="*/ 2641883 h 2692400"/>
                  <a:gd name="connsiteX4" fmla="*/ 4649275 w 4707276"/>
                  <a:gd name="connsiteY4" fmla="*/ 2692400 h 2692400"/>
                  <a:gd name="connsiteX5" fmla="*/ 1684677 w 4707276"/>
                  <a:gd name="connsiteY5" fmla="*/ 2692400 h 2692400"/>
                  <a:gd name="connsiteX6" fmla="*/ 1662452 w 4707276"/>
                  <a:gd name="connsiteY6" fmla="*/ 2603500 h 2692400"/>
                  <a:gd name="connsiteX7" fmla="*/ 665502 w 4707276"/>
                  <a:gd name="connsiteY7" fmla="*/ 2603500 h 2692400"/>
                  <a:gd name="connsiteX8" fmla="*/ 643277 w 4707276"/>
                  <a:gd name="connsiteY8" fmla="*/ 2692400 h 2692400"/>
                  <a:gd name="connsiteX9" fmla="*/ 421679 w 4707276"/>
                  <a:gd name="connsiteY9" fmla="*/ 2692400 h 2692400"/>
                  <a:gd name="connsiteX10" fmla="*/ 138343 w 4707276"/>
                  <a:gd name="connsiteY10" fmla="*/ 2409065 h 2692400"/>
                  <a:gd name="connsiteX11" fmla="*/ 138343 w 4707276"/>
                  <a:gd name="connsiteY11" fmla="*/ 2072480 h 2692400"/>
                  <a:gd name="connsiteX12" fmla="*/ 0 w 4707276"/>
                  <a:gd name="connsiteY12" fmla="*/ 1916770 h 2692400"/>
                  <a:gd name="connsiteX13" fmla="*/ 0 w 4707276"/>
                  <a:gd name="connsiteY13" fmla="*/ 356531 h 2692400"/>
                  <a:gd name="connsiteX14" fmla="*/ 138345 w 4707276"/>
                  <a:gd name="connsiteY14" fmla="*/ 200819 h 2692400"/>
                  <a:gd name="connsiteX15" fmla="*/ 138345 w 4707276"/>
                  <a:gd name="connsiteY15" fmla="*/ 201445 h 2692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707276" h="2692400">
                    <a:moveTo>
                      <a:pt x="327102" y="0"/>
                    </a:moveTo>
                    <a:lnTo>
                      <a:pt x="4490823" y="0"/>
                    </a:lnTo>
                    <a:lnTo>
                      <a:pt x="4707276" y="208110"/>
                    </a:lnTo>
                    <a:lnTo>
                      <a:pt x="4707276" y="2641883"/>
                    </a:lnTo>
                    <a:lnTo>
                      <a:pt x="4649275" y="2692400"/>
                    </a:lnTo>
                    <a:lnTo>
                      <a:pt x="1684677" y="2692400"/>
                    </a:lnTo>
                    <a:lnTo>
                      <a:pt x="1662452" y="2603500"/>
                    </a:lnTo>
                    <a:lnTo>
                      <a:pt x="665502" y="2603500"/>
                    </a:lnTo>
                    <a:lnTo>
                      <a:pt x="643277" y="2692400"/>
                    </a:lnTo>
                    <a:lnTo>
                      <a:pt x="421679" y="2692400"/>
                    </a:lnTo>
                    <a:lnTo>
                      <a:pt x="138343" y="2409065"/>
                    </a:lnTo>
                    <a:lnTo>
                      <a:pt x="138343" y="2072480"/>
                    </a:lnTo>
                    <a:lnTo>
                      <a:pt x="0" y="1916770"/>
                    </a:lnTo>
                    <a:lnTo>
                      <a:pt x="0" y="356531"/>
                    </a:lnTo>
                    <a:lnTo>
                      <a:pt x="138345" y="200819"/>
                    </a:lnTo>
                    <a:lnTo>
                      <a:pt x="138345" y="201445"/>
                    </a:lnTo>
                    <a:close/>
                  </a:path>
                </a:pathLst>
              </a:custGeom>
              <a:noFill/>
              <a:ln w="25400">
                <a:solidFill>
                  <a:srgbClr val="10FBFE">
                    <a:alpha val="7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梯形 10">
                <a:extLst>
                  <a:ext uri="{FF2B5EF4-FFF2-40B4-BE49-F238E27FC236}">
                    <a16:creationId xmlns="" xmlns:a16="http://schemas.microsoft.com/office/drawing/2014/main" id="{094A22FB-D379-412A-9F0E-1488C2872870}"/>
                  </a:ext>
                </a:extLst>
              </p:cNvPr>
              <p:cNvSpPr/>
              <p:nvPr/>
            </p:nvSpPr>
            <p:spPr>
              <a:xfrm rot="5400000">
                <a:off x="5444137" y="3907634"/>
                <a:ext cx="1371598" cy="147638"/>
              </a:xfrm>
              <a:prstGeom prst="trapezoid">
                <a:avLst>
                  <a:gd name="adj" fmla="val 66935"/>
                </a:avLst>
              </a:prstGeom>
              <a:solidFill>
                <a:srgbClr val="10FBFE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直角三角形 11">
                <a:extLst>
                  <a:ext uri="{FF2B5EF4-FFF2-40B4-BE49-F238E27FC236}">
                    <a16:creationId xmlns="" xmlns:a16="http://schemas.microsoft.com/office/drawing/2014/main" id="{6B8141A3-0745-4A5A-BBFA-CCBC5B65A30B}"/>
                  </a:ext>
                </a:extLst>
              </p:cNvPr>
              <p:cNvSpPr/>
              <p:nvPr/>
            </p:nvSpPr>
            <p:spPr>
              <a:xfrm>
                <a:off x="6203755" y="5445125"/>
                <a:ext cx="193676" cy="193676"/>
              </a:xfrm>
              <a:prstGeom prst="rtTriangle">
                <a:avLst/>
              </a:prstGeom>
              <a:solidFill>
                <a:srgbClr val="10FBFE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梯形 12">
                <a:extLst>
                  <a:ext uri="{FF2B5EF4-FFF2-40B4-BE49-F238E27FC236}">
                    <a16:creationId xmlns="" xmlns:a16="http://schemas.microsoft.com/office/drawing/2014/main" id="{BEAB9EED-323E-4C38-807D-87DA3D0638CA}"/>
                  </a:ext>
                </a:extLst>
              </p:cNvPr>
              <p:cNvSpPr/>
              <p:nvPr/>
            </p:nvSpPr>
            <p:spPr>
              <a:xfrm rot="10800000">
                <a:off x="7313618" y="2946399"/>
                <a:ext cx="3113427" cy="114301"/>
              </a:xfrm>
              <a:prstGeom prst="trapezoid">
                <a:avLst>
                  <a:gd name="adj" fmla="val 66935"/>
                </a:avLst>
              </a:prstGeom>
              <a:solidFill>
                <a:srgbClr val="10FBFE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任意多边形 34">
                <a:extLst>
                  <a:ext uri="{FF2B5EF4-FFF2-40B4-BE49-F238E27FC236}">
                    <a16:creationId xmlns="" xmlns:a16="http://schemas.microsoft.com/office/drawing/2014/main" id="{027BDEEA-E590-4A00-81E1-DE08E5E80B68}"/>
                  </a:ext>
                </a:extLst>
              </p:cNvPr>
              <p:cNvSpPr/>
              <p:nvPr/>
            </p:nvSpPr>
            <p:spPr>
              <a:xfrm>
                <a:off x="10338760" y="2957431"/>
                <a:ext cx="430663" cy="2681369"/>
              </a:xfrm>
              <a:custGeom>
                <a:avLst/>
                <a:gdLst>
                  <a:gd name="connsiteX0" fmla="*/ 83972 w 430663"/>
                  <a:gd name="connsiteY0" fmla="*/ 81 h 2681369"/>
                  <a:gd name="connsiteX1" fmla="*/ 211289 w 430663"/>
                  <a:gd name="connsiteY1" fmla="*/ 396 h 2681369"/>
                  <a:gd name="connsiteX2" fmla="*/ 422109 w 430663"/>
                  <a:gd name="connsiteY2" fmla="*/ 202488 h 2681369"/>
                  <a:gd name="connsiteX3" fmla="*/ 430663 w 430663"/>
                  <a:gd name="connsiteY3" fmla="*/ 2631007 h 2681369"/>
                  <a:gd name="connsiteX4" fmla="*/ 372839 w 430663"/>
                  <a:gd name="connsiteY4" fmla="*/ 2681369 h 2681369"/>
                  <a:gd name="connsiteX5" fmla="*/ 215741 w 430663"/>
                  <a:gd name="connsiteY5" fmla="*/ 2681369 h 2681369"/>
                  <a:gd name="connsiteX6" fmla="*/ 215142 w 430663"/>
                  <a:gd name="connsiteY6" fmla="*/ 2669463 h 2681369"/>
                  <a:gd name="connsiteX7" fmla="*/ 321623 w 430663"/>
                  <a:gd name="connsiteY7" fmla="*/ 2669463 h 2681369"/>
                  <a:gd name="connsiteX8" fmla="*/ 321623 w 430663"/>
                  <a:gd name="connsiteY8" fmla="*/ 2493726 h 2681369"/>
                  <a:gd name="connsiteX9" fmla="*/ 388931 w 430663"/>
                  <a:gd name="connsiteY9" fmla="*/ 2476899 h 2681369"/>
                  <a:gd name="connsiteX10" fmla="*/ 388931 w 430663"/>
                  <a:gd name="connsiteY10" fmla="*/ 1194199 h 2681369"/>
                  <a:gd name="connsiteX11" fmla="*/ 321623 w 430663"/>
                  <a:gd name="connsiteY11" fmla="*/ 1177372 h 2681369"/>
                  <a:gd name="connsiteX12" fmla="*/ 321623 w 430663"/>
                  <a:gd name="connsiteY12" fmla="*/ 246779 h 2681369"/>
                  <a:gd name="connsiteX13" fmla="*/ 316302 w 430663"/>
                  <a:gd name="connsiteY13" fmla="*/ 246779 h 2681369"/>
                  <a:gd name="connsiteX14" fmla="*/ 291893 w 430663"/>
                  <a:gd name="connsiteY14" fmla="*/ 222942 h 2681369"/>
                  <a:gd name="connsiteX15" fmla="*/ 160173 w 430663"/>
                  <a:gd name="connsiteY15" fmla="*/ 102475 h 2681369"/>
                  <a:gd name="connsiteX16" fmla="*/ 0 w 430663"/>
                  <a:gd name="connsiteY16" fmla="*/ 101361 h 2681369"/>
                  <a:gd name="connsiteX17" fmla="*/ 83972 w 430663"/>
                  <a:gd name="connsiteY17" fmla="*/ 81 h 2681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30663" h="2681369">
                    <a:moveTo>
                      <a:pt x="83972" y="81"/>
                    </a:moveTo>
                    <a:cubicBezTo>
                      <a:pt x="133555" y="-608"/>
                      <a:pt x="161706" y="3466"/>
                      <a:pt x="211289" y="396"/>
                    </a:cubicBezTo>
                    <a:cubicBezTo>
                      <a:pt x="302993" y="90778"/>
                      <a:pt x="313735" y="88293"/>
                      <a:pt x="422109" y="202488"/>
                    </a:cubicBezTo>
                    <a:lnTo>
                      <a:pt x="430663" y="2631007"/>
                    </a:lnTo>
                    <a:lnTo>
                      <a:pt x="372839" y="2681369"/>
                    </a:lnTo>
                    <a:lnTo>
                      <a:pt x="215741" y="2681369"/>
                    </a:lnTo>
                    <a:lnTo>
                      <a:pt x="215142" y="2669463"/>
                    </a:lnTo>
                    <a:lnTo>
                      <a:pt x="321623" y="2669463"/>
                    </a:lnTo>
                    <a:lnTo>
                      <a:pt x="321623" y="2493726"/>
                    </a:lnTo>
                    <a:lnTo>
                      <a:pt x="388931" y="2476899"/>
                    </a:lnTo>
                    <a:lnTo>
                      <a:pt x="388931" y="1194199"/>
                    </a:lnTo>
                    <a:lnTo>
                      <a:pt x="321623" y="1177372"/>
                    </a:lnTo>
                    <a:lnTo>
                      <a:pt x="321623" y="246779"/>
                    </a:lnTo>
                    <a:lnTo>
                      <a:pt x="316302" y="246779"/>
                    </a:lnTo>
                    <a:lnTo>
                      <a:pt x="291893" y="222942"/>
                    </a:lnTo>
                    <a:cubicBezTo>
                      <a:pt x="234408" y="168238"/>
                      <a:pt x="224162" y="168618"/>
                      <a:pt x="160173" y="102475"/>
                    </a:cubicBezTo>
                    <a:lnTo>
                      <a:pt x="0" y="101361"/>
                    </a:lnTo>
                    <a:cubicBezTo>
                      <a:pt x="27699" y="45958"/>
                      <a:pt x="44836" y="6893"/>
                      <a:pt x="83972" y="81"/>
                    </a:cubicBezTo>
                    <a:close/>
                  </a:path>
                </a:pathLst>
              </a:custGeom>
              <a:solidFill>
                <a:srgbClr val="10FBFE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036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00"/>
    </mc:Choice>
    <mc:Fallback xmlns="">
      <p:transition spd="slow" advTm="2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="" xmlns:a16="http://schemas.microsoft.com/office/drawing/2014/main" id="{68BA6AF3-7725-4776-AE87-FC241FEB693A}"/>
              </a:ext>
            </a:extLst>
          </p:cNvPr>
          <p:cNvSpPr/>
          <p:nvPr/>
        </p:nvSpPr>
        <p:spPr>
          <a:xfrm>
            <a:off x="4381614" y="128391"/>
            <a:ext cx="3390672" cy="8481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4400" spc="600" dirty="0">
                <a:solidFill>
                  <a:schemeClr val="bg1"/>
                </a:solidFill>
                <a:effectLst>
                  <a:glow rad="101600">
                    <a:schemeClr val="bg1">
                      <a:alpha val="36000"/>
                    </a:schemeClr>
                  </a:glow>
                </a:effectLst>
                <a:latin typeface="思源黑体 CN Heavy" panose="020B0A00000000000000" pitchFamily="34" charset="-122"/>
                <a:ea typeface="思源黑体 CN Heavy" panose="020B0A00000000000000" pitchFamily="34" charset="-122"/>
                <a:cs typeface="+mn-ea"/>
                <a:sym typeface="+mn-lt"/>
              </a:rPr>
              <a:t>应用和案例</a:t>
            </a:r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C8B647B9-8A31-4080-967B-E350AECC856C}"/>
              </a:ext>
            </a:extLst>
          </p:cNvPr>
          <p:cNvSpPr/>
          <p:nvPr/>
        </p:nvSpPr>
        <p:spPr>
          <a:xfrm>
            <a:off x="1676877" y="1853846"/>
            <a:ext cx="3846285" cy="2380343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A57F216F-AE50-4447-8A4A-D2671548C4D4}"/>
              </a:ext>
            </a:extLst>
          </p:cNvPr>
          <p:cNvGrpSpPr/>
          <p:nvPr/>
        </p:nvGrpSpPr>
        <p:grpSpPr>
          <a:xfrm>
            <a:off x="1604305" y="1619822"/>
            <a:ext cx="3991429" cy="2848391"/>
            <a:chOff x="1528105" y="2426049"/>
            <a:chExt cx="3991429" cy="2848391"/>
          </a:xfrm>
          <a:solidFill>
            <a:srgbClr val="0DBED0"/>
          </a:solidFill>
        </p:grpSpPr>
        <p:sp>
          <p:nvSpPr>
            <p:cNvPr id="6" name="任意多边形 79">
              <a:extLst>
                <a:ext uri="{FF2B5EF4-FFF2-40B4-BE49-F238E27FC236}">
                  <a16:creationId xmlns="" xmlns:a16="http://schemas.microsoft.com/office/drawing/2014/main" id="{4D83ECEA-3D33-4CC8-8DF6-558BE840179A}"/>
                </a:ext>
              </a:extLst>
            </p:cNvPr>
            <p:cNvSpPr/>
            <p:nvPr/>
          </p:nvSpPr>
          <p:spPr>
            <a:xfrm>
              <a:off x="1528105" y="2426049"/>
              <a:ext cx="220521" cy="2848391"/>
            </a:xfrm>
            <a:custGeom>
              <a:avLst/>
              <a:gdLst>
                <a:gd name="connsiteX0" fmla="*/ 0 w 290286"/>
                <a:gd name="connsiteY0" fmla="*/ 0 h 3749518"/>
                <a:gd name="connsiteX1" fmla="*/ 127658 w 290286"/>
                <a:gd name="connsiteY1" fmla="*/ 0 h 3749518"/>
                <a:gd name="connsiteX2" fmla="*/ 290286 w 290286"/>
                <a:gd name="connsiteY2" fmla="*/ 162628 h 3749518"/>
                <a:gd name="connsiteX3" fmla="*/ 290286 w 290286"/>
                <a:gd name="connsiteY3" fmla="*/ 663696 h 3749518"/>
                <a:gd name="connsiteX4" fmla="*/ 145143 w 290286"/>
                <a:gd name="connsiteY4" fmla="*/ 719660 h 3749518"/>
                <a:gd name="connsiteX5" fmla="*/ 145143 w 290286"/>
                <a:gd name="connsiteY5" fmla="*/ 3029858 h 3749518"/>
                <a:gd name="connsiteX6" fmla="*/ 290286 w 290286"/>
                <a:gd name="connsiteY6" fmla="*/ 3085824 h 3749518"/>
                <a:gd name="connsiteX7" fmla="*/ 290286 w 290286"/>
                <a:gd name="connsiteY7" fmla="*/ 3596867 h 3749518"/>
                <a:gd name="connsiteX8" fmla="*/ 137635 w 290286"/>
                <a:gd name="connsiteY8" fmla="*/ 3749518 h 3749518"/>
                <a:gd name="connsiteX9" fmla="*/ 0 w 290286"/>
                <a:gd name="connsiteY9" fmla="*/ 3749518 h 3749518"/>
                <a:gd name="connsiteX10" fmla="*/ 0 w 290286"/>
                <a:gd name="connsiteY10" fmla="*/ 2394891 h 3749518"/>
                <a:gd name="connsiteX11" fmla="*/ 51197 w 290286"/>
                <a:gd name="connsiteY11" fmla="*/ 2365668 h 3749518"/>
                <a:gd name="connsiteX12" fmla="*/ 51197 w 290286"/>
                <a:gd name="connsiteY12" fmla="*/ 1383852 h 3749518"/>
                <a:gd name="connsiteX13" fmla="*/ 0 w 290286"/>
                <a:gd name="connsiteY13" fmla="*/ 1354629 h 3749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0286" h="3749518">
                  <a:moveTo>
                    <a:pt x="0" y="0"/>
                  </a:moveTo>
                  <a:lnTo>
                    <a:pt x="127658" y="0"/>
                  </a:lnTo>
                  <a:lnTo>
                    <a:pt x="290286" y="162628"/>
                  </a:lnTo>
                  <a:lnTo>
                    <a:pt x="290286" y="663696"/>
                  </a:lnTo>
                  <a:lnTo>
                    <a:pt x="145143" y="719660"/>
                  </a:lnTo>
                  <a:lnTo>
                    <a:pt x="145143" y="3029858"/>
                  </a:lnTo>
                  <a:lnTo>
                    <a:pt x="290286" y="3085824"/>
                  </a:lnTo>
                  <a:lnTo>
                    <a:pt x="290286" y="3596867"/>
                  </a:lnTo>
                  <a:lnTo>
                    <a:pt x="137635" y="3749518"/>
                  </a:lnTo>
                  <a:lnTo>
                    <a:pt x="0" y="3749518"/>
                  </a:lnTo>
                  <a:lnTo>
                    <a:pt x="0" y="2394891"/>
                  </a:lnTo>
                  <a:lnTo>
                    <a:pt x="51197" y="2365668"/>
                  </a:lnTo>
                  <a:lnTo>
                    <a:pt x="51197" y="1383852"/>
                  </a:lnTo>
                  <a:lnTo>
                    <a:pt x="0" y="135462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任意多边形 80">
              <a:extLst>
                <a:ext uri="{FF2B5EF4-FFF2-40B4-BE49-F238E27FC236}">
                  <a16:creationId xmlns="" xmlns:a16="http://schemas.microsoft.com/office/drawing/2014/main" id="{36C1346A-1384-4178-841D-8792D99754BE}"/>
                </a:ext>
              </a:extLst>
            </p:cNvPr>
            <p:cNvSpPr/>
            <p:nvPr/>
          </p:nvSpPr>
          <p:spPr>
            <a:xfrm flipH="1">
              <a:off x="5299013" y="2426049"/>
              <a:ext cx="220521" cy="2848391"/>
            </a:xfrm>
            <a:custGeom>
              <a:avLst/>
              <a:gdLst>
                <a:gd name="connsiteX0" fmla="*/ 0 w 290286"/>
                <a:gd name="connsiteY0" fmla="*/ 0 h 3749518"/>
                <a:gd name="connsiteX1" fmla="*/ 127658 w 290286"/>
                <a:gd name="connsiteY1" fmla="*/ 0 h 3749518"/>
                <a:gd name="connsiteX2" fmla="*/ 290286 w 290286"/>
                <a:gd name="connsiteY2" fmla="*/ 162628 h 3749518"/>
                <a:gd name="connsiteX3" fmla="*/ 290286 w 290286"/>
                <a:gd name="connsiteY3" fmla="*/ 663696 h 3749518"/>
                <a:gd name="connsiteX4" fmla="*/ 145143 w 290286"/>
                <a:gd name="connsiteY4" fmla="*/ 719660 h 3749518"/>
                <a:gd name="connsiteX5" fmla="*/ 145143 w 290286"/>
                <a:gd name="connsiteY5" fmla="*/ 3029858 h 3749518"/>
                <a:gd name="connsiteX6" fmla="*/ 290286 w 290286"/>
                <a:gd name="connsiteY6" fmla="*/ 3085824 h 3749518"/>
                <a:gd name="connsiteX7" fmla="*/ 290286 w 290286"/>
                <a:gd name="connsiteY7" fmla="*/ 3596867 h 3749518"/>
                <a:gd name="connsiteX8" fmla="*/ 137635 w 290286"/>
                <a:gd name="connsiteY8" fmla="*/ 3749518 h 3749518"/>
                <a:gd name="connsiteX9" fmla="*/ 0 w 290286"/>
                <a:gd name="connsiteY9" fmla="*/ 3749518 h 3749518"/>
                <a:gd name="connsiteX10" fmla="*/ 0 w 290286"/>
                <a:gd name="connsiteY10" fmla="*/ 2394891 h 3749518"/>
                <a:gd name="connsiteX11" fmla="*/ 51197 w 290286"/>
                <a:gd name="connsiteY11" fmla="*/ 2365668 h 3749518"/>
                <a:gd name="connsiteX12" fmla="*/ 51197 w 290286"/>
                <a:gd name="connsiteY12" fmla="*/ 1383852 h 3749518"/>
                <a:gd name="connsiteX13" fmla="*/ 0 w 290286"/>
                <a:gd name="connsiteY13" fmla="*/ 1354629 h 3749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0286" h="3749518">
                  <a:moveTo>
                    <a:pt x="0" y="0"/>
                  </a:moveTo>
                  <a:lnTo>
                    <a:pt x="127658" y="0"/>
                  </a:lnTo>
                  <a:lnTo>
                    <a:pt x="290286" y="162628"/>
                  </a:lnTo>
                  <a:lnTo>
                    <a:pt x="290286" y="663696"/>
                  </a:lnTo>
                  <a:lnTo>
                    <a:pt x="145143" y="719660"/>
                  </a:lnTo>
                  <a:lnTo>
                    <a:pt x="145143" y="3029858"/>
                  </a:lnTo>
                  <a:lnTo>
                    <a:pt x="290286" y="3085824"/>
                  </a:lnTo>
                  <a:lnTo>
                    <a:pt x="290286" y="3596867"/>
                  </a:lnTo>
                  <a:lnTo>
                    <a:pt x="137635" y="3749518"/>
                  </a:lnTo>
                  <a:lnTo>
                    <a:pt x="0" y="3749518"/>
                  </a:lnTo>
                  <a:lnTo>
                    <a:pt x="0" y="2394891"/>
                  </a:lnTo>
                  <a:lnTo>
                    <a:pt x="51197" y="2365668"/>
                  </a:lnTo>
                  <a:lnTo>
                    <a:pt x="51197" y="1383852"/>
                  </a:lnTo>
                  <a:lnTo>
                    <a:pt x="0" y="135462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23E7A1A7-4990-45A5-86FB-55C5D7189BE5}"/>
              </a:ext>
            </a:extLst>
          </p:cNvPr>
          <p:cNvSpPr txBox="1"/>
          <p:nvPr/>
        </p:nvSpPr>
        <p:spPr>
          <a:xfrm flipH="1">
            <a:off x="1824825" y="4376055"/>
            <a:ext cx="355038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just">
              <a:defRPr sz="1200">
                <a:solidFill>
                  <a:srgbClr val="10FBFE"/>
                </a:solidFill>
                <a:latin typeface="+mn-ea"/>
              </a:defRPr>
            </a:lvl1pPr>
          </a:lstStyle>
          <a:p>
            <a:r>
              <a:rPr lang="zh-CN" altLang="en-US" dirty="0">
                <a:sym typeface="+mn-lt"/>
              </a:rPr>
              <a:t>亚马逊可能会根据之前的订单和其他因素，预测用户的购物习惯，从而在他们实际下单前便将包裹发出。根据该专利文件，虽然包裹会提前从亚马逊发出，但在用户正式下单前，这些包裹仍会暂存在快递公司的转运中心或卡车里。</a:t>
            </a:r>
            <a:endParaRPr lang="en-US" altLang="zh-CN" dirty="0">
              <a:sym typeface="+mn-lt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39172085-541F-4138-8DF1-7844CCD67ECC}"/>
              </a:ext>
            </a:extLst>
          </p:cNvPr>
          <p:cNvSpPr/>
          <p:nvPr/>
        </p:nvSpPr>
        <p:spPr>
          <a:xfrm>
            <a:off x="6851360" y="2820151"/>
            <a:ext cx="3846285" cy="2380343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9B535A29-F097-468A-9DFA-96977537BAD2}"/>
              </a:ext>
            </a:extLst>
          </p:cNvPr>
          <p:cNvGrpSpPr/>
          <p:nvPr/>
        </p:nvGrpSpPr>
        <p:grpSpPr>
          <a:xfrm>
            <a:off x="6778788" y="2586127"/>
            <a:ext cx="3991429" cy="2848391"/>
            <a:chOff x="6702588" y="3017927"/>
            <a:chExt cx="3991429" cy="2848391"/>
          </a:xfrm>
          <a:solidFill>
            <a:srgbClr val="0DBED0"/>
          </a:solidFill>
        </p:grpSpPr>
        <p:sp>
          <p:nvSpPr>
            <p:cNvPr id="12" name="任意多边形 84">
              <a:extLst>
                <a:ext uri="{FF2B5EF4-FFF2-40B4-BE49-F238E27FC236}">
                  <a16:creationId xmlns="" xmlns:a16="http://schemas.microsoft.com/office/drawing/2014/main" id="{00ACDC8B-6DD0-4F20-8AF7-348FE9F087A6}"/>
                </a:ext>
              </a:extLst>
            </p:cNvPr>
            <p:cNvSpPr/>
            <p:nvPr/>
          </p:nvSpPr>
          <p:spPr>
            <a:xfrm>
              <a:off x="6702588" y="3017927"/>
              <a:ext cx="220521" cy="2848391"/>
            </a:xfrm>
            <a:custGeom>
              <a:avLst/>
              <a:gdLst>
                <a:gd name="connsiteX0" fmla="*/ 0 w 290286"/>
                <a:gd name="connsiteY0" fmla="*/ 0 h 3749518"/>
                <a:gd name="connsiteX1" fmla="*/ 127658 w 290286"/>
                <a:gd name="connsiteY1" fmla="*/ 0 h 3749518"/>
                <a:gd name="connsiteX2" fmla="*/ 290286 w 290286"/>
                <a:gd name="connsiteY2" fmla="*/ 162628 h 3749518"/>
                <a:gd name="connsiteX3" fmla="*/ 290286 w 290286"/>
                <a:gd name="connsiteY3" fmla="*/ 663696 h 3749518"/>
                <a:gd name="connsiteX4" fmla="*/ 145143 w 290286"/>
                <a:gd name="connsiteY4" fmla="*/ 719660 h 3749518"/>
                <a:gd name="connsiteX5" fmla="*/ 145143 w 290286"/>
                <a:gd name="connsiteY5" fmla="*/ 3029858 h 3749518"/>
                <a:gd name="connsiteX6" fmla="*/ 290286 w 290286"/>
                <a:gd name="connsiteY6" fmla="*/ 3085824 h 3749518"/>
                <a:gd name="connsiteX7" fmla="*/ 290286 w 290286"/>
                <a:gd name="connsiteY7" fmla="*/ 3596867 h 3749518"/>
                <a:gd name="connsiteX8" fmla="*/ 137635 w 290286"/>
                <a:gd name="connsiteY8" fmla="*/ 3749518 h 3749518"/>
                <a:gd name="connsiteX9" fmla="*/ 0 w 290286"/>
                <a:gd name="connsiteY9" fmla="*/ 3749518 h 3749518"/>
                <a:gd name="connsiteX10" fmla="*/ 0 w 290286"/>
                <a:gd name="connsiteY10" fmla="*/ 2394891 h 3749518"/>
                <a:gd name="connsiteX11" fmla="*/ 51197 w 290286"/>
                <a:gd name="connsiteY11" fmla="*/ 2365668 h 3749518"/>
                <a:gd name="connsiteX12" fmla="*/ 51197 w 290286"/>
                <a:gd name="connsiteY12" fmla="*/ 1383852 h 3749518"/>
                <a:gd name="connsiteX13" fmla="*/ 0 w 290286"/>
                <a:gd name="connsiteY13" fmla="*/ 1354629 h 3749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0286" h="3749518">
                  <a:moveTo>
                    <a:pt x="0" y="0"/>
                  </a:moveTo>
                  <a:lnTo>
                    <a:pt x="127658" y="0"/>
                  </a:lnTo>
                  <a:lnTo>
                    <a:pt x="290286" y="162628"/>
                  </a:lnTo>
                  <a:lnTo>
                    <a:pt x="290286" y="663696"/>
                  </a:lnTo>
                  <a:lnTo>
                    <a:pt x="145143" y="719660"/>
                  </a:lnTo>
                  <a:lnTo>
                    <a:pt x="145143" y="3029858"/>
                  </a:lnTo>
                  <a:lnTo>
                    <a:pt x="290286" y="3085824"/>
                  </a:lnTo>
                  <a:lnTo>
                    <a:pt x="290286" y="3596867"/>
                  </a:lnTo>
                  <a:lnTo>
                    <a:pt x="137635" y="3749518"/>
                  </a:lnTo>
                  <a:lnTo>
                    <a:pt x="0" y="3749518"/>
                  </a:lnTo>
                  <a:lnTo>
                    <a:pt x="0" y="2394891"/>
                  </a:lnTo>
                  <a:lnTo>
                    <a:pt x="51197" y="2365668"/>
                  </a:lnTo>
                  <a:lnTo>
                    <a:pt x="51197" y="1383852"/>
                  </a:lnTo>
                  <a:lnTo>
                    <a:pt x="0" y="135462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任意多边形 85">
              <a:extLst>
                <a:ext uri="{FF2B5EF4-FFF2-40B4-BE49-F238E27FC236}">
                  <a16:creationId xmlns="" xmlns:a16="http://schemas.microsoft.com/office/drawing/2014/main" id="{2F1B901E-887A-4312-B685-8485430F94CB}"/>
                </a:ext>
              </a:extLst>
            </p:cNvPr>
            <p:cNvSpPr/>
            <p:nvPr/>
          </p:nvSpPr>
          <p:spPr>
            <a:xfrm flipH="1">
              <a:off x="10473496" y="3017927"/>
              <a:ext cx="220521" cy="2848391"/>
            </a:xfrm>
            <a:custGeom>
              <a:avLst/>
              <a:gdLst>
                <a:gd name="connsiteX0" fmla="*/ 0 w 290286"/>
                <a:gd name="connsiteY0" fmla="*/ 0 h 3749518"/>
                <a:gd name="connsiteX1" fmla="*/ 127658 w 290286"/>
                <a:gd name="connsiteY1" fmla="*/ 0 h 3749518"/>
                <a:gd name="connsiteX2" fmla="*/ 290286 w 290286"/>
                <a:gd name="connsiteY2" fmla="*/ 162628 h 3749518"/>
                <a:gd name="connsiteX3" fmla="*/ 290286 w 290286"/>
                <a:gd name="connsiteY3" fmla="*/ 663696 h 3749518"/>
                <a:gd name="connsiteX4" fmla="*/ 145143 w 290286"/>
                <a:gd name="connsiteY4" fmla="*/ 719660 h 3749518"/>
                <a:gd name="connsiteX5" fmla="*/ 145143 w 290286"/>
                <a:gd name="connsiteY5" fmla="*/ 3029858 h 3749518"/>
                <a:gd name="connsiteX6" fmla="*/ 290286 w 290286"/>
                <a:gd name="connsiteY6" fmla="*/ 3085824 h 3749518"/>
                <a:gd name="connsiteX7" fmla="*/ 290286 w 290286"/>
                <a:gd name="connsiteY7" fmla="*/ 3596867 h 3749518"/>
                <a:gd name="connsiteX8" fmla="*/ 137635 w 290286"/>
                <a:gd name="connsiteY8" fmla="*/ 3749518 h 3749518"/>
                <a:gd name="connsiteX9" fmla="*/ 0 w 290286"/>
                <a:gd name="connsiteY9" fmla="*/ 3749518 h 3749518"/>
                <a:gd name="connsiteX10" fmla="*/ 0 w 290286"/>
                <a:gd name="connsiteY10" fmla="*/ 2394891 h 3749518"/>
                <a:gd name="connsiteX11" fmla="*/ 51197 w 290286"/>
                <a:gd name="connsiteY11" fmla="*/ 2365668 h 3749518"/>
                <a:gd name="connsiteX12" fmla="*/ 51197 w 290286"/>
                <a:gd name="connsiteY12" fmla="*/ 1383852 h 3749518"/>
                <a:gd name="connsiteX13" fmla="*/ 0 w 290286"/>
                <a:gd name="connsiteY13" fmla="*/ 1354629 h 3749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0286" h="3749518">
                  <a:moveTo>
                    <a:pt x="0" y="0"/>
                  </a:moveTo>
                  <a:lnTo>
                    <a:pt x="127658" y="0"/>
                  </a:lnTo>
                  <a:lnTo>
                    <a:pt x="290286" y="162628"/>
                  </a:lnTo>
                  <a:lnTo>
                    <a:pt x="290286" y="663696"/>
                  </a:lnTo>
                  <a:lnTo>
                    <a:pt x="145143" y="719660"/>
                  </a:lnTo>
                  <a:lnTo>
                    <a:pt x="145143" y="3029858"/>
                  </a:lnTo>
                  <a:lnTo>
                    <a:pt x="290286" y="3085824"/>
                  </a:lnTo>
                  <a:lnTo>
                    <a:pt x="290286" y="3596867"/>
                  </a:lnTo>
                  <a:lnTo>
                    <a:pt x="137635" y="3749518"/>
                  </a:lnTo>
                  <a:lnTo>
                    <a:pt x="0" y="3749518"/>
                  </a:lnTo>
                  <a:lnTo>
                    <a:pt x="0" y="2394891"/>
                  </a:lnTo>
                  <a:lnTo>
                    <a:pt x="51197" y="2365668"/>
                  </a:lnTo>
                  <a:lnTo>
                    <a:pt x="51197" y="1383852"/>
                  </a:lnTo>
                  <a:lnTo>
                    <a:pt x="0" y="135462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F9955AF3-183D-4C31-9E90-6CCB70647E84}"/>
              </a:ext>
            </a:extLst>
          </p:cNvPr>
          <p:cNvSpPr txBox="1"/>
          <p:nvPr/>
        </p:nvSpPr>
        <p:spPr>
          <a:xfrm flipH="1">
            <a:off x="6816463" y="1619822"/>
            <a:ext cx="37332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rgbClr val="10FBFE"/>
                </a:solidFill>
                <a:latin typeface="+mn-ea"/>
              </a:rPr>
              <a:t>亚马逊 “预测式发货”的新专利，可以通过对用户数据的分析，在他们还没有下单购物前，提前发出包裹。</a:t>
            </a:r>
          </a:p>
          <a:p>
            <a:pPr algn="just"/>
            <a:r>
              <a:rPr lang="zh-CN" altLang="en-US" sz="1200" dirty="0">
                <a:solidFill>
                  <a:srgbClr val="10FBFE"/>
                </a:solidFill>
                <a:latin typeface="+mn-ea"/>
              </a:rPr>
              <a:t>这项技术可以缩短发货时间，从而降低消费者前往实体店的冲动。从下单到收货之间的时间延迟可能会降低人们的购物意愿，导致他们放弃网上购物。</a:t>
            </a:r>
          </a:p>
          <a:p>
            <a:pPr algn="just"/>
            <a:endParaRPr lang="zh-CN" altLang="en-US" sz="1200" dirty="0">
              <a:solidFill>
                <a:srgbClr val="10FBFE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09608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/>
      <p:bldP spid="10" grpId="0" animBg="1"/>
      <p:bldP spid="1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="" xmlns:a16="http://schemas.microsoft.com/office/drawing/2014/main" id="{68BA6AF3-7725-4776-AE87-FC241FEB693A}"/>
              </a:ext>
            </a:extLst>
          </p:cNvPr>
          <p:cNvSpPr/>
          <p:nvPr/>
        </p:nvSpPr>
        <p:spPr>
          <a:xfrm>
            <a:off x="4381614" y="128391"/>
            <a:ext cx="3390672" cy="8481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4400" spc="600" dirty="0">
                <a:solidFill>
                  <a:schemeClr val="bg1"/>
                </a:solidFill>
                <a:effectLst>
                  <a:glow rad="101600">
                    <a:schemeClr val="bg1">
                      <a:alpha val="36000"/>
                    </a:schemeClr>
                  </a:glow>
                </a:effectLst>
                <a:latin typeface="思源黑体 CN Heavy" panose="020B0A00000000000000" pitchFamily="34" charset="-122"/>
                <a:ea typeface="思源黑体 CN Heavy" panose="020B0A00000000000000" pitchFamily="34" charset="-122"/>
                <a:cs typeface="+mn-ea"/>
                <a:sym typeface="+mn-lt"/>
              </a:rPr>
              <a:t>应用和案例</a:t>
            </a:r>
          </a:p>
        </p:txBody>
      </p:sp>
      <p:pic>
        <p:nvPicPr>
          <p:cNvPr id="4" name="图片占位符 48">
            <a:extLst>
              <a:ext uri="{FF2B5EF4-FFF2-40B4-BE49-F238E27FC236}">
                <a16:creationId xmlns="" xmlns:a16="http://schemas.microsoft.com/office/drawing/2014/main" id="{9673B35C-023E-4666-9AF6-727ADCB544C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142" y="1447691"/>
            <a:ext cx="10325999" cy="2488315"/>
          </a:xfrm>
          <a:custGeom>
            <a:avLst/>
            <a:gdLst>
              <a:gd name="connsiteX0" fmla="*/ 433593 w 10362841"/>
              <a:gd name="connsiteY0" fmla="*/ 0 h 2488315"/>
              <a:gd name="connsiteX1" fmla="*/ 9926373 w 10362841"/>
              <a:gd name="connsiteY1" fmla="*/ 0 h 2488315"/>
              <a:gd name="connsiteX2" fmla="*/ 9914386 w 10362841"/>
              <a:gd name="connsiteY2" fmla="*/ 11988 h 2488315"/>
              <a:gd name="connsiteX3" fmla="*/ 10294712 w 10362841"/>
              <a:gd name="connsiteY3" fmla="*/ 11988 h 2488315"/>
              <a:gd name="connsiteX4" fmla="*/ 10349008 w 10362841"/>
              <a:gd name="connsiteY4" fmla="*/ 66282 h 2488315"/>
              <a:gd name="connsiteX5" fmla="*/ 10349007 w 10362841"/>
              <a:gd name="connsiteY5" fmla="*/ 416523 h 2488315"/>
              <a:gd name="connsiteX6" fmla="*/ 10362841 w 10362841"/>
              <a:gd name="connsiteY6" fmla="*/ 430357 h 2488315"/>
              <a:gd name="connsiteX7" fmla="*/ 10362841 w 10362841"/>
              <a:gd name="connsiteY7" fmla="*/ 2060688 h 2488315"/>
              <a:gd name="connsiteX8" fmla="*/ 10349007 w 10362841"/>
              <a:gd name="connsiteY8" fmla="*/ 2074522 h 2488315"/>
              <a:gd name="connsiteX9" fmla="*/ 10349008 w 10362841"/>
              <a:gd name="connsiteY9" fmla="*/ 2424761 h 2488315"/>
              <a:gd name="connsiteX10" fmla="*/ 10294712 w 10362841"/>
              <a:gd name="connsiteY10" fmla="*/ 2479056 h 2488315"/>
              <a:gd name="connsiteX11" fmla="*/ 9914386 w 10362841"/>
              <a:gd name="connsiteY11" fmla="*/ 2479056 h 2488315"/>
              <a:gd name="connsiteX12" fmla="*/ 9923645 w 10362841"/>
              <a:gd name="connsiteY12" fmla="*/ 2488315 h 2488315"/>
              <a:gd name="connsiteX13" fmla="*/ 436322 w 10362841"/>
              <a:gd name="connsiteY13" fmla="*/ 2488315 h 2488315"/>
              <a:gd name="connsiteX14" fmla="*/ 445581 w 10362841"/>
              <a:gd name="connsiteY14" fmla="*/ 2479056 h 2488315"/>
              <a:gd name="connsiteX15" fmla="*/ 65254 w 10362841"/>
              <a:gd name="connsiteY15" fmla="*/ 2479056 h 2488315"/>
              <a:gd name="connsiteX16" fmla="*/ 10958 w 10362841"/>
              <a:gd name="connsiteY16" fmla="*/ 2424761 h 2488315"/>
              <a:gd name="connsiteX17" fmla="*/ 10959 w 10362841"/>
              <a:gd name="connsiteY17" fmla="*/ 2074522 h 2488315"/>
              <a:gd name="connsiteX18" fmla="*/ 0 w 10362841"/>
              <a:gd name="connsiteY18" fmla="*/ 2063563 h 2488315"/>
              <a:gd name="connsiteX19" fmla="*/ 0 w 10362841"/>
              <a:gd name="connsiteY19" fmla="*/ 427482 h 2488315"/>
              <a:gd name="connsiteX20" fmla="*/ 10959 w 10362841"/>
              <a:gd name="connsiteY20" fmla="*/ 416523 h 2488315"/>
              <a:gd name="connsiteX21" fmla="*/ 10958 w 10362841"/>
              <a:gd name="connsiteY21" fmla="*/ 66282 h 2488315"/>
              <a:gd name="connsiteX22" fmla="*/ 65254 w 10362841"/>
              <a:gd name="connsiteY22" fmla="*/ 11988 h 2488315"/>
              <a:gd name="connsiteX23" fmla="*/ 445581 w 10362841"/>
              <a:gd name="connsiteY23" fmla="*/ 11988 h 2488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0362841" h="2488315">
                <a:moveTo>
                  <a:pt x="433593" y="0"/>
                </a:moveTo>
                <a:lnTo>
                  <a:pt x="9926373" y="0"/>
                </a:lnTo>
                <a:lnTo>
                  <a:pt x="9914386" y="11988"/>
                </a:lnTo>
                <a:lnTo>
                  <a:pt x="10294712" y="11988"/>
                </a:lnTo>
                <a:lnTo>
                  <a:pt x="10349008" y="66282"/>
                </a:lnTo>
                <a:lnTo>
                  <a:pt x="10349007" y="416523"/>
                </a:lnTo>
                <a:lnTo>
                  <a:pt x="10362841" y="430357"/>
                </a:lnTo>
                <a:lnTo>
                  <a:pt x="10362841" y="2060688"/>
                </a:lnTo>
                <a:lnTo>
                  <a:pt x="10349007" y="2074522"/>
                </a:lnTo>
                <a:lnTo>
                  <a:pt x="10349008" y="2424761"/>
                </a:lnTo>
                <a:lnTo>
                  <a:pt x="10294712" y="2479056"/>
                </a:lnTo>
                <a:lnTo>
                  <a:pt x="9914386" y="2479056"/>
                </a:lnTo>
                <a:lnTo>
                  <a:pt x="9923645" y="2488315"/>
                </a:lnTo>
                <a:lnTo>
                  <a:pt x="436322" y="2488315"/>
                </a:lnTo>
                <a:lnTo>
                  <a:pt x="445581" y="2479056"/>
                </a:lnTo>
                <a:lnTo>
                  <a:pt x="65254" y="2479056"/>
                </a:lnTo>
                <a:lnTo>
                  <a:pt x="10958" y="2424761"/>
                </a:lnTo>
                <a:lnTo>
                  <a:pt x="10959" y="2074522"/>
                </a:lnTo>
                <a:lnTo>
                  <a:pt x="0" y="2063563"/>
                </a:lnTo>
                <a:lnTo>
                  <a:pt x="0" y="427482"/>
                </a:lnTo>
                <a:lnTo>
                  <a:pt x="10959" y="416523"/>
                </a:lnTo>
                <a:lnTo>
                  <a:pt x="10958" y="66282"/>
                </a:lnTo>
                <a:lnTo>
                  <a:pt x="65254" y="11988"/>
                </a:lnTo>
                <a:lnTo>
                  <a:pt x="445581" y="11988"/>
                </a:lnTo>
                <a:close/>
              </a:path>
            </a:pathLst>
          </a:custGeom>
        </p:spPr>
      </p:pic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E84DB667-5012-4846-8B28-EEC0BAA03307}"/>
              </a:ext>
            </a:extLst>
          </p:cNvPr>
          <p:cNvGrpSpPr/>
          <p:nvPr/>
        </p:nvGrpSpPr>
        <p:grpSpPr>
          <a:xfrm>
            <a:off x="876300" y="1406750"/>
            <a:ext cx="10439400" cy="2570196"/>
            <a:chOff x="710546" y="883340"/>
            <a:chExt cx="10770908" cy="2651815"/>
          </a:xfrm>
        </p:grpSpPr>
        <p:sp>
          <p:nvSpPr>
            <p:cNvPr id="6" name="矩形 5">
              <a:extLst>
                <a:ext uri="{FF2B5EF4-FFF2-40B4-BE49-F238E27FC236}">
                  <a16:creationId xmlns="" xmlns:a16="http://schemas.microsoft.com/office/drawing/2014/main" id="{183ABC10-0650-4B81-969D-348E9CF1FE50}"/>
                </a:ext>
              </a:extLst>
            </p:cNvPr>
            <p:cNvSpPr/>
            <p:nvPr/>
          </p:nvSpPr>
          <p:spPr>
            <a:xfrm>
              <a:off x="751524" y="924173"/>
              <a:ext cx="10691918" cy="2567334"/>
            </a:xfrm>
            <a:prstGeom prst="rect">
              <a:avLst/>
            </a:prstGeom>
            <a:no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任意多边形 132">
              <a:extLst>
                <a:ext uri="{FF2B5EF4-FFF2-40B4-BE49-F238E27FC236}">
                  <a16:creationId xmlns="" xmlns:a16="http://schemas.microsoft.com/office/drawing/2014/main" id="{36F6037A-4B51-449D-84D5-6799579286DC}"/>
                </a:ext>
              </a:extLst>
            </p:cNvPr>
            <p:cNvSpPr/>
            <p:nvPr/>
          </p:nvSpPr>
          <p:spPr>
            <a:xfrm>
              <a:off x="710546" y="883340"/>
              <a:ext cx="500708" cy="493269"/>
            </a:xfrm>
            <a:custGeom>
              <a:avLst/>
              <a:gdLst>
                <a:gd name="connsiteX0" fmla="*/ 76384 w 725149"/>
                <a:gd name="connsiteY0" fmla="*/ 0 h 714376"/>
                <a:gd name="connsiteX1" fmla="*/ 212910 w 725149"/>
                <a:gd name="connsiteY1" fmla="*/ 1519 h 714376"/>
                <a:gd name="connsiteX2" fmla="*/ 406449 w 725149"/>
                <a:gd name="connsiteY2" fmla="*/ 1519 h 714376"/>
                <a:gd name="connsiteX3" fmla="*/ 362726 w 725149"/>
                <a:gd name="connsiteY3" fmla="*/ 45243 h 714376"/>
                <a:gd name="connsiteX4" fmla="*/ 693346 w 725149"/>
                <a:gd name="connsiteY4" fmla="*/ 45244 h 714376"/>
                <a:gd name="connsiteX5" fmla="*/ 725149 w 725149"/>
                <a:gd name="connsiteY5" fmla="*/ 77048 h 714376"/>
                <a:gd name="connsiteX6" fmla="*/ 156851 w 725149"/>
                <a:gd name="connsiteY6" fmla="*/ 77048 h 714376"/>
                <a:gd name="connsiteX7" fmla="*/ 75720 w 725149"/>
                <a:gd name="connsiteY7" fmla="*/ 158178 h 714376"/>
                <a:gd name="connsiteX8" fmla="*/ 75722 w 725149"/>
                <a:gd name="connsiteY8" fmla="*/ 681520 h 714376"/>
                <a:gd name="connsiteX9" fmla="*/ 42866 w 725149"/>
                <a:gd name="connsiteY9" fmla="*/ 714376 h 714376"/>
                <a:gd name="connsiteX10" fmla="*/ 42865 w 725149"/>
                <a:gd name="connsiteY10" fmla="*/ 387498 h 714376"/>
                <a:gd name="connsiteX11" fmla="*/ 745 w 725149"/>
                <a:gd name="connsiteY11" fmla="*/ 429618 h 714376"/>
                <a:gd name="connsiteX12" fmla="*/ 0 w 725149"/>
                <a:gd name="connsiteY12" fmla="*/ 429619 h 714376"/>
                <a:gd name="connsiteX13" fmla="*/ 1 w 725149"/>
                <a:gd name="connsiteY13" fmla="*/ 134343 h 714376"/>
                <a:gd name="connsiteX14" fmla="*/ 646 w 725149"/>
                <a:gd name="connsiteY14" fmla="*/ 134343 h 714376"/>
                <a:gd name="connsiteX15" fmla="*/ 1 w 725149"/>
                <a:gd name="connsiteY15" fmla="*/ 76381 h 714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25149" h="714376">
                  <a:moveTo>
                    <a:pt x="76384" y="0"/>
                  </a:moveTo>
                  <a:lnTo>
                    <a:pt x="212910" y="1519"/>
                  </a:lnTo>
                  <a:lnTo>
                    <a:pt x="406449" y="1519"/>
                  </a:lnTo>
                  <a:lnTo>
                    <a:pt x="362726" y="45243"/>
                  </a:lnTo>
                  <a:lnTo>
                    <a:pt x="693346" y="45244"/>
                  </a:lnTo>
                  <a:lnTo>
                    <a:pt x="725149" y="77048"/>
                  </a:lnTo>
                  <a:lnTo>
                    <a:pt x="156851" y="77048"/>
                  </a:lnTo>
                  <a:lnTo>
                    <a:pt x="75720" y="158178"/>
                  </a:lnTo>
                  <a:lnTo>
                    <a:pt x="75722" y="681520"/>
                  </a:lnTo>
                  <a:lnTo>
                    <a:pt x="42866" y="714376"/>
                  </a:lnTo>
                  <a:lnTo>
                    <a:pt x="42865" y="387498"/>
                  </a:lnTo>
                  <a:lnTo>
                    <a:pt x="745" y="429618"/>
                  </a:lnTo>
                  <a:lnTo>
                    <a:pt x="0" y="429619"/>
                  </a:lnTo>
                  <a:lnTo>
                    <a:pt x="1" y="134343"/>
                  </a:lnTo>
                  <a:lnTo>
                    <a:pt x="646" y="134343"/>
                  </a:lnTo>
                  <a:lnTo>
                    <a:pt x="1" y="76381"/>
                  </a:lnTo>
                  <a:close/>
                </a:path>
              </a:pathLst>
            </a:custGeom>
            <a:solidFill>
              <a:srgbClr val="0DBED0"/>
            </a:solidFill>
            <a:ln>
              <a:noFill/>
            </a:ln>
            <a:effectLst>
              <a:outerShdw blurRad="63500" algn="ctr" rotWithShape="0">
                <a:srgbClr val="01E2BC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任意多边形 133">
              <a:extLst>
                <a:ext uri="{FF2B5EF4-FFF2-40B4-BE49-F238E27FC236}">
                  <a16:creationId xmlns="" xmlns:a16="http://schemas.microsoft.com/office/drawing/2014/main" id="{45068D57-E8FF-41B2-9910-0E004CB57008}"/>
                </a:ext>
              </a:extLst>
            </p:cNvPr>
            <p:cNvSpPr/>
            <p:nvPr/>
          </p:nvSpPr>
          <p:spPr>
            <a:xfrm flipH="1">
              <a:off x="10980746" y="883340"/>
              <a:ext cx="500708" cy="493269"/>
            </a:xfrm>
            <a:custGeom>
              <a:avLst/>
              <a:gdLst>
                <a:gd name="connsiteX0" fmla="*/ 76384 w 725149"/>
                <a:gd name="connsiteY0" fmla="*/ 0 h 714376"/>
                <a:gd name="connsiteX1" fmla="*/ 212910 w 725149"/>
                <a:gd name="connsiteY1" fmla="*/ 1519 h 714376"/>
                <a:gd name="connsiteX2" fmla="*/ 406449 w 725149"/>
                <a:gd name="connsiteY2" fmla="*/ 1519 h 714376"/>
                <a:gd name="connsiteX3" fmla="*/ 362726 w 725149"/>
                <a:gd name="connsiteY3" fmla="*/ 45243 h 714376"/>
                <a:gd name="connsiteX4" fmla="*/ 693346 w 725149"/>
                <a:gd name="connsiteY4" fmla="*/ 45244 h 714376"/>
                <a:gd name="connsiteX5" fmla="*/ 725149 w 725149"/>
                <a:gd name="connsiteY5" fmla="*/ 77048 h 714376"/>
                <a:gd name="connsiteX6" fmla="*/ 156851 w 725149"/>
                <a:gd name="connsiteY6" fmla="*/ 77048 h 714376"/>
                <a:gd name="connsiteX7" fmla="*/ 75720 w 725149"/>
                <a:gd name="connsiteY7" fmla="*/ 158178 h 714376"/>
                <a:gd name="connsiteX8" fmla="*/ 75722 w 725149"/>
                <a:gd name="connsiteY8" fmla="*/ 681520 h 714376"/>
                <a:gd name="connsiteX9" fmla="*/ 42866 w 725149"/>
                <a:gd name="connsiteY9" fmla="*/ 714376 h 714376"/>
                <a:gd name="connsiteX10" fmla="*/ 42865 w 725149"/>
                <a:gd name="connsiteY10" fmla="*/ 387498 h 714376"/>
                <a:gd name="connsiteX11" fmla="*/ 745 w 725149"/>
                <a:gd name="connsiteY11" fmla="*/ 429618 h 714376"/>
                <a:gd name="connsiteX12" fmla="*/ 0 w 725149"/>
                <a:gd name="connsiteY12" fmla="*/ 429619 h 714376"/>
                <a:gd name="connsiteX13" fmla="*/ 1 w 725149"/>
                <a:gd name="connsiteY13" fmla="*/ 134343 h 714376"/>
                <a:gd name="connsiteX14" fmla="*/ 646 w 725149"/>
                <a:gd name="connsiteY14" fmla="*/ 134343 h 714376"/>
                <a:gd name="connsiteX15" fmla="*/ 1 w 725149"/>
                <a:gd name="connsiteY15" fmla="*/ 76381 h 714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25149" h="714376">
                  <a:moveTo>
                    <a:pt x="76384" y="0"/>
                  </a:moveTo>
                  <a:lnTo>
                    <a:pt x="212910" y="1519"/>
                  </a:lnTo>
                  <a:lnTo>
                    <a:pt x="406449" y="1519"/>
                  </a:lnTo>
                  <a:lnTo>
                    <a:pt x="362726" y="45243"/>
                  </a:lnTo>
                  <a:lnTo>
                    <a:pt x="693346" y="45244"/>
                  </a:lnTo>
                  <a:lnTo>
                    <a:pt x="725149" y="77048"/>
                  </a:lnTo>
                  <a:lnTo>
                    <a:pt x="156851" y="77048"/>
                  </a:lnTo>
                  <a:lnTo>
                    <a:pt x="75720" y="158178"/>
                  </a:lnTo>
                  <a:lnTo>
                    <a:pt x="75722" y="681520"/>
                  </a:lnTo>
                  <a:lnTo>
                    <a:pt x="42866" y="714376"/>
                  </a:lnTo>
                  <a:lnTo>
                    <a:pt x="42865" y="387498"/>
                  </a:lnTo>
                  <a:lnTo>
                    <a:pt x="745" y="429618"/>
                  </a:lnTo>
                  <a:lnTo>
                    <a:pt x="0" y="429619"/>
                  </a:lnTo>
                  <a:lnTo>
                    <a:pt x="1" y="134343"/>
                  </a:lnTo>
                  <a:lnTo>
                    <a:pt x="646" y="134343"/>
                  </a:lnTo>
                  <a:lnTo>
                    <a:pt x="1" y="76381"/>
                  </a:lnTo>
                  <a:close/>
                </a:path>
              </a:pathLst>
            </a:custGeom>
            <a:solidFill>
              <a:srgbClr val="0DBED0"/>
            </a:solidFill>
            <a:ln>
              <a:noFill/>
            </a:ln>
            <a:effectLst>
              <a:outerShdw blurRad="63500" algn="ctr" rotWithShape="0">
                <a:srgbClr val="01E2BC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" name="任意多边形 134">
              <a:extLst>
                <a:ext uri="{FF2B5EF4-FFF2-40B4-BE49-F238E27FC236}">
                  <a16:creationId xmlns="" xmlns:a16="http://schemas.microsoft.com/office/drawing/2014/main" id="{68A40747-4F63-4B7C-8653-68B93A6E72EE}"/>
                </a:ext>
              </a:extLst>
            </p:cNvPr>
            <p:cNvSpPr/>
            <p:nvPr/>
          </p:nvSpPr>
          <p:spPr>
            <a:xfrm flipV="1">
              <a:off x="710546" y="3041886"/>
              <a:ext cx="500708" cy="493269"/>
            </a:xfrm>
            <a:custGeom>
              <a:avLst/>
              <a:gdLst>
                <a:gd name="connsiteX0" fmla="*/ 76384 w 725149"/>
                <a:gd name="connsiteY0" fmla="*/ 0 h 714376"/>
                <a:gd name="connsiteX1" fmla="*/ 212910 w 725149"/>
                <a:gd name="connsiteY1" fmla="*/ 1519 h 714376"/>
                <a:gd name="connsiteX2" fmla="*/ 406449 w 725149"/>
                <a:gd name="connsiteY2" fmla="*/ 1519 h 714376"/>
                <a:gd name="connsiteX3" fmla="*/ 362726 w 725149"/>
                <a:gd name="connsiteY3" fmla="*/ 45243 h 714376"/>
                <a:gd name="connsiteX4" fmla="*/ 693346 w 725149"/>
                <a:gd name="connsiteY4" fmla="*/ 45244 h 714376"/>
                <a:gd name="connsiteX5" fmla="*/ 725149 w 725149"/>
                <a:gd name="connsiteY5" fmla="*/ 77048 h 714376"/>
                <a:gd name="connsiteX6" fmla="*/ 156851 w 725149"/>
                <a:gd name="connsiteY6" fmla="*/ 77048 h 714376"/>
                <a:gd name="connsiteX7" fmla="*/ 75720 w 725149"/>
                <a:gd name="connsiteY7" fmla="*/ 158178 h 714376"/>
                <a:gd name="connsiteX8" fmla="*/ 75722 w 725149"/>
                <a:gd name="connsiteY8" fmla="*/ 681520 h 714376"/>
                <a:gd name="connsiteX9" fmla="*/ 42866 w 725149"/>
                <a:gd name="connsiteY9" fmla="*/ 714376 h 714376"/>
                <a:gd name="connsiteX10" fmla="*/ 42865 w 725149"/>
                <a:gd name="connsiteY10" fmla="*/ 387498 h 714376"/>
                <a:gd name="connsiteX11" fmla="*/ 745 w 725149"/>
                <a:gd name="connsiteY11" fmla="*/ 429618 h 714376"/>
                <a:gd name="connsiteX12" fmla="*/ 0 w 725149"/>
                <a:gd name="connsiteY12" fmla="*/ 429619 h 714376"/>
                <a:gd name="connsiteX13" fmla="*/ 1 w 725149"/>
                <a:gd name="connsiteY13" fmla="*/ 134343 h 714376"/>
                <a:gd name="connsiteX14" fmla="*/ 646 w 725149"/>
                <a:gd name="connsiteY14" fmla="*/ 134343 h 714376"/>
                <a:gd name="connsiteX15" fmla="*/ 1 w 725149"/>
                <a:gd name="connsiteY15" fmla="*/ 76381 h 714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25149" h="714376">
                  <a:moveTo>
                    <a:pt x="76384" y="0"/>
                  </a:moveTo>
                  <a:lnTo>
                    <a:pt x="212910" y="1519"/>
                  </a:lnTo>
                  <a:lnTo>
                    <a:pt x="406449" y="1519"/>
                  </a:lnTo>
                  <a:lnTo>
                    <a:pt x="362726" y="45243"/>
                  </a:lnTo>
                  <a:lnTo>
                    <a:pt x="693346" y="45244"/>
                  </a:lnTo>
                  <a:lnTo>
                    <a:pt x="725149" y="77048"/>
                  </a:lnTo>
                  <a:lnTo>
                    <a:pt x="156851" y="77048"/>
                  </a:lnTo>
                  <a:lnTo>
                    <a:pt x="75720" y="158178"/>
                  </a:lnTo>
                  <a:lnTo>
                    <a:pt x="75722" y="681520"/>
                  </a:lnTo>
                  <a:lnTo>
                    <a:pt x="42866" y="714376"/>
                  </a:lnTo>
                  <a:lnTo>
                    <a:pt x="42865" y="387498"/>
                  </a:lnTo>
                  <a:lnTo>
                    <a:pt x="745" y="429618"/>
                  </a:lnTo>
                  <a:lnTo>
                    <a:pt x="0" y="429619"/>
                  </a:lnTo>
                  <a:lnTo>
                    <a:pt x="1" y="134343"/>
                  </a:lnTo>
                  <a:lnTo>
                    <a:pt x="646" y="134343"/>
                  </a:lnTo>
                  <a:lnTo>
                    <a:pt x="1" y="76381"/>
                  </a:lnTo>
                  <a:close/>
                </a:path>
              </a:pathLst>
            </a:custGeom>
            <a:solidFill>
              <a:srgbClr val="0DBED0"/>
            </a:solidFill>
            <a:ln>
              <a:noFill/>
            </a:ln>
            <a:effectLst>
              <a:outerShdw blurRad="63500" algn="ctr" rotWithShape="0">
                <a:srgbClr val="01E2BC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任意多边形 135">
              <a:extLst>
                <a:ext uri="{FF2B5EF4-FFF2-40B4-BE49-F238E27FC236}">
                  <a16:creationId xmlns="" xmlns:a16="http://schemas.microsoft.com/office/drawing/2014/main" id="{113586E7-6787-46EF-BFD9-EC8F4CCD5D57}"/>
                </a:ext>
              </a:extLst>
            </p:cNvPr>
            <p:cNvSpPr/>
            <p:nvPr/>
          </p:nvSpPr>
          <p:spPr>
            <a:xfrm flipH="1" flipV="1">
              <a:off x="10980746" y="3041886"/>
              <a:ext cx="500708" cy="493269"/>
            </a:xfrm>
            <a:custGeom>
              <a:avLst/>
              <a:gdLst>
                <a:gd name="connsiteX0" fmla="*/ 76384 w 725149"/>
                <a:gd name="connsiteY0" fmla="*/ 0 h 714376"/>
                <a:gd name="connsiteX1" fmla="*/ 212910 w 725149"/>
                <a:gd name="connsiteY1" fmla="*/ 1519 h 714376"/>
                <a:gd name="connsiteX2" fmla="*/ 406449 w 725149"/>
                <a:gd name="connsiteY2" fmla="*/ 1519 h 714376"/>
                <a:gd name="connsiteX3" fmla="*/ 362726 w 725149"/>
                <a:gd name="connsiteY3" fmla="*/ 45243 h 714376"/>
                <a:gd name="connsiteX4" fmla="*/ 693346 w 725149"/>
                <a:gd name="connsiteY4" fmla="*/ 45244 h 714376"/>
                <a:gd name="connsiteX5" fmla="*/ 725149 w 725149"/>
                <a:gd name="connsiteY5" fmla="*/ 77048 h 714376"/>
                <a:gd name="connsiteX6" fmla="*/ 156851 w 725149"/>
                <a:gd name="connsiteY6" fmla="*/ 77048 h 714376"/>
                <a:gd name="connsiteX7" fmla="*/ 75720 w 725149"/>
                <a:gd name="connsiteY7" fmla="*/ 158178 h 714376"/>
                <a:gd name="connsiteX8" fmla="*/ 75722 w 725149"/>
                <a:gd name="connsiteY8" fmla="*/ 681520 h 714376"/>
                <a:gd name="connsiteX9" fmla="*/ 42866 w 725149"/>
                <a:gd name="connsiteY9" fmla="*/ 714376 h 714376"/>
                <a:gd name="connsiteX10" fmla="*/ 42865 w 725149"/>
                <a:gd name="connsiteY10" fmla="*/ 387498 h 714376"/>
                <a:gd name="connsiteX11" fmla="*/ 745 w 725149"/>
                <a:gd name="connsiteY11" fmla="*/ 429618 h 714376"/>
                <a:gd name="connsiteX12" fmla="*/ 0 w 725149"/>
                <a:gd name="connsiteY12" fmla="*/ 429619 h 714376"/>
                <a:gd name="connsiteX13" fmla="*/ 1 w 725149"/>
                <a:gd name="connsiteY13" fmla="*/ 134343 h 714376"/>
                <a:gd name="connsiteX14" fmla="*/ 646 w 725149"/>
                <a:gd name="connsiteY14" fmla="*/ 134343 h 714376"/>
                <a:gd name="connsiteX15" fmla="*/ 1 w 725149"/>
                <a:gd name="connsiteY15" fmla="*/ 76381 h 714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25149" h="714376">
                  <a:moveTo>
                    <a:pt x="76384" y="0"/>
                  </a:moveTo>
                  <a:lnTo>
                    <a:pt x="212910" y="1519"/>
                  </a:lnTo>
                  <a:lnTo>
                    <a:pt x="406449" y="1519"/>
                  </a:lnTo>
                  <a:lnTo>
                    <a:pt x="362726" y="45243"/>
                  </a:lnTo>
                  <a:lnTo>
                    <a:pt x="693346" y="45244"/>
                  </a:lnTo>
                  <a:lnTo>
                    <a:pt x="725149" y="77048"/>
                  </a:lnTo>
                  <a:lnTo>
                    <a:pt x="156851" y="77048"/>
                  </a:lnTo>
                  <a:lnTo>
                    <a:pt x="75720" y="158178"/>
                  </a:lnTo>
                  <a:lnTo>
                    <a:pt x="75722" y="681520"/>
                  </a:lnTo>
                  <a:lnTo>
                    <a:pt x="42866" y="714376"/>
                  </a:lnTo>
                  <a:lnTo>
                    <a:pt x="42865" y="387498"/>
                  </a:lnTo>
                  <a:lnTo>
                    <a:pt x="745" y="429618"/>
                  </a:lnTo>
                  <a:lnTo>
                    <a:pt x="0" y="429619"/>
                  </a:lnTo>
                  <a:lnTo>
                    <a:pt x="1" y="134343"/>
                  </a:lnTo>
                  <a:lnTo>
                    <a:pt x="646" y="134343"/>
                  </a:lnTo>
                  <a:lnTo>
                    <a:pt x="1" y="76381"/>
                  </a:lnTo>
                  <a:close/>
                </a:path>
              </a:pathLst>
            </a:custGeom>
            <a:solidFill>
              <a:srgbClr val="0DBED0"/>
            </a:solidFill>
            <a:ln>
              <a:noFill/>
            </a:ln>
            <a:effectLst>
              <a:outerShdw blurRad="63500" algn="ctr" rotWithShape="0">
                <a:srgbClr val="01E2BC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525CB33A-2232-45ED-96D9-A230228D3198}"/>
              </a:ext>
            </a:extLst>
          </p:cNvPr>
          <p:cNvGrpSpPr/>
          <p:nvPr/>
        </p:nvGrpSpPr>
        <p:grpSpPr>
          <a:xfrm>
            <a:off x="929891" y="4248940"/>
            <a:ext cx="5070520" cy="1359901"/>
            <a:chOff x="1025480" y="4668040"/>
            <a:chExt cx="5070520" cy="1359901"/>
          </a:xfrm>
        </p:grpSpPr>
        <p:grpSp>
          <p:nvGrpSpPr>
            <p:cNvPr id="12" name="组合 11">
              <a:extLst>
                <a:ext uri="{FF2B5EF4-FFF2-40B4-BE49-F238E27FC236}">
                  <a16:creationId xmlns="" xmlns:a16="http://schemas.microsoft.com/office/drawing/2014/main" id="{C55598BC-B359-44AA-83A4-6584BCCEFF0D}"/>
                </a:ext>
              </a:extLst>
            </p:cNvPr>
            <p:cNvGrpSpPr/>
            <p:nvPr/>
          </p:nvGrpSpPr>
          <p:grpSpPr>
            <a:xfrm>
              <a:off x="1854849" y="4679935"/>
              <a:ext cx="4241151" cy="1348006"/>
              <a:chOff x="397089" y="3785293"/>
              <a:chExt cx="4241151" cy="1348006"/>
            </a:xfrm>
          </p:grpSpPr>
          <p:sp>
            <p:nvSpPr>
              <p:cNvPr id="14" name="TextBox 31">
                <a:extLst>
                  <a:ext uri="{FF2B5EF4-FFF2-40B4-BE49-F238E27FC236}">
                    <a16:creationId xmlns="" xmlns:a16="http://schemas.microsoft.com/office/drawing/2014/main" id="{CE55BB5F-CFF6-47AD-BA07-312F90E3F7D8}"/>
                  </a:ext>
                </a:extLst>
              </p:cNvPr>
              <p:cNvSpPr txBox="1"/>
              <p:nvPr/>
            </p:nvSpPr>
            <p:spPr>
              <a:xfrm flipH="1">
                <a:off x="397090" y="3785293"/>
                <a:ext cx="3097314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85891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2000" dirty="0">
                    <a:solidFill>
                      <a:srgbClr val="10FBFE"/>
                    </a:solidFill>
                    <a:latin typeface="思源黑体 CN Bold" panose="020B0800000000000000" pitchFamily="34" charset="-122"/>
                    <a:ea typeface="思源黑体 CN Bold" panose="020B0800000000000000" pitchFamily="34" charset="-122"/>
                    <a:cs typeface="Times New Roman" pitchFamily="18" charset="0"/>
                  </a:rPr>
                  <a:t>远程通讯传感器</a:t>
                </a:r>
              </a:p>
            </p:txBody>
          </p:sp>
          <p:sp>
            <p:nvSpPr>
              <p:cNvPr id="15" name="TextBox 32">
                <a:extLst>
                  <a:ext uri="{FF2B5EF4-FFF2-40B4-BE49-F238E27FC236}">
                    <a16:creationId xmlns="" xmlns:a16="http://schemas.microsoft.com/office/drawing/2014/main" id="{82983D75-D105-4D6D-A469-C16967866495}"/>
                  </a:ext>
                </a:extLst>
              </p:cNvPr>
              <p:cNvSpPr txBox="1"/>
              <p:nvPr/>
            </p:nvSpPr>
            <p:spPr>
              <a:xfrm>
                <a:off x="397089" y="4099618"/>
                <a:ext cx="4241151" cy="1033681"/>
              </a:xfrm>
              <a:prstGeom prst="rect">
                <a:avLst/>
              </a:prstGeom>
              <a:noFill/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30000"/>
                  </a:lnSpc>
                  <a:defRPr/>
                </a:pPr>
                <a:r>
                  <a:rPr lang="en-US" altLang="zh-CN" sz="1200" dirty="0">
                    <a:solidFill>
                      <a:srgbClr val="10FBFE"/>
                    </a:solidFill>
                    <a:latin typeface="+mn-ea"/>
                  </a:rPr>
                  <a:t>UPS</a:t>
                </a:r>
                <a:r>
                  <a:rPr lang="zh-CN" altLang="en-US" sz="1200" dirty="0">
                    <a:solidFill>
                      <a:srgbClr val="10FBFE"/>
                    </a:solidFill>
                    <a:latin typeface="+mn-ea"/>
                  </a:rPr>
                  <a:t>最新的大数据来源是安装在公司</a:t>
                </a:r>
                <a:r>
                  <a:rPr lang="en-US" altLang="zh-CN" sz="1200" dirty="0">
                    <a:solidFill>
                      <a:srgbClr val="10FBFE"/>
                    </a:solidFill>
                    <a:latin typeface="+mn-ea"/>
                  </a:rPr>
                  <a:t>4.6</a:t>
                </a:r>
                <a:r>
                  <a:rPr lang="zh-CN" altLang="en-US" sz="1200" dirty="0">
                    <a:solidFill>
                      <a:srgbClr val="10FBFE"/>
                    </a:solidFill>
                    <a:latin typeface="+mn-ea"/>
                  </a:rPr>
                  <a:t>万多辆卡车上的远程通信传感器，这些传感器能够传回车速、方向、刹车和动力性能等方面的数据。收集到的数据流不仅能说明车辆的日常性能，还能帮助公司重新设计物流路线。</a:t>
                </a:r>
              </a:p>
            </p:txBody>
          </p:sp>
        </p:grpSp>
        <p:sp>
          <p:nvSpPr>
            <p:cNvPr id="13" name="椭圆 20">
              <a:extLst>
                <a:ext uri="{FF2B5EF4-FFF2-40B4-BE49-F238E27FC236}">
                  <a16:creationId xmlns="" xmlns:a16="http://schemas.microsoft.com/office/drawing/2014/main" id="{F1540797-CD8E-43A6-B7D3-4B7EC93B04E9}"/>
                </a:ext>
              </a:extLst>
            </p:cNvPr>
            <p:cNvSpPr/>
            <p:nvPr/>
          </p:nvSpPr>
          <p:spPr>
            <a:xfrm>
              <a:off x="1025480" y="4668040"/>
              <a:ext cx="565597" cy="787400"/>
            </a:xfrm>
            <a:custGeom>
              <a:avLst/>
              <a:gdLst>
                <a:gd name="connsiteX0" fmla="*/ 197380 w 242888"/>
                <a:gd name="connsiteY0" fmla="*/ 239713 h 338138"/>
                <a:gd name="connsiteX1" fmla="*/ 207963 w 242888"/>
                <a:gd name="connsiteY1" fmla="*/ 260197 h 338138"/>
                <a:gd name="connsiteX2" fmla="*/ 194734 w 242888"/>
                <a:gd name="connsiteY2" fmla="*/ 279401 h 338138"/>
                <a:gd name="connsiteX3" fmla="*/ 184150 w 242888"/>
                <a:gd name="connsiteY3" fmla="*/ 258917 h 338138"/>
                <a:gd name="connsiteX4" fmla="*/ 197380 w 242888"/>
                <a:gd name="connsiteY4" fmla="*/ 239713 h 338138"/>
                <a:gd name="connsiteX5" fmla="*/ 201348 w 242888"/>
                <a:gd name="connsiteY5" fmla="*/ 172427 h 338138"/>
                <a:gd name="connsiteX6" fmla="*/ 213254 w 242888"/>
                <a:gd name="connsiteY6" fmla="*/ 174992 h 338138"/>
                <a:gd name="connsiteX7" fmla="*/ 210608 w 242888"/>
                <a:gd name="connsiteY7" fmla="*/ 185250 h 338138"/>
                <a:gd name="connsiteX8" fmla="*/ 181504 w 242888"/>
                <a:gd name="connsiteY8" fmla="*/ 201919 h 338138"/>
                <a:gd name="connsiteX9" fmla="*/ 176212 w 242888"/>
                <a:gd name="connsiteY9" fmla="*/ 203201 h 338138"/>
                <a:gd name="connsiteX10" fmla="*/ 169598 w 242888"/>
                <a:gd name="connsiteY10" fmla="*/ 199354 h 338138"/>
                <a:gd name="connsiteX11" fmla="*/ 173567 w 242888"/>
                <a:gd name="connsiteY11" fmla="*/ 187814 h 338138"/>
                <a:gd name="connsiteX12" fmla="*/ 201348 w 242888"/>
                <a:gd name="connsiteY12" fmla="*/ 172427 h 338138"/>
                <a:gd name="connsiteX13" fmla="*/ 202671 w 242888"/>
                <a:gd name="connsiteY13" fmla="*/ 139089 h 338138"/>
                <a:gd name="connsiteX14" fmla="*/ 213254 w 242888"/>
                <a:gd name="connsiteY14" fmla="*/ 141654 h 338138"/>
                <a:gd name="connsiteX15" fmla="*/ 210608 w 242888"/>
                <a:gd name="connsiteY15" fmla="*/ 151912 h 338138"/>
                <a:gd name="connsiteX16" fmla="*/ 182827 w 242888"/>
                <a:gd name="connsiteY16" fmla="*/ 168581 h 338138"/>
                <a:gd name="connsiteX17" fmla="*/ 177535 w 242888"/>
                <a:gd name="connsiteY17" fmla="*/ 169863 h 338138"/>
                <a:gd name="connsiteX18" fmla="*/ 170921 w 242888"/>
                <a:gd name="connsiteY18" fmla="*/ 166016 h 338138"/>
                <a:gd name="connsiteX19" fmla="*/ 173567 w 242888"/>
                <a:gd name="connsiteY19" fmla="*/ 154476 h 338138"/>
                <a:gd name="connsiteX20" fmla="*/ 202671 w 242888"/>
                <a:gd name="connsiteY20" fmla="*/ 139089 h 338138"/>
                <a:gd name="connsiteX21" fmla="*/ 225425 w 242888"/>
                <a:gd name="connsiteY21" fmla="*/ 109538 h 338138"/>
                <a:gd name="connsiteX22" fmla="*/ 158750 w 242888"/>
                <a:gd name="connsiteY22" fmla="*/ 149225 h 338138"/>
                <a:gd name="connsiteX23" fmla="*/ 158750 w 242888"/>
                <a:gd name="connsiteY23" fmla="*/ 314326 h 338138"/>
                <a:gd name="connsiteX24" fmla="*/ 225425 w 242888"/>
                <a:gd name="connsiteY24" fmla="*/ 274639 h 338138"/>
                <a:gd name="connsiteX25" fmla="*/ 17462 w 242888"/>
                <a:gd name="connsiteY25" fmla="*/ 77788 h 338138"/>
                <a:gd name="connsiteX26" fmla="*/ 17462 w 242888"/>
                <a:gd name="connsiteY26" fmla="*/ 241301 h 338138"/>
                <a:gd name="connsiteX27" fmla="*/ 141287 w 242888"/>
                <a:gd name="connsiteY27" fmla="*/ 314326 h 338138"/>
                <a:gd name="connsiteX28" fmla="*/ 141287 w 242888"/>
                <a:gd name="connsiteY28" fmla="*/ 149226 h 338138"/>
                <a:gd name="connsiteX29" fmla="*/ 96837 w 242888"/>
                <a:gd name="connsiteY29" fmla="*/ 19050 h 338138"/>
                <a:gd name="connsiteX30" fmla="*/ 23812 w 242888"/>
                <a:gd name="connsiteY30" fmla="*/ 61913 h 338138"/>
                <a:gd name="connsiteX31" fmla="*/ 149225 w 242888"/>
                <a:gd name="connsiteY31" fmla="*/ 134938 h 338138"/>
                <a:gd name="connsiteX32" fmla="*/ 222250 w 242888"/>
                <a:gd name="connsiteY32" fmla="*/ 92075 h 338138"/>
                <a:gd name="connsiteX33" fmla="*/ 96363 w 242888"/>
                <a:gd name="connsiteY33" fmla="*/ 0 h 338138"/>
                <a:gd name="connsiteX34" fmla="*/ 242888 w 242888"/>
                <a:gd name="connsiteY34" fmla="*/ 85855 h 338138"/>
                <a:gd name="connsiteX35" fmla="*/ 242888 w 242888"/>
                <a:gd name="connsiteY35" fmla="*/ 283983 h 338138"/>
                <a:gd name="connsiteX36" fmla="*/ 149165 w 242888"/>
                <a:gd name="connsiteY36" fmla="*/ 338138 h 338138"/>
                <a:gd name="connsiteX37" fmla="*/ 0 w 242888"/>
                <a:gd name="connsiteY37" fmla="*/ 250962 h 338138"/>
                <a:gd name="connsiteX38" fmla="*/ 0 w 242888"/>
                <a:gd name="connsiteY38" fmla="*/ 55476 h 338138"/>
                <a:gd name="connsiteX39" fmla="*/ 96363 w 242888"/>
                <a:gd name="connsiteY39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242888" h="338138">
                  <a:moveTo>
                    <a:pt x="197380" y="239713"/>
                  </a:moveTo>
                  <a:cubicBezTo>
                    <a:pt x="202671" y="239713"/>
                    <a:pt x="207963" y="248675"/>
                    <a:pt x="207963" y="260197"/>
                  </a:cubicBezTo>
                  <a:cubicBezTo>
                    <a:pt x="206640" y="270439"/>
                    <a:pt x="201348" y="279401"/>
                    <a:pt x="194734" y="279401"/>
                  </a:cubicBezTo>
                  <a:cubicBezTo>
                    <a:pt x="189442" y="278121"/>
                    <a:pt x="184150" y="269159"/>
                    <a:pt x="184150" y="258917"/>
                  </a:cubicBezTo>
                  <a:cubicBezTo>
                    <a:pt x="185473" y="247395"/>
                    <a:pt x="190765" y="239713"/>
                    <a:pt x="197380" y="239713"/>
                  </a:cubicBezTo>
                  <a:close/>
                  <a:moveTo>
                    <a:pt x="201348" y="172427"/>
                  </a:moveTo>
                  <a:cubicBezTo>
                    <a:pt x="205317" y="169863"/>
                    <a:pt x="210608" y="171145"/>
                    <a:pt x="213254" y="174992"/>
                  </a:cubicBezTo>
                  <a:cubicBezTo>
                    <a:pt x="215900" y="178838"/>
                    <a:pt x="214577" y="183967"/>
                    <a:pt x="210608" y="185250"/>
                  </a:cubicBezTo>
                  <a:cubicBezTo>
                    <a:pt x="181504" y="201919"/>
                    <a:pt x="181504" y="201919"/>
                    <a:pt x="181504" y="201919"/>
                  </a:cubicBezTo>
                  <a:cubicBezTo>
                    <a:pt x="180181" y="203201"/>
                    <a:pt x="178858" y="203201"/>
                    <a:pt x="176212" y="203201"/>
                  </a:cubicBezTo>
                  <a:cubicBezTo>
                    <a:pt x="173567" y="203201"/>
                    <a:pt x="170921" y="201919"/>
                    <a:pt x="169598" y="199354"/>
                  </a:cubicBezTo>
                  <a:cubicBezTo>
                    <a:pt x="168275" y="195507"/>
                    <a:pt x="169598" y="190379"/>
                    <a:pt x="173567" y="187814"/>
                  </a:cubicBezTo>
                  <a:cubicBezTo>
                    <a:pt x="201348" y="172427"/>
                    <a:pt x="201348" y="172427"/>
                    <a:pt x="201348" y="172427"/>
                  </a:cubicBezTo>
                  <a:close/>
                  <a:moveTo>
                    <a:pt x="202671" y="139089"/>
                  </a:moveTo>
                  <a:cubicBezTo>
                    <a:pt x="206640" y="136525"/>
                    <a:pt x="211931" y="137807"/>
                    <a:pt x="213254" y="141654"/>
                  </a:cubicBezTo>
                  <a:cubicBezTo>
                    <a:pt x="215900" y="145500"/>
                    <a:pt x="214577" y="150629"/>
                    <a:pt x="210608" y="151912"/>
                  </a:cubicBezTo>
                  <a:cubicBezTo>
                    <a:pt x="182827" y="168581"/>
                    <a:pt x="182827" y="168581"/>
                    <a:pt x="182827" y="168581"/>
                  </a:cubicBezTo>
                  <a:cubicBezTo>
                    <a:pt x="180181" y="169863"/>
                    <a:pt x="178858" y="169863"/>
                    <a:pt x="177535" y="169863"/>
                  </a:cubicBezTo>
                  <a:cubicBezTo>
                    <a:pt x="174889" y="169863"/>
                    <a:pt x="172244" y="168581"/>
                    <a:pt x="170921" y="166016"/>
                  </a:cubicBezTo>
                  <a:cubicBezTo>
                    <a:pt x="168275" y="162169"/>
                    <a:pt x="169598" y="157041"/>
                    <a:pt x="173567" y="154476"/>
                  </a:cubicBezTo>
                  <a:cubicBezTo>
                    <a:pt x="202671" y="139089"/>
                    <a:pt x="202671" y="139089"/>
                    <a:pt x="202671" y="139089"/>
                  </a:cubicBezTo>
                  <a:close/>
                  <a:moveTo>
                    <a:pt x="225425" y="109538"/>
                  </a:moveTo>
                  <a:lnTo>
                    <a:pt x="158750" y="149225"/>
                  </a:lnTo>
                  <a:lnTo>
                    <a:pt x="158750" y="314326"/>
                  </a:lnTo>
                  <a:lnTo>
                    <a:pt x="225425" y="274639"/>
                  </a:lnTo>
                  <a:close/>
                  <a:moveTo>
                    <a:pt x="17462" y="77788"/>
                  </a:moveTo>
                  <a:lnTo>
                    <a:pt x="17462" y="241301"/>
                  </a:lnTo>
                  <a:lnTo>
                    <a:pt x="141287" y="314326"/>
                  </a:lnTo>
                  <a:lnTo>
                    <a:pt x="141287" y="149226"/>
                  </a:lnTo>
                  <a:close/>
                  <a:moveTo>
                    <a:pt x="96837" y="19050"/>
                  </a:moveTo>
                  <a:lnTo>
                    <a:pt x="23812" y="61913"/>
                  </a:lnTo>
                  <a:lnTo>
                    <a:pt x="149225" y="134938"/>
                  </a:lnTo>
                  <a:lnTo>
                    <a:pt x="222250" y="92075"/>
                  </a:lnTo>
                  <a:close/>
                  <a:moveTo>
                    <a:pt x="96363" y="0"/>
                  </a:moveTo>
                  <a:lnTo>
                    <a:pt x="242888" y="85855"/>
                  </a:lnTo>
                  <a:cubicBezTo>
                    <a:pt x="242888" y="85855"/>
                    <a:pt x="242888" y="85855"/>
                    <a:pt x="242888" y="283983"/>
                  </a:cubicBezTo>
                  <a:cubicBezTo>
                    <a:pt x="236288" y="287946"/>
                    <a:pt x="149165" y="338138"/>
                    <a:pt x="149165" y="338138"/>
                  </a:cubicBezTo>
                  <a:cubicBezTo>
                    <a:pt x="149165" y="338138"/>
                    <a:pt x="149165" y="338138"/>
                    <a:pt x="0" y="250962"/>
                  </a:cubicBezTo>
                  <a:cubicBezTo>
                    <a:pt x="0" y="250962"/>
                    <a:pt x="0" y="250962"/>
                    <a:pt x="0" y="55476"/>
                  </a:cubicBezTo>
                  <a:cubicBezTo>
                    <a:pt x="5280" y="52834"/>
                    <a:pt x="96363" y="0"/>
                    <a:pt x="96363" y="0"/>
                  </a:cubicBezTo>
                  <a:close/>
                </a:path>
              </a:pathLst>
            </a:custGeom>
            <a:solidFill>
              <a:srgbClr val="0DBE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8A5D25A4-B995-4E4D-8426-EBD23B8078D4}"/>
              </a:ext>
            </a:extLst>
          </p:cNvPr>
          <p:cNvGrpSpPr/>
          <p:nvPr/>
        </p:nvGrpSpPr>
        <p:grpSpPr>
          <a:xfrm>
            <a:off x="6096000" y="4248940"/>
            <a:ext cx="5181421" cy="1107940"/>
            <a:chOff x="914579" y="4679935"/>
            <a:chExt cx="5181421" cy="1107940"/>
          </a:xfrm>
        </p:grpSpPr>
        <p:grpSp>
          <p:nvGrpSpPr>
            <p:cNvPr id="17" name="组合 16">
              <a:extLst>
                <a:ext uri="{FF2B5EF4-FFF2-40B4-BE49-F238E27FC236}">
                  <a16:creationId xmlns="" xmlns:a16="http://schemas.microsoft.com/office/drawing/2014/main" id="{64291774-1D41-4282-9F92-CBEB763074BB}"/>
                </a:ext>
              </a:extLst>
            </p:cNvPr>
            <p:cNvGrpSpPr/>
            <p:nvPr/>
          </p:nvGrpSpPr>
          <p:grpSpPr>
            <a:xfrm>
              <a:off x="1854849" y="4679935"/>
              <a:ext cx="4241151" cy="1107940"/>
              <a:chOff x="397089" y="3785293"/>
              <a:chExt cx="4241151" cy="1107940"/>
            </a:xfrm>
          </p:grpSpPr>
          <p:sp>
            <p:nvSpPr>
              <p:cNvPr id="19" name="TextBox 31">
                <a:extLst>
                  <a:ext uri="{FF2B5EF4-FFF2-40B4-BE49-F238E27FC236}">
                    <a16:creationId xmlns="" xmlns:a16="http://schemas.microsoft.com/office/drawing/2014/main" id="{1C8366E9-D14B-4EFF-8CD1-F532F2A277D4}"/>
                  </a:ext>
                </a:extLst>
              </p:cNvPr>
              <p:cNvSpPr txBox="1"/>
              <p:nvPr/>
            </p:nvSpPr>
            <p:spPr>
              <a:xfrm flipH="1">
                <a:off x="397090" y="3785293"/>
                <a:ext cx="3097314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85891">
                  <a:defRPr/>
                </a:pPr>
                <a:r>
                  <a:rPr lang="zh-CN" altLang="en-US" sz="2000" dirty="0">
                    <a:solidFill>
                      <a:srgbClr val="10FBFE"/>
                    </a:solidFill>
                    <a:latin typeface="思源黑体 CN Bold" panose="020B0800000000000000" pitchFamily="34" charset="-122"/>
                    <a:ea typeface="思源黑体 CN Bold" panose="020B0800000000000000" pitchFamily="34" charset="-122"/>
                    <a:cs typeface="Times New Roman" pitchFamily="18" charset="0"/>
                  </a:rPr>
                  <a:t>在线地图数据和优化算法</a:t>
                </a:r>
              </a:p>
            </p:txBody>
          </p:sp>
          <p:sp>
            <p:nvSpPr>
              <p:cNvPr id="20" name="TextBox 32">
                <a:extLst>
                  <a:ext uri="{FF2B5EF4-FFF2-40B4-BE49-F238E27FC236}">
                    <a16:creationId xmlns="" xmlns:a16="http://schemas.microsoft.com/office/drawing/2014/main" id="{8C958815-2836-4DAF-B36F-C1EE06228701}"/>
                  </a:ext>
                </a:extLst>
              </p:cNvPr>
              <p:cNvSpPr txBox="1"/>
              <p:nvPr/>
            </p:nvSpPr>
            <p:spPr>
              <a:xfrm>
                <a:off x="397089" y="4099618"/>
                <a:ext cx="4241151" cy="793615"/>
              </a:xfrm>
              <a:prstGeom prst="rect">
                <a:avLst/>
              </a:prstGeom>
              <a:noFill/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30000"/>
                  </a:lnSpc>
                  <a:defRPr/>
                </a:pPr>
                <a:r>
                  <a:rPr lang="zh-CN" altLang="en-US" sz="1200" dirty="0">
                    <a:solidFill>
                      <a:srgbClr val="10FBFE"/>
                    </a:solidFill>
                    <a:latin typeface="+mn-ea"/>
                  </a:rPr>
                  <a:t>大量的在线地图数据和优化算法，最终能帮助</a:t>
                </a:r>
                <a:r>
                  <a:rPr lang="en-US" altLang="zh-CN" sz="1200" dirty="0">
                    <a:solidFill>
                      <a:srgbClr val="10FBFE"/>
                    </a:solidFill>
                    <a:latin typeface="+mn-ea"/>
                  </a:rPr>
                  <a:t>UPS</a:t>
                </a:r>
                <a:r>
                  <a:rPr lang="zh-CN" altLang="en-US" sz="1200" dirty="0">
                    <a:solidFill>
                      <a:srgbClr val="10FBFE"/>
                    </a:solidFill>
                    <a:latin typeface="+mn-ea"/>
                  </a:rPr>
                  <a:t>实时地调配驾驶员的收货和配送路线。该系统为</a:t>
                </a:r>
                <a:r>
                  <a:rPr lang="en-US" altLang="zh-CN" sz="1200" dirty="0">
                    <a:solidFill>
                      <a:srgbClr val="10FBFE"/>
                    </a:solidFill>
                    <a:latin typeface="+mn-ea"/>
                  </a:rPr>
                  <a:t>UPS</a:t>
                </a:r>
                <a:r>
                  <a:rPr lang="zh-CN" altLang="en-US" sz="1200" dirty="0">
                    <a:solidFill>
                      <a:srgbClr val="10FBFE"/>
                    </a:solidFill>
                    <a:latin typeface="+mn-ea"/>
                  </a:rPr>
                  <a:t>减少了</a:t>
                </a:r>
                <a:r>
                  <a:rPr lang="en-US" altLang="zh-CN" sz="1200" dirty="0">
                    <a:solidFill>
                      <a:srgbClr val="10FBFE"/>
                    </a:solidFill>
                    <a:latin typeface="+mn-ea"/>
                  </a:rPr>
                  <a:t>8500</a:t>
                </a:r>
                <a:r>
                  <a:rPr lang="zh-CN" altLang="en-US" sz="1200" dirty="0">
                    <a:solidFill>
                      <a:srgbClr val="10FBFE"/>
                    </a:solidFill>
                    <a:latin typeface="+mn-ea"/>
                  </a:rPr>
                  <a:t>万英里的物流里程，由此节约了</a:t>
                </a:r>
                <a:r>
                  <a:rPr lang="en-US" altLang="zh-CN" sz="1200" dirty="0">
                    <a:solidFill>
                      <a:srgbClr val="10FBFE"/>
                    </a:solidFill>
                    <a:latin typeface="+mn-ea"/>
                  </a:rPr>
                  <a:t>840</a:t>
                </a:r>
                <a:r>
                  <a:rPr lang="zh-CN" altLang="en-US" sz="1200" dirty="0">
                    <a:solidFill>
                      <a:srgbClr val="10FBFE"/>
                    </a:solidFill>
                    <a:latin typeface="+mn-ea"/>
                  </a:rPr>
                  <a:t>万加仑的汽油。</a:t>
                </a:r>
              </a:p>
            </p:txBody>
          </p:sp>
        </p:grpSp>
        <p:sp>
          <p:nvSpPr>
            <p:cNvPr id="18" name="椭圆 24">
              <a:extLst>
                <a:ext uri="{FF2B5EF4-FFF2-40B4-BE49-F238E27FC236}">
                  <a16:creationId xmlns="" xmlns:a16="http://schemas.microsoft.com/office/drawing/2014/main" id="{54EFB2AE-3001-47F7-8A0A-D03E11B9FFAB}"/>
                </a:ext>
              </a:extLst>
            </p:cNvPr>
            <p:cNvSpPr/>
            <p:nvPr/>
          </p:nvSpPr>
          <p:spPr>
            <a:xfrm>
              <a:off x="914579" y="4736429"/>
              <a:ext cx="787400" cy="650622"/>
            </a:xfrm>
            <a:custGeom>
              <a:avLst/>
              <a:gdLst>
                <a:gd name="connsiteX0" fmla="*/ 52674 w 338138"/>
                <a:gd name="connsiteY0" fmla="*/ 171450 h 279401"/>
                <a:gd name="connsiteX1" fmla="*/ 201326 w 338138"/>
                <a:gd name="connsiteY1" fmla="*/ 171450 h 279401"/>
                <a:gd name="connsiteX2" fmla="*/ 207963 w 338138"/>
                <a:gd name="connsiteY2" fmla="*/ 177800 h 279401"/>
                <a:gd name="connsiteX3" fmla="*/ 201326 w 338138"/>
                <a:gd name="connsiteY3" fmla="*/ 184150 h 279401"/>
                <a:gd name="connsiteX4" fmla="*/ 52674 w 338138"/>
                <a:gd name="connsiteY4" fmla="*/ 184150 h 279401"/>
                <a:gd name="connsiteX5" fmla="*/ 46038 w 338138"/>
                <a:gd name="connsiteY5" fmla="*/ 177800 h 279401"/>
                <a:gd name="connsiteX6" fmla="*/ 52674 w 338138"/>
                <a:gd name="connsiteY6" fmla="*/ 171450 h 279401"/>
                <a:gd name="connsiteX7" fmla="*/ 223205 w 338138"/>
                <a:gd name="connsiteY7" fmla="*/ 156390 h 279401"/>
                <a:gd name="connsiteX8" fmla="*/ 234073 w 338138"/>
                <a:gd name="connsiteY8" fmla="*/ 161310 h 279401"/>
                <a:gd name="connsiteX9" fmla="*/ 259101 w 338138"/>
                <a:gd name="connsiteY9" fmla="*/ 199362 h 279401"/>
                <a:gd name="connsiteX10" fmla="*/ 278860 w 338138"/>
                <a:gd name="connsiteY10" fmla="*/ 195425 h 279401"/>
                <a:gd name="connsiteX11" fmla="*/ 297302 w 338138"/>
                <a:gd name="connsiteY11" fmla="*/ 192801 h 279401"/>
                <a:gd name="connsiteX12" fmla="*/ 319696 w 338138"/>
                <a:gd name="connsiteY12" fmla="*/ 200674 h 279401"/>
                <a:gd name="connsiteX13" fmla="*/ 336821 w 338138"/>
                <a:gd name="connsiteY13" fmla="*/ 249222 h 279401"/>
                <a:gd name="connsiteX14" fmla="*/ 338138 w 338138"/>
                <a:gd name="connsiteY14" fmla="*/ 258407 h 279401"/>
                <a:gd name="connsiteX15" fmla="*/ 297302 w 338138"/>
                <a:gd name="connsiteY15" fmla="*/ 279401 h 279401"/>
                <a:gd name="connsiteX16" fmla="*/ 286764 w 338138"/>
                <a:gd name="connsiteY16" fmla="*/ 274153 h 279401"/>
                <a:gd name="connsiteX17" fmla="*/ 253832 w 338138"/>
                <a:gd name="connsiteY17" fmla="*/ 263656 h 279401"/>
                <a:gd name="connsiteX18" fmla="*/ 239342 w 338138"/>
                <a:gd name="connsiteY18" fmla="*/ 257095 h 279401"/>
                <a:gd name="connsiteX19" fmla="*/ 220900 w 338138"/>
                <a:gd name="connsiteY19" fmla="*/ 238725 h 279401"/>
                <a:gd name="connsiteX20" fmla="*/ 234073 w 338138"/>
                <a:gd name="connsiteY20" fmla="*/ 230853 h 279401"/>
                <a:gd name="connsiteX21" fmla="*/ 257784 w 338138"/>
                <a:gd name="connsiteY21" fmla="*/ 245286 h 279401"/>
                <a:gd name="connsiteX22" fmla="*/ 247245 w 338138"/>
                <a:gd name="connsiteY22" fmla="*/ 216419 h 279401"/>
                <a:gd name="connsiteX23" fmla="*/ 222217 w 338138"/>
                <a:gd name="connsiteY23" fmla="*/ 169183 h 279401"/>
                <a:gd name="connsiteX24" fmla="*/ 223205 w 338138"/>
                <a:gd name="connsiteY24" fmla="*/ 156390 h 279401"/>
                <a:gd name="connsiteX25" fmla="*/ 52674 w 338138"/>
                <a:gd name="connsiteY25" fmla="*/ 142875 h 279401"/>
                <a:gd name="connsiteX26" fmla="*/ 201326 w 338138"/>
                <a:gd name="connsiteY26" fmla="*/ 142875 h 279401"/>
                <a:gd name="connsiteX27" fmla="*/ 207963 w 338138"/>
                <a:gd name="connsiteY27" fmla="*/ 149225 h 279401"/>
                <a:gd name="connsiteX28" fmla="*/ 201326 w 338138"/>
                <a:gd name="connsiteY28" fmla="*/ 155575 h 279401"/>
                <a:gd name="connsiteX29" fmla="*/ 52674 w 338138"/>
                <a:gd name="connsiteY29" fmla="*/ 155575 h 279401"/>
                <a:gd name="connsiteX30" fmla="*/ 46038 w 338138"/>
                <a:gd name="connsiteY30" fmla="*/ 149225 h 279401"/>
                <a:gd name="connsiteX31" fmla="*/ 52674 w 338138"/>
                <a:gd name="connsiteY31" fmla="*/ 142875 h 279401"/>
                <a:gd name="connsiteX32" fmla="*/ 52674 w 338138"/>
                <a:gd name="connsiteY32" fmla="*/ 115888 h 279401"/>
                <a:gd name="connsiteX33" fmla="*/ 201326 w 338138"/>
                <a:gd name="connsiteY33" fmla="*/ 115888 h 279401"/>
                <a:gd name="connsiteX34" fmla="*/ 207963 w 338138"/>
                <a:gd name="connsiteY34" fmla="*/ 122238 h 279401"/>
                <a:gd name="connsiteX35" fmla="*/ 201326 w 338138"/>
                <a:gd name="connsiteY35" fmla="*/ 128588 h 279401"/>
                <a:gd name="connsiteX36" fmla="*/ 52674 w 338138"/>
                <a:gd name="connsiteY36" fmla="*/ 128588 h 279401"/>
                <a:gd name="connsiteX37" fmla="*/ 46038 w 338138"/>
                <a:gd name="connsiteY37" fmla="*/ 122238 h 279401"/>
                <a:gd name="connsiteX38" fmla="*/ 52674 w 338138"/>
                <a:gd name="connsiteY38" fmla="*/ 115888 h 279401"/>
                <a:gd name="connsiteX39" fmla="*/ 52123 w 338138"/>
                <a:gd name="connsiteY39" fmla="*/ 42863 h 279401"/>
                <a:gd name="connsiteX40" fmla="*/ 95779 w 338138"/>
                <a:gd name="connsiteY40" fmla="*/ 42863 h 279401"/>
                <a:gd name="connsiteX41" fmla="*/ 98425 w 338138"/>
                <a:gd name="connsiteY41" fmla="*/ 44165 h 279401"/>
                <a:gd name="connsiteX42" fmla="*/ 98425 w 338138"/>
                <a:gd name="connsiteY42" fmla="*/ 91058 h 279401"/>
                <a:gd name="connsiteX43" fmla="*/ 95779 w 338138"/>
                <a:gd name="connsiteY43" fmla="*/ 93663 h 279401"/>
                <a:gd name="connsiteX44" fmla="*/ 52123 w 338138"/>
                <a:gd name="connsiteY44" fmla="*/ 93663 h 279401"/>
                <a:gd name="connsiteX45" fmla="*/ 50800 w 338138"/>
                <a:gd name="connsiteY45" fmla="*/ 91058 h 279401"/>
                <a:gd name="connsiteX46" fmla="*/ 50800 w 338138"/>
                <a:gd name="connsiteY46" fmla="*/ 44165 h 279401"/>
                <a:gd name="connsiteX47" fmla="*/ 52123 w 338138"/>
                <a:gd name="connsiteY47" fmla="*/ 42863 h 279401"/>
                <a:gd name="connsiteX48" fmla="*/ 22453 w 338138"/>
                <a:gd name="connsiteY48" fmla="*/ 0 h 279401"/>
                <a:gd name="connsiteX49" fmla="*/ 299810 w 338138"/>
                <a:gd name="connsiteY49" fmla="*/ 0 h 279401"/>
                <a:gd name="connsiteX50" fmla="*/ 322263 w 338138"/>
                <a:gd name="connsiteY50" fmla="*/ 22464 h 279401"/>
                <a:gd name="connsiteX51" fmla="*/ 322263 w 338138"/>
                <a:gd name="connsiteY51" fmla="*/ 186323 h 279401"/>
                <a:gd name="connsiteX52" fmla="*/ 305093 w 338138"/>
                <a:gd name="connsiteY52" fmla="*/ 179716 h 279401"/>
                <a:gd name="connsiteX53" fmla="*/ 299810 w 338138"/>
                <a:gd name="connsiteY53" fmla="*/ 179716 h 279401"/>
                <a:gd name="connsiteX54" fmla="*/ 289244 w 338138"/>
                <a:gd name="connsiteY54" fmla="*/ 177073 h 279401"/>
                <a:gd name="connsiteX55" fmla="*/ 276037 w 338138"/>
                <a:gd name="connsiteY55" fmla="*/ 181038 h 279401"/>
                <a:gd name="connsiteX56" fmla="*/ 276037 w 338138"/>
                <a:gd name="connsiteY56" fmla="*/ 22464 h 279401"/>
                <a:gd name="connsiteX57" fmla="*/ 26415 w 338138"/>
                <a:gd name="connsiteY57" fmla="*/ 22464 h 279401"/>
                <a:gd name="connsiteX58" fmla="*/ 26415 w 338138"/>
                <a:gd name="connsiteY58" fmla="*/ 214074 h 279401"/>
                <a:gd name="connsiteX59" fmla="*/ 232452 w 338138"/>
                <a:gd name="connsiteY59" fmla="*/ 214074 h 279401"/>
                <a:gd name="connsiteX60" fmla="*/ 235094 w 338138"/>
                <a:gd name="connsiteY60" fmla="*/ 219359 h 279401"/>
                <a:gd name="connsiteX61" fmla="*/ 225848 w 338138"/>
                <a:gd name="connsiteY61" fmla="*/ 218038 h 279401"/>
                <a:gd name="connsiteX62" fmla="*/ 206037 w 338138"/>
                <a:gd name="connsiteY62" fmla="*/ 229931 h 279401"/>
                <a:gd name="connsiteX63" fmla="*/ 206037 w 338138"/>
                <a:gd name="connsiteY63" fmla="*/ 236538 h 279401"/>
                <a:gd name="connsiteX64" fmla="*/ 22453 w 338138"/>
                <a:gd name="connsiteY64" fmla="*/ 236538 h 279401"/>
                <a:gd name="connsiteX65" fmla="*/ 0 w 338138"/>
                <a:gd name="connsiteY65" fmla="*/ 214074 h 279401"/>
                <a:gd name="connsiteX66" fmla="*/ 0 w 338138"/>
                <a:gd name="connsiteY66" fmla="*/ 22464 h 279401"/>
                <a:gd name="connsiteX67" fmla="*/ 22453 w 338138"/>
                <a:gd name="connsiteY67" fmla="*/ 0 h 279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79401">
                  <a:moveTo>
                    <a:pt x="52674" y="171450"/>
                  </a:moveTo>
                  <a:cubicBezTo>
                    <a:pt x="52674" y="171450"/>
                    <a:pt x="52674" y="171450"/>
                    <a:pt x="201326" y="171450"/>
                  </a:cubicBezTo>
                  <a:cubicBezTo>
                    <a:pt x="205308" y="171450"/>
                    <a:pt x="207963" y="175260"/>
                    <a:pt x="207963" y="177800"/>
                  </a:cubicBezTo>
                  <a:cubicBezTo>
                    <a:pt x="207963" y="181610"/>
                    <a:pt x="205308" y="184150"/>
                    <a:pt x="201326" y="184150"/>
                  </a:cubicBezTo>
                  <a:cubicBezTo>
                    <a:pt x="201326" y="184150"/>
                    <a:pt x="201326" y="184150"/>
                    <a:pt x="52674" y="184150"/>
                  </a:cubicBezTo>
                  <a:cubicBezTo>
                    <a:pt x="48692" y="184150"/>
                    <a:pt x="46038" y="181610"/>
                    <a:pt x="46038" y="177800"/>
                  </a:cubicBezTo>
                  <a:cubicBezTo>
                    <a:pt x="46038" y="175260"/>
                    <a:pt x="48692" y="171450"/>
                    <a:pt x="52674" y="171450"/>
                  </a:cubicBezTo>
                  <a:close/>
                  <a:moveTo>
                    <a:pt x="223205" y="156390"/>
                  </a:moveTo>
                  <a:cubicBezTo>
                    <a:pt x="226169" y="154750"/>
                    <a:pt x="230780" y="156062"/>
                    <a:pt x="234073" y="161310"/>
                  </a:cubicBezTo>
                  <a:cubicBezTo>
                    <a:pt x="234073" y="162622"/>
                    <a:pt x="257784" y="200674"/>
                    <a:pt x="259101" y="199362"/>
                  </a:cubicBezTo>
                  <a:cubicBezTo>
                    <a:pt x="259101" y="199362"/>
                    <a:pt x="267005" y="184928"/>
                    <a:pt x="278860" y="195425"/>
                  </a:cubicBezTo>
                  <a:cubicBezTo>
                    <a:pt x="278860" y="195425"/>
                    <a:pt x="286764" y="182304"/>
                    <a:pt x="297302" y="192801"/>
                  </a:cubicBezTo>
                  <a:cubicBezTo>
                    <a:pt x="297302" y="192801"/>
                    <a:pt x="313110" y="186240"/>
                    <a:pt x="319696" y="200674"/>
                  </a:cubicBezTo>
                  <a:cubicBezTo>
                    <a:pt x="324965" y="212483"/>
                    <a:pt x="334186" y="225604"/>
                    <a:pt x="336821" y="249222"/>
                  </a:cubicBezTo>
                  <a:cubicBezTo>
                    <a:pt x="336821" y="251847"/>
                    <a:pt x="338138" y="258407"/>
                    <a:pt x="338138" y="258407"/>
                  </a:cubicBezTo>
                  <a:cubicBezTo>
                    <a:pt x="338138" y="258407"/>
                    <a:pt x="338138" y="258407"/>
                    <a:pt x="297302" y="279401"/>
                  </a:cubicBezTo>
                  <a:cubicBezTo>
                    <a:pt x="297302" y="279401"/>
                    <a:pt x="294668" y="274153"/>
                    <a:pt x="286764" y="274153"/>
                  </a:cubicBezTo>
                  <a:cubicBezTo>
                    <a:pt x="277543" y="274153"/>
                    <a:pt x="274908" y="276777"/>
                    <a:pt x="253832" y="263656"/>
                  </a:cubicBezTo>
                  <a:cubicBezTo>
                    <a:pt x="251197" y="262344"/>
                    <a:pt x="240659" y="259719"/>
                    <a:pt x="239342" y="257095"/>
                  </a:cubicBezTo>
                  <a:cubicBezTo>
                    <a:pt x="232755" y="243974"/>
                    <a:pt x="223534" y="240037"/>
                    <a:pt x="220900" y="238725"/>
                  </a:cubicBezTo>
                  <a:cubicBezTo>
                    <a:pt x="214313" y="236101"/>
                    <a:pt x="216948" y="224292"/>
                    <a:pt x="234073" y="230853"/>
                  </a:cubicBezTo>
                  <a:cubicBezTo>
                    <a:pt x="244611" y="233477"/>
                    <a:pt x="251197" y="246598"/>
                    <a:pt x="257784" y="245286"/>
                  </a:cubicBezTo>
                  <a:cubicBezTo>
                    <a:pt x="264370" y="243974"/>
                    <a:pt x="249880" y="220356"/>
                    <a:pt x="247245" y="216419"/>
                  </a:cubicBezTo>
                  <a:cubicBezTo>
                    <a:pt x="240659" y="204610"/>
                    <a:pt x="239342" y="199362"/>
                    <a:pt x="222217" y="169183"/>
                  </a:cubicBezTo>
                  <a:cubicBezTo>
                    <a:pt x="218924" y="162622"/>
                    <a:pt x="220241" y="158030"/>
                    <a:pt x="223205" y="156390"/>
                  </a:cubicBezTo>
                  <a:close/>
                  <a:moveTo>
                    <a:pt x="52674" y="142875"/>
                  </a:moveTo>
                  <a:cubicBezTo>
                    <a:pt x="52674" y="142875"/>
                    <a:pt x="52674" y="142875"/>
                    <a:pt x="201326" y="142875"/>
                  </a:cubicBezTo>
                  <a:cubicBezTo>
                    <a:pt x="205308" y="142875"/>
                    <a:pt x="207963" y="145415"/>
                    <a:pt x="207963" y="149225"/>
                  </a:cubicBezTo>
                  <a:cubicBezTo>
                    <a:pt x="207963" y="153035"/>
                    <a:pt x="205308" y="155575"/>
                    <a:pt x="201326" y="155575"/>
                  </a:cubicBezTo>
                  <a:cubicBezTo>
                    <a:pt x="201326" y="155575"/>
                    <a:pt x="201326" y="155575"/>
                    <a:pt x="52674" y="155575"/>
                  </a:cubicBezTo>
                  <a:cubicBezTo>
                    <a:pt x="48692" y="155575"/>
                    <a:pt x="46038" y="153035"/>
                    <a:pt x="46038" y="149225"/>
                  </a:cubicBezTo>
                  <a:cubicBezTo>
                    <a:pt x="46038" y="145415"/>
                    <a:pt x="48692" y="142875"/>
                    <a:pt x="52674" y="142875"/>
                  </a:cubicBezTo>
                  <a:close/>
                  <a:moveTo>
                    <a:pt x="52674" y="115888"/>
                  </a:moveTo>
                  <a:cubicBezTo>
                    <a:pt x="52674" y="115888"/>
                    <a:pt x="52674" y="115888"/>
                    <a:pt x="201326" y="115888"/>
                  </a:cubicBezTo>
                  <a:cubicBezTo>
                    <a:pt x="205308" y="115888"/>
                    <a:pt x="207963" y="118428"/>
                    <a:pt x="207963" y="122238"/>
                  </a:cubicBezTo>
                  <a:cubicBezTo>
                    <a:pt x="207963" y="126048"/>
                    <a:pt x="205308" y="128588"/>
                    <a:pt x="201326" y="128588"/>
                  </a:cubicBezTo>
                  <a:cubicBezTo>
                    <a:pt x="201326" y="128588"/>
                    <a:pt x="201326" y="128588"/>
                    <a:pt x="52674" y="128588"/>
                  </a:cubicBezTo>
                  <a:cubicBezTo>
                    <a:pt x="48692" y="128588"/>
                    <a:pt x="46038" y="126048"/>
                    <a:pt x="46038" y="122238"/>
                  </a:cubicBezTo>
                  <a:cubicBezTo>
                    <a:pt x="46038" y="118428"/>
                    <a:pt x="48692" y="115888"/>
                    <a:pt x="52674" y="115888"/>
                  </a:cubicBezTo>
                  <a:close/>
                  <a:moveTo>
                    <a:pt x="52123" y="42863"/>
                  </a:moveTo>
                  <a:cubicBezTo>
                    <a:pt x="52123" y="42863"/>
                    <a:pt x="52123" y="42863"/>
                    <a:pt x="95779" y="42863"/>
                  </a:cubicBezTo>
                  <a:cubicBezTo>
                    <a:pt x="97102" y="42863"/>
                    <a:pt x="98425" y="42863"/>
                    <a:pt x="98425" y="44165"/>
                  </a:cubicBezTo>
                  <a:cubicBezTo>
                    <a:pt x="98425" y="44165"/>
                    <a:pt x="98425" y="44165"/>
                    <a:pt x="98425" y="91058"/>
                  </a:cubicBezTo>
                  <a:cubicBezTo>
                    <a:pt x="98425" y="92360"/>
                    <a:pt x="97102" y="93663"/>
                    <a:pt x="95779" y="93663"/>
                  </a:cubicBezTo>
                  <a:lnTo>
                    <a:pt x="52123" y="93663"/>
                  </a:lnTo>
                  <a:cubicBezTo>
                    <a:pt x="50800" y="93663"/>
                    <a:pt x="50800" y="92360"/>
                    <a:pt x="50800" y="91058"/>
                  </a:cubicBezTo>
                  <a:cubicBezTo>
                    <a:pt x="50800" y="91058"/>
                    <a:pt x="50800" y="91058"/>
                    <a:pt x="50800" y="44165"/>
                  </a:cubicBezTo>
                  <a:cubicBezTo>
                    <a:pt x="50800" y="42863"/>
                    <a:pt x="50800" y="42863"/>
                    <a:pt x="52123" y="42863"/>
                  </a:cubicBezTo>
                  <a:close/>
                  <a:moveTo>
                    <a:pt x="22453" y="0"/>
                  </a:moveTo>
                  <a:cubicBezTo>
                    <a:pt x="22453" y="0"/>
                    <a:pt x="22453" y="0"/>
                    <a:pt x="299810" y="0"/>
                  </a:cubicBezTo>
                  <a:cubicBezTo>
                    <a:pt x="311697" y="0"/>
                    <a:pt x="322263" y="10571"/>
                    <a:pt x="322263" y="22464"/>
                  </a:cubicBezTo>
                  <a:cubicBezTo>
                    <a:pt x="322263" y="22464"/>
                    <a:pt x="322263" y="22464"/>
                    <a:pt x="322263" y="186323"/>
                  </a:cubicBezTo>
                  <a:cubicBezTo>
                    <a:pt x="316980" y="182359"/>
                    <a:pt x="311697" y="179716"/>
                    <a:pt x="305093" y="179716"/>
                  </a:cubicBezTo>
                  <a:cubicBezTo>
                    <a:pt x="303773" y="179716"/>
                    <a:pt x="301131" y="179716"/>
                    <a:pt x="299810" y="179716"/>
                  </a:cubicBezTo>
                  <a:cubicBezTo>
                    <a:pt x="295848" y="177073"/>
                    <a:pt x="291886" y="177073"/>
                    <a:pt x="289244" y="177073"/>
                  </a:cubicBezTo>
                  <a:cubicBezTo>
                    <a:pt x="283961" y="177073"/>
                    <a:pt x="279999" y="178395"/>
                    <a:pt x="276037" y="181038"/>
                  </a:cubicBezTo>
                  <a:cubicBezTo>
                    <a:pt x="276037" y="181038"/>
                    <a:pt x="276037" y="181038"/>
                    <a:pt x="276037" y="22464"/>
                  </a:cubicBezTo>
                  <a:cubicBezTo>
                    <a:pt x="276037" y="22464"/>
                    <a:pt x="276037" y="22464"/>
                    <a:pt x="26415" y="22464"/>
                  </a:cubicBezTo>
                  <a:cubicBezTo>
                    <a:pt x="26415" y="22464"/>
                    <a:pt x="26415" y="22464"/>
                    <a:pt x="26415" y="214074"/>
                  </a:cubicBezTo>
                  <a:cubicBezTo>
                    <a:pt x="26415" y="214074"/>
                    <a:pt x="26415" y="214074"/>
                    <a:pt x="232452" y="214074"/>
                  </a:cubicBezTo>
                  <a:cubicBezTo>
                    <a:pt x="232452" y="215395"/>
                    <a:pt x="233773" y="216717"/>
                    <a:pt x="235094" y="219359"/>
                  </a:cubicBezTo>
                  <a:cubicBezTo>
                    <a:pt x="231131" y="218038"/>
                    <a:pt x="228490" y="218038"/>
                    <a:pt x="225848" y="218038"/>
                  </a:cubicBezTo>
                  <a:cubicBezTo>
                    <a:pt x="213961" y="218038"/>
                    <a:pt x="207358" y="224645"/>
                    <a:pt x="206037" y="229931"/>
                  </a:cubicBezTo>
                  <a:cubicBezTo>
                    <a:pt x="206037" y="232574"/>
                    <a:pt x="206037" y="233895"/>
                    <a:pt x="206037" y="236538"/>
                  </a:cubicBezTo>
                  <a:cubicBezTo>
                    <a:pt x="206037" y="236538"/>
                    <a:pt x="206037" y="236538"/>
                    <a:pt x="22453" y="236538"/>
                  </a:cubicBezTo>
                  <a:cubicBezTo>
                    <a:pt x="9245" y="236538"/>
                    <a:pt x="0" y="225967"/>
                    <a:pt x="0" y="214074"/>
                  </a:cubicBezTo>
                  <a:cubicBezTo>
                    <a:pt x="0" y="214074"/>
                    <a:pt x="0" y="214074"/>
                    <a:pt x="0" y="22464"/>
                  </a:cubicBezTo>
                  <a:cubicBezTo>
                    <a:pt x="0" y="10571"/>
                    <a:pt x="9245" y="0"/>
                    <a:pt x="22453" y="0"/>
                  </a:cubicBezTo>
                  <a:close/>
                </a:path>
              </a:pathLst>
            </a:custGeom>
            <a:solidFill>
              <a:srgbClr val="0DBE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043112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="" xmlns:a16="http://schemas.microsoft.com/office/drawing/2014/main" id="{68BA6AF3-7725-4776-AE87-FC241FEB693A}"/>
              </a:ext>
            </a:extLst>
          </p:cNvPr>
          <p:cNvSpPr/>
          <p:nvPr/>
        </p:nvSpPr>
        <p:spPr>
          <a:xfrm>
            <a:off x="4381614" y="128391"/>
            <a:ext cx="3390672" cy="8481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4400" spc="600" dirty="0">
                <a:solidFill>
                  <a:schemeClr val="bg1"/>
                </a:solidFill>
                <a:effectLst>
                  <a:glow rad="101600">
                    <a:schemeClr val="bg1">
                      <a:alpha val="36000"/>
                    </a:schemeClr>
                  </a:glow>
                </a:effectLst>
                <a:latin typeface="思源黑体 CN Heavy" panose="020B0A00000000000000" pitchFamily="34" charset="-122"/>
                <a:ea typeface="思源黑体 CN Heavy" panose="020B0A00000000000000" pitchFamily="34" charset="-122"/>
                <a:cs typeface="+mn-ea"/>
                <a:sym typeface="+mn-lt"/>
              </a:rPr>
              <a:t>应用和案例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8C84F822-EC41-400E-A007-780222C4F04B}"/>
              </a:ext>
            </a:extLst>
          </p:cNvPr>
          <p:cNvSpPr txBox="1"/>
          <p:nvPr/>
        </p:nvSpPr>
        <p:spPr>
          <a:xfrm>
            <a:off x="6096000" y="1903840"/>
            <a:ext cx="2749471" cy="70788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>
              <a:defRPr sz="3600">
                <a:solidFill>
                  <a:srgbClr val="10FBFE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defRPr>
            </a:lvl1pPr>
          </a:lstStyle>
          <a:p>
            <a:r>
              <a:rPr lang="zh-CN" altLang="en-US" sz="4000" dirty="0">
                <a:sym typeface="+mn-lt"/>
              </a:rPr>
              <a:t>金融大数据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3B8D2E2A-D56F-4B8D-960A-905573EC9C6C}"/>
              </a:ext>
            </a:extLst>
          </p:cNvPr>
          <p:cNvSpPr txBox="1"/>
          <p:nvPr/>
        </p:nvSpPr>
        <p:spPr>
          <a:xfrm>
            <a:off x="5811158" y="2611726"/>
            <a:ext cx="5087258" cy="2667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20000"/>
              </a:lnSpc>
              <a:spcAft>
                <a:spcPts val="1800"/>
              </a:spcAft>
              <a:buFont typeface="Wingdings" panose="05000000000000000000" pitchFamily="2" charset="2"/>
              <a:buChar char="v"/>
            </a:pPr>
            <a:r>
              <a:rPr lang="zh-CN" altLang="en-US" sz="1600" dirty="0">
                <a:solidFill>
                  <a:srgbClr val="10FBFE"/>
                </a:solidFill>
                <a:latin typeface="+mn-ea"/>
                <a:cs typeface="+mn-ea"/>
                <a:sym typeface="+mn-lt"/>
              </a:rPr>
              <a:t>阿里“水文模型”是按小微企业类目、级别等分别统计一个阿里系商户的相关“水文数据”库。</a:t>
            </a:r>
            <a:endParaRPr lang="en-US" altLang="zh-CN" sz="1600" dirty="0">
              <a:solidFill>
                <a:srgbClr val="10FBFE"/>
              </a:solidFill>
              <a:latin typeface="+mn-ea"/>
              <a:cs typeface="+mn-ea"/>
              <a:sym typeface="+mn-lt"/>
            </a:endParaRPr>
          </a:p>
          <a:p>
            <a:pPr marL="285750" indent="-285750" algn="just">
              <a:lnSpc>
                <a:spcPct val="120000"/>
              </a:lnSpc>
              <a:spcAft>
                <a:spcPts val="1800"/>
              </a:spcAft>
              <a:buFont typeface="Wingdings" panose="05000000000000000000" pitchFamily="2" charset="2"/>
              <a:buChar char="v"/>
            </a:pPr>
            <a:r>
              <a:rPr lang="zh-CN" altLang="en-US" sz="1600" dirty="0">
                <a:solidFill>
                  <a:srgbClr val="10FBFE"/>
                </a:solidFill>
                <a:latin typeface="+mn-ea"/>
                <a:cs typeface="+mn-ea"/>
                <a:sym typeface="+mn-lt"/>
              </a:rPr>
              <a:t>如过往每到某个时点，该店铺销售会进入旺季，销售额就会增长，同时每在这个时段，该客户对外投放的额度就会上升，结合这些水文数据，系统可以判断出该店铺的融资需求；结合该店铺以往资金支用数据及同类店铺资金支用数据，可以判断出该店铺的资金需求额度。</a:t>
            </a:r>
          </a:p>
        </p:txBody>
      </p:sp>
      <p:sp>
        <p:nvSpPr>
          <p:cNvPr id="6" name="椭圆 5">
            <a:extLst>
              <a:ext uri="{FF2B5EF4-FFF2-40B4-BE49-F238E27FC236}">
                <a16:creationId xmlns="" xmlns:a16="http://schemas.microsoft.com/office/drawing/2014/main" id="{64D01CA4-DACC-4BF9-BF24-614E79983DEB}"/>
              </a:ext>
            </a:extLst>
          </p:cNvPr>
          <p:cNvSpPr/>
          <p:nvPr/>
        </p:nvSpPr>
        <p:spPr>
          <a:xfrm>
            <a:off x="1687286" y="1758043"/>
            <a:ext cx="3341914" cy="3341914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254000">
            <a:solidFill>
              <a:srgbClr val="00B0F0">
                <a:alpha val="2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" name="椭圆 6">
            <a:extLst>
              <a:ext uri="{FF2B5EF4-FFF2-40B4-BE49-F238E27FC236}">
                <a16:creationId xmlns="" xmlns:a16="http://schemas.microsoft.com/office/drawing/2014/main" id="{0B15A775-F7E8-4CFC-891A-4D2C301D7B0C}"/>
              </a:ext>
            </a:extLst>
          </p:cNvPr>
          <p:cNvSpPr/>
          <p:nvPr/>
        </p:nvSpPr>
        <p:spPr>
          <a:xfrm>
            <a:off x="4161067" y="3839030"/>
            <a:ext cx="1008742" cy="1008742"/>
          </a:xfrm>
          <a:prstGeom prst="ellipse">
            <a:avLst/>
          </a:prstGeom>
          <a:solidFill>
            <a:srgbClr val="00B0F0"/>
          </a:solidFill>
          <a:ln w="190500">
            <a:solidFill>
              <a:srgbClr val="00B0F0">
                <a:alpha val="2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sz="7000" dirty="0">
                <a:latin typeface="+mj-lt"/>
                <a:ea typeface="微软雅黑 Light" panose="020B0502040204020203" pitchFamily="34" charset="-122"/>
                <a:cs typeface="+mn-ea"/>
                <a:sym typeface="+mn-lt"/>
              </a:rPr>
              <a:t>$</a:t>
            </a:r>
          </a:p>
        </p:txBody>
      </p:sp>
    </p:spTree>
    <p:extLst>
      <p:ext uri="{BB962C8B-B14F-4D97-AF65-F5344CB8AC3E}">
        <p14:creationId xmlns:p14="http://schemas.microsoft.com/office/powerpoint/2010/main" val="80608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3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4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4" grpId="2"/>
      <p:bldP spid="4" grpId="3"/>
      <p:bldP spid="4" grpId="4"/>
      <p:bldP spid="5" grpId="0"/>
      <p:bldP spid="6" grpId="0" animBg="1"/>
      <p:bldP spid="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FE4C66A8-7CA0-4C18-99B0-9C29E59E9AD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8790" y="18143"/>
            <a:ext cx="3523210" cy="685800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1D1F294C-3A94-4405-B3F0-DCE73811900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3523210" cy="6858000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="" xmlns:a16="http://schemas.microsoft.com/office/drawing/2014/main" id="{3C6D7F96-56C8-4486-8880-644E2AE4D6F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6481" y="4604019"/>
            <a:ext cx="5719038" cy="711037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E774A134-E4C2-4A33-B68F-FC23903C94E6}"/>
              </a:ext>
            </a:extLst>
          </p:cNvPr>
          <p:cNvSpPr txBox="1"/>
          <p:nvPr/>
        </p:nvSpPr>
        <p:spPr>
          <a:xfrm>
            <a:off x="2252403" y="2000593"/>
            <a:ext cx="768719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800" dirty="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感谢</a:t>
            </a:r>
            <a:r>
              <a:rPr lang="zh-CN" altLang="en-US" sz="13800" dirty="0">
                <a:solidFill>
                  <a:srgbClr val="46F4F6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观看</a:t>
            </a:r>
            <a:endParaRPr lang="zh-CN" altLang="en-US" sz="13800" dirty="0">
              <a:solidFill>
                <a:schemeClr val="bg1"/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F17DB6E6-D73A-49C4-A1C9-163C051D8A09}"/>
              </a:ext>
            </a:extLst>
          </p:cNvPr>
          <p:cNvSpPr txBox="1"/>
          <p:nvPr/>
        </p:nvSpPr>
        <p:spPr>
          <a:xfrm>
            <a:off x="4057058" y="4697927"/>
            <a:ext cx="4077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spc="3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科技创新为体验而生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346D8D3D-6037-4D66-AEB2-FFFD5502105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44156" y="635243"/>
            <a:ext cx="732456" cy="108236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68C4D695-E9AB-42CD-A393-C2526BE0ABF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18546" y="635242"/>
            <a:ext cx="786664" cy="1082361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8E12EDE3-FB5C-497E-BD9F-D56F5519888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75460" y="687343"/>
            <a:ext cx="410406" cy="103026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C80E36D7-5DB2-43F8-BEA9-7244E20EEFE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20892" y="633967"/>
            <a:ext cx="732455" cy="1126529"/>
          </a:xfrm>
          <a:prstGeom prst="rect">
            <a:avLst/>
          </a:prstGeom>
        </p:spPr>
      </p:pic>
      <p:pic>
        <p:nvPicPr>
          <p:cNvPr id="9" name="Audio Machine - Breath and Life">
            <a:hlinkClick r:id="" action="ppaction://media"/>
            <a:extLst>
              <a:ext uri="{FF2B5EF4-FFF2-40B4-BE49-F238E27FC236}">
                <a16:creationId xmlns="" xmlns:a16="http://schemas.microsoft.com/office/drawing/2014/main" id="{D4B17F24-EFD5-4D3F-BCFA-7BBAF31DE97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059190" y="-6096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234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00"/>
    </mc:Choice>
    <mc:Fallback xmlns="">
      <p:transition spd="slow" advTm="350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3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0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6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3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4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12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9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1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2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4" presetID="17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975"/>
                                </p:stCondLst>
                                <p:childTnLst>
                                  <p:par>
                                    <p:cTn id="29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1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4" dur="500"/>
                                            <p:tgtEl>
                                              <p:spTgt spid="2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35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9"/>
                    </p:tgtEl>
                  </p:cMediaNode>
                </p:audio>
              </p:childTnLst>
            </p:cTn>
          </p:par>
        </p:tnLst>
        <p:bldLst>
          <p:bldP spid="1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3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9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4" presetID="17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975"/>
                                </p:stCondLst>
                                <p:childTnLst>
                                  <p:par>
                                    <p:cTn id="29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1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4" dur="500"/>
                                            <p:tgtEl>
                                              <p:spTgt spid="2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35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9"/>
                    </p:tgtEl>
                  </p:cMediaNode>
                </p:audio>
              </p:childTnLst>
            </p:cTn>
          </p:par>
        </p:tnLst>
        <p:bldLst>
          <p:bldP spid="18" grpId="0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Theme">
  <a:themeElements>
    <a:clrScheme name="自定义 2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FE6406"/>
      </a:accent1>
      <a:accent2>
        <a:srgbClr val="FF7E2F"/>
      </a:accent2>
      <a:accent3>
        <a:srgbClr val="FC670C"/>
      </a:accent3>
      <a:accent4>
        <a:srgbClr val="EA8908"/>
      </a:accent4>
      <a:accent5>
        <a:srgbClr val="E55A0D"/>
      </a:accent5>
      <a:accent6>
        <a:srgbClr val="CF4507"/>
      </a:accent6>
      <a:hlink>
        <a:srgbClr val="FE6406"/>
      </a:hlink>
      <a:folHlink>
        <a:srgbClr val="BFBFBF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FE6406"/>
    </a:accent1>
    <a:accent2>
      <a:srgbClr val="FF7E2F"/>
    </a:accent2>
    <a:accent3>
      <a:srgbClr val="FC670C"/>
    </a:accent3>
    <a:accent4>
      <a:srgbClr val="EA8908"/>
    </a:accent4>
    <a:accent5>
      <a:srgbClr val="E55A0D"/>
    </a:accent5>
    <a:accent6>
      <a:srgbClr val="CF4507"/>
    </a:accent6>
    <a:hlink>
      <a:srgbClr val="FE6406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575</TotalTime>
  <Words>2831</Words>
  <Application>Microsoft Office PowerPoint</Application>
  <PresentationFormat>宽屏</PresentationFormat>
  <Paragraphs>304</Paragraphs>
  <Slides>33</Slides>
  <Notes>33</Notes>
  <HiddenSlides>0</HiddenSlides>
  <MMClips>2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33</vt:i4>
      </vt:variant>
    </vt:vector>
  </HeadingPairs>
  <TitlesOfParts>
    <vt:vector size="50" baseType="lpstr">
      <vt:lpstr>AdobeFangsongStd-Regular</vt:lpstr>
      <vt:lpstr>等线</vt:lpstr>
      <vt:lpstr>等线 Light</vt:lpstr>
      <vt:lpstr>方正姚体</vt:lpstr>
      <vt:lpstr>华文细黑</vt:lpstr>
      <vt:lpstr>思源黑体 CN Bold</vt:lpstr>
      <vt:lpstr>思源黑体 CN Heavy</vt:lpstr>
      <vt:lpstr>宋体</vt:lpstr>
      <vt:lpstr>微软雅黑</vt:lpstr>
      <vt:lpstr>微软雅黑 Light</vt:lpstr>
      <vt:lpstr>Agency FB</vt:lpstr>
      <vt:lpstr>Arial</vt:lpstr>
      <vt:lpstr>Calibri</vt:lpstr>
      <vt:lpstr>Calibri Light</vt:lpstr>
      <vt:lpstr>Times New Roman</vt:lpstr>
      <vt:lpstr>Wingdings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WIN7</dc:creator>
  <cp:lastModifiedBy>faith123</cp:lastModifiedBy>
  <cp:revision>95</cp:revision>
  <dcterms:created xsi:type="dcterms:W3CDTF">2017-08-18T03:02:00Z</dcterms:created>
  <dcterms:modified xsi:type="dcterms:W3CDTF">2019-01-16T06:17:31Z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2052-10.1.0.6929</vt:lpwstr>
  </property>
</Properties>
</file>