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0" r:id="rId4"/>
    <p:sldId id="281" r:id="rId5"/>
    <p:sldId id="261" r:id="rId6"/>
    <p:sldId id="260" r:id="rId7"/>
    <p:sldId id="262" r:id="rId8"/>
    <p:sldId id="263" r:id="rId9"/>
    <p:sldId id="264" r:id="rId10"/>
    <p:sldId id="282" r:id="rId11"/>
    <p:sldId id="265" r:id="rId12"/>
    <p:sldId id="266" r:id="rId13"/>
    <p:sldId id="267" r:id="rId14"/>
    <p:sldId id="268" r:id="rId15"/>
    <p:sldId id="269" r:id="rId16"/>
    <p:sldId id="283" r:id="rId17"/>
    <p:sldId id="270" r:id="rId18"/>
    <p:sldId id="271" r:id="rId19"/>
    <p:sldId id="272" r:id="rId20"/>
    <p:sldId id="273" r:id="rId21"/>
    <p:sldId id="274" r:id="rId22"/>
    <p:sldId id="284" r:id="rId23"/>
    <p:sldId id="275" r:id="rId24"/>
    <p:sldId id="276" r:id="rId25"/>
    <p:sldId id="277" r:id="rId26"/>
    <p:sldId id="278" r:id="rId27"/>
    <p:sldId id="279" r:id="rId28"/>
    <p:sldId id="285" r:id="rId29"/>
    <p:sldId id="286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B3C40"/>
    <a:srgbClr val="474747"/>
    <a:srgbClr val="515151"/>
    <a:srgbClr val="595959"/>
    <a:srgbClr val="000000"/>
    <a:srgbClr val="989898"/>
    <a:srgbClr val="D7D7D7"/>
    <a:srgbClr val="18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686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4989518628232"/>
          <c:y val="0.0512515561532799"/>
          <c:w val="0.779512440665356"/>
          <c:h val="0.833104764327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bg1"/>
            </a:solidFill>
            <a:ln w="9525" cap="flat" cmpd="sng" algn="ctr">
              <a:noFill/>
              <a:round/>
            </a:ln>
            <a:effectLst/>
            <a:sp3d contourW="9525">
              <a:contourClr>
                <a:schemeClr val="accent1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2.5</c:v>
                </c:pt>
                <c:pt idx="2">
                  <c:v>4</c:v>
                </c:pt>
                <c:pt idx="3">
                  <c:v>3.7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bg1">
                <a:alpha val="80000"/>
              </a:schemeClr>
            </a:solidFill>
            <a:ln w="9525" cap="flat" cmpd="sng" algn="ctr">
              <a:noFill/>
              <a:round/>
            </a:ln>
            <a:effectLst/>
            <a:sp3d contourW="9525"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4.2</c:v>
                </c:pt>
                <c:pt idx="2">
                  <c:v>1.5</c:v>
                </c:pt>
                <c:pt idx="3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88253992"/>
        <c:axId val="188254776"/>
      </c:barChart>
      <c:catAx>
        <c:axId val="1882539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</a:p>
        </c:txPr>
        <c:crossAx val="188254776"/>
        <c:crosses val="autoZero"/>
        <c:auto val="1"/>
        <c:lblAlgn val="ctr"/>
        <c:lblOffset val="100"/>
        <c:noMultiLvlLbl val="0"/>
      </c:catAx>
      <c:valAx>
        <c:axId val="188254776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</a:p>
        </c:txPr>
        <c:crossAx val="18825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4782646695018"/>
          <c:y val="0.0226162012417314"/>
          <c:w val="0.226724413313431"/>
          <c:h val="0.0785598828259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solidFill>
            <a:srgbClr val="FFFFFF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5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microsoft.com/office/2007/relationships/hdphoto" Target="../media/hdphoto4.wdp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3.wdp"/><Relationship Id="rId3" Type="http://schemas.openxmlformats.org/officeDocument/2006/relationships/image" Target="../media/image12.png"/><Relationship Id="rId2" Type="http://schemas.microsoft.com/office/2007/relationships/hdphoto" Target="../media/hdphoto2.wdp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7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67174" y="0"/>
            <a:ext cx="24408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r="50104" b="15625"/>
          <a:stretch>
            <a:fillRect/>
          </a:stretch>
        </p:blipFill>
        <p:spPr>
          <a:xfrm>
            <a:off x="0" y="0"/>
            <a:ext cx="57785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62290" y="2711718"/>
            <a:ext cx="6504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高端企业培训模板</a:t>
            </a:r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6254748" y="3677445"/>
            <a:ext cx="5613402" cy="43077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None/>
              <a:defRPr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PROFESSIONL POWERPOINT TEMPLATE</a:t>
            </a:r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dist">
              <a:buNone/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23681" y="0"/>
            <a:ext cx="37862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616970" y="0"/>
            <a:ext cx="19963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" y="0"/>
            <a:ext cx="60579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900936" y="1653727"/>
            <a:ext cx="3089174" cy="923330"/>
            <a:chOff x="5900936" y="2291902"/>
            <a:chExt cx="3089174" cy="923330"/>
          </a:xfrm>
        </p:grpSpPr>
        <p:sp>
          <p:nvSpPr>
            <p:cNvPr id="12" name="矩形 11"/>
            <p:cNvSpPr/>
            <p:nvPr/>
          </p:nvSpPr>
          <p:spPr>
            <a:xfrm>
              <a:off x="6057304" y="2310654"/>
              <a:ext cx="2932806" cy="885825"/>
            </a:xfrm>
            <a:prstGeom prst="rect">
              <a:avLst/>
            </a:prstGeom>
            <a:solidFill>
              <a:srgbClr val="1D1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 </a:t>
              </a:r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900936" y="2291902"/>
              <a:ext cx="29858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管理咨询</a:t>
              </a:r>
              <a:endParaRPr lang="zh-CN" altLang="en-US" sz="54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67174" y="0"/>
            <a:ext cx="24408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r="50104" b="15625"/>
          <a:stretch>
            <a:fillRect/>
          </a:stretch>
        </p:blipFill>
        <p:spPr>
          <a:xfrm>
            <a:off x="0" y="0"/>
            <a:ext cx="57785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23681" y="0"/>
            <a:ext cx="37862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616970" y="0"/>
            <a:ext cx="19963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0"/>
            <a:ext cx="5323681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616970" y="878929"/>
            <a:ext cx="2130640" cy="58592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·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838911" y="985461"/>
            <a:ext cx="1704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41066" y="3579589"/>
            <a:ext cx="368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 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041066" y="4167847"/>
            <a:ext cx="368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 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041065" y="4751038"/>
            <a:ext cx="3680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 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41066" y="5341307"/>
            <a:ext cx="374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  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5802213" y="-5789481"/>
            <a:ext cx="587573" cy="12192003"/>
            <a:chOff x="5323681" y="0"/>
            <a:chExt cx="587573" cy="6858000"/>
          </a:xfrm>
        </p:grpSpPr>
        <p:sp>
          <p:nvSpPr>
            <p:cNvPr id="4" name="矩形 3"/>
            <p:cNvSpPr/>
            <p:nvPr/>
          </p:nvSpPr>
          <p:spPr>
            <a:xfrm>
              <a:off x="5667174" y="0"/>
              <a:ext cx="24408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323681" y="0"/>
              <a:ext cx="37862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616970" y="0"/>
              <a:ext cx="199630" cy="685800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0" y="2656112"/>
            <a:ext cx="12192000" cy="9035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281714" y="2838848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  </a:t>
            </a:r>
            <a:r>
              <a:rPr lang="zh-CN" altLang="en-US" sz="2800" b="1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D7D7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10742" y="3675323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18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  </a:t>
            </a:r>
            <a:r>
              <a:rPr lang="zh-CN" altLang="en-US" sz="2800" b="1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9898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10742" y="4491141"/>
            <a:ext cx="40349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30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  </a:t>
            </a:r>
            <a:r>
              <a: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10742" y="5306959"/>
            <a:ext cx="410244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17999985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   </a:t>
            </a:r>
            <a:r>
              <a:rPr lang="zh-CN" altLang="en-US" sz="2800" b="1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4287" y="1117599"/>
            <a:ext cx="3802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chemeClr val="bg2">
                    <a:lumMod val="9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ONE</a:t>
            </a:r>
            <a:endParaRPr lang="zh-CN" altLang="en-US" sz="6000">
              <a:solidFill>
                <a:schemeClr val="bg2">
                  <a:lumMod val="90000"/>
                </a:schemeClr>
              </a:solidFill>
              <a:latin typeface="Adobe Gothic Std B" panose="020B0800000000000000" pitchFamily="34" charset="-128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12128" y="1016931"/>
            <a:ext cx="4903366" cy="1162470"/>
            <a:chOff x="3712128" y="1016931"/>
            <a:chExt cx="4903366" cy="116247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5318620" y="1048624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712128" y="2133262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8523215" y="1016931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3712128" y="2087122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658812" y="1355969"/>
            <a:ext cx="9673908" cy="311912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434320" y="1355969"/>
            <a:ext cx="1442720" cy="311912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94636" y="5135712"/>
            <a:ext cx="4455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05116" y="5135712"/>
            <a:ext cx="4455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"/>
          <p:cNvSpPr/>
          <p:nvPr/>
        </p:nvSpPr>
        <p:spPr>
          <a:xfrm>
            <a:off x="941543" y="1862962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-1" fmla="*/ 0 w 2230734"/>
              <a:gd name="connsiteY0-2" fmla="*/ 0 h 3396343"/>
              <a:gd name="connsiteX1-3" fmla="*/ 2220685 w 2230734"/>
              <a:gd name="connsiteY1-4" fmla="*/ 633046 h 3396343"/>
              <a:gd name="connsiteX2-5" fmla="*/ 2230734 w 2230734"/>
              <a:gd name="connsiteY2-6" fmla="*/ 3396343 h 3396343"/>
              <a:gd name="connsiteX3-7" fmla="*/ 0 w 2230734"/>
              <a:gd name="connsiteY3-8" fmla="*/ 3396343 h 3396343"/>
              <a:gd name="connsiteX4-9" fmla="*/ 0 w 2230734"/>
              <a:gd name="connsiteY4-10" fmla="*/ 0 h 3396343"/>
              <a:gd name="connsiteX0-11" fmla="*/ 0 w 2230734"/>
              <a:gd name="connsiteY0-12" fmla="*/ 0 h 3396343"/>
              <a:gd name="connsiteX1-13" fmla="*/ 2220685 w 2230734"/>
              <a:gd name="connsiteY1-14" fmla="*/ 633046 h 3396343"/>
              <a:gd name="connsiteX2-15" fmla="*/ 2230734 w 2230734"/>
              <a:gd name="connsiteY2-16" fmla="*/ 2662813 h 3396343"/>
              <a:gd name="connsiteX3-17" fmla="*/ 0 w 2230734"/>
              <a:gd name="connsiteY3-18" fmla="*/ 3396343 h 3396343"/>
              <a:gd name="connsiteX4-19" fmla="*/ 0 w 2230734"/>
              <a:gd name="connsiteY4-20" fmla="*/ 0 h 33963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矩形 1"/>
          <p:cNvSpPr/>
          <p:nvPr/>
        </p:nvSpPr>
        <p:spPr>
          <a:xfrm>
            <a:off x="2852928" y="1862963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-1" fmla="*/ 0 w 2230734"/>
              <a:gd name="connsiteY0-2" fmla="*/ 0 h 3396343"/>
              <a:gd name="connsiteX1-3" fmla="*/ 2220685 w 2230734"/>
              <a:gd name="connsiteY1-4" fmla="*/ 633046 h 3396343"/>
              <a:gd name="connsiteX2-5" fmla="*/ 2230734 w 2230734"/>
              <a:gd name="connsiteY2-6" fmla="*/ 3396343 h 3396343"/>
              <a:gd name="connsiteX3-7" fmla="*/ 0 w 2230734"/>
              <a:gd name="connsiteY3-8" fmla="*/ 3396343 h 3396343"/>
              <a:gd name="connsiteX4-9" fmla="*/ 0 w 2230734"/>
              <a:gd name="connsiteY4-10" fmla="*/ 0 h 3396343"/>
              <a:gd name="connsiteX0-11" fmla="*/ 0 w 2230734"/>
              <a:gd name="connsiteY0-12" fmla="*/ 0 h 3396343"/>
              <a:gd name="connsiteX1-13" fmla="*/ 2220685 w 2230734"/>
              <a:gd name="connsiteY1-14" fmla="*/ 633046 h 3396343"/>
              <a:gd name="connsiteX2-15" fmla="*/ 2230734 w 2230734"/>
              <a:gd name="connsiteY2-16" fmla="*/ 2662813 h 3396343"/>
              <a:gd name="connsiteX3-17" fmla="*/ 0 w 2230734"/>
              <a:gd name="connsiteY3-18" fmla="*/ 3396343 h 3396343"/>
              <a:gd name="connsiteX4-19" fmla="*/ 0 w 2230734"/>
              <a:gd name="connsiteY4-20" fmla="*/ 0 h 33963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矩形 1"/>
          <p:cNvSpPr/>
          <p:nvPr/>
        </p:nvSpPr>
        <p:spPr>
          <a:xfrm>
            <a:off x="4773838" y="1862962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-1" fmla="*/ 0 w 2230734"/>
              <a:gd name="connsiteY0-2" fmla="*/ 0 h 3396343"/>
              <a:gd name="connsiteX1-3" fmla="*/ 2220685 w 2230734"/>
              <a:gd name="connsiteY1-4" fmla="*/ 633046 h 3396343"/>
              <a:gd name="connsiteX2-5" fmla="*/ 2230734 w 2230734"/>
              <a:gd name="connsiteY2-6" fmla="*/ 3396343 h 3396343"/>
              <a:gd name="connsiteX3-7" fmla="*/ 0 w 2230734"/>
              <a:gd name="connsiteY3-8" fmla="*/ 3396343 h 3396343"/>
              <a:gd name="connsiteX4-9" fmla="*/ 0 w 2230734"/>
              <a:gd name="connsiteY4-10" fmla="*/ 0 h 3396343"/>
              <a:gd name="connsiteX0-11" fmla="*/ 0 w 2230734"/>
              <a:gd name="connsiteY0-12" fmla="*/ 0 h 3396343"/>
              <a:gd name="connsiteX1-13" fmla="*/ 2220685 w 2230734"/>
              <a:gd name="connsiteY1-14" fmla="*/ 633046 h 3396343"/>
              <a:gd name="connsiteX2-15" fmla="*/ 2230734 w 2230734"/>
              <a:gd name="connsiteY2-16" fmla="*/ 2662813 h 3396343"/>
              <a:gd name="connsiteX3-17" fmla="*/ 0 w 2230734"/>
              <a:gd name="connsiteY3-18" fmla="*/ 3396343 h 3396343"/>
              <a:gd name="connsiteX4-19" fmla="*/ 0 w 2230734"/>
              <a:gd name="connsiteY4-20" fmla="*/ 0 h 33963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TextBox 35"/>
          <p:cNvSpPr txBox="1"/>
          <p:nvPr/>
        </p:nvSpPr>
        <p:spPr>
          <a:xfrm>
            <a:off x="1125319" y="2965992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rgbClr val="3B3C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200" dirty="0">
              <a:solidFill>
                <a:srgbClr val="3B3C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35"/>
          <p:cNvSpPr txBox="1"/>
          <p:nvPr/>
        </p:nvSpPr>
        <p:spPr>
          <a:xfrm>
            <a:off x="3046229" y="2965991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rgbClr val="3B3C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200" dirty="0">
              <a:solidFill>
                <a:srgbClr val="3B3C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4967139" y="2965990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rgbClr val="3B3C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200" dirty="0">
              <a:solidFill>
                <a:srgbClr val="3B3C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55958" y="2611242"/>
            <a:ext cx="4077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55958" y="2201718"/>
            <a:ext cx="289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单击此处添加您要的标题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55958" y="4059042"/>
            <a:ext cx="4077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55958" y="3649518"/>
            <a:ext cx="289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单击此处添加您要的标题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 l="5654"/>
          <a:stretch>
            <a:fillRect/>
          </a:stretch>
        </p:blipFill>
        <p:spPr>
          <a:xfrm>
            <a:off x="576071" y="1435608"/>
            <a:ext cx="6281929" cy="37940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76071" y="5229658"/>
            <a:ext cx="6281929" cy="741374"/>
            <a:chOff x="576071" y="5229658"/>
            <a:chExt cx="6281929" cy="741374"/>
          </a:xfrm>
        </p:grpSpPr>
        <p:sp>
          <p:nvSpPr>
            <p:cNvPr id="6" name="矩形 5"/>
            <p:cNvSpPr/>
            <p:nvPr/>
          </p:nvSpPr>
          <p:spPr>
            <a:xfrm>
              <a:off x="576071" y="5229658"/>
              <a:ext cx="6281929" cy="74137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313687" y="5307957"/>
              <a:ext cx="480669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  <a:endParaRPr lang="zh-CN" altLang="en-US" sz="1600" dirty="0">
                <a:solidFill>
                  <a:srgbClr val="191C1C"/>
                </a:solidFill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7168896" y="2551176"/>
            <a:ext cx="448970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065762" y="2062947"/>
            <a:ext cx="2480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084050" y="3100470"/>
            <a:ext cx="1005265" cy="980416"/>
            <a:chOff x="7138702" y="2793356"/>
            <a:chExt cx="1005265" cy="980416"/>
          </a:xfrm>
        </p:grpSpPr>
        <p:pic>
          <p:nvPicPr>
            <p:cNvPr id="11" name="Picture 3" descr="Nipic_2531170_20140321104142457000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7138702" y="2793356"/>
              <a:ext cx="1005265" cy="980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7380949" y="3020560"/>
              <a:ext cx="528611" cy="528611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084050" y="4415644"/>
            <a:ext cx="1005265" cy="980416"/>
            <a:chOff x="7364792" y="3965699"/>
            <a:chExt cx="1005265" cy="980416"/>
          </a:xfrm>
        </p:grpSpPr>
        <p:pic>
          <p:nvPicPr>
            <p:cNvPr id="14" name="Picture 3" descr="Nipic_2531170_20140321104142457000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7364792" y="3965699"/>
              <a:ext cx="1005265" cy="980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7601086" y="4189569"/>
              <a:ext cx="532676" cy="532676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8089315" y="3111974"/>
            <a:ext cx="1768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097154" y="3495752"/>
            <a:ext cx="3826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97154" y="4529629"/>
            <a:ext cx="1768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04993" y="4913407"/>
            <a:ext cx="3826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21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87194" y="2184044"/>
            <a:ext cx="3279582" cy="3258814"/>
            <a:chOff x="1595193" y="1893757"/>
            <a:chExt cx="3673965" cy="36507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1595193" y="1893757"/>
              <a:ext cx="3673965" cy="205596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1595193" y="3949718"/>
              <a:ext cx="3673965" cy="159473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642180" y="3372400"/>
              <a:ext cx="1626978" cy="577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883353" y="3430227"/>
              <a:ext cx="1144631" cy="44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907968" y="4292389"/>
              <a:ext cx="3005745" cy="8274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  <a:endParaRPr lang="zh-CN" altLang="en-US" sz="1400" dirty="0">
                <a:solidFill>
                  <a:srgbClr val="191C1C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45781" y="2184042"/>
            <a:ext cx="3279582" cy="3258816"/>
            <a:chOff x="5053781" y="1893756"/>
            <a:chExt cx="3279582" cy="325881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5053781" y="1893756"/>
              <a:ext cx="3279582" cy="185093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5053781" y="3213675"/>
              <a:ext cx="3279582" cy="1938897"/>
              <a:chOff x="1595193" y="3372400"/>
              <a:chExt cx="3673965" cy="2172057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595193" y="3949718"/>
                <a:ext cx="3673965" cy="1594739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642180" y="3372400"/>
                <a:ext cx="1626978" cy="577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883353" y="3430228"/>
                <a:ext cx="1144631" cy="448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关键字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907968" y="4292389"/>
                <a:ext cx="3005745" cy="8274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solidFill>
                      <a:srgbClr val="191C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zh-CN" altLang="en-US" sz="1400" dirty="0">
                  <a:solidFill>
                    <a:srgbClr val="191C1C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004368" y="2184042"/>
            <a:ext cx="3279582" cy="3258816"/>
            <a:chOff x="8512368" y="1893756"/>
            <a:chExt cx="3279582" cy="325881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8512368" y="1893756"/>
              <a:ext cx="3279582" cy="1839253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>
            <a:xfrm>
              <a:off x="8512368" y="3213675"/>
              <a:ext cx="3279582" cy="1938897"/>
              <a:chOff x="1595193" y="3372400"/>
              <a:chExt cx="3673965" cy="2172057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595193" y="3949718"/>
                <a:ext cx="3673965" cy="1594739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642180" y="3372400"/>
                <a:ext cx="1626978" cy="577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883353" y="3430228"/>
                <a:ext cx="1144631" cy="448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关键字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07968" y="4292389"/>
                <a:ext cx="3005745" cy="8274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solidFill>
                      <a:srgbClr val="191C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zh-CN" altLang="en-US" sz="1400" dirty="0">
                  <a:solidFill>
                    <a:srgbClr val="191C1C"/>
                  </a:solidFill>
                </a:endParaRPr>
              </a:p>
            </p:txBody>
          </p:sp>
        </p:grpSp>
      </p:grpSp>
      <p:sp>
        <p:nvSpPr>
          <p:cNvPr id="25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0"/>
          <p:cNvCxnSpPr/>
          <p:nvPr/>
        </p:nvCxnSpPr>
        <p:spPr>
          <a:xfrm>
            <a:off x="1978684" y="3967039"/>
            <a:ext cx="0" cy="10020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5"/>
          <p:cNvCxnSpPr/>
          <p:nvPr/>
        </p:nvCxnSpPr>
        <p:spPr>
          <a:xfrm>
            <a:off x="3834071" y="3967039"/>
            <a:ext cx="0" cy="10020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ardrop 36"/>
          <p:cNvSpPr/>
          <p:nvPr/>
        </p:nvSpPr>
        <p:spPr>
          <a:xfrm rot="8100000">
            <a:off x="1700375" y="2284877"/>
            <a:ext cx="556617" cy="556617"/>
          </a:xfrm>
          <a:prstGeom prst="teardrop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1845357" y="2399849"/>
            <a:ext cx="279158" cy="307074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8" name="Straight Connector 52"/>
          <p:cNvCxnSpPr/>
          <p:nvPr/>
        </p:nvCxnSpPr>
        <p:spPr>
          <a:xfrm>
            <a:off x="5764386" y="3967039"/>
            <a:ext cx="0" cy="10020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ardrop 58"/>
          <p:cNvSpPr/>
          <p:nvPr/>
        </p:nvSpPr>
        <p:spPr>
          <a:xfrm rot="8100000">
            <a:off x="5488272" y="2284877"/>
            <a:ext cx="556617" cy="556617"/>
          </a:xfrm>
          <a:prstGeom prst="teardrop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5593611" y="2462628"/>
            <a:ext cx="344314" cy="223840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ardrop 44"/>
          <p:cNvSpPr/>
          <p:nvPr/>
        </p:nvSpPr>
        <p:spPr>
          <a:xfrm rot="8100000">
            <a:off x="3557957" y="2284877"/>
            <a:ext cx="556617" cy="556617"/>
          </a:xfrm>
          <a:prstGeom prst="teardrop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674820" y="2415755"/>
            <a:ext cx="318500" cy="318137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3" name="Straight Connector 63"/>
          <p:cNvCxnSpPr/>
          <p:nvPr/>
        </p:nvCxnSpPr>
        <p:spPr>
          <a:xfrm>
            <a:off x="7769747" y="3967039"/>
            <a:ext cx="0" cy="10020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7"/>
          <p:cNvCxnSpPr/>
          <p:nvPr/>
        </p:nvCxnSpPr>
        <p:spPr>
          <a:xfrm>
            <a:off x="9783207" y="3967039"/>
            <a:ext cx="0" cy="10020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ardrop 69"/>
          <p:cNvSpPr/>
          <p:nvPr/>
        </p:nvSpPr>
        <p:spPr>
          <a:xfrm rot="8100000">
            <a:off x="9507092" y="2284877"/>
            <a:ext cx="556617" cy="556617"/>
          </a:xfrm>
          <a:prstGeom prst="teardrop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21"/>
          <p:cNvSpPr>
            <a:spLocks noEditPoints="1"/>
          </p:cNvSpPr>
          <p:nvPr/>
        </p:nvSpPr>
        <p:spPr bwMode="auto">
          <a:xfrm>
            <a:off x="9635215" y="2448820"/>
            <a:ext cx="317143" cy="282314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7" name="Picture 77" descr="F:\Trabajos\Envato\Graphic River\Mica PPT\mountains.png"/>
          <p:cNvPicPr>
            <a:picLocks noChangeAspect="1" noChangeArrowheads="1"/>
          </p:cNvPicPr>
          <p:nvPr/>
        </p:nvPicPr>
        <p:blipFill rotWithShape="1"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63958" y="4195658"/>
            <a:ext cx="10022369" cy="96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ardrop 65"/>
          <p:cNvSpPr/>
          <p:nvPr/>
        </p:nvSpPr>
        <p:spPr>
          <a:xfrm rot="8100000">
            <a:off x="7493633" y="2284877"/>
            <a:ext cx="556617" cy="556617"/>
          </a:xfrm>
          <a:prstGeom prst="teardrop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Freeform 26"/>
          <p:cNvSpPr>
            <a:spLocks noEditPoints="1"/>
          </p:cNvSpPr>
          <p:nvPr/>
        </p:nvSpPr>
        <p:spPr bwMode="auto">
          <a:xfrm>
            <a:off x="7665704" y="2428570"/>
            <a:ext cx="233636" cy="292509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2979997" y="3174668"/>
            <a:ext cx="1710965" cy="79237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点击此处添加重要时间节点</a:t>
            </a:r>
            <a:endParaRPr lang="en-US" sz="133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154493" y="3174667"/>
            <a:ext cx="1710965" cy="79237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点击此处添加重要时间节点</a:t>
            </a:r>
            <a:endParaRPr lang="en-US" sz="133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6887634" y="3167591"/>
            <a:ext cx="1710965" cy="79237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点击此处添加重要时间节点</a:t>
            </a:r>
            <a:endParaRPr lang="en-US" sz="133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4885835" y="3167591"/>
            <a:ext cx="1710965" cy="79237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点击此处添加重要时间节点</a:t>
            </a:r>
            <a:endParaRPr lang="en-US" sz="133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8889433" y="3167590"/>
            <a:ext cx="1710965" cy="79237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9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点击此处添加重要时间节点</a:t>
            </a:r>
            <a:endParaRPr lang="en-US" sz="133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5802213" y="-5789481"/>
            <a:ext cx="587573" cy="12192003"/>
            <a:chOff x="5323681" y="0"/>
            <a:chExt cx="587573" cy="6858000"/>
          </a:xfrm>
        </p:grpSpPr>
        <p:sp>
          <p:nvSpPr>
            <p:cNvPr id="4" name="矩形 3"/>
            <p:cNvSpPr/>
            <p:nvPr/>
          </p:nvSpPr>
          <p:spPr>
            <a:xfrm>
              <a:off x="5667174" y="0"/>
              <a:ext cx="24408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323681" y="0"/>
              <a:ext cx="37862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616970" y="0"/>
              <a:ext cx="199630" cy="685800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0" y="3492973"/>
            <a:ext cx="12192000" cy="9035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281714" y="3652897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  </a:t>
            </a:r>
            <a:r>
              <a:rPr lang="zh-CN" altLang="en-US" sz="2800" b="1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D7D7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10742" y="2677155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4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  </a:t>
            </a:r>
            <a:r>
              <a:rPr lang="zh-CN" altLang="en-US" sz="2800" b="1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9898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1885" y="1117599"/>
            <a:ext cx="3962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chemeClr val="bg2">
                    <a:lumMod val="9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TWO</a:t>
            </a:r>
            <a:endParaRPr lang="zh-CN" altLang="en-US" sz="6000">
              <a:solidFill>
                <a:schemeClr val="bg2">
                  <a:lumMod val="90000"/>
                </a:schemeClr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741" y="4527392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4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  </a:t>
            </a:r>
            <a:r>
              <a:rPr lang="zh-CN" altLang="en-US" sz="2800" b="1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9898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10742" y="5343210"/>
            <a:ext cx="40349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36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   </a:t>
            </a:r>
            <a:r>
              <a: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12128" y="1016931"/>
            <a:ext cx="4903366" cy="1162470"/>
            <a:chOff x="3712128" y="1016931"/>
            <a:chExt cx="4903366" cy="1162470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318620" y="1048624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712128" y="2133262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523215" y="1016931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712128" y="2087122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2311932"/>
            <a:ext cx="7560628" cy="2713597"/>
            <a:chOff x="0" y="1996972"/>
            <a:chExt cx="7560628" cy="2713597"/>
          </a:xfrm>
          <a:solidFill>
            <a:schemeClr val="bg1">
              <a:alpha val="80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0" y="1996972"/>
              <a:ext cx="7560628" cy="27135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30686" y="2771804"/>
              <a:ext cx="309816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432357" y="4407104"/>
            <a:ext cx="2758123" cy="602836"/>
            <a:chOff x="7432357" y="4092144"/>
            <a:chExt cx="2758123" cy="602836"/>
          </a:xfrm>
          <a:solidFill>
            <a:schemeClr val="bg1">
              <a:alpha val="80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7432357" y="4092144"/>
              <a:ext cx="2758123" cy="60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206105" y="4199085"/>
              <a:ext cx="172354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432357" y="3706855"/>
            <a:ext cx="4241483" cy="602836"/>
            <a:chOff x="7432357" y="3391895"/>
            <a:chExt cx="4241483" cy="602836"/>
          </a:xfrm>
          <a:solidFill>
            <a:schemeClr val="bg1">
              <a:alpha val="80000"/>
            </a:schemeClr>
          </a:solidFill>
        </p:grpSpPr>
        <p:sp>
          <p:nvSpPr>
            <p:cNvPr id="11" name="矩形 10"/>
            <p:cNvSpPr/>
            <p:nvPr/>
          </p:nvSpPr>
          <p:spPr>
            <a:xfrm>
              <a:off x="7432357" y="3391895"/>
              <a:ext cx="4241483" cy="60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117726" y="3492648"/>
              <a:ext cx="172354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32357" y="3006605"/>
            <a:ext cx="4363403" cy="602836"/>
            <a:chOff x="7432357" y="2691645"/>
            <a:chExt cx="4363403" cy="602836"/>
          </a:xfrm>
          <a:solidFill>
            <a:schemeClr val="bg1">
              <a:alpha val="80000"/>
            </a:schemeClr>
          </a:solidFill>
        </p:grpSpPr>
        <p:sp>
          <p:nvSpPr>
            <p:cNvPr id="14" name="矩形 13"/>
            <p:cNvSpPr/>
            <p:nvPr/>
          </p:nvSpPr>
          <p:spPr>
            <a:xfrm>
              <a:off x="7432357" y="2691645"/>
              <a:ext cx="4363403" cy="60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117725" y="2803673"/>
              <a:ext cx="172354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432357" y="2306356"/>
            <a:ext cx="3135313" cy="602836"/>
            <a:chOff x="7432357" y="1991396"/>
            <a:chExt cx="3135313" cy="602836"/>
          </a:xfrm>
          <a:solidFill>
            <a:schemeClr val="bg1">
              <a:alpha val="80000"/>
            </a:schemeClr>
          </a:solidFill>
        </p:grpSpPr>
        <p:sp>
          <p:nvSpPr>
            <p:cNvPr id="17" name="矩形 16"/>
            <p:cNvSpPr/>
            <p:nvPr/>
          </p:nvSpPr>
          <p:spPr>
            <a:xfrm>
              <a:off x="7432357" y="1991396"/>
              <a:ext cx="3135313" cy="6028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413433" y="2090824"/>
              <a:ext cx="172354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44682" y="1809450"/>
            <a:ext cx="3718560" cy="3718560"/>
            <a:chOff x="4708842" y="1500632"/>
            <a:chExt cx="3718560" cy="3718560"/>
          </a:xfrm>
        </p:grpSpPr>
        <p:sp>
          <p:nvSpPr>
            <p:cNvPr id="20" name="椭圆 19"/>
            <p:cNvSpPr/>
            <p:nvPr/>
          </p:nvSpPr>
          <p:spPr>
            <a:xfrm>
              <a:off x="4708842" y="1500632"/>
              <a:ext cx="3718560" cy="3718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5786438" y="2322513"/>
              <a:ext cx="1576388" cy="157638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6099175" y="3925888"/>
              <a:ext cx="971550" cy="887412"/>
            </a:xfrm>
            <a:custGeom>
              <a:avLst/>
              <a:gdLst>
                <a:gd name="T0" fmla="*/ 2677 w 2677"/>
                <a:gd name="T1" fmla="*/ 2038 h 2441"/>
                <a:gd name="T2" fmla="*/ 1339 w 2677"/>
                <a:gd name="T3" fmla="*/ 2441 h 2441"/>
                <a:gd name="T4" fmla="*/ 1339 w 2677"/>
                <a:gd name="T5" fmla="*/ 2441 h 2441"/>
                <a:gd name="T6" fmla="*/ 0 w 2677"/>
                <a:gd name="T7" fmla="*/ 2038 h 2441"/>
                <a:gd name="T8" fmla="*/ 0 w 2677"/>
                <a:gd name="T9" fmla="*/ 402 h 2441"/>
                <a:gd name="T10" fmla="*/ 1339 w 2677"/>
                <a:gd name="T11" fmla="*/ 0 h 2441"/>
                <a:gd name="T12" fmla="*/ 1339 w 2677"/>
                <a:gd name="T13" fmla="*/ 0 h 2441"/>
                <a:gd name="T14" fmla="*/ 2677 w 2677"/>
                <a:gd name="T15" fmla="*/ 402 h 2441"/>
                <a:gd name="T16" fmla="*/ 2677 w 2677"/>
                <a:gd name="T17" fmla="*/ 2038 h 2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7" h="2441">
                  <a:moveTo>
                    <a:pt x="2677" y="2038"/>
                  </a:moveTo>
                  <a:cubicBezTo>
                    <a:pt x="2677" y="2261"/>
                    <a:pt x="2078" y="2441"/>
                    <a:pt x="1339" y="2441"/>
                  </a:cubicBezTo>
                  <a:cubicBezTo>
                    <a:pt x="1339" y="2441"/>
                    <a:pt x="1339" y="2441"/>
                    <a:pt x="1339" y="2441"/>
                  </a:cubicBezTo>
                  <a:cubicBezTo>
                    <a:pt x="600" y="2441"/>
                    <a:pt x="0" y="2261"/>
                    <a:pt x="0" y="2038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180"/>
                    <a:pt x="600" y="0"/>
                    <a:pt x="1339" y="0"/>
                  </a:cubicBezTo>
                  <a:cubicBezTo>
                    <a:pt x="1339" y="0"/>
                    <a:pt x="1339" y="0"/>
                    <a:pt x="1339" y="0"/>
                  </a:cubicBezTo>
                  <a:cubicBezTo>
                    <a:pt x="2078" y="0"/>
                    <a:pt x="2677" y="180"/>
                    <a:pt x="2677" y="402"/>
                  </a:cubicBezTo>
                  <a:lnTo>
                    <a:pt x="2677" y="2038"/>
                  </a:lnTo>
                  <a:close/>
                </a:path>
              </a:pathLst>
            </a:custGeom>
            <a:solidFill>
              <a:srgbClr val="824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6099175" y="3932238"/>
              <a:ext cx="971550" cy="304800"/>
            </a:xfrm>
            <a:custGeom>
              <a:avLst/>
              <a:gdLst>
                <a:gd name="T0" fmla="*/ 1322 w 2675"/>
                <a:gd name="T1" fmla="*/ 816 h 840"/>
                <a:gd name="T2" fmla="*/ 2675 w 2675"/>
                <a:gd name="T3" fmla="*/ 480 h 840"/>
                <a:gd name="T4" fmla="*/ 2675 w 2675"/>
                <a:gd name="T5" fmla="*/ 387 h 840"/>
                <a:gd name="T6" fmla="*/ 1351 w 2675"/>
                <a:gd name="T7" fmla="*/ 12 h 840"/>
                <a:gd name="T8" fmla="*/ 482 w 2675"/>
                <a:gd name="T9" fmla="*/ 76 h 840"/>
                <a:gd name="T10" fmla="*/ 0 w 2675"/>
                <a:gd name="T11" fmla="*/ 372 h 840"/>
                <a:gd name="T12" fmla="*/ 1322 w 2675"/>
                <a:gd name="T13" fmla="*/ 81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5" h="840">
                  <a:moveTo>
                    <a:pt x="1322" y="816"/>
                  </a:moveTo>
                  <a:cubicBezTo>
                    <a:pt x="2013" y="840"/>
                    <a:pt x="2595" y="682"/>
                    <a:pt x="2675" y="480"/>
                  </a:cubicBezTo>
                  <a:cubicBezTo>
                    <a:pt x="2675" y="387"/>
                    <a:pt x="2675" y="387"/>
                    <a:pt x="2675" y="387"/>
                  </a:cubicBezTo>
                  <a:cubicBezTo>
                    <a:pt x="2598" y="189"/>
                    <a:pt x="2033" y="36"/>
                    <a:pt x="1351" y="12"/>
                  </a:cubicBezTo>
                  <a:cubicBezTo>
                    <a:pt x="1021" y="0"/>
                    <a:pt x="718" y="25"/>
                    <a:pt x="482" y="76"/>
                  </a:cubicBezTo>
                  <a:cubicBezTo>
                    <a:pt x="198" y="147"/>
                    <a:pt x="13" y="253"/>
                    <a:pt x="0" y="372"/>
                  </a:cubicBezTo>
                  <a:cubicBezTo>
                    <a:pt x="3" y="592"/>
                    <a:pt x="591" y="789"/>
                    <a:pt x="1322" y="816"/>
                  </a:cubicBezTo>
                  <a:close/>
                </a:path>
              </a:pathLst>
            </a:custGeom>
            <a:solidFill>
              <a:srgbClr val="703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6905625" y="4033838"/>
              <a:ext cx="165100" cy="711200"/>
            </a:xfrm>
            <a:custGeom>
              <a:avLst/>
              <a:gdLst>
                <a:gd name="T0" fmla="*/ 247 w 458"/>
                <a:gd name="T1" fmla="*/ 1956 h 1956"/>
                <a:gd name="T2" fmla="*/ 458 w 458"/>
                <a:gd name="T3" fmla="*/ 1739 h 1956"/>
                <a:gd name="T4" fmla="*/ 458 w 458"/>
                <a:gd name="T5" fmla="*/ 103 h 1956"/>
                <a:gd name="T6" fmla="*/ 413 w 458"/>
                <a:gd name="T7" fmla="*/ 0 h 1956"/>
                <a:gd name="T8" fmla="*/ 0 w 458"/>
                <a:gd name="T9" fmla="*/ 442 h 1956"/>
                <a:gd name="T10" fmla="*/ 247 w 458"/>
                <a:gd name="T11" fmla="*/ 1956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8" h="1956">
                  <a:moveTo>
                    <a:pt x="247" y="1956"/>
                  </a:moveTo>
                  <a:cubicBezTo>
                    <a:pt x="380" y="1894"/>
                    <a:pt x="458" y="1819"/>
                    <a:pt x="458" y="1739"/>
                  </a:cubicBezTo>
                  <a:cubicBezTo>
                    <a:pt x="458" y="103"/>
                    <a:pt x="458" y="103"/>
                    <a:pt x="458" y="103"/>
                  </a:cubicBezTo>
                  <a:cubicBezTo>
                    <a:pt x="458" y="67"/>
                    <a:pt x="442" y="33"/>
                    <a:pt x="413" y="0"/>
                  </a:cubicBezTo>
                  <a:cubicBezTo>
                    <a:pt x="0" y="442"/>
                    <a:pt x="0" y="442"/>
                    <a:pt x="0" y="442"/>
                  </a:cubicBezTo>
                  <a:lnTo>
                    <a:pt x="247" y="1956"/>
                  </a:lnTo>
                  <a:close/>
                </a:path>
              </a:pathLst>
            </a:custGeom>
            <a:solidFill>
              <a:srgbClr val="703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9"/>
            <p:cNvSpPr>
              <a:spLocks noChangeArrowheads="1"/>
            </p:cNvSpPr>
            <p:nvPr/>
          </p:nvSpPr>
          <p:spPr bwMode="auto">
            <a:xfrm>
              <a:off x="6099175" y="3925888"/>
              <a:ext cx="971550" cy="292100"/>
            </a:xfrm>
            <a:prstGeom prst="ellipse">
              <a:avLst/>
            </a:pr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6280150" y="3978275"/>
              <a:ext cx="665163" cy="176212"/>
            </a:xfrm>
            <a:prstGeom prst="ellipse">
              <a:avLst/>
            </a:prstGeom>
            <a:solidFill>
              <a:srgbClr val="824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1"/>
            <p:cNvSpPr/>
            <p:nvPr/>
          </p:nvSpPr>
          <p:spPr bwMode="auto">
            <a:xfrm>
              <a:off x="5765800" y="2862263"/>
              <a:ext cx="492125" cy="493712"/>
            </a:xfrm>
            <a:custGeom>
              <a:avLst/>
              <a:gdLst>
                <a:gd name="T0" fmla="*/ 1230 w 1357"/>
                <a:gd name="T1" fmla="*/ 1358 h 1358"/>
                <a:gd name="T2" fmla="*/ 291 w 1357"/>
                <a:gd name="T3" fmla="*/ 1066 h 1358"/>
                <a:gd name="T4" fmla="*/ 0 w 1357"/>
                <a:gd name="T5" fmla="*/ 128 h 1358"/>
                <a:gd name="T6" fmla="*/ 127 w 1357"/>
                <a:gd name="T7" fmla="*/ 0 h 1358"/>
                <a:gd name="T8" fmla="*/ 721 w 1357"/>
                <a:gd name="T9" fmla="*/ 0 h 1358"/>
                <a:gd name="T10" fmla="*/ 848 w 1357"/>
                <a:gd name="T11" fmla="*/ 128 h 1358"/>
                <a:gd name="T12" fmla="*/ 721 w 1357"/>
                <a:gd name="T13" fmla="*/ 255 h 1358"/>
                <a:gd name="T14" fmla="*/ 260 w 1357"/>
                <a:gd name="T15" fmla="*/ 255 h 1358"/>
                <a:gd name="T16" fmla="*/ 471 w 1357"/>
                <a:gd name="T17" fmla="*/ 886 h 1358"/>
                <a:gd name="T18" fmla="*/ 1230 w 1357"/>
                <a:gd name="T19" fmla="*/ 1104 h 1358"/>
                <a:gd name="T20" fmla="*/ 1357 w 1357"/>
                <a:gd name="T21" fmla="*/ 1231 h 1358"/>
                <a:gd name="T22" fmla="*/ 1230 w 1357"/>
                <a:gd name="T23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57" h="1358">
                  <a:moveTo>
                    <a:pt x="1230" y="1358"/>
                  </a:moveTo>
                  <a:cubicBezTo>
                    <a:pt x="1164" y="1358"/>
                    <a:pt x="575" y="1350"/>
                    <a:pt x="291" y="1066"/>
                  </a:cubicBezTo>
                  <a:cubicBezTo>
                    <a:pt x="8" y="783"/>
                    <a:pt x="0" y="194"/>
                    <a:pt x="0" y="128"/>
                  </a:cubicBezTo>
                  <a:cubicBezTo>
                    <a:pt x="0" y="57"/>
                    <a:pt x="56" y="0"/>
                    <a:pt x="127" y="0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791" y="0"/>
                    <a:pt x="848" y="57"/>
                    <a:pt x="848" y="128"/>
                  </a:cubicBezTo>
                  <a:cubicBezTo>
                    <a:pt x="848" y="198"/>
                    <a:pt x="791" y="255"/>
                    <a:pt x="721" y="255"/>
                  </a:cubicBezTo>
                  <a:cubicBezTo>
                    <a:pt x="260" y="255"/>
                    <a:pt x="260" y="255"/>
                    <a:pt x="260" y="255"/>
                  </a:cubicBezTo>
                  <a:cubicBezTo>
                    <a:pt x="277" y="448"/>
                    <a:pt x="331" y="746"/>
                    <a:pt x="471" y="886"/>
                  </a:cubicBezTo>
                  <a:cubicBezTo>
                    <a:pt x="649" y="1064"/>
                    <a:pt x="1079" y="1103"/>
                    <a:pt x="1230" y="1104"/>
                  </a:cubicBezTo>
                  <a:cubicBezTo>
                    <a:pt x="1300" y="1104"/>
                    <a:pt x="1357" y="1161"/>
                    <a:pt x="1357" y="1231"/>
                  </a:cubicBezTo>
                  <a:cubicBezTo>
                    <a:pt x="1357" y="1301"/>
                    <a:pt x="1300" y="1358"/>
                    <a:pt x="1230" y="1358"/>
                  </a:cubicBez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2"/>
            <p:cNvSpPr/>
            <p:nvPr/>
          </p:nvSpPr>
          <p:spPr bwMode="auto">
            <a:xfrm>
              <a:off x="6891338" y="2862263"/>
              <a:ext cx="493713" cy="493712"/>
            </a:xfrm>
            <a:custGeom>
              <a:avLst/>
              <a:gdLst>
                <a:gd name="T0" fmla="*/ 127 w 1358"/>
                <a:gd name="T1" fmla="*/ 1358 h 1358"/>
                <a:gd name="T2" fmla="*/ 1066 w 1358"/>
                <a:gd name="T3" fmla="*/ 1066 h 1358"/>
                <a:gd name="T4" fmla="*/ 1358 w 1358"/>
                <a:gd name="T5" fmla="*/ 128 h 1358"/>
                <a:gd name="T6" fmla="*/ 1231 w 1358"/>
                <a:gd name="T7" fmla="*/ 0 h 1358"/>
                <a:gd name="T8" fmla="*/ 637 w 1358"/>
                <a:gd name="T9" fmla="*/ 0 h 1358"/>
                <a:gd name="T10" fmla="*/ 509 w 1358"/>
                <a:gd name="T11" fmla="*/ 128 h 1358"/>
                <a:gd name="T12" fmla="*/ 637 w 1358"/>
                <a:gd name="T13" fmla="*/ 255 h 1358"/>
                <a:gd name="T14" fmla="*/ 1097 w 1358"/>
                <a:gd name="T15" fmla="*/ 255 h 1358"/>
                <a:gd name="T16" fmla="*/ 886 w 1358"/>
                <a:gd name="T17" fmla="*/ 886 h 1358"/>
                <a:gd name="T18" fmla="*/ 127 w 1358"/>
                <a:gd name="T19" fmla="*/ 1104 h 1358"/>
                <a:gd name="T20" fmla="*/ 0 w 1358"/>
                <a:gd name="T21" fmla="*/ 1231 h 1358"/>
                <a:gd name="T22" fmla="*/ 127 w 1358"/>
                <a:gd name="T23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58" h="1358">
                  <a:moveTo>
                    <a:pt x="127" y="1358"/>
                  </a:moveTo>
                  <a:cubicBezTo>
                    <a:pt x="194" y="1358"/>
                    <a:pt x="782" y="1350"/>
                    <a:pt x="1066" y="1066"/>
                  </a:cubicBezTo>
                  <a:cubicBezTo>
                    <a:pt x="1350" y="783"/>
                    <a:pt x="1358" y="194"/>
                    <a:pt x="1358" y="128"/>
                  </a:cubicBezTo>
                  <a:cubicBezTo>
                    <a:pt x="1358" y="57"/>
                    <a:pt x="1301" y="0"/>
                    <a:pt x="1231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566" y="0"/>
                    <a:pt x="509" y="57"/>
                    <a:pt x="509" y="128"/>
                  </a:cubicBezTo>
                  <a:cubicBezTo>
                    <a:pt x="509" y="198"/>
                    <a:pt x="566" y="255"/>
                    <a:pt x="637" y="255"/>
                  </a:cubicBezTo>
                  <a:cubicBezTo>
                    <a:pt x="1097" y="255"/>
                    <a:pt x="1097" y="255"/>
                    <a:pt x="1097" y="255"/>
                  </a:cubicBezTo>
                  <a:cubicBezTo>
                    <a:pt x="1080" y="448"/>
                    <a:pt x="1026" y="746"/>
                    <a:pt x="886" y="886"/>
                  </a:cubicBezTo>
                  <a:cubicBezTo>
                    <a:pt x="708" y="1064"/>
                    <a:pt x="278" y="1103"/>
                    <a:pt x="127" y="1104"/>
                  </a:cubicBezTo>
                  <a:cubicBezTo>
                    <a:pt x="57" y="1104"/>
                    <a:pt x="0" y="1161"/>
                    <a:pt x="0" y="1231"/>
                  </a:cubicBezTo>
                  <a:cubicBezTo>
                    <a:pt x="0" y="1301"/>
                    <a:pt x="57" y="1358"/>
                    <a:pt x="127" y="1358"/>
                  </a:cubicBez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13"/>
            <p:cNvSpPr>
              <a:spLocks noChangeArrowheads="1"/>
            </p:cNvSpPr>
            <p:nvPr/>
          </p:nvSpPr>
          <p:spPr bwMode="auto">
            <a:xfrm>
              <a:off x="6243638" y="3941763"/>
              <a:ext cx="677863" cy="185737"/>
            </a:xfrm>
            <a:prstGeom prst="ellipse">
              <a:avLst/>
            </a:pr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4"/>
            <p:cNvSpPr/>
            <p:nvPr/>
          </p:nvSpPr>
          <p:spPr bwMode="auto">
            <a:xfrm>
              <a:off x="6335713" y="3417888"/>
              <a:ext cx="493713" cy="647700"/>
            </a:xfrm>
            <a:custGeom>
              <a:avLst/>
              <a:gdLst>
                <a:gd name="T0" fmla="*/ 933 w 1357"/>
                <a:gd name="T1" fmla="*/ 713 h 1782"/>
                <a:gd name="T2" fmla="*/ 848 w 1357"/>
                <a:gd name="T3" fmla="*/ 0 h 1782"/>
                <a:gd name="T4" fmla="*/ 678 w 1357"/>
                <a:gd name="T5" fmla="*/ 0 h 1782"/>
                <a:gd name="T6" fmla="*/ 509 w 1357"/>
                <a:gd name="T7" fmla="*/ 0 h 1782"/>
                <a:gd name="T8" fmla="*/ 424 w 1357"/>
                <a:gd name="T9" fmla="*/ 713 h 1782"/>
                <a:gd name="T10" fmla="*/ 0 w 1357"/>
                <a:gd name="T11" fmla="*/ 1693 h 1782"/>
                <a:gd name="T12" fmla="*/ 678 w 1357"/>
                <a:gd name="T13" fmla="*/ 1782 h 1782"/>
                <a:gd name="T14" fmla="*/ 1357 w 1357"/>
                <a:gd name="T15" fmla="*/ 1693 h 1782"/>
                <a:gd name="T16" fmla="*/ 933 w 1357"/>
                <a:gd name="T17" fmla="*/ 713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1782">
                  <a:moveTo>
                    <a:pt x="933" y="713"/>
                  </a:moveTo>
                  <a:cubicBezTo>
                    <a:pt x="1015" y="367"/>
                    <a:pt x="848" y="0"/>
                    <a:pt x="848" y="0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509" y="0"/>
                    <a:pt x="509" y="0"/>
                    <a:pt x="509" y="0"/>
                  </a:cubicBezTo>
                  <a:cubicBezTo>
                    <a:pt x="509" y="0"/>
                    <a:pt x="341" y="367"/>
                    <a:pt x="424" y="713"/>
                  </a:cubicBezTo>
                  <a:cubicBezTo>
                    <a:pt x="509" y="1069"/>
                    <a:pt x="339" y="1515"/>
                    <a:pt x="0" y="1693"/>
                  </a:cubicBezTo>
                  <a:cubicBezTo>
                    <a:pt x="678" y="1782"/>
                    <a:pt x="678" y="1782"/>
                    <a:pt x="678" y="1782"/>
                  </a:cubicBezTo>
                  <a:cubicBezTo>
                    <a:pt x="1357" y="1693"/>
                    <a:pt x="1357" y="1693"/>
                    <a:pt x="1357" y="1693"/>
                  </a:cubicBezTo>
                  <a:cubicBezTo>
                    <a:pt x="1018" y="1515"/>
                    <a:pt x="848" y="1069"/>
                    <a:pt x="933" y="713"/>
                  </a:cubicBez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6276975" y="3981450"/>
              <a:ext cx="614363" cy="120650"/>
            </a:xfrm>
            <a:custGeom>
              <a:avLst/>
              <a:gdLst>
                <a:gd name="T0" fmla="*/ 1601 w 1689"/>
                <a:gd name="T1" fmla="*/ 0 h 333"/>
                <a:gd name="T2" fmla="*/ 1604 w 1689"/>
                <a:gd name="T3" fmla="*/ 17 h 333"/>
                <a:gd name="T4" fmla="*/ 756 w 1689"/>
                <a:gd name="T5" fmla="*/ 271 h 333"/>
                <a:gd name="T6" fmla="*/ 0 w 1689"/>
                <a:gd name="T7" fmla="*/ 133 h 333"/>
                <a:gd name="T8" fmla="*/ 840 w 1689"/>
                <a:gd name="T9" fmla="*/ 333 h 333"/>
                <a:gd name="T10" fmla="*/ 1689 w 1689"/>
                <a:gd name="T11" fmla="*/ 102 h 333"/>
                <a:gd name="T12" fmla="*/ 1601 w 1689"/>
                <a:gd name="T13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9" h="333">
                  <a:moveTo>
                    <a:pt x="1601" y="0"/>
                  </a:moveTo>
                  <a:cubicBezTo>
                    <a:pt x="1603" y="5"/>
                    <a:pt x="1604" y="11"/>
                    <a:pt x="1604" y="17"/>
                  </a:cubicBezTo>
                  <a:cubicBezTo>
                    <a:pt x="1604" y="157"/>
                    <a:pt x="1224" y="271"/>
                    <a:pt x="756" y="271"/>
                  </a:cubicBezTo>
                  <a:cubicBezTo>
                    <a:pt x="426" y="271"/>
                    <a:pt x="141" y="215"/>
                    <a:pt x="0" y="133"/>
                  </a:cubicBezTo>
                  <a:cubicBezTo>
                    <a:pt x="55" y="246"/>
                    <a:pt x="410" y="333"/>
                    <a:pt x="840" y="333"/>
                  </a:cubicBezTo>
                  <a:cubicBezTo>
                    <a:pt x="1309" y="333"/>
                    <a:pt x="1689" y="230"/>
                    <a:pt x="1689" y="102"/>
                  </a:cubicBezTo>
                  <a:cubicBezTo>
                    <a:pt x="1689" y="65"/>
                    <a:pt x="1657" y="30"/>
                    <a:pt x="1601" y="0"/>
                  </a:cubicBezTo>
                  <a:close/>
                </a:path>
              </a:pathLst>
            </a:custGeom>
            <a:solidFill>
              <a:srgbClr val="FDD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5965825" y="2719388"/>
              <a:ext cx="1233488" cy="1014412"/>
            </a:xfrm>
            <a:custGeom>
              <a:avLst/>
              <a:gdLst>
                <a:gd name="T0" fmla="*/ 0 w 3395"/>
                <a:gd name="T1" fmla="*/ 0 h 2791"/>
                <a:gd name="T2" fmla="*/ 1697 w 3395"/>
                <a:gd name="T3" fmla="*/ 2791 h 2791"/>
                <a:gd name="T4" fmla="*/ 3395 w 3395"/>
                <a:gd name="T5" fmla="*/ 0 h 2791"/>
                <a:gd name="T6" fmla="*/ 0 w 3395"/>
                <a:gd name="T7" fmla="*/ 0 h 2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5" h="2791">
                  <a:moveTo>
                    <a:pt x="0" y="0"/>
                  </a:moveTo>
                  <a:cubicBezTo>
                    <a:pt x="0" y="0"/>
                    <a:pt x="226" y="2791"/>
                    <a:pt x="1697" y="2791"/>
                  </a:cubicBezTo>
                  <a:cubicBezTo>
                    <a:pt x="3018" y="2791"/>
                    <a:pt x="3395" y="0"/>
                    <a:pt x="339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DD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6864350" y="2738438"/>
              <a:ext cx="273050" cy="379412"/>
            </a:xfrm>
            <a:custGeom>
              <a:avLst/>
              <a:gdLst>
                <a:gd name="T0" fmla="*/ 549 w 752"/>
                <a:gd name="T1" fmla="*/ 914 h 1044"/>
                <a:gd name="T2" fmla="*/ 752 w 752"/>
                <a:gd name="T3" fmla="*/ 0 h 1044"/>
                <a:gd name="T4" fmla="*/ 182 w 752"/>
                <a:gd name="T5" fmla="*/ 0 h 1044"/>
                <a:gd name="T6" fmla="*/ 0 w 752"/>
                <a:gd name="T7" fmla="*/ 1044 h 1044"/>
                <a:gd name="T8" fmla="*/ 549 w 752"/>
                <a:gd name="T9" fmla="*/ 91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044">
                  <a:moveTo>
                    <a:pt x="549" y="914"/>
                  </a:moveTo>
                  <a:cubicBezTo>
                    <a:pt x="696" y="417"/>
                    <a:pt x="752" y="0"/>
                    <a:pt x="75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3" y="190"/>
                    <a:pt x="114" y="604"/>
                    <a:pt x="0" y="1044"/>
                  </a:cubicBezTo>
                  <a:cubicBezTo>
                    <a:pt x="206" y="1007"/>
                    <a:pt x="393" y="963"/>
                    <a:pt x="549" y="914"/>
                  </a:cubicBezTo>
                  <a:close/>
                </a:path>
              </a:pathLst>
            </a:custGeom>
            <a:solidFill>
              <a:srgbClr val="FFD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6489700" y="3209925"/>
              <a:ext cx="527050" cy="455612"/>
            </a:xfrm>
            <a:custGeom>
              <a:avLst/>
              <a:gdLst>
                <a:gd name="T0" fmla="*/ 920 w 1450"/>
                <a:gd name="T1" fmla="*/ 107 h 1251"/>
                <a:gd name="T2" fmla="*/ 0 w 1450"/>
                <a:gd name="T3" fmla="*/ 1224 h 1251"/>
                <a:gd name="T4" fmla="*/ 232 w 1450"/>
                <a:gd name="T5" fmla="*/ 1251 h 1251"/>
                <a:gd name="T6" fmla="*/ 1450 w 1450"/>
                <a:gd name="T7" fmla="*/ 0 h 1251"/>
                <a:gd name="T8" fmla="*/ 920 w 1450"/>
                <a:gd name="T9" fmla="*/ 107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0" h="1251">
                  <a:moveTo>
                    <a:pt x="920" y="107"/>
                  </a:moveTo>
                  <a:cubicBezTo>
                    <a:pt x="738" y="628"/>
                    <a:pt x="451" y="1110"/>
                    <a:pt x="0" y="1224"/>
                  </a:cubicBezTo>
                  <a:cubicBezTo>
                    <a:pt x="73" y="1241"/>
                    <a:pt x="150" y="1251"/>
                    <a:pt x="232" y="1251"/>
                  </a:cubicBezTo>
                  <a:cubicBezTo>
                    <a:pt x="827" y="1251"/>
                    <a:pt x="1212" y="629"/>
                    <a:pt x="1450" y="0"/>
                  </a:cubicBezTo>
                  <a:cubicBezTo>
                    <a:pt x="1292" y="40"/>
                    <a:pt x="1113" y="77"/>
                    <a:pt x="920" y="107"/>
                  </a:cubicBezTo>
                  <a:close/>
                </a:path>
              </a:pathLst>
            </a:custGeom>
            <a:solidFill>
              <a:srgbClr val="FFD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19"/>
            <p:cNvSpPr>
              <a:spLocks noChangeArrowheads="1"/>
            </p:cNvSpPr>
            <p:nvPr/>
          </p:nvSpPr>
          <p:spPr bwMode="auto">
            <a:xfrm>
              <a:off x="5965825" y="2554288"/>
              <a:ext cx="1233488" cy="328612"/>
            </a:xfrm>
            <a:prstGeom prst="ellipse">
              <a:avLst/>
            </a:pr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20"/>
            <p:cNvSpPr>
              <a:spLocks noChangeArrowheads="1"/>
            </p:cNvSpPr>
            <p:nvPr/>
          </p:nvSpPr>
          <p:spPr bwMode="auto">
            <a:xfrm>
              <a:off x="6027738" y="2586038"/>
              <a:ext cx="1109663" cy="246062"/>
            </a:xfrm>
            <a:prstGeom prst="ellipse">
              <a:avLst/>
            </a:prstGeom>
            <a:solidFill>
              <a:srgbClr val="FDD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6410325" y="2957513"/>
              <a:ext cx="387350" cy="369887"/>
            </a:xfrm>
            <a:custGeom>
              <a:avLst/>
              <a:gdLst>
                <a:gd name="T0" fmla="*/ 122 w 244"/>
                <a:gd name="T1" fmla="*/ 0 h 233"/>
                <a:gd name="T2" fmla="*/ 159 w 244"/>
                <a:gd name="T3" fmla="*/ 78 h 233"/>
                <a:gd name="T4" fmla="*/ 244 w 244"/>
                <a:gd name="T5" fmla="*/ 89 h 233"/>
                <a:gd name="T6" fmla="*/ 181 w 244"/>
                <a:gd name="T7" fmla="*/ 148 h 233"/>
                <a:gd name="T8" fmla="*/ 198 w 244"/>
                <a:gd name="T9" fmla="*/ 233 h 233"/>
                <a:gd name="T10" fmla="*/ 122 w 244"/>
                <a:gd name="T11" fmla="*/ 191 h 233"/>
                <a:gd name="T12" fmla="*/ 46 w 244"/>
                <a:gd name="T13" fmla="*/ 233 h 233"/>
                <a:gd name="T14" fmla="*/ 63 w 244"/>
                <a:gd name="T15" fmla="*/ 148 h 233"/>
                <a:gd name="T16" fmla="*/ 0 w 244"/>
                <a:gd name="T17" fmla="*/ 89 h 233"/>
                <a:gd name="T18" fmla="*/ 85 w 244"/>
                <a:gd name="T19" fmla="*/ 78 h 233"/>
                <a:gd name="T20" fmla="*/ 122 w 244"/>
                <a:gd name="T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4" h="233">
                  <a:moveTo>
                    <a:pt x="122" y="0"/>
                  </a:moveTo>
                  <a:lnTo>
                    <a:pt x="159" y="78"/>
                  </a:lnTo>
                  <a:lnTo>
                    <a:pt x="244" y="89"/>
                  </a:lnTo>
                  <a:lnTo>
                    <a:pt x="181" y="148"/>
                  </a:lnTo>
                  <a:lnTo>
                    <a:pt x="198" y="233"/>
                  </a:lnTo>
                  <a:lnTo>
                    <a:pt x="122" y="191"/>
                  </a:lnTo>
                  <a:lnTo>
                    <a:pt x="46" y="233"/>
                  </a:lnTo>
                  <a:lnTo>
                    <a:pt x="63" y="148"/>
                  </a:lnTo>
                  <a:lnTo>
                    <a:pt x="0" y="89"/>
                  </a:lnTo>
                  <a:lnTo>
                    <a:pt x="85" y="7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F6A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/>
            <p:nvPr/>
          </p:nvSpPr>
          <p:spPr bwMode="auto">
            <a:xfrm>
              <a:off x="5988050" y="4029075"/>
              <a:ext cx="334963" cy="207962"/>
            </a:xfrm>
            <a:custGeom>
              <a:avLst/>
              <a:gdLst>
                <a:gd name="T0" fmla="*/ 891 w 921"/>
                <a:gd name="T1" fmla="*/ 112 h 570"/>
                <a:gd name="T2" fmla="*/ 809 w 921"/>
                <a:gd name="T3" fmla="*/ 304 h 570"/>
                <a:gd name="T4" fmla="*/ 223 w 921"/>
                <a:gd name="T5" fmla="*/ 540 h 570"/>
                <a:gd name="T6" fmla="*/ 31 w 921"/>
                <a:gd name="T7" fmla="*/ 458 h 570"/>
                <a:gd name="T8" fmla="*/ 31 w 921"/>
                <a:gd name="T9" fmla="*/ 458 h 570"/>
                <a:gd name="T10" fmla="*/ 113 w 921"/>
                <a:gd name="T11" fmla="*/ 266 h 570"/>
                <a:gd name="T12" fmla="*/ 699 w 921"/>
                <a:gd name="T13" fmla="*/ 30 h 570"/>
                <a:gd name="T14" fmla="*/ 891 w 921"/>
                <a:gd name="T15" fmla="*/ 112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1" h="570">
                  <a:moveTo>
                    <a:pt x="891" y="112"/>
                  </a:moveTo>
                  <a:cubicBezTo>
                    <a:pt x="921" y="188"/>
                    <a:pt x="885" y="274"/>
                    <a:pt x="809" y="304"/>
                  </a:cubicBezTo>
                  <a:cubicBezTo>
                    <a:pt x="223" y="540"/>
                    <a:pt x="223" y="540"/>
                    <a:pt x="223" y="540"/>
                  </a:cubicBezTo>
                  <a:cubicBezTo>
                    <a:pt x="147" y="570"/>
                    <a:pt x="61" y="533"/>
                    <a:pt x="31" y="458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0" y="382"/>
                    <a:pt x="37" y="296"/>
                    <a:pt x="113" y="266"/>
                  </a:cubicBezTo>
                  <a:cubicBezTo>
                    <a:pt x="699" y="30"/>
                    <a:pt x="699" y="30"/>
                    <a:pt x="699" y="30"/>
                  </a:cubicBezTo>
                  <a:cubicBezTo>
                    <a:pt x="775" y="0"/>
                    <a:pt x="861" y="36"/>
                    <a:pt x="891" y="112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5854700" y="4119563"/>
              <a:ext cx="249238" cy="312737"/>
            </a:xfrm>
            <a:custGeom>
              <a:avLst/>
              <a:gdLst>
                <a:gd name="T0" fmla="*/ 599 w 686"/>
                <a:gd name="T1" fmla="*/ 45 h 863"/>
                <a:gd name="T2" fmla="*/ 640 w 686"/>
                <a:gd name="T3" fmla="*/ 250 h 863"/>
                <a:gd name="T4" fmla="*/ 291 w 686"/>
                <a:gd name="T5" fmla="*/ 776 h 863"/>
                <a:gd name="T6" fmla="*/ 87 w 686"/>
                <a:gd name="T7" fmla="*/ 818 h 863"/>
                <a:gd name="T8" fmla="*/ 87 w 686"/>
                <a:gd name="T9" fmla="*/ 818 h 863"/>
                <a:gd name="T10" fmla="*/ 45 w 686"/>
                <a:gd name="T11" fmla="*/ 613 h 863"/>
                <a:gd name="T12" fmla="*/ 394 w 686"/>
                <a:gd name="T13" fmla="*/ 87 h 863"/>
                <a:gd name="T14" fmla="*/ 599 w 686"/>
                <a:gd name="T15" fmla="*/ 45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6" h="863">
                  <a:moveTo>
                    <a:pt x="599" y="45"/>
                  </a:moveTo>
                  <a:cubicBezTo>
                    <a:pt x="667" y="90"/>
                    <a:pt x="686" y="182"/>
                    <a:pt x="640" y="250"/>
                  </a:cubicBezTo>
                  <a:cubicBezTo>
                    <a:pt x="291" y="776"/>
                    <a:pt x="291" y="776"/>
                    <a:pt x="291" y="776"/>
                  </a:cubicBezTo>
                  <a:cubicBezTo>
                    <a:pt x="246" y="844"/>
                    <a:pt x="155" y="863"/>
                    <a:pt x="87" y="818"/>
                  </a:cubicBezTo>
                  <a:cubicBezTo>
                    <a:pt x="87" y="818"/>
                    <a:pt x="87" y="818"/>
                    <a:pt x="87" y="818"/>
                  </a:cubicBezTo>
                  <a:cubicBezTo>
                    <a:pt x="19" y="773"/>
                    <a:pt x="0" y="681"/>
                    <a:pt x="45" y="613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439" y="19"/>
                    <a:pt x="531" y="0"/>
                    <a:pt x="599" y="45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5"/>
            <p:cNvSpPr/>
            <p:nvPr/>
          </p:nvSpPr>
          <p:spPr bwMode="auto">
            <a:xfrm>
              <a:off x="6105525" y="4235450"/>
              <a:ext cx="342900" cy="155575"/>
            </a:xfrm>
            <a:custGeom>
              <a:avLst/>
              <a:gdLst>
                <a:gd name="T0" fmla="*/ 927 w 941"/>
                <a:gd name="T1" fmla="*/ 295 h 429"/>
                <a:gd name="T2" fmla="*/ 756 w 941"/>
                <a:gd name="T3" fmla="*/ 415 h 429"/>
                <a:gd name="T4" fmla="*/ 134 w 941"/>
                <a:gd name="T5" fmla="*/ 305 h 429"/>
                <a:gd name="T6" fmla="*/ 14 w 941"/>
                <a:gd name="T7" fmla="*/ 134 h 429"/>
                <a:gd name="T8" fmla="*/ 14 w 941"/>
                <a:gd name="T9" fmla="*/ 134 h 429"/>
                <a:gd name="T10" fmla="*/ 185 w 941"/>
                <a:gd name="T11" fmla="*/ 15 h 429"/>
                <a:gd name="T12" fmla="*/ 807 w 941"/>
                <a:gd name="T13" fmla="*/ 124 h 429"/>
                <a:gd name="T14" fmla="*/ 927 w 941"/>
                <a:gd name="T15" fmla="*/ 295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1" h="429">
                  <a:moveTo>
                    <a:pt x="927" y="295"/>
                  </a:moveTo>
                  <a:cubicBezTo>
                    <a:pt x="913" y="375"/>
                    <a:pt x="837" y="429"/>
                    <a:pt x="756" y="415"/>
                  </a:cubicBezTo>
                  <a:cubicBezTo>
                    <a:pt x="134" y="305"/>
                    <a:pt x="134" y="305"/>
                    <a:pt x="134" y="305"/>
                  </a:cubicBezTo>
                  <a:cubicBezTo>
                    <a:pt x="54" y="291"/>
                    <a:pt x="0" y="215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28" y="54"/>
                    <a:pt x="105" y="0"/>
                    <a:pt x="185" y="15"/>
                  </a:cubicBezTo>
                  <a:cubicBezTo>
                    <a:pt x="807" y="124"/>
                    <a:pt x="807" y="124"/>
                    <a:pt x="807" y="124"/>
                  </a:cubicBezTo>
                  <a:cubicBezTo>
                    <a:pt x="888" y="138"/>
                    <a:pt x="941" y="215"/>
                    <a:pt x="927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6"/>
            <p:cNvSpPr/>
            <p:nvPr/>
          </p:nvSpPr>
          <p:spPr bwMode="auto">
            <a:xfrm>
              <a:off x="6105525" y="4365625"/>
              <a:ext cx="341313" cy="155575"/>
            </a:xfrm>
            <a:custGeom>
              <a:avLst/>
              <a:gdLst>
                <a:gd name="T0" fmla="*/ 927 w 942"/>
                <a:gd name="T1" fmla="*/ 295 h 428"/>
                <a:gd name="T2" fmla="*/ 757 w 942"/>
                <a:gd name="T3" fmla="*/ 414 h 428"/>
                <a:gd name="T4" fmla="*/ 134 w 942"/>
                <a:gd name="T5" fmla="*/ 305 h 428"/>
                <a:gd name="T6" fmla="*/ 14 w 942"/>
                <a:gd name="T7" fmla="*/ 134 h 428"/>
                <a:gd name="T8" fmla="*/ 14 w 942"/>
                <a:gd name="T9" fmla="*/ 134 h 428"/>
                <a:gd name="T10" fmla="*/ 185 w 942"/>
                <a:gd name="T11" fmla="*/ 14 h 428"/>
                <a:gd name="T12" fmla="*/ 808 w 942"/>
                <a:gd name="T13" fmla="*/ 123 h 428"/>
                <a:gd name="T14" fmla="*/ 927 w 942"/>
                <a:gd name="T15" fmla="*/ 295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2" h="428">
                  <a:moveTo>
                    <a:pt x="927" y="295"/>
                  </a:moveTo>
                  <a:cubicBezTo>
                    <a:pt x="913" y="375"/>
                    <a:pt x="837" y="428"/>
                    <a:pt x="757" y="414"/>
                  </a:cubicBezTo>
                  <a:cubicBezTo>
                    <a:pt x="134" y="305"/>
                    <a:pt x="134" y="305"/>
                    <a:pt x="134" y="305"/>
                  </a:cubicBezTo>
                  <a:cubicBezTo>
                    <a:pt x="54" y="291"/>
                    <a:pt x="0" y="214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29" y="54"/>
                    <a:pt x="105" y="0"/>
                    <a:pt x="185" y="14"/>
                  </a:cubicBezTo>
                  <a:cubicBezTo>
                    <a:pt x="808" y="123"/>
                    <a:pt x="808" y="123"/>
                    <a:pt x="808" y="123"/>
                  </a:cubicBezTo>
                  <a:cubicBezTo>
                    <a:pt x="888" y="138"/>
                    <a:pt x="942" y="214"/>
                    <a:pt x="927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7"/>
            <p:cNvSpPr/>
            <p:nvPr/>
          </p:nvSpPr>
          <p:spPr bwMode="auto">
            <a:xfrm>
              <a:off x="6073775" y="4489450"/>
              <a:ext cx="298450" cy="147637"/>
            </a:xfrm>
            <a:custGeom>
              <a:avLst/>
              <a:gdLst>
                <a:gd name="T0" fmla="*/ 809 w 823"/>
                <a:gd name="T1" fmla="*/ 273 h 407"/>
                <a:gd name="T2" fmla="*/ 638 w 823"/>
                <a:gd name="T3" fmla="*/ 393 h 407"/>
                <a:gd name="T4" fmla="*/ 133 w 823"/>
                <a:gd name="T5" fmla="*/ 305 h 407"/>
                <a:gd name="T6" fmla="*/ 14 w 823"/>
                <a:gd name="T7" fmla="*/ 134 h 407"/>
                <a:gd name="T8" fmla="*/ 14 w 823"/>
                <a:gd name="T9" fmla="*/ 134 h 407"/>
                <a:gd name="T10" fmla="*/ 185 w 823"/>
                <a:gd name="T11" fmla="*/ 14 h 407"/>
                <a:gd name="T12" fmla="*/ 689 w 823"/>
                <a:gd name="T13" fmla="*/ 102 h 407"/>
                <a:gd name="T14" fmla="*/ 809 w 823"/>
                <a:gd name="T15" fmla="*/ 27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3" h="407">
                  <a:moveTo>
                    <a:pt x="809" y="273"/>
                  </a:moveTo>
                  <a:cubicBezTo>
                    <a:pt x="795" y="353"/>
                    <a:pt x="718" y="407"/>
                    <a:pt x="638" y="393"/>
                  </a:cubicBezTo>
                  <a:cubicBezTo>
                    <a:pt x="133" y="305"/>
                    <a:pt x="133" y="305"/>
                    <a:pt x="133" y="305"/>
                  </a:cubicBezTo>
                  <a:cubicBezTo>
                    <a:pt x="53" y="290"/>
                    <a:pt x="0" y="214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28" y="53"/>
                    <a:pt x="104" y="0"/>
                    <a:pt x="185" y="14"/>
                  </a:cubicBezTo>
                  <a:cubicBezTo>
                    <a:pt x="689" y="102"/>
                    <a:pt x="689" y="102"/>
                    <a:pt x="689" y="102"/>
                  </a:cubicBezTo>
                  <a:cubicBezTo>
                    <a:pt x="769" y="116"/>
                    <a:pt x="823" y="193"/>
                    <a:pt x="809" y="273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8"/>
            <p:cNvSpPr/>
            <p:nvPr/>
          </p:nvSpPr>
          <p:spPr bwMode="auto">
            <a:xfrm>
              <a:off x="5867400" y="4368800"/>
              <a:ext cx="322263" cy="160337"/>
            </a:xfrm>
            <a:custGeom>
              <a:avLst/>
              <a:gdLst>
                <a:gd name="T0" fmla="*/ 0 w 203"/>
                <a:gd name="T1" fmla="*/ 7 h 101"/>
                <a:gd name="T2" fmla="*/ 188 w 203"/>
                <a:gd name="T3" fmla="*/ 0 h 101"/>
                <a:gd name="T4" fmla="*/ 203 w 203"/>
                <a:gd name="T5" fmla="*/ 61 h 101"/>
                <a:gd name="T6" fmla="*/ 31 w 203"/>
                <a:gd name="T7" fmla="*/ 101 h 101"/>
                <a:gd name="T8" fmla="*/ 0 w 203"/>
                <a:gd name="T9" fmla="*/ 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01">
                  <a:moveTo>
                    <a:pt x="0" y="7"/>
                  </a:moveTo>
                  <a:lnTo>
                    <a:pt x="188" y="0"/>
                  </a:lnTo>
                  <a:lnTo>
                    <a:pt x="203" y="61"/>
                  </a:lnTo>
                  <a:lnTo>
                    <a:pt x="31" y="10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9"/>
            <p:cNvSpPr/>
            <p:nvPr/>
          </p:nvSpPr>
          <p:spPr bwMode="auto">
            <a:xfrm>
              <a:off x="5846763" y="4492625"/>
              <a:ext cx="315913" cy="241300"/>
            </a:xfrm>
            <a:custGeom>
              <a:avLst/>
              <a:gdLst>
                <a:gd name="T0" fmla="*/ 0 w 199"/>
                <a:gd name="T1" fmla="*/ 8 h 152"/>
                <a:gd name="T2" fmla="*/ 182 w 199"/>
                <a:gd name="T3" fmla="*/ 0 h 152"/>
                <a:gd name="T4" fmla="*/ 199 w 199"/>
                <a:gd name="T5" fmla="*/ 58 h 152"/>
                <a:gd name="T6" fmla="*/ 69 w 199"/>
                <a:gd name="T7" fmla="*/ 152 h 152"/>
                <a:gd name="T8" fmla="*/ 0 w 199"/>
                <a:gd name="T9" fmla="*/ 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52">
                  <a:moveTo>
                    <a:pt x="0" y="8"/>
                  </a:moveTo>
                  <a:lnTo>
                    <a:pt x="182" y="0"/>
                  </a:lnTo>
                  <a:lnTo>
                    <a:pt x="199" y="58"/>
                  </a:lnTo>
                  <a:lnTo>
                    <a:pt x="69" y="15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0"/>
            <p:cNvSpPr/>
            <p:nvPr/>
          </p:nvSpPr>
          <p:spPr bwMode="auto">
            <a:xfrm>
              <a:off x="6345238" y="4286250"/>
              <a:ext cx="80963" cy="69850"/>
            </a:xfrm>
            <a:custGeom>
              <a:avLst/>
              <a:gdLst>
                <a:gd name="T0" fmla="*/ 216 w 222"/>
                <a:gd name="T1" fmla="*/ 113 h 195"/>
                <a:gd name="T2" fmla="*/ 126 w 222"/>
                <a:gd name="T3" fmla="*/ 190 h 195"/>
                <a:gd name="T4" fmla="*/ 43 w 222"/>
                <a:gd name="T5" fmla="*/ 179 h 195"/>
                <a:gd name="T6" fmla="*/ 66 w 222"/>
                <a:gd name="T7" fmla="*/ 5 h 195"/>
                <a:gd name="T8" fmla="*/ 149 w 222"/>
                <a:gd name="T9" fmla="*/ 16 h 195"/>
                <a:gd name="T10" fmla="*/ 216 w 222"/>
                <a:gd name="T11" fmla="*/ 113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195">
                  <a:moveTo>
                    <a:pt x="216" y="113"/>
                  </a:moveTo>
                  <a:cubicBezTo>
                    <a:pt x="209" y="161"/>
                    <a:pt x="169" y="195"/>
                    <a:pt x="126" y="190"/>
                  </a:cubicBezTo>
                  <a:cubicBezTo>
                    <a:pt x="43" y="179"/>
                    <a:pt x="43" y="179"/>
                    <a:pt x="43" y="179"/>
                  </a:cubicBezTo>
                  <a:cubicBezTo>
                    <a:pt x="0" y="173"/>
                    <a:pt x="23" y="0"/>
                    <a:pt x="66" y="5"/>
                  </a:cubicBezTo>
                  <a:cubicBezTo>
                    <a:pt x="149" y="16"/>
                    <a:pt x="149" y="16"/>
                    <a:pt x="149" y="16"/>
                  </a:cubicBezTo>
                  <a:cubicBezTo>
                    <a:pt x="192" y="22"/>
                    <a:pt x="222" y="65"/>
                    <a:pt x="216" y="113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1"/>
            <p:cNvSpPr/>
            <p:nvPr/>
          </p:nvSpPr>
          <p:spPr bwMode="auto">
            <a:xfrm>
              <a:off x="6205538" y="4044950"/>
              <a:ext cx="88900" cy="82550"/>
            </a:xfrm>
            <a:custGeom>
              <a:avLst/>
              <a:gdLst>
                <a:gd name="T0" fmla="*/ 223 w 242"/>
                <a:gd name="T1" fmla="*/ 67 h 227"/>
                <a:gd name="T2" fmla="*/ 184 w 242"/>
                <a:gd name="T3" fmla="*/ 178 h 227"/>
                <a:gd name="T4" fmla="*/ 107 w 242"/>
                <a:gd name="T5" fmla="*/ 210 h 227"/>
                <a:gd name="T6" fmla="*/ 40 w 242"/>
                <a:gd name="T7" fmla="*/ 48 h 227"/>
                <a:gd name="T8" fmla="*/ 117 w 242"/>
                <a:gd name="T9" fmla="*/ 16 h 227"/>
                <a:gd name="T10" fmla="*/ 223 w 242"/>
                <a:gd name="T11" fmla="*/ 6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227">
                  <a:moveTo>
                    <a:pt x="223" y="67"/>
                  </a:moveTo>
                  <a:cubicBezTo>
                    <a:pt x="242" y="112"/>
                    <a:pt x="224" y="161"/>
                    <a:pt x="184" y="178"/>
                  </a:cubicBezTo>
                  <a:cubicBezTo>
                    <a:pt x="107" y="210"/>
                    <a:pt x="107" y="210"/>
                    <a:pt x="107" y="210"/>
                  </a:cubicBezTo>
                  <a:cubicBezTo>
                    <a:pt x="67" y="227"/>
                    <a:pt x="0" y="65"/>
                    <a:pt x="40" y="4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57" y="0"/>
                    <a:pt x="205" y="22"/>
                    <a:pt x="223" y="67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2"/>
            <p:cNvSpPr/>
            <p:nvPr/>
          </p:nvSpPr>
          <p:spPr bwMode="auto">
            <a:xfrm>
              <a:off x="6337300" y="4413250"/>
              <a:ext cx="80963" cy="71437"/>
            </a:xfrm>
            <a:custGeom>
              <a:avLst/>
              <a:gdLst>
                <a:gd name="T0" fmla="*/ 215 w 222"/>
                <a:gd name="T1" fmla="*/ 114 h 196"/>
                <a:gd name="T2" fmla="*/ 126 w 222"/>
                <a:gd name="T3" fmla="*/ 190 h 196"/>
                <a:gd name="T4" fmla="*/ 43 w 222"/>
                <a:gd name="T5" fmla="*/ 179 h 196"/>
                <a:gd name="T6" fmla="*/ 66 w 222"/>
                <a:gd name="T7" fmla="*/ 6 h 196"/>
                <a:gd name="T8" fmla="*/ 149 w 222"/>
                <a:gd name="T9" fmla="*/ 17 h 196"/>
                <a:gd name="T10" fmla="*/ 215 w 222"/>
                <a:gd name="T11" fmla="*/ 11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196">
                  <a:moveTo>
                    <a:pt x="215" y="114"/>
                  </a:moveTo>
                  <a:cubicBezTo>
                    <a:pt x="209" y="161"/>
                    <a:pt x="169" y="196"/>
                    <a:pt x="126" y="190"/>
                  </a:cubicBezTo>
                  <a:cubicBezTo>
                    <a:pt x="43" y="179"/>
                    <a:pt x="43" y="179"/>
                    <a:pt x="43" y="179"/>
                  </a:cubicBezTo>
                  <a:cubicBezTo>
                    <a:pt x="0" y="174"/>
                    <a:pt x="23" y="0"/>
                    <a:pt x="66" y="6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92" y="22"/>
                    <a:pt x="222" y="66"/>
                    <a:pt x="215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3"/>
            <p:cNvSpPr/>
            <p:nvPr/>
          </p:nvSpPr>
          <p:spPr bwMode="auto">
            <a:xfrm>
              <a:off x="6272213" y="4533900"/>
              <a:ext cx="79375" cy="71437"/>
            </a:xfrm>
            <a:custGeom>
              <a:avLst/>
              <a:gdLst>
                <a:gd name="T0" fmla="*/ 215 w 221"/>
                <a:gd name="T1" fmla="*/ 114 h 196"/>
                <a:gd name="T2" fmla="*/ 126 w 221"/>
                <a:gd name="T3" fmla="*/ 190 h 196"/>
                <a:gd name="T4" fmla="*/ 43 w 221"/>
                <a:gd name="T5" fmla="*/ 179 h 196"/>
                <a:gd name="T6" fmla="*/ 65 w 221"/>
                <a:gd name="T7" fmla="*/ 6 h 196"/>
                <a:gd name="T8" fmla="*/ 148 w 221"/>
                <a:gd name="T9" fmla="*/ 17 h 196"/>
                <a:gd name="T10" fmla="*/ 215 w 221"/>
                <a:gd name="T11" fmla="*/ 11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" h="196">
                  <a:moveTo>
                    <a:pt x="215" y="114"/>
                  </a:moveTo>
                  <a:cubicBezTo>
                    <a:pt x="209" y="162"/>
                    <a:pt x="169" y="196"/>
                    <a:pt x="126" y="190"/>
                  </a:cubicBezTo>
                  <a:cubicBezTo>
                    <a:pt x="43" y="179"/>
                    <a:pt x="43" y="179"/>
                    <a:pt x="43" y="179"/>
                  </a:cubicBezTo>
                  <a:cubicBezTo>
                    <a:pt x="0" y="174"/>
                    <a:pt x="22" y="0"/>
                    <a:pt x="65" y="6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92" y="22"/>
                    <a:pt x="221" y="66"/>
                    <a:pt x="215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4"/>
            <p:cNvSpPr/>
            <p:nvPr/>
          </p:nvSpPr>
          <p:spPr bwMode="auto">
            <a:xfrm>
              <a:off x="6011863" y="4144963"/>
              <a:ext cx="39688" cy="73025"/>
            </a:xfrm>
            <a:custGeom>
              <a:avLst/>
              <a:gdLst>
                <a:gd name="T0" fmla="*/ 109 w 112"/>
                <a:gd name="T1" fmla="*/ 181 h 202"/>
                <a:gd name="T2" fmla="*/ 103 w 112"/>
                <a:gd name="T3" fmla="*/ 199 h 202"/>
                <a:gd name="T4" fmla="*/ 103 w 112"/>
                <a:gd name="T5" fmla="*/ 199 h 202"/>
                <a:gd name="T6" fmla="*/ 86 w 112"/>
                <a:gd name="T7" fmla="*/ 193 h 202"/>
                <a:gd name="T8" fmla="*/ 3 w 112"/>
                <a:gd name="T9" fmla="*/ 20 h 202"/>
                <a:gd name="T10" fmla="*/ 9 w 112"/>
                <a:gd name="T11" fmla="*/ 3 h 202"/>
                <a:gd name="T12" fmla="*/ 9 w 112"/>
                <a:gd name="T13" fmla="*/ 3 h 202"/>
                <a:gd name="T14" fmla="*/ 26 w 112"/>
                <a:gd name="T15" fmla="*/ 9 h 202"/>
                <a:gd name="T16" fmla="*/ 109 w 112"/>
                <a:gd name="T17" fmla="*/ 18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202">
                  <a:moveTo>
                    <a:pt x="109" y="181"/>
                  </a:moveTo>
                  <a:cubicBezTo>
                    <a:pt x="112" y="188"/>
                    <a:pt x="109" y="196"/>
                    <a:pt x="103" y="199"/>
                  </a:cubicBezTo>
                  <a:cubicBezTo>
                    <a:pt x="103" y="199"/>
                    <a:pt x="103" y="199"/>
                    <a:pt x="103" y="199"/>
                  </a:cubicBezTo>
                  <a:cubicBezTo>
                    <a:pt x="96" y="202"/>
                    <a:pt x="89" y="199"/>
                    <a:pt x="86" y="193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4"/>
                    <a:pt x="2" y="6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5" y="0"/>
                    <a:pt x="23" y="3"/>
                    <a:pt x="26" y="9"/>
                  </a:cubicBezTo>
                  <a:lnTo>
                    <a:pt x="109" y="181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5"/>
            <p:cNvSpPr/>
            <p:nvPr/>
          </p:nvSpPr>
          <p:spPr bwMode="auto">
            <a:xfrm>
              <a:off x="6032500" y="4135438"/>
              <a:ext cx="28575" cy="49212"/>
            </a:xfrm>
            <a:custGeom>
              <a:avLst/>
              <a:gdLst>
                <a:gd name="T0" fmla="*/ 77 w 80"/>
                <a:gd name="T1" fmla="*/ 116 h 137"/>
                <a:gd name="T2" fmla="*/ 71 w 80"/>
                <a:gd name="T3" fmla="*/ 134 h 137"/>
                <a:gd name="T4" fmla="*/ 71 w 80"/>
                <a:gd name="T5" fmla="*/ 134 h 137"/>
                <a:gd name="T6" fmla="*/ 54 w 80"/>
                <a:gd name="T7" fmla="*/ 128 h 137"/>
                <a:gd name="T8" fmla="*/ 3 w 80"/>
                <a:gd name="T9" fmla="*/ 21 h 137"/>
                <a:gd name="T10" fmla="*/ 9 w 80"/>
                <a:gd name="T11" fmla="*/ 4 h 137"/>
                <a:gd name="T12" fmla="*/ 9 w 80"/>
                <a:gd name="T13" fmla="*/ 4 h 137"/>
                <a:gd name="T14" fmla="*/ 26 w 80"/>
                <a:gd name="T15" fmla="*/ 10 h 137"/>
                <a:gd name="T16" fmla="*/ 77 w 80"/>
                <a:gd name="T17" fmla="*/ 11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37">
                  <a:moveTo>
                    <a:pt x="77" y="116"/>
                  </a:moveTo>
                  <a:cubicBezTo>
                    <a:pt x="80" y="123"/>
                    <a:pt x="78" y="130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65" y="137"/>
                    <a:pt x="57" y="134"/>
                    <a:pt x="54" y="128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14"/>
                    <a:pt x="3" y="7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0"/>
                    <a:pt x="23" y="3"/>
                    <a:pt x="26" y="10"/>
                  </a:cubicBezTo>
                  <a:lnTo>
                    <a:pt x="77" y="116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6"/>
            <p:cNvSpPr/>
            <p:nvPr/>
          </p:nvSpPr>
          <p:spPr bwMode="auto">
            <a:xfrm>
              <a:off x="6156325" y="4257675"/>
              <a:ext cx="14288" cy="52387"/>
            </a:xfrm>
            <a:custGeom>
              <a:avLst/>
              <a:gdLst>
                <a:gd name="T0" fmla="*/ 26 w 40"/>
                <a:gd name="T1" fmla="*/ 133 h 145"/>
                <a:gd name="T2" fmla="*/ 12 w 40"/>
                <a:gd name="T3" fmla="*/ 145 h 145"/>
                <a:gd name="T4" fmla="*/ 12 w 40"/>
                <a:gd name="T5" fmla="*/ 145 h 145"/>
                <a:gd name="T6" fmla="*/ 1 w 40"/>
                <a:gd name="T7" fmla="*/ 130 h 145"/>
                <a:gd name="T8" fmla="*/ 13 w 40"/>
                <a:gd name="T9" fmla="*/ 13 h 145"/>
                <a:gd name="T10" fmla="*/ 28 w 40"/>
                <a:gd name="T11" fmla="*/ 1 h 145"/>
                <a:gd name="T12" fmla="*/ 28 w 40"/>
                <a:gd name="T13" fmla="*/ 1 h 145"/>
                <a:gd name="T14" fmla="*/ 39 w 40"/>
                <a:gd name="T15" fmla="*/ 16 h 145"/>
                <a:gd name="T16" fmla="*/ 26 w 40"/>
                <a:gd name="T17" fmla="*/ 13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45">
                  <a:moveTo>
                    <a:pt x="26" y="133"/>
                  </a:moveTo>
                  <a:cubicBezTo>
                    <a:pt x="26" y="140"/>
                    <a:pt x="19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5" y="144"/>
                    <a:pt x="0" y="137"/>
                    <a:pt x="1" y="13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6"/>
                    <a:pt x="21" y="0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5" y="2"/>
                    <a:pt x="40" y="8"/>
                    <a:pt x="39" y="16"/>
                  </a:cubicBezTo>
                  <a:lnTo>
                    <a:pt x="26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7"/>
            <p:cNvSpPr/>
            <p:nvPr/>
          </p:nvSpPr>
          <p:spPr bwMode="auto">
            <a:xfrm>
              <a:off x="6140450" y="4386263"/>
              <a:ext cx="14288" cy="52387"/>
            </a:xfrm>
            <a:custGeom>
              <a:avLst/>
              <a:gdLst>
                <a:gd name="T0" fmla="*/ 27 w 40"/>
                <a:gd name="T1" fmla="*/ 133 h 145"/>
                <a:gd name="T2" fmla="*/ 13 w 40"/>
                <a:gd name="T3" fmla="*/ 144 h 145"/>
                <a:gd name="T4" fmla="*/ 13 w 40"/>
                <a:gd name="T5" fmla="*/ 144 h 145"/>
                <a:gd name="T6" fmla="*/ 1 w 40"/>
                <a:gd name="T7" fmla="*/ 130 h 145"/>
                <a:gd name="T8" fmla="*/ 14 w 40"/>
                <a:gd name="T9" fmla="*/ 12 h 145"/>
                <a:gd name="T10" fmla="*/ 28 w 40"/>
                <a:gd name="T11" fmla="*/ 1 h 145"/>
                <a:gd name="T12" fmla="*/ 28 w 40"/>
                <a:gd name="T13" fmla="*/ 1 h 145"/>
                <a:gd name="T14" fmla="*/ 40 w 40"/>
                <a:gd name="T15" fmla="*/ 15 h 145"/>
                <a:gd name="T16" fmla="*/ 27 w 40"/>
                <a:gd name="T17" fmla="*/ 13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45">
                  <a:moveTo>
                    <a:pt x="27" y="133"/>
                  </a:moveTo>
                  <a:cubicBezTo>
                    <a:pt x="26" y="140"/>
                    <a:pt x="20" y="145"/>
                    <a:pt x="13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6" y="143"/>
                    <a:pt x="0" y="137"/>
                    <a:pt x="1" y="130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5"/>
                    <a:pt x="21" y="0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5" y="1"/>
                    <a:pt x="40" y="8"/>
                    <a:pt x="40" y="15"/>
                  </a:cubicBezTo>
                  <a:lnTo>
                    <a:pt x="27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8"/>
            <p:cNvSpPr/>
            <p:nvPr/>
          </p:nvSpPr>
          <p:spPr bwMode="auto">
            <a:xfrm>
              <a:off x="6816725" y="4029075"/>
              <a:ext cx="334963" cy="207962"/>
            </a:xfrm>
            <a:custGeom>
              <a:avLst/>
              <a:gdLst>
                <a:gd name="T0" fmla="*/ 31 w 921"/>
                <a:gd name="T1" fmla="*/ 112 h 570"/>
                <a:gd name="T2" fmla="*/ 112 w 921"/>
                <a:gd name="T3" fmla="*/ 304 h 570"/>
                <a:gd name="T4" fmla="*/ 699 w 921"/>
                <a:gd name="T5" fmla="*/ 540 h 570"/>
                <a:gd name="T6" fmla="*/ 891 w 921"/>
                <a:gd name="T7" fmla="*/ 458 h 570"/>
                <a:gd name="T8" fmla="*/ 891 w 921"/>
                <a:gd name="T9" fmla="*/ 458 h 570"/>
                <a:gd name="T10" fmla="*/ 809 w 921"/>
                <a:gd name="T11" fmla="*/ 266 h 570"/>
                <a:gd name="T12" fmla="*/ 223 w 921"/>
                <a:gd name="T13" fmla="*/ 30 h 570"/>
                <a:gd name="T14" fmla="*/ 31 w 921"/>
                <a:gd name="T15" fmla="*/ 112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1" h="570">
                  <a:moveTo>
                    <a:pt x="31" y="112"/>
                  </a:moveTo>
                  <a:cubicBezTo>
                    <a:pt x="0" y="188"/>
                    <a:pt x="37" y="274"/>
                    <a:pt x="112" y="304"/>
                  </a:cubicBezTo>
                  <a:cubicBezTo>
                    <a:pt x="699" y="540"/>
                    <a:pt x="699" y="540"/>
                    <a:pt x="699" y="540"/>
                  </a:cubicBezTo>
                  <a:cubicBezTo>
                    <a:pt x="774" y="570"/>
                    <a:pt x="860" y="533"/>
                    <a:pt x="891" y="458"/>
                  </a:cubicBezTo>
                  <a:cubicBezTo>
                    <a:pt x="891" y="458"/>
                    <a:pt x="891" y="458"/>
                    <a:pt x="891" y="458"/>
                  </a:cubicBezTo>
                  <a:cubicBezTo>
                    <a:pt x="921" y="382"/>
                    <a:pt x="884" y="296"/>
                    <a:pt x="809" y="266"/>
                  </a:cubicBezTo>
                  <a:cubicBezTo>
                    <a:pt x="223" y="30"/>
                    <a:pt x="223" y="30"/>
                    <a:pt x="223" y="30"/>
                  </a:cubicBezTo>
                  <a:cubicBezTo>
                    <a:pt x="147" y="0"/>
                    <a:pt x="61" y="36"/>
                    <a:pt x="31" y="112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9"/>
            <p:cNvSpPr/>
            <p:nvPr/>
          </p:nvSpPr>
          <p:spPr bwMode="auto">
            <a:xfrm>
              <a:off x="7034213" y="4119563"/>
              <a:ext cx="249238" cy="312737"/>
            </a:xfrm>
            <a:custGeom>
              <a:avLst/>
              <a:gdLst>
                <a:gd name="T0" fmla="*/ 86 w 685"/>
                <a:gd name="T1" fmla="*/ 45 h 863"/>
                <a:gd name="T2" fmla="*/ 45 w 685"/>
                <a:gd name="T3" fmla="*/ 250 h 863"/>
                <a:gd name="T4" fmla="*/ 394 w 685"/>
                <a:gd name="T5" fmla="*/ 776 h 863"/>
                <a:gd name="T6" fmla="*/ 599 w 685"/>
                <a:gd name="T7" fmla="*/ 818 h 863"/>
                <a:gd name="T8" fmla="*/ 599 w 685"/>
                <a:gd name="T9" fmla="*/ 818 h 863"/>
                <a:gd name="T10" fmla="*/ 640 w 685"/>
                <a:gd name="T11" fmla="*/ 613 h 863"/>
                <a:gd name="T12" fmla="*/ 291 w 685"/>
                <a:gd name="T13" fmla="*/ 87 h 863"/>
                <a:gd name="T14" fmla="*/ 86 w 685"/>
                <a:gd name="T15" fmla="*/ 45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5" h="863">
                  <a:moveTo>
                    <a:pt x="86" y="45"/>
                  </a:moveTo>
                  <a:cubicBezTo>
                    <a:pt x="18" y="90"/>
                    <a:pt x="0" y="182"/>
                    <a:pt x="45" y="250"/>
                  </a:cubicBezTo>
                  <a:cubicBezTo>
                    <a:pt x="394" y="776"/>
                    <a:pt x="394" y="776"/>
                    <a:pt x="394" y="776"/>
                  </a:cubicBezTo>
                  <a:cubicBezTo>
                    <a:pt x="439" y="844"/>
                    <a:pt x="531" y="863"/>
                    <a:pt x="599" y="818"/>
                  </a:cubicBezTo>
                  <a:cubicBezTo>
                    <a:pt x="599" y="818"/>
                    <a:pt x="599" y="818"/>
                    <a:pt x="599" y="818"/>
                  </a:cubicBezTo>
                  <a:cubicBezTo>
                    <a:pt x="667" y="773"/>
                    <a:pt x="685" y="681"/>
                    <a:pt x="640" y="613"/>
                  </a:cubicBezTo>
                  <a:cubicBezTo>
                    <a:pt x="291" y="87"/>
                    <a:pt x="291" y="87"/>
                    <a:pt x="291" y="87"/>
                  </a:cubicBezTo>
                  <a:cubicBezTo>
                    <a:pt x="246" y="19"/>
                    <a:pt x="154" y="0"/>
                    <a:pt x="86" y="45"/>
                  </a:cubicBezTo>
                  <a:close/>
                </a:path>
              </a:pathLst>
            </a:custGeom>
            <a:solidFill>
              <a:srgbClr val="D59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6691313" y="4235450"/>
              <a:ext cx="341313" cy="155575"/>
            </a:xfrm>
            <a:custGeom>
              <a:avLst/>
              <a:gdLst>
                <a:gd name="T0" fmla="*/ 14 w 941"/>
                <a:gd name="T1" fmla="*/ 295 h 429"/>
                <a:gd name="T2" fmla="*/ 185 w 941"/>
                <a:gd name="T3" fmla="*/ 415 h 429"/>
                <a:gd name="T4" fmla="*/ 807 w 941"/>
                <a:gd name="T5" fmla="*/ 305 h 429"/>
                <a:gd name="T6" fmla="*/ 927 w 941"/>
                <a:gd name="T7" fmla="*/ 134 h 429"/>
                <a:gd name="T8" fmla="*/ 927 w 941"/>
                <a:gd name="T9" fmla="*/ 134 h 429"/>
                <a:gd name="T10" fmla="*/ 756 w 941"/>
                <a:gd name="T11" fmla="*/ 15 h 429"/>
                <a:gd name="T12" fmla="*/ 134 w 941"/>
                <a:gd name="T13" fmla="*/ 124 h 429"/>
                <a:gd name="T14" fmla="*/ 14 w 941"/>
                <a:gd name="T15" fmla="*/ 295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1" h="429">
                  <a:moveTo>
                    <a:pt x="14" y="295"/>
                  </a:moveTo>
                  <a:cubicBezTo>
                    <a:pt x="28" y="375"/>
                    <a:pt x="105" y="429"/>
                    <a:pt x="185" y="415"/>
                  </a:cubicBezTo>
                  <a:cubicBezTo>
                    <a:pt x="807" y="305"/>
                    <a:pt x="807" y="305"/>
                    <a:pt x="807" y="305"/>
                  </a:cubicBezTo>
                  <a:cubicBezTo>
                    <a:pt x="888" y="291"/>
                    <a:pt x="941" y="215"/>
                    <a:pt x="927" y="134"/>
                  </a:cubicBezTo>
                  <a:cubicBezTo>
                    <a:pt x="927" y="134"/>
                    <a:pt x="927" y="134"/>
                    <a:pt x="927" y="134"/>
                  </a:cubicBezTo>
                  <a:cubicBezTo>
                    <a:pt x="913" y="54"/>
                    <a:pt x="837" y="0"/>
                    <a:pt x="756" y="15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54" y="138"/>
                    <a:pt x="0" y="215"/>
                    <a:pt x="14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2"/>
            <p:cNvSpPr/>
            <p:nvPr/>
          </p:nvSpPr>
          <p:spPr bwMode="auto">
            <a:xfrm>
              <a:off x="6691313" y="4365625"/>
              <a:ext cx="342900" cy="155575"/>
            </a:xfrm>
            <a:custGeom>
              <a:avLst/>
              <a:gdLst>
                <a:gd name="T0" fmla="*/ 14 w 941"/>
                <a:gd name="T1" fmla="*/ 295 h 428"/>
                <a:gd name="T2" fmla="*/ 185 w 941"/>
                <a:gd name="T3" fmla="*/ 414 h 428"/>
                <a:gd name="T4" fmla="*/ 807 w 941"/>
                <a:gd name="T5" fmla="*/ 305 h 428"/>
                <a:gd name="T6" fmla="*/ 927 w 941"/>
                <a:gd name="T7" fmla="*/ 134 h 428"/>
                <a:gd name="T8" fmla="*/ 927 w 941"/>
                <a:gd name="T9" fmla="*/ 134 h 428"/>
                <a:gd name="T10" fmla="*/ 756 w 941"/>
                <a:gd name="T11" fmla="*/ 14 h 428"/>
                <a:gd name="T12" fmla="*/ 134 w 941"/>
                <a:gd name="T13" fmla="*/ 123 h 428"/>
                <a:gd name="T14" fmla="*/ 14 w 941"/>
                <a:gd name="T15" fmla="*/ 295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1" h="428">
                  <a:moveTo>
                    <a:pt x="14" y="295"/>
                  </a:moveTo>
                  <a:cubicBezTo>
                    <a:pt x="28" y="375"/>
                    <a:pt x="105" y="428"/>
                    <a:pt x="185" y="414"/>
                  </a:cubicBezTo>
                  <a:cubicBezTo>
                    <a:pt x="807" y="305"/>
                    <a:pt x="807" y="305"/>
                    <a:pt x="807" y="305"/>
                  </a:cubicBezTo>
                  <a:cubicBezTo>
                    <a:pt x="887" y="291"/>
                    <a:pt x="941" y="214"/>
                    <a:pt x="927" y="134"/>
                  </a:cubicBezTo>
                  <a:cubicBezTo>
                    <a:pt x="927" y="134"/>
                    <a:pt x="927" y="134"/>
                    <a:pt x="927" y="134"/>
                  </a:cubicBezTo>
                  <a:cubicBezTo>
                    <a:pt x="913" y="54"/>
                    <a:pt x="836" y="0"/>
                    <a:pt x="756" y="14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53" y="138"/>
                    <a:pt x="0" y="214"/>
                    <a:pt x="14" y="295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3"/>
            <p:cNvSpPr/>
            <p:nvPr/>
          </p:nvSpPr>
          <p:spPr bwMode="auto">
            <a:xfrm>
              <a:off x="6765925" y="4489450"/>
              <a:ext cx="300038" cy="147637"/>
            </a:xfrm>
            <a:custGeom>
              <a:avLst/>
              <a:gdLst>
                <a:gd name="T0" fmla="*/ 14 w 823"/>
                <a:gd name="T1" fmla="*/ 273 h 407"/>
                <a:gd name="T2" fmla="*/ 185 w 823"/>
                <a:gd name="T3" fmla="*/ 393 h 407"/>
                <a:gd name="T4" fmla="*/ 689 w 823"/>
                <a:gd name="T5" fmla="*/ 305 h 407"/>
                <a:gd name="T6" fmla="*/ 809 w 823"/>
                <a:gd name="T7" fmla="*/ 134 h 407"/>
                <a:gd name="T8" fmla="*/ 809 w 823"/>
                <a:gd name="T9" fmla="*/ 134 h 407"/>
                <a:gd name="T10" fmla="*/ 638 w 823"/>
                <a:gd name="T11" fmla="*/ 14 h 407"/>
                <a:gd name="T12" fmla="*/ 134 w 823"/>
                <a:gd name="T13" fmla="*/ 102 h 407"/>
                <a:gd name="T14" fmla="*/ 14 w 823"/>
                <a:gd name="T15" fmla="*/ 27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3" h="407">
                  <a:moveTo>
                    <a:pt x="14" y="273"/>
                  </a:moveTo>
                  <a:cubicBezTo>
                    <a:pt x="28" y="353"/>
                    <a:pt x="104" y="407"/>
                    <a:pt x="185" y="393"/>
                  </a:cubicBezTo>
                  <a:cubicBezTo>
                    <a:pt x="689" y="305"/>
                    <a:pt x="689" y="305"/>
                    <a:pt x="689" y="305"/>
                  </a:cubicBezTo>
                  <a:cubicBezTo>
                    <a:pt x="769" y="290"/>
                    <a:pt x="823" y="214"/>
                    <a:pt x="809" y="134"/>
                  </a:cubicBezTo>
                  <a:cubicBezTo>
                    <a:pt x="809" y="134"/>
                    <a:pt x="809" y="134"/>
                    <a:pt x="809" y="134"/>
                  </a:cubicBezTo>
                  <a:cubicBezTo>
                    <a:pt x="795" y="53"/>
                    <a:pt x="718" y="0"/>
                    <a:pt x="638" y="14"/>
                  </a:cubicBezTo>
                  <a:cubicBezTo>
                    <a:pt x="134" y="102"/>
                    <a:pt x="134" y="102"/>
                    <a:pt x="134" y="102"/>
                  </a:cubicBezTo>
                  <a:cubicBezTo>
                    <a:pt x="53" y="116"/>
                    <a:pt x="0" y="193"/>
                    <a:pt x="14" y="273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4"/>
            <p:cNvSpPr/>
            <p:nvPr/>
          </p:nvSpPr>
          <p:spPr bwMode="auto">
            <a:xfrm>
              <a:off x="6948488" y="4368800"/>
              <a:ext cx="322263" cy="160337"/>
            </a:xfrm>
            <a:custGeom>
              <a:avLst/>
              <a:gdLst>
                <a:gd name="T0" fmla="*/ 203 w 203"/>
                <a:gd name="T1" fmla="*/ 7 h 101"/>
                <a:gd name="T2" fmla="*/ 15 w 203"/>
                <a:gd name="T3" fmla="*/ 0 h 101"/>
                <a:gd name="T4" fmla="*/ 0 w 203"/>
                <a:gd name="T5" fmla="*/ 61 h 101"/>
                <a:gd name="T6" fmla="*/ 173 w 203"/>
                <a:gd name="T7" fmla="*/ 101 h 101"/>
                <a:gd name="T8" fmla="*/ 203 w 203"/>
                <a:gd name="T9" fmla="*/ 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01">
                  <a:moveTo>
                    <a:pt x="203" y="7"/>
                  </a:moveTo>
                  <a:lnTo>
                    <a:pt x="15" y="0"/>
                  </a:lnTo>
                  <a:lnTo>
                    <a:pt x="0" y="61"/>
                  </a:lnTo>
                  <a:lnTo>
                    <a:pt x="173" y="101"/>
                  </a:lnTo>
                  <a:lnTo>
                    <a:pt x="203" y="7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5"/>
            <p:cNvSpPr/>
            <p:nvPr/>
          </p:nvSpPr>
          <p:spPr bwMode="auto">
            <a:xfrm>
              <a:off x="6977063" y="4492625"/>
              <a:ext cx="314325" cy="241300"/>
            </a:xfrm>
            <a:custGeom>
              <a:avLst/>
              <a:gdLst>
                <a:gd name="T0" fmla="*/ 198 w 198"/>
                <a:gd name="T1" fmla="*/ 8 h 152"/>
                <a:gd name="T2" fmla="*/ 17 w 198"/>
                <a:gd name="T3" fmla="*/ 0 h 152"/>
                <a:gd name="T4" fmla="*/ 0 w 198"/>
                <a:gd name="T5" fmla="*/ 58 h 152"/>
                <a:gd name="T6" fmla="*/ 130 w 198"/>
                <a:gd name="T7" fmla="*/ 152 h 152"/>
                <a:gd name="T8" fmla="*/ 198 w 198"/>
                <a:gd name="T9" fmla="*/ 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52">
                  <a:moveTo>
                    <a:pt x="198" y="8"/>
                  </a:moveTo>
                  <a:lnTo>
                    <a:pt x="17" y="0"/>
                  </a:lnTo>
                  <a:lnTo>
                    <a:pt x="0" y="58"/>
                  </a:lnTo>
                  <a:lnTo>
                    <a:pt x="130" y="152"/>
                  </a:lnTo>
                  <a:lnTo>
                    <a:pt x="198" y="8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6"/>
            <p:cNvSpPr/>
            <p:nvPr/>
          </p:nvSpPr>
          <p:spPr bwMode="auto">
            <a:xfrm>
              <a:off x="6713538" y="4286250"/>
              <a:ext cx="80963" cy="69850"/>
            </a:xfrm>
            <a:custGeom>
              <a:avLst/>
              <a:gdLst>
                <a:gd name="T0" fmla="*/ 6 w 221"/>
                <a:gd name="T1" fmla="*/ 113 h 195"/>
                <a:gd name="T2" fmla="*/ 95 w 221"/>
                <a:gd name="T3" fmla="*/ 190 h 195"/>
                <a:gd name="T4" fmla="*/ 178 w 221"/>
                <a:gd name="T5" fmla="*/ 179 h 195"/>
                <a:gd name="T6" fmla="*/ 155 w 221"/>
                <a:gd name="T7" fmla="*/ 5 h 195"/>
                <a:gd name="T8" fmla="*/ 73 w 221"/>
                <a:gd name="T9" fmla="*/ 16 h 195"/>
                <a:gd name="T10" fmla="*/ 6 w 221"/>
                <a:gd name="T11" fmla="*/ 113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" h="195">
                  <a:moveTo>
                    <a:pt x="6" y="113"/>
                  </a:moveTo>
                  <a:cubicBezTo>
                    <a:pt x="12" y="161"/>
                    <a:pt x="52" y="195"/>
                    <a:pt x="95" y="190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221" y="173"/>
                    <a:pt x="198" y="0"/>
                    <a:pt x="155" y="5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29" y="22"/>
                    <a:pt x="0" y="65"/>
                    <a:pt x="6" y="113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7"/>
            <p:cNvSpPr/>
            <p:nvPr/>
          </p:nvSpPr>
          <p:spPr bwMode="auto">
            <a:xfrm>
              <a:off x="6845300" y="4044950"/>
              <a:ext cx="87313" cy="82550"/>
            </a:xfrm>
            <a:custGeom>
              <a:avLst/>
              <a:gdLst>
                <a:gd name="T0" fmla="*/ 18 w 242"/>
                <a:gd name="T1" fmla="*/ 67 h 227"/>
                <a:gd name="T2" fmla="*/ 57 w 242"/>
                <a:gd name="T3" fmla="*/ 178 h 227"/>
                <a:gd name="T4" fmla="*/ 135 w 242"/>
                <a:gd name="T5" fmla="*/ 210 h 227"/>
                <a:gd name="T6" fmla="*/ 202 w 242"/>
                <a:gd name="T7" fmla="*/ 48 h 227"/>
                <a:gd name="T8" fmla="*/ 124 w 242"/>
                <a:gd name="T9" fmla="*/ 16 h 227"/>
                <a:gd name="T10" fmla="*/ 18 w 242"/>
                <a:gd name="T11" fmla="*/ 6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227">
                  <a:moveTo>
                    <a:pt x="18" y="67"/>
                  </a:moveTo>
                  <a:cubicBezTo>
                    <a:pt x="0" y="112"/>
                    <a:pt x="17" y="161"/>
                    <a:pt x="57" y="178"/>
                  </a:cubicBezTo>
                  <a:cubicBezTo>
                    <a:pt x="135" y="210"/>
                    <a:pt x="135" y="210"/>
                    <a:pt x="135" y="210"/>
                  </a:cubicBezTo>
                  <a:cubicBezTo>
                    <a:pt x="175" y="227"/>
                    <a:pt x="242" y="65"/>
                    <a:pt x="202" y="48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84" y="0"/>
                    <a:pt x="37" y="22"/>
                    <a:pt x="18" y="67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8"/>
            <p:cNvSpPr/>
            <p:nvPr/>
          </p:nvSpPr>
          <p:spPr bwMode="auto">
            <a:xfrm>
              <a:off x="6721475" y="4413250"/>
              <a:ext cx="79375" cy="71437"/>
            </a:xfrm>
            <a:custGeom>
              <a:avLst/>
              <a:gdLst>
                <a:gd name="T0" fmla="*/ 6 w 221"/>
                <a:gd name="T1" fmla="*/ 114 h 196"/>
                <a:gd name="T2" fmla="*/ 95 w 221"/>
                <a:gd name="T3" fmla="*/ 190 h 196"/>
                <a:gd name="T4" fmla="*/ 179 w 221"/>
                <a:gd name="T5" fmla="*/ 179 h 196"/>
                <a:gd name="T6" fmla="*/ 156 w 221"/>
                <a:gd name="T7" fmla="*/ 6 h 196"/>
                <a:gd name="T8" fmla="*/ 73 w 221"/>
                <a:gd name="T9" fmla="*/ 17 h 196"/>
                <a:gd name="T10" fmla="*/ 6 w 221"/>
                <a:gd name="T11" fmla="*/ 11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" h="196">
                  <a:moveTo>
                    <a:pt x="6" y="114"/>
                  </a:moveTo>
                  <a:cubicBezTo>
                    <a:pt x="12" y="161"/>
                    <a:pt x="53" y="196"/>
                    <a:pt x="95" y="190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221" y="174"/>
                    <a:pt x="199" y="0"/>
                    <a:pt x="156" y="6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30" y="22"/>
                    <a:pt x="0" y="66"/>
                    <a:pt x="6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9"/>
            <p:cNvSpPr/>
            <p:nvPr/>
          </p:nvSpPr>
          <p:spPr bwMode="auto">
            <a:xfrm>
              <a:off x="6786563" y="4533900"/>
              <a:ext cx="80963" cy="71437"/>
            </a:xfrm>
            <a:custGeom>
              <a:avLst/>
              <a:gdLst>
                <a:gd name="T0" fmla="*/ 7 w 222"/>
                <a:gd name="T1" fmla="*/ 114 h 196"/>
                <a:gd name="T2" fmla="*/ 96 w 222"/>
                <a:gd name="T3" fmla="*/ 190 h 196"/>
                <a:gd name="T4" fmla="*/ 179 w 222"/>
                <a:gd name="T5" fmla="*/ 179 h 196"/>
                <a:gd name="T6" fmla="*/ 156 w 222"/>
                <a:gd name="T7" fmla="*/ 6 h 196"/>
                <a:gd name="T8" fmla="*/ 73 w 222"/>
                <a:gd name="T9" fmla="*/ 17 h 196"/>
                <a:gd name="T10" fmla="*/ 7 w 222"/>
                <a:gd name="T11" fmla="*/ 11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196">
                  <a:moveTo>
                    <a:pt x="7" y="114"/>
                  </a:moveTo>
                  <a:cubicBezTo>
                    <a:pt x="13" y="162"/>
                    <a:pt x="53" y="196"/>
                    <a:pt x="96" y="190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222" y="174"/>
                    <a:pt x="199" y="0"/>
                    <a:pt x="156" y="6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30" y="22"/>
                    <a:pt x="0" y="66"/>
                    <a:pt x="7" y="114"/>
                  </a:cubicBez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7086600" y="4144963"/>
              <a:ext cx="41275" cy="73025"/>
            </a:xfrm>
            <a:custGeom>
              <a:avLst/>
              <a:gdLst>
                <a:gd name="T0" fmla="*/ 4 w 113"/>
                <a:gd name="T1" fmla="*/ 181 h 202"/>
                <a:gd name="T2" fmla="*/ 10 w 113"/>
                <a:gd name="T3" fmla="*/ 199 h 202"/>
                <a:gd name="T4" fmla="*/ 10 w 113"/>
                <a:gd name="T5" fmla="*/ 199 h 202"/>
                <a:gd name="T6" fmla="*/ 27 w 113"/>
                <a:gd name="T7" fmla="*/ 193 h 202"/>
                <a:gd name="T8" fmla="*/ 110 w 113"/>
                <a:gd name="T9" fmla="*/ 20 h 202"/>
                <a:gd name="T10" fmla="*/ 104 w 113"/>
                <a:gd name="T11" fmla="*/ 3 h 202"/>
                <a:gd name="T12" fmla="*/ 104 w 113"/>
                <a:gd name="T13" fmla="*/ 3 h 202"/>
                <a:gd name="T14" fmla="*/ 86 w 113"/>
                <a:gd name="T15" fmla="*/ 9 h 202"/>
                <a:gd name="T16" fmla="*/ 4 w 113"/>
                <a:gd name="T17" fmla="*/ 18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202">
                  <a:moveTo>
                    <a:pt x="4" y="181"/>
                  </a:moveTo>
                  <a:cubicBezTo>
                    <a:pt x="0" y="188"/>
                    <a:pt x="3" y="196"/>
                    <a:pt x="10" y="199"/>
                  </a:cubicBezTo>
                  <a:cubicBezTo>
                    <a:pt x="10" y="199"/>
                    <a:pt x="10" y="199"/>
                    <a:pt x="10" y="199"/>
                  </a:cubicBezTo>
                  <a:cubicBezTo>
                    <a:pt x="16" y="202"/>
                    <a:pt x="24" y="199"/>
                    <a:pt x="27" y="193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3" y="14"/>
                    <a:pt x="110" y="6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97" y="0"/>
                    <a:pt x="89" y="3"/>
                    <a:pt x="86" y="9"/>
                  </a:cubicBezTo>
                  <a:lnTo>
                    <a:pt x="4" y="181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1"/>
            <p:cNvSpPr/>
            <p:nvPr/>
          </p:nvSpPr>
          <p:spPr bwMode="auto">
            <a:xfrm>
              <a:off x="7078663" y="4135438"/>
              <a:ext cx="28575" cy="49212"/>
            </a:xfrm>
            <a:custGeom>
              <a:avLst/>
              <a:gdLst>
                <a:gd name="T0" fmla="*/ 3 w 81"/>
                <a:gd name="T1" fmla="*/ 116 h 137"/>
                <a:gd name="T2" fmla="*/ 9 w 81"/>
                <a:gd name="T3" fmla="*/ 134 h 137"/>
                <a:gd name="T4" fmla="*/ 9 w 81"/>
                <a:gd name="T5" fmla="*/ 134 h 137"/>
                <a:gd name="T6" fmla="*/ 26 w 81"/>
                <a:gd name="T7" fmla="*/ 128 h 137"/>
                <a:gd name="T8" fmla="*/ 78 w 81"/>
                <a:gd name="T9" fmla="*/ 21 h 137"/>
                <a:gd name="T10" fmla="*/ 71 w 81"/>
                <a:gd name="T11" fmla="*/ 4 h 137"/>
                <a:gd name="T12" fmla="*/ 71 w 81"/>
                <a:gd name="T13" fmla="*/ 4 h 137"/>
                <a:gd name="T14" fmla="*/ 54 w 81"/>
                <a:gd name="T15" fmla="*/ 10 h 137"/>
                <a:gd name="T16" fmla="*/ 3 w 81"/>
                <a:gd name="T17" fmla="*/ 11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7">
                  <a:moveTo>
                    <a:pt x="3" y="116"/>
                  </a:moveTo>
                  <a:cubicBezTo>
                    <a:pt x="0" y="123"/>
                    <a:pt x="3" y="130"/>
                    <a:pt x="9" y="134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16" y="137"/>
                    <a:pt x="23" y="134"/>
                    <a:pt x="26" y="128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1" y="14"/>
                    <a:pt x="78" y="7"/>
                    <a:pt x="71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5" y="0"/>
                    <a:pt x="57" y="3"/>
                    <a:pt x="54" y="10"/>
                  </a:cubicBezTo>
                  <a:lnTo>
                    <a:pt x="3" y="116"/>
                  </a:ln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2"/>
            <p:cNvSpPr/>
            <p:nvPr/>
          </p:nvSpPr>
          <p:spPr bwMode="auto">
            <a:xfrm>
              <a:off x="6969125" y="4257675"/>
              <a:ext cx="14288" cy="52387"/>
            </a:xfrm>
            <a:custGeom>
              <a:avLst/>
              <a:gdLst>
                <a:gd name="T0" fmla="*/ 13 w 40"/>
                <a:gd name="T1" fmla="*/ 133 h 145"/>
                <a:gd name="T2" fmla="*/ 27 w 40"/>
                <a:gd name="T3" fmla="*/ 145 h 145"/>
                <a:gd name="T4" fmla="*/ 27 w 40"/>
                <a:gd name="T5" fmla="*/ 145 h 145"/>
                <a:gd name="T6" fmla="*/ 39 w 40"/>
                <a:gd name="T7" fmla="*/ 130 h 145"/>
                <a:gd name="T8" fmla="*/ 26 w 40"/>
                <a:gd name="T9" fmla="*/ 13 h 145"/>
                <a:gd name="T10" fmla="*/ 12 w 40"/>
                <a:gd name="T11" fmla="*/ 1 h 145"/>
                <a:gd name="T12" fmla="*/ 12 w 40"/>
                <a:gd name="T13" fmla="*/ 1 h 145"/>
                <a:gd name="T14" fmla="*/ 0 w 40"/>
                <a:gd name="T15" fmla="*/ 16 h 145"/>
                <a:gd name="T16" fmla="*/ 13 w 40"/>
                <a:gd name="T17" fmla="*/ 13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45">
                  <a:moveTo>
                    <a:pt x="13" y="133"/>
                  </a:moveTo>
                  <a:cubicBezTo>
                    <a:pt x="14" y="140"/>
                    <a:pt x="20" y="145"/>
                    <a:pt x="27" y="145"/>
                  </a:cubicBezTo>
                  <a:cubicBezTo>
                    <a:pt x="27" y="145"/>
                    <a:pt x="27" y="145"/>
                    <a:pt x="27" y="145"/>
                  </a:cubicBezTo>
                  <a:cubicBezTo>
                    <a:pt x="34" y="144"/>
                    <a:pt x="40" y="137"/>
                    <a:pt x="39" y="130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6"/>
                    <a:pt x="19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5" y="2"/>
                    <a:pt x="0" y="8"/>
                    <a:pt x="0" y="16"/>
                  </a:cubicBezTo>
                  <a:lnTo>
                    <a:pt x="13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3"/>
            <p:cNvSpPr/>
            <p:nvPr/>
          </p:nvSpPr>
          <p:spPr bwMode="auto">
            <a:xfrm>
              <a:off x="6983413" y="4386263"/>
              <a:ext cx="14288" cy="52387"/>
            </a:xfrm>
            <a:custGeom>
              <a:avLst/>
              <a:gdLst>
                <a:gd name="T0" fmla="*/ 14 w 40"/>
                <a:gd name="T1" fmla="*/ 133 h 145"/>
                <a:gd name="T2" fmla="*/ 28 w 40"/>
                <a:gd name="T3" fmla="*/ 144 h 145"/>
                <a:gd name="T4" fmla="*/ 28 w 40"/>
                <a:gd name="T5" fmla="*/ 144 h 145"/>
                <a:gd name="T6" fmla="*/ 39 w 40"/>
                <a:gd name="T7" fmla="*/ 130 h 145"/>
                <a:gd name="T8" fmla="*/ 27 w 40"/>
                <a:gd name="T9" fmla="*/ 12 h 145"/>
                <a:gd name="T10" fmla="*/ 12 w 40"/>
                <a:gd name="T11" fmla="*/ 1 h 145"/>
                <a:gd name="T12" fmla="*/ 12 w 40"/>
                <a:gd name="T13" fmla="*/ 1 h 145"/>
                <a:gd name="T14" fmla="*/ 1 w 40"/>
                <a:gd name="T15" fmla="*/ 15 h 145"/>
                <a:gd name="T16" fmla="*/ 14 w 40"/>
                <a:gd name="T17" fmla="*/ 13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45">
                  <a:moveTo>
                    <a:pt x="14" y="133"/>
                  </a:moveTo>
                  <a:cubicBezTo>
                    <a:pt x="14" y="140"/>
                    <a:pt x="21" y="145"/>
                    <a:pt x="28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35" y="143"/>
                    <a:pt x="40" y="137"/>
                    <a:pt x="39" y="130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5"/>
                    <a:pt x="19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5" y="1"/>
                    <a:pt x="0" y="8"/>
                    <a:pt x="1" y="15"/>
                  </a:cubicBezTo>
                  <a:lnTo>
                    <a:pt x="14" y="133"/>
                  </a:lnTo>
                  <a:close/>
                </a:path>
              </a:pathLst>
            </a:custGeom>
            <a:solidFill>
              <a:srgbClr val="F4C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4"/>
            <p:cNvSpPr/>
            <p:nvPr/>
          </p:nvSpPr>
          <p:spPr bwMode="auto">
            <a:xfrm>
              <a:off x="6176963" y="1920876"/>
              <a:ext cx="160338" cy="331787"/>
            </a:xfrm>
            <a:custGeom>
              <a:avLst/>
              <a:gdLst>
                <a:gd name="T0" fmla="*/ 428 w 444"/>
                <a:gd name="T1" fmla="*/ 768 h 910"/>
                <a:gd name="T2" fmla="*/ 363 w 444"/>
                <a:gd name="T3" fmla="*/ 894 h 910"/>
                <a:gd name="T4" fmla="*/ 363 w 444"/>
                <a:gd name="T5" fmla="*/ 894 h 910"/>
                <a:gd name="T6" fmla="*/ 238 w 444"/>
                <a:gd name="T7" fmla="*/ 829 h 910"/>
                <a:gd name="T8" fmla="*/ 17 w 444"/>
                <a:gd name="T9" fmla="*/ 142 h 910"/>
                <a:gd name="T10" fmla="*/ 82 w 444"/>
                <a:gd name="T11" fmla="*/ 17 h 910"/>
                <a:gd name="T12" fmla="*/ 82 w 444"/>
                <a:gd name="T13" fmla="*/ 17 h 910"/>
                <a:gd name="T14" fmla="*/ 207 w 444"/>
                <a:gd name="T15" fmla="*/ 81 h 910"/>
                <a:gd name="T16" fmla="*/ 428 w 444"/>
                <a:gd name="T17" fmla="*/ 768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910">
                  <a:moveTo>
                    <a:pt x="428" y="768"/>
                  </a:moveTo>
                  <a:cubicBezTo>
                    <a:pt x="444" y="821"/>
                    <a:pt x="416" y="877"/>
                    <a:pt x="363" y="894"/>
                  </a:cubicBezTo>
                  <a:cubicBezTo>
                    <a:pt x="363" y="894"/>
                    <a:pt x="363" y="894"/>
                    <a:pt x="363" y="894"/>
                  </a:cubicBezTo>
                  <a:cubicBezTo>
                    <a:pt x="311" y="910"/>
                    <a:pt x="255" y="882"/>
                    <a:pt x="238" y="829"/>
                  </a:cubicBezTo>
                  <a:cubicBezTo>
                    <a:pt x="17" y="142"/>
                    <a:pt x="17" y="142"/>
                    <a:pt x="17" y="142"/>
                  </a:cubicBezTo>
                  <a:cubicBezTo>
                    <a:pt x="0" y="90"/>
                    <a:pt x="29" y="34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134" y="0"/>
                    <a:pt x="190" y="29"/>
                    <a:pt x="207" y="81"/>
                  </a:cubicBezTo>
                  <a:lnTo>
                    <a:pt x="428" y="76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5"/>
            <p:cNvSpPr/>
            <p:nvPr/>
          </p:nvSpPr>
          <p:spPr bwMode="auto">
            <a:xfrm>
              <a:off x="6823075" y="1939925"/>
              <a:ext cx="182563" cy="325437"/>
            </a:xfrm>
            <a:custGeom>
              <a:avLst/>
              <a:gdLst>
                <a:gd name="T0" fmla="*/ 205 w 499"/>
                <a:gd name="T1" fmla="*/ 818 h 893"/>
                <a:gd name="T2" fmla="*/ 75 w 499"/>
                <a:gd name="T3" fmla="*/ 873 h 893"/>
                <a:gd name="T4" fmla="*/ 75 w 499"/>
                <a:gd name="T5" fmla="*/ 873 h 893"/>
                <a:gd name="T6" fmla="*/ 21 w 499"/>
                <a:gd name="T7" fmla="*/ 743 h 893"/>
                <a:gd name="T8" fmla="*/ 293 w 499"/>
                <a:gd name="T9" fmla="*/ 75 h 893"/>
                <a:gd name="T10" fmla="*/ 423 w 499"/>
                <a:gd name="T11" fmla="*/ 20 h 893"/>
                <a:gd name="T12" fmla="*/ 423 w 499"/>
                <a:gd name="T13" fmla="*/ 20 h 893"/>
                <a:gd name="T14" fmla="*/ 478 w 499"/>
                <a:gd name="T15" fmla="*/ 150 h 893"/>
                <a:gd name="T16" fmla="*/ 205 w 499"/>
                <a:gd name="T17" fmla="*/ 818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9" h="893">
                  <a:moveTo>
                    <a:pt x="205" y="818"/>
                  </a:moveTo>
                  <a:cubicBezTo>
                    <a:pt x="184" y="869"/>
                    <a:pt x="126" y="893"/>
                    <a:pt x="75" y="873"/>
                  </a:cubicBezTo>
                  <a:cubicBezTo>
                    <a:pt x="75" y="873"/>
                    <a:pt x="75" y="873"/>
                    <a:pt x="75" y="873"/>
                  </a:cubicBezTo>
                  <a:cubicBezTo>
                    <a:pt x="24" y="852"/>
                    <a:pt x="0" y="794"/>
                    <a:pt x="21" y="743"/>
                  </a:cubicBezTo>
                  <a:cubicBezTo>
                    <a:pt x="293" y="75"/>
                    <a:pt x="293" y="75"/>
                    <a:pt x="293" y="75"/>
                  </a:cubicBezTo>
                  <a:cubicBezTo>
                    <a:pt x="314" y="24"/>
                    <a:pt x="372" y="0"/>
                    <a:pt x="423" y="20"/>
                  </a:cubicBezTo>
                  <a:cubicBezTo>
                    <a:pt x="423" y="20"/>
                    <a:pt x="423" y="20"/>
                    <a:pt x="423" y="20"/>
                  </a:cubicBezTo>
                  <a:cubicBezTo>
                    <a:pt x="474" y="41"/>
                    <a:pt x="499" y="99"/>
                    <a:pt x="478" y="150"/>
                  </a:cubicBezTo>
                  <a:lnTo>
                    <a:pt x="205" y="81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6"/>
            <p:cNvSpPr/>
            <p:nvPr/>
          </p:nvSpPr>
          <p:spPr bwMode="auto">
            <a:xfrm>
              <a:off x="7308850" y="2416175"/>
              <a:ext cx="317500" cy="200025"/>
            </a:xfrm>
            <a:custGeom>
              <a:avLst/>
              <a:gdLst>
                <a:gd name="T0" fmla="*/ 159 w 871"/>
                <a:gd name="T1" fmla="*/ 528 h 553"/>
                <a:gd name="T2" fmla="*/ 25 w 871"/>
                <a:gd name="T3" fmla="*/ 484 h 553"/>
                <a:gd name="T4" fmla="*/ 25 w 871"/>
                <a:gd name="T5" fmla="*/ 484 h 553"/>
                <a:gd name="T6" fmla="*/ 69 w 871"/>
                <a:gd name="T7" fmla="*/ 350 h 553"/>
                <a:gd name="T8" fmla="*/ 713 w 871"/>
                <a:gd name="T9" fmla="*/ 25 h 553"/>
                <a:gd name="T10" fmla="*/ 847 w 871"/>
                <a:gd name="T11" fmla="*/ 69 h 553"/>
                <a:gd name="T12" fmla="*/ 847 w 871"/>
                <a:gd name="T13" fmla="*/ 69 h 553"/>
                <a:gd name="T14" fmla="*/ 803 w 871"/>
                <a:gd name="T15" fmla="*/ 203 h 553"/>
                <a:gd name="T16" fmla="*/ 159 w 871"/>
                <a:gd name="T17" fmla="*/ 52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1" h="553">
                  <a:moveTo>
                    <a:pt x="159" y="528"/>
                  </a:moveTo>
                  <a:cubicBezTo>
                    <a:pt x="110" y="553"/>
                    <a:pt x="50" y="533"/>
                    <a:pt x="25" y="484"/>
                  </a:cubicBezTo>
                  <a:cubicBezTo>
                    <a:pt x="25" y="484"/>
                    <a:pt x="25" y="484"/>
                    <a:pt x="25" y="484"/>
                  </a:cubicBezTo>
                  <a:cubicBezTo>
                    <a:pt x="0" y="435"/>
                    <a:pt x="20" y="375"/>
                    <a:pt x="69" y="350"/>
                  </a:cubicBezTo>
                  <a:cubicBezTo>
                    <a:pt x="713" y="25"/>
                    <a:pt x="713" y="25"/>
                    <a:pt x="713" y="25"/>
                  </a:cubicBezTo>
                  <a:cubicBezTo>
                    <a:pt x="762" y="0"/>
                    <a:pt x="822" y="20"/>
                    <a:pt x="847" y="69"/>
                  </a:cubicBezTo>
                  <a:cubicBezTo>
                    <a:pt x="847" y="69"/>
                    <a:pt x="847" y="69"/>
                    <a:pt x="847" y="69"/>
                  </a:cubicBezTo>
                  <a:cubicBezTo>
                    <a:pt x="871" y="118"/>
                    <a:pt x="852" y="178"/>
                    <a:pt x="803" y="203"/>
                  </a:cubicBezTo>
                  <a:lnTo>
                    <a:pt x="159" y="52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7"/>
            <p:cNvSpPr/>
            <p:nvPr/>
          </p:nvSpPr>
          <p:spPr bwMode="auto">
            <a:xfrm>
              <a:off x="7142163" y="3730625"/>
              <a:ext cx="238125" cy="292100"/>
            </a:xfrm>
            <a:custGeom>
              <a:avLst/>
              <a:gdLst>
                <a:gd name="T0" fmla="*/ 33 w 658"/>
                <a:gd name="T1" fmla="*/ 172 h 803"/>
                <a:gd name="T2" fmla="*/ 53 w 658"/>
                <a:gd name="T3" fmla="*/ 33 h 803"/>
                <a:gd name="T4" fmla="*/ 53 w 658"/>
                <a:gd name="T5" fmla="*/ 33 h 803"/>
                <a:gd name="T6" fmla="*/ 193 w 658"/>
                <a:gd name="T7" fmla="*/ 53 h 803"/>
                <a:gd name="T8" fmla="*/ 625 w 658"/>
                <a:gd name="T9" fmla="*/ 630 h 803"/>
                <a:gd name="T10" fmla="*/ 605 w 658"/>
                <a:gd name="T11" fmla="*/ 770 h 803"/>
                <a:gd name="T12" fmla="*/ 605 w 658"/>
                <a:gd name="T13" fmla="*/ 770 h 803"/>
                <a:gd name="T14" fmla="*/ 465 w 658"/>
                <a:gd name="T15" fmla="*/ 749 h 803"/>
                <a:gd name="T16" fmla="*/ 33 w 658"/>
                <a:gd name="T17" fmla="*/ 172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8" h="803">
                  <a:moveTo>
                    <a:pt x="33" y="172"/>
                  </a:moveTo>
                  <a:cubicBezTo>
                    <a:pt x="0" y="128"/>
                    <a:pt x="9" y="65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97" y="0"/>
                    <a:pt x="160" y="9"/>
                    <a:pt x="193" y="53"/>
                  </a:cubicBezTo>
                  <a:cubicBezTo>
                    <a:pt x="625" y="630"/>
                    <a:pt x="625" y="630"/>
                    <a:pt x="625" y="630"/>
                  </a:cubicBezTo>
                  <a:cubicBezTo>
                    <a:pt x="658" y="674"/>
                    <a:pt x="649" y="737"/>
                    <a:pt x="605" y="770"/>
                  </a:cubicBezTo>
                  <a:cubicBezTo>
                    <a:pt x="605" y="770"/>
                    <a:pt x="605" y="770"/>
                    <a:pt x="605" y="770"/>
                  </a:cubicBezTo>
                  <a:cubicBezTo>
                    <a:pt x="561" y="803"/>
                    <a:pt x="498" y="794"/>
                    <a:pt x="465" y="749"/>
                  </a:cubicBezTo>
                  <a:lnTo>
                    <a:pt x="33" y="17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8"/>
            <p:cNvSpPr/>
            <p:nvPr/>
          </p:nvSpPr>
          <p:spPr bwMode="auto">
            <a:xfrm>
              <a:off x="5741988" y="3730625"/>
              <a:ext cx="239713" cy="292100"/>
            </a:xfrm>
            <a:custGeom>
              <a:avLst/>
              <a:gdLst>
                <a:gd name="T0" fmla="*/ 625 w 658"/>
                <a:gd name="T1" fmla="*/ 172 h 803"/>
                <a:gd name="T2" fmla="*/ 605 w 658"/>
                <a:gd name="T3" fmla="*/ 33 h 803"/>
                <a:gd name="T4" fmla="*/ 605 w 658"/>
                <a:gd name="T5" fmla="*/ 33 h 803"/>
                <a:gd name="T6" fmla="*/ 466 w 658"/>
                <a:gd name="T7" fmla="*/ 53 h 803"/>
                <a:gd name="T8" fmla="*/ 33 w 658"/>
                <a:gd name="T9" fmla="*/ 630 h 803"/>
                <a:gd name="T10" fmla="*/ 54 w 658"/>
                <a:gd name="T11" fmla="*/ 770 h 803"/>
                <a:gd name="T12" fmla="*/ 54 w 658"/>
                <a:gd name="T13" fmla="*/ 770 h 803"/>
                <a:gd name="T14" fmla="*/ 193 w 658"/>
                <a:gd name="T15" fmla="*/ 749 h 803"/>
                <a:gd name="T16" fmla="*/ 625 w 658"/>
                <a:gd name="T17" fmla="*/ 172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8" h="803">
                  <a:moveTo>
                    <a:pt x="625" y="172"/>
                  </a:moveTo>
                  <a:cubicBezTo>
                    <a:pt x="658" y="128"/>
                    <a:pt x="649" y="65"/>
                    <a:pt x="605" y="33"/>
                  </a:cubicBezTo>
                  <a:cubicBezTo>
                    <a:pt x="605" y="33"/>
                    <a:pt x="605" y="33"/>
                    <a:pt x="605" y="33"/>
                  </a:cubicBezTo>
                  <a:cubicBezTo>
                    <a:pt x="561" y="0"/>
                    <a:pt x="499" y="9"/>
                    <a:pt x="466" y="53"/>
                  </a:cubicBezTo>
                  <a:cubicBezTo>
                    <a:pt x="33" y="630"/>
                    <a:pt x="33" y="630"/>
                    <a:pt x="33" y="630"/>
                  </a:cubicBezTo>
                  <a:cubicBezTo>
                    <a:pt x="0" y="674"/>
                    <a:pt x="9" y="737"/>
                    <a:pt x="54" y="770"/>
                  </a:cubicBezTo>
                  <a:cubicBezTo>
                    <a:pt x="54" y="770"/>
                    <a:pt x="54" y="770"/>
                    <a:pt x="54" y="770"/>
                  </a:cubicBezTo>
                  <a:cubicBezTo>
                    <a:pt x="98" y="803"/>
                    <a:pt x="160" y="794"/>
                    <a:pt x="193" y="749"/>
                  </a:cubicBezTo>
                  <a:lnTo>
                    <a:pt x="625" y="17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9"/>
            <p:cNvSpPr/>
            <p:nvPr/>
          </p:nvSpPr>
          <p:spPr bwMode="auto">
            <a:xfrm>
              <a:off x="5521325" y="2393950"/>
              <a:ext cx="304800" cy="222250"/>
            </a:xfrm>
            <a:custGeom>
              <a:avLst/>
              <a:gdLst>
                <a:gd name="T0" fmla="*/ 777 w 838"/>
                <a:gd name="T1" fmla="*/ 414 h 612"/>
                <a:gd name="T2" fmla="*/ 809 w 838"/>
                <a:gd name="T3" fmla="*/ 551 h 612"/>
                <a:gd name="T4" fmla="*/ 809 w 838"/>
                <a:gd name="T5" fmla="*/ 551 h 612"/>
                <a:gd name="T6" fmla="*/ 671 w 838"/>
                <a:gd name="T7" fmla="*/ 583 h 612"/>
                <a:gd name="T8" fmla="*/ 61 w 838"/>
                <a:gd name="T9" fmla="*/ 198 h 612"/>
                <a:gd name="T10" fmla="*/ 30 w 838"/>
                <a:gd name="T11" fmla="*/ 61 h 612"/>
                <a:gd name="T12" fmla="*/ 30 w 838"/>
                <a:gd name="T13" fmla="*/ 61 h 612"/>
                <a:gd name="T14" fmla="*/ 167 w 838"/>
                <a:gd name="T15" fmla="*/ 30 h 612"/>
                <a:gd name="T16" fmla="*/ 777 w 838"/>
                <a:gd name="T17" fmla="*/ 414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8" h="612">
                  <a:moveTo>
                    <a:pt x="777" y="414"/>
                  </a:moveTo>
                  <a:cubicBezTo>
                    <a:pt x="824" y="443"/>
                    <a:pt x="838" y="505"/>
                    <a:pt x="809" y="551"/>
                  </a:cubicBezTo>
                  <a:cubicBezTo>
                    <a:pt x="809" y="551"/>
                    <a:pt x="809" y="551"/>
                    <a:pt x="809" y="551"/>
                  </a:cubicBezTo>
                  <a:cubicBezTo>
                    <a:pt x="779" y="598"/>
                    <a:pt x="718" y="612"/>
                    <a:pt x="671" y="583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14" y="169"/>
                    <a:pt x="0" y="107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59" y="14"/>
                    <a:pt x="120" y="0"/>
                    <a:pt x="167" y="30"/>
                  </a:cubicBezTo>
                  <a:lnTo>
                    <a:pt x="777" y="41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0"/>
            <p:cNvSpPr/>
            <p:nvPr/>
          </p:nvSpPr>
          <p:spPr bwMode="auto">
            <a:xfrm>
              <a:off x="5307013" y="3086100"/>
              <a:ext cx="336550" cy="112712"/>
            </a:xfrm>
            <a:custGeom>
              <a:avLst/>
              <a:gdLst>
                <a:gd name="T0" fmla="*/ 808 w 927"/>
                <a:gd name="T1" fmla="*/ 7 h 310"/>
                <a:gd name="T2" fmla="*/ 920 w 927"/>
                <a:gd name="T3" fmla="*/ 92 h 310"/>
                <a:gd name="T4" fmla="*/ 920 w 927"/>
                <a:gd name="T5" fmla="*/ 92 h 310"/>
                <a:gd name="T6" fmla="*/ 835 w 927"/>
                <a:gd name="T7" fmla="*/ 205 h 310"/>
                <a:gd name="T8" fmla="*/ 120 w 927"/>
                <a:gd name="T9" fmla="*/ 303 h 310"/>
                <a:gd name="T10" fmla="*/ 8 w 927"/>
                <a:gd name="T11" fmla="*/ 218 h 310"/>
                <a:gd name="T12" fmla="*/ 8 w 927"/>
                <a:gd name="T13" fmla="*/ 218 h 310"/>
                <a:gd name="T14" fmla="*/ 93 w 927"/>
                <a:gd name="T15" fmla="*/ 105 h 310"/>
                <a:gd name="T16" fmla="*/ 808 w 927"/>
                <a:gd name="T17" fmla="*/ 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7" h="310">
                  <a:moveTo>
                    <a:pt x="808" y="7"/>
                  </a:moveTo>
                  <a:cubicBezTo>
                    <a:pt x="862" y="0"/>
                    <a:pt x="912" y="38"/>
                    <a:pt x="920" y="92"/>
                  </a:cubicBezTo>
                  <a:cubicBezTo>
                    <a:pt x="920" y="92"/>
                    <a:pt x="920" y="92"/>
                    <a:pt x="920" y="92"/>
                  </a:cubicBezTo>
                  <a:cubicBezTo>
                    <a:pt x="927" y="147"/>
                    <a:pt x="889" y="197"/>
                    <a:pt x="835" y="205"/>
                  </a:cubicBezTo>
                  <a:cubicBezTo>
                    <a:pt x="120" y="303"/>
                    <a:pt x="120" y="303"/>
                    <a:pt x="120" y="303"/>
                  </a:cubicBezTo>
                  <a:cubicBezTo>
                    <a:pt x="66" y="310"/>
                    <a:pt x="15" y="272"/>
                    <a:pt x="8" y="218"/>
                  </a:cubicBezTo>
                  <a:cubicBezTo>
                    <a:pt x="8" y="218"/>
                    <a:pt x="8" y="218"/>
                    <a:pt x="8" y="218"/>
                  </a:cubicBezTo>
                  <a:cubicBezTo>
                    <a:pt x="0" y="163"/>
                    <a:pt x="38" y="113"/>
                    <a:pt x="93" y="105"/>
                  </a:cubicBezTo>
                  <a:lnTo>
                    <a:pt x="808" y="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1"/>
            <p:cNvSpPr/>
            <p:nvPr/>
          </p:nvSpPr>
          <p:spPr bwMode="auto">
            <a:xfrm>
              <a:off x="7488238" y="3086100"/>
              <a:ext cx="336550" cy="112712"/>
            </a:xfrm>
            <a:custGeom>
              <a:avLst/>
              <a:gdLst>
                <a:gd name="T0" fmla="*/ 119 w 927"/>
                <a:gd name="T1" fmla="*/ 7 h 310"/>
                <a:gd name="T2" fmla="*/ 7 w 927"/>
                <a:gd name="T3" fmla="*/ 92 h 310"/>
                <a:gd name="T4" fmla="*/ 7 w 927"/>
                <a:gd name="T5" fmla="*/ 92 h 310"/>
                <a:gd name="T6" fmla="*/ 92 w 927"/>
                <a:gd name="T7" fmla="*/ 205 h 310"/>
                <a:gd name="T8" fmla="*/ 807 w 927"/>
                <a:gd name="T9" fmla="*/ 303 h 310"/>
                <a:gd name="T10" fmla="*/ 919 w 927"/>
                <a:gd name="T11" fmla="*/ 218 h 310"/>
                <a:gd name="T12" fmla="*/ 919 w 927"/>
                <a:gd name="T13" fmla="*/ 218 h 310"/>
                <a:gd name="T14" fmla="*/ 834 w 927"/>
                <a:gd name="T15" fmla="*/ 105 h 310"/>
                <a:gd name="T16" fmla="*/ 119 w 927"/>
                <a:gd name="T17" fmla="*/ 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7" h="310">
                  <a:moveTo>
                    <a:pt x="119" y="7"/>
                  </a:moveTo>
                  <a:cubicBezTo>
                    <a:pt x="65" y="0"/>
                    <a:pt x="15" y="38"/>
                    <a:pt x="7" y="9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0" y="147"/>
                    <a:pt x="38" y="197"/>
                    <a:pt x="92" y="205"/>
                  </a:cubicBezTo>
                  <a:cubicBezTo>
                    <a:pt x="807" y="303"/>
                    <a:pt x="807" y="303"/>
                    <a:pt x="807" y="303"/>
                  </a:cubicBezTo>
                  <a:cubicBezTo>
                    <a:pt x="861" y="310"/>
                    <a:pt x="912" y="272"/>
                    <a:pt x="919" y="218"/>
                  </a:cubicBezTo>
                  <a:cubicBezTo>
                    <a:pt x="919" y="218"/>
                    <a:pt x="919" y="218"/>
                    <a:pt x="919" y="218"/>
                  </a:cubicBezTo>
                  <a:cubicBezTo>
                    <a:pt x="927" y="163"/>
                    <a:pt x="888" y="113"/>
                    <a:pt x="834" y="105"/>
                  </a:cubicBezTo>
                  <a:lnTo>
                    <a:pt x="119" y="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 bwMode="auto">
            <a:xfrm>
              <a:off x="5576724" y="4257642"/>
              <a:ext cx="611826" cy="828105"/>
            </a:xfrm>
            <a:custGeom>
              <a:avLst/>
              <a:gdLst>
                <a:gd name="connsiteX0" fmla="*/ 593295 w 611826"/>
                <a:gd name="connsiteY0" fmla="*/ 0 h 828105"/>
                <a:gd name="connsiteX1" fmla="*/ 611826 w 611826"/>
                <a:gd name="connsiteY1" fmla="*/ 103995 h 828105"/>
                <a:gd name="connsiteX2" fmla="*/ 401079 w 611826"/>
                <a:gd name="connsiteY2" fmla="*/ 189445 h 828105"/>
                <a:gd name="connsiteX3" fmla="*/ 502819 w 611826"/>
                <a:gd name="connsiteY3" fmla="*/ 396343 h 828105"/>
                <a:gd name="connsiteX4" fmla="*/ 450495 w 611826"/>
                <a:gd name="connsiteY4" fmla="*/ 562152 h 828105"/>
                <a:gd name="connsiteX5" fmla="*/ 300792 w 611826"/>
                <a:gd name="connsiteY5" fmla="*/ 734870 h 828105"/>
                <a:gd name="connsiteX6" fmla="*/ 287719 w 611826"/>
                <a:gd name="connsiteY6" fmla="*/ 814565 h 828105"/>
                <a:gd name="connsiteX7" fmla="*/ 285498 w 611826"/>
                <a:gd name="connsiteY7" fmla="*/ 828105 h 828105"/>
                <a:gd name="connsiteX8" fmla="*/ 126267 w 611826"/>
                <a:gd name="connsiteY8" fmla="*/ 751399 h 828105"/>
                <a:gd name="connsiteX9" fmla="*/ 0 w 611826"/>
                <a:gd name="connsiteY9" fmla="*/ 674690 h 828105"/>
                <a:gd name="connsiteX10" fmla="*/ 51351 w 611826"/>
                <a:gd name="connsiteY10" fmla="*/ 568177 h 828105"/>
                <a:gd name="connsiteX11" fmla="*/ 278990 w 611826"/>
                <a:gd name="connsiteY11" fmla="*/ 95995 h 828105"/>
                <a:gd name="connsiteX12" fmla="*/ 593295 w 611826"/>
                <a:gd name="connsiteY12" fmla="*/ 0 h 82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1826" h="828105">
                  <a:moveTo>
                    <a:pt x="593295" y="0"/>
                  </a:moveTo>
                  <a:cubicBezTo>
                    <a:pt x="611826" y="103995"/>
                    <a:pt x="611826" y="103995"/>
                    <a:pt x="611826" y="103995"/>
                  </a:cubicBezTo>
                  <a:cubicBezTo>
                    <a:pt x="401079" y="189445"/>
                    <a:pt x="401079" y="189445"/>
                    <a:pt x="401079" y="189445"/>
                  </a:cubicBezTo>
                  <a:cubicBezTo>
                    <a:pt x="502819" y="396343"/>
                    <a:pt x="502819" y="396343"/>
                    <a:pt x="502819" y="396343"/>
                  </a:cubicBezTo>
                  <a:cubicBezTo>
                    <a:pt x="502819" y="396343"/>
                    <a:pt x="503545" y="453431"/>
                    <a:pt x="450495" y="562152"/>
                  </a:cubicBezTo>
                  <a:cubicBezTo>
                    <a:pt x="368013" y="731962"/>
                    <a:pt x="300792" y="734870"/>
                    <a:pt x="300792" y="734870"/>
                  </a:cubicBezTo>
                  <a:cubicBezTo>
                    <a:pt x="295841" y="765051"/>
                    <a:pt x="291509" y="791458"/>
                    <a:pt x="287719" y="814565"/>
                  </a:cubicBezTo>
                  <a:lnTo>
                    <a:pt x="285498" y="828105"/>
                  </a:lnTo>
                  <a:lnTo>
                    <a:pt x="126267" y="751399"/>
                  </a:lnTo>
                  <a:lnTo>
                    <a:pt x="0" y="674690"/>
                  </a:lnTo>
                  <a:lnTo>
                    <a:pt x="51351" y="568177"/>
                  </a:lnTo>
                  <a:cubicBezTo>
                    <a:pt x="278990" y="95995"/>
                    <a:pt x="278990" y="95995"/>
                    <a:pt x="278990" y="95995"/>
                  </a:cubicBezTo>
                  <a:cubicBezTo>
                    <a:pt x="593295" y="0"/>
                    <a:pt x="593295" y="0"/>
                    <a:pt x="593295" y="0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6963310" y="4237145"/>
              <a:ext cx="616471" cy="823349"/>
            </a:xfrm>
            <a:custGeom>
              <a:avLst/>
              <a:gdLst>
                <a:gd name="connsiteX0" fmla="*/ 18536 w 616471"/>
                <a:gd name="connsiteY0" fmla="*/ 0 h 823349"/>
                <a:gd name="connsiteX1" fmla="*/ 332557 w 616471"/>
                <a:gd name="connsiteY1" fmla="*/ 95993 h 823349"/>
                <a:gd name="connsiteX2" fmla="*/ 612806 w 616471"/>
                <a:gd name="connsiteY2" fmla="*/ 662341 h 823349"/>
                <a:gd name="connsiteX3" fmla="*/ 616471 w 616471"/>
                <a:gd name="connsiteY3" fmla="*/ 669746 h 823349"/>
                <a:gd name="connsiteX4" fmla="*/ 482066 w 616471"/>
                <a:gd name="connsiteY4" fmla="*/ 751399 h 823349"/>
                <a:gd name="connsiteX5" fmla="*/ 332708 w 616471"/>
                <a:gd name="connsiteY5" fmla="*/ 823349 h 823349"/>
                <a:gd name="connsiteX6" fmla="*/ 327666 w 616471"/>
                <a:gd name="connsiteY6" fmla="*/ 803028 h 823349"/>
                <a:gd name="connsiteX7" fmla="*/ 310750 w 616471"/>
                <a:gd name="connsiteY7" fmla="*/ 734857 h 823349"/>
                <a:gd name="connsiteX8" fmla="*/ 161009 w 616471"/>
                <a:gd name="connsiteY8" fmla="*/ 562142 h 823349"/>
                <a:gd name="connsiteX9" fmla="*/ 108672 w 616471"/>
                <a:gd name="connsiteY9" fmla="*/ 396335 h 823349"/>
                <a:gd name="connsiteX10" fmla="*/ 210438 w 616471"/>
                <a:gd name="connsiteY10" fmla="*/ 189441 h 823349"/>
                <a:gd name="connsiteX11" fmla="*/ 0 w 616471"/>
                <a:gd name="connsiteY11" fmla="*/ 103993 h 823349"/>
                <a:gd name="connsiteX12" fmla="*/ 18536 w 616471"/>
                <a:gd name="connsiteY12" fmla="*/ 0 h 82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6471" h="823349">
                  <a:moveTo>
                    <a:pt x="18536" y="0"/>
                  </a:moveTo>
                  <a:cubicBezTo>
                    <a:pt x="18536" y="0"/>
                    <a:pt x="18536" y="0"/>
                    <a:pt x="332557" y="95993"/>
                  </a:cubicBezTo>
                  <a:cubicBezTo>
                    <a:pt x="332557" y="95993"/>
                    <a:pt x="332557" y="95993"/>
                    <a:pt x="612806" y="662341"/>
                  </a:cubicBezTo>
                  <a:lnTo>
                    <a:pt x="616471" y="669746"/>
                  </a:lnTo>
                  <a:lnTo>
                    <a:pt x="482066" y="751399"/>
                  </a:lnTo>
                  <a:lnTo>
                    <a:pt x="332708" y="823349"/>
                  </a:lnTo>
                  <a:lnTo>
                    <a:pt x="327666" y="803028"/>
                  </a:lnTo>
                  <a:cubicBezTo>
                    <a:pt x="322761" y="783262"/>
                    <a:pt x="317156" y="760673"/>
                    <a:pt x="310750" y="734857"/>
                  </a:cubicBezTo>
                  <a:cubicBezTo>
                    <a:pt x="310750" y="734857"/>
                    <a:pt x="243512" y="731948"/>
                    <a:pt x="161009" y="562142"/>
                  </a:cubicBezTo>
                  <a:cubicBezTo>
                    <a:pt x="107945" y="453422"/>
                    <a:pt x="108672" y="396335"/>
                    <a:pt x="108672" y="396335"/>
                  </a:cubicBezTo>
                  <a:cubicBezTo>
                    <a:pt x="108672" y="396335"/>
                    <a:pt x="108672" y="396335"/>
                    <a:pt x="210438" y="189441"/>
                  </a:cubicBezTo>
                  <a:cubicBezTo>
                    <a:pt x="210438" y="189441"/>
                    <a:pt x="210438" y="189441"/>
                    <a:pt x="0" y="103993"/>
                  </a:cubicBezTo>
                  <a:cubicBezTo>
                    <a:pt x="0" y="103993"/>
                    <a:pt x="0" y="103993"/>
                    <a:pt x="18536" y="0"/>
                  </a:cubicBezTo>
                  <a:close/>
                </a:path>
              </a:pathLst>
            </a:custGeom>
            <a:solidFill>
              <a:srgbClr val="EAB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79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65160" y="1416677"/>
            <a:ext cx="9581880" cy="2620051"/>
            <a:chOff x="1275009" y="2356835"/>
            <a:chExt cx="9581880" cy="2620051"/>
          </a:xfrm>
        </p:grpSpPr>
        <p:sp>
          <p:nvSpPr>
            <p:cNvPr id="5" name="菱形 4"/>
            <p:cNvSpPr/>
            <p:nvPr/>
          </p:nvSpPr>
          <p:spPr>
            <a:xfrm>
              <a:off x="367047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菱形 5"/>
            <p:cNvSpPr/>
            <p:nvPr/>
          </p:nvSpPr>
          <p:spPr>
            <a:xfrm>
              <a:off x="606594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菱形 6"/>
            <p:cNvSpPr/>
            <p:nvPr/>
          </p:nvSpPr>
          <p:spPr>
            <a:xfrm>
              <a:off x="8461419" y="2581416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菱形 7"/>
            <p:cNvSpPr/>
            <p:nvPr/>
          </p:nvSpPr>
          <p:spPr>
            <a:xfrm>
              <a:off x="1275009" y="2573363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1275009" y="2356835"/>
              <a:ext cx="2395470" cy="2395470"/>
            </a:xfrm>
            <a:prstGeom prst="diamond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菱形 9"/>
            <p:cNvSpPr/>
            <p:nvPr/>
          </p:nvSpPr>
          <p:spPr>
            <a:xfrm>
              <a:off x="3670479" y="2356835"/>
              <a:ext cx="2395470" cy="2395470"/>
            </a:xfrm>
            <a:prstGeom prst="diamond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菱形 10"/>
            <p:cNvSpPr/>
            <p:nvPr/>
          </p:nvSpPr>
          <p:spPr>
            <a:xfrm>
              <a:off x="6065949" y="2356835"/>
              <a:ext cx="2395470" cy="2395470"/>
            </a:xfrm>
            <a:prstGeom prst="diamond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菱形 11"/>
            <p:cNvSpPr/>
            <p:nvPr/>
          </p:nvSpPr>
          <p:spPr>
            <a:xfrm>
              <a:off x="8461419" y="2356835"/>
              <a:ext cx="2395470" cy="2395470"/>
            </a:xfrm>
            <a:prstGeom prst="diamond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50771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893197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443207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85633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890194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632620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337176" y="3023342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079602" y="3663226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725761" y="4247600"/>
            <a:ext cx="170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35"/>
          <p:cNvSpPr txBox="1"/>
          <p:nvPr/>
        </p:nvSpPr>
        <p:spPr>
          <a:xfrm>
            <a:off x="1725761" y="4831748"/>
            <a:ext cx="8525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012154" y="1721117"/>
            <a:ext cx="913638" cy="913638"/>
            <a:chOff x="926783" y="1382927"/>
            <a:chExt cx="913638" cy="913638"/>
          </a:xfrm>
        </p:grpSpPr>
        <p:sp>
          <p:nvSpPr>
            <p:cNvPr id="38" name="椭圆 37"/>
            <p:cNvSpPr/>
            <p:nvPr/>
          </p:nvSpPr>
          <p:spPr>
            <a:xfrm>
              <a:off x="926783" y="1382927"/>
              <a:ext cx="913638" cy="913638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208850" y="1609499"/>
              <a:ext cx="349503" cy="464963"/>
            </a:xfrm>
            <a:custGeom>
              <a:avLst/>
              <a:gdLst>
                <a:gd name="T0" fmla="*/ 132 w 144"/>
                <a:gd name="T1" fmla="*/ 0 h 192"/>
                <a:gd name="T2" fmla="*/ 12 w 144"/>
                <a:gd name="T3" fmla="*/ 0 h 192"/>
                <a:gd name="T4" fmla="*/ 0 w 144"/>
                <a:gd name="T5" fmla="*/ 12 h 192"/>
                <a:gd name="T6" fmla="*/ 0 w 144"/>
                <a:gd name="T7" fmla="*/ 180 h 192"/>
                <a:gd name="T8" fmla="*/ 12 w 144"/>
                <a:gd name="T9" fmla="*/ 192 h 192"/>
                <a:gd name="T10" fmla="*/ 132 w 144"/>
                <a:gd name="T11" fmla="*/ 192 h 192"/>
                <a:gd name="T12" fmla="*/ 144 w 144"/>
                <a:gd name="T13" fmla="*/ 180 h 192"/>
                <a:gd name="T14" fmla="*/ 144 w 144"/>
                <a:gd name="T15" fmla="*/ 12 h 192"/>
                <a:gd name="T16" fmla="*/ 132 w 144"/>
                <a:gd name="T17" fmla="*/ 0 h 192"/>
                <a:gd name="T18" fmla="*/ 69 w 144"/>
                <a:gd name="T19" fmla="*/ 17 h 192"/>
                <a:gd name="T20" fmla="*/ 75 w 144"/>
                <a:gd name="T21" fmla="*/ 17 h 192"/>
                <a:gd name="T22" fmla="*/ 76 w 144"/>
                <a:gd name="T23" fmla="*/ 20 h 192"/>
                <a:gd name="T24" fmla="*/ 75 w 144"/>
                <a:gd name="T25" fmla="*/ 23 h 192"/>
                <a:gd name="T26" fmla="*/ 72 w 144"/>
                <a:gd name="T27" fmla="*/ 24 h 192"/>
                <a:gd name="T28" fmla="*/ 69 w 144"/>
                <a:gd name="T29" fmla="*/ 23 h 192"/>
                <a:gd name="T30" fmla="*/ 68 w 144"/>
                <a:gd name="T31" fmla="*/ 20 h 192"/>
                <a:gd name="T32" fmla="*/ 69 w 144"/>
                <a:gd name="T33" fmla="*/ 17 h 192"/>
                <a:gd name="T34" fmla="*/ 72 w 144"/>
                <a:gd name="T35" fmla="*/ 176 h 192"/>
                <a:gd name="T36" fmla="*/ 60 w 144"/>
                <a:gd name="T37" fmla="*/ 164 h 192"/>
                <a:gd name="T38" fmla="*/ 72 w 144"/>
                <a:gd name="T39" fmla="*/ 152 h 192"/>
                <a:gd name="T40" fmla="*/ 84 w 144"/>
                <a:gd name="T41" fmla="*/ 164 h 192"/>
                <a:gd name="T42" fmla="*/ 72 w 144"/>
                <a:gd name="T43" fmla="*/ 176 h 192"/>
                <a:gd name="T44" fmla="*/ 128 w 144"/>
                <a:gd name="T45" fmla="*/ 140 h 192"/>
                <a:gd name="T46" fmla="*/ 124 w 144"/>
                <a:gd name="T47" fmla="*/ 144 h 192"/>
                <a:gd name="T48" fmla="*/ 20 w 144"/>
                <a:gd name="T49" fmla="*/ 144 h 192"/>
                <a:gd name="T50" fmla="*/ 16 w 144"/>
                <a:gd name="T51" fmla="*/ 140 h 192"/>
                <a:gd name="T52" fmla="*/ 16 w 144"/>
                <a:gd name="T53" fmla="*/ 36 h 192"/>
                <a:gd name="T54" fmla="*/ 20 w 144"/>
                <a:gd name="T55" fmla="*/ 32 h 192"/>
                <a:gd name="T56" fmla="*/ 124 w 144"/>
                <a:gd name="T57" fmla="*/ 32 h 192"/>
                <a:gd name="T58" fmla="*/ 128 w 144"/>
                <a:gd name="T59" fmla="*/ 36 h 192"/>
                <a:gd name="T60" fmla="*/ 128 w 144"/>
                <a:gd name="T61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4" h="192">
                  <a:moveTo>
                    <a:pt x="1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6"/>
                    <a:pt x="6" y="192"/>
                    <a:pt x="12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9" y="192"/>
                    <a:pt x="144" y="186"/>
                    <a:pt x="144" y="180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close/>
                  <a:moveTo>
                    <a:pt x="69" y="17"/>
                  </a:moveTo>
                  <a:cubicBezTo>
                    <a:pt x="71" y="16"/>
                    <a:pt x="74" y="16"/>
                    <a:pt x="75" y="17"/>
                  </a:cubicBezTo>
                  <a:cubicBezTo>
                    <a:pt x="76" y="18"/>
                    <a:pt x="76" y="19"/>
                    <a:pt x="76" y="20"/>
                  </a:cubicBezTo>
                  <a:cubicBezTo>
                    <a:pt x="76" y="21"/>
                    <a:pt x="76" y="22"/>
                    <a:pt x="75" y="23"/>
                  </a:cubicBezTo>
                  <a:cubicBezTo>
                    <a:pt x="74" y="23"/>
                    <a:pt x="73" y="24"/>
                    <a:pt x="72" y="24"/>
                  </a:cubicBezTo>
                  <a:cubicBezTo>
                    <a:pt x="71" y="24"/>
                    <a:pt x="70" y="23"/>
                    <a:pt x="69" y="23"/>
                  </a:cubicBezTo>
                  <a:cubicBezTo>
                    <a:pt x="69" y="22"/>
                    <a:pt x="68" y="21"/>
                    <a:pt x="68" y="20"/>
                  </a:cubicBezTo>
                  <a:cubicBezTo>
                    <a:pt x="68" y="19"/>
                    <a:pt x="69" y="18"/>
                    <a:pt x="69" y="17"/>
                  </a:cubicBezTo>
                  <a:close/>
                  <a:moveTo>
                    <a:pt x="72" y="176"/>
                  </a:moveTo>
                  <a:cubicBezTo>
                    <a:pt x="66" y="176"/>
                    <a:pt x="60" y="170"/>
                    <a:pt x="60" y="164"/>
                  </a:cubicBezTo>
                  <a:cubicBezTo>
                    <a:pt x="60" y="157"/>
                    <a:pt x="66" y="152"/>
                    <a:pt x="72" y="152"/>
                  </a:cubicBezTo>
                  <a:cubicBezTo>
                    <a:pt x="79" y="152"/>
                    <a:pt x="84" y="157"/>
                    <a:pt x="84" y="164"/>
                  </a:cubicBezTo>
                  <a:cubicBezTo>
                    <a:pt x="84" y="170"/>
                    <a:pt x="79" y="176"/>
                    <a:pt x="72" y="176"/>
                  </a:cubicBezTo>
                  <a:close/>
                  <a:moveTo>
                    <a:pt x="128" y="140"/>
                  </a:moveTo>
                  <a:cubicBezTo>
                    <a:pt x="128" y="142"/>
                    <a:pt x="126" y="144"/>
                    <a:pt x="124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18" y="144"/>
                    <a:pt x="16" y="142"/>
                    <a:pt x="16" y="14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6" y="32"/>
                    <a:pt x="128" y="34"/>
                    <a:pt x="128" y="36"/>
                  </a:cubicBezTo>
                  <a:lnTo>
                    <a:pt x="128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132624" y="1787206"/>
            <a:ext cx="2623449" cy="879457"/>
            <a:chOff x="2852928" y="1332937"/>
            <a:chExt cx="2623449" cy="879457"/>
          </a:xfrm>
        </p:grpSpPr>
        <p:sp>
          <p:nvSpPr>
            <p:cNvPr id="41" name="文本框 40"/>
            <p:cNvSpPr txBox="1"/>
            <p:nvPr/>
          </p:nvSpPr>
          <p:spPr>
            <a:xfrm>
              <a:off x="2852929" y="1689174"/>
              <a:ext cx="2623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b="0" dirty="0">
                  <a:solidFill>
                    <a:srgbClr val="FFFFFF"/>
                  </a:solidFill>
                </a:rPr>
                <a:t>单击此处添加标题单击此处添加标题单击此处添加标题</a:t>
              </a:r>
              <a:endParaRPr lang="zh-CN" altLang="en-US" sz="1400" b="0" dirty="0">
                <a:solidFill>
                  <a:srgbClr val="FFFFFF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852928" y="1332937"/>
              <a:ext cx="26234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000" dirty="0">
                  <a:solidFill>
                    <a:srgbClr val="FFFFFF"/>
                  </a:solidFill>
                </a:rPr>
                <a:t>您的标题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08281" y="3052316"/>
            <a:ext cx="913638" cy="913638"/>
            <a:chOff x="926783" y="3041000"/>
            <a:chExt cx="913638" cy="913638"/>
          </a:xfrm>
        </p:grpSpPr>
        <p:sp>
          <p:nvSpPr>
            <p:cNvPr id="44" name="椭圆 43"/>
            <p:cNvSpPr/>
            <p:nvPr/>
          </p:nvSpPr>
          <p:spPr>
            <a:xfrm>
              <a:off x="926783" y="3041000"/>
              <a:ext cx="913638" cy="913638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177828" y="3279745"/>
              <a:ext cx="427517" cy="468084"/>
              <a:chOff x="7466013" y="5907088"/>
              <a:chExt cx="434975" cy="476250"/>
            </a:xfrm>
          </p:grpSpPr>
          <p:sp>
            <p:nvSpPr>
              <p:cNvPr id="46" name="Freeform 67"/>
              <p:cNvSpPr>
                <a:spLocks noEditPoints="1"/>
              </p:cNvSpPr>
              <p:nvPr/>
            </p:nvSpPr>
            <p:spPr bwMode="auto">
              <a:xfrm>
                <a:off x="7466013" y="5907088"/>
                <a:ext cx="434975" cy="476250"/>
              </a:xfrm>
              <a:custGeom>
                <a:avLst/>
                <a:gdLst>
                  <a:gd name="T0" fmla="*/ 164 w 176"/>
                  <a:gd name="T1" fmla="*/ 48 h 192"/>
                  <a:gd name="T2" fmla="*/ 160 w 176"/>
                  <a:gd name="T3" fmla="*/ 20 h 192"/>
                  <a:gd name="T4" fmla="*/ 140 w 176"/>
                  <a:gd name="T5" fmla="*/ 0 h 192"/>
                  <a:gd name="T6" fmla="*/ 0 w 176"/>
                  <a:gd name="T7" fmla="*/ 20 h 192"/>
                  <a:gd name="T8" fmla="*/ 24 w 176"/>
                  <a:gd name="T9" fmla="*/ 192 h 192"/>
                  <a:gd name="T10" fmla="*/ 160 w 176"/>
                  <a:gd name="T11" fmla="*/ 176 h 192"/>
                  <a:gd name="T12" fmla="*/ 176 w 176"/>
                  <a:gd name="T13" fmla="*/ 164 h 192"/>
                  <a:gd name="T14" fmla="*/ 173 w 176"/>
                  <a:gd name="T15" fmla="*/ 132 h 192"/>
                  <a:gd name="T16" fmla="*/ 176 w 176"/>
                  <a:gd name="T17" fmla="*/ 100 h 192"/>
                  <a:gd name="T18" fmla="*/ 176 w 176"/>
                  <a:gd name="T19" fmla="*/ 84 h 192"/>
                  <a:gd name="T20" fmla="*/ 164 w 176"/>
                  <a:gd name="T21" fmla="*/ 56 h 192"/>
                  <a:gd name="T22" fmla="*/ 168 w 176"/>
                  <a:gd name="T23" fmla="*/ 84 h 192"/>
                  <a:gd name="T24" fmla="*/ 160 w 176"/>
                  <a:gd name="T25" fmla="*/ 88 h 192"/>
                  <a:gd name="T26" fmla="*/ 164 w 176"/>
                  <a:gd name="T27" fmla="*/ 56 h 192"/>
                  <a:gd name="T28" fmla="*/ 168 w 176"/>
                  <a:gd name="T29" fmla="*/ 124 h 192"/>
                  <a:gd name="T30" fmla="*/ 160 w 176"/>
                  <a:gd name="T31" fmla="*/ 128 h 192"/>
                  <a:gd name="T32" fmla="*/ 164 w 176"/>
                  <a:gd name="T33" fmla="*/ 96 h 192"/>
                  <a:gd name="T34" fmla="*/ 20 w 176"/>
                  <a:gd name="T35" fmla="*/ 8 h 192"/>
                  <a:gd name="T36" fmla="*/ 140 w 176"/>
                  <a:gd name="T37" fmla="*/ 8 h 192"/>
                  <a:gd name="T38" fmla="*/ 152 w 176"/>
                  <a:gd name="T39" fmla="*/ 36 h 192"/>
                  <a:gd name="T40" fmla="*/ 144 w 176"/>
                  <a:gd name="T41" fmla="*/ 28 h 192"/>
                  <a:gd name="T42" fmla="*/ 9 w 176"/>
                  <a:gd name="T43" fmla="*/ 16 h 192"/>
                  <a:gd name="T44" fmla="*/ 20 w 176"/>
                  <a:gd name="T45" fmla="*/ 32 h 192"/>
                  <a:gd name="T46" fmla="*/ 132 w 176"/>
                  <a:gd name="T47" fmla="*/ 24 h 192"/>
                  <a:gd name="T48" fmla="*/ 136 w 176"/>
                  <a:gd name="T49" fmla="*/ 32 h 192"/>
                  <a:gd name="T50" fmla="*/ 120 w 176"/>
                  <a:gd name="T51" fmla="*/ 120 h 192"/>
                  <a:gd name="T52" fmla="*/ 100 w 176"/>
                  <a:gd name="T53" fmla="*/ 132 h 192"/>
                  <a:gd name="T54" fmla="*/ 76 w 176"/>
                  <a:gd name="T55" fmla="*/ 132 h 192"/>
                  <a:gd name="T56" fmla="*/ 76 w 176"/>
                  <a:gd name="T57" fmla="*/ 92 h 192"/>
                  <a:gd name="T58" fmla="*/ 92 w 176"/>
                  <a:gd name="T59" fmla="*/ 92 h 192"/>
                  <a:gd name="T60" fmla="*/ 96 w 176"/>
                  <a:gd name="T61" fmla="*/ 112 h 192"/>
                  <a:gd name="T62" fmla="*/ 100 w 176"/>
                  <a:gd name="T63" fmla="*/ 124 h 192"/>
                  <a:gd name="T64" fmla="*/ 112 w 176"/>
                  <a:gd name="T65" fmla="*/ 120 h 192"/>
                  <a:gd name="T66" fmla="*/ 80 w 176"/>
                  <a:gd name="T67" fmla="*/ 80 h 192"/>
                  <a:gd name="T68" fmla="*/ 80 w 176"/>
                  <a:gd name="T69" fmla="*/ 144 h 192"/>
                  <a:gd name="T70" fmla="*/ 80 w 176"/>
                  <a:gd name="T71" fmla="*/ 152 h 192"/>
                  <a:gd name="T72" fmla="*/ 80 w 176"/>
                  <a:gd name="T73" fmla="*/ 72 h 192"/>
                  <a:gd name="T74" fmla="*/ 120 w 176"/>
                  <a:gd name="T75" fmla="*/ 120 h 192"/>
                  <a:gd name="T76" fmla="*/ 164 w 176"/>
                  <a:gd name="T77" fmla="*/ 168 h 192"/>
                  <a:gd name="T78" fmla="*/ 160 w 176"/>
                  <a:gd name="T79" fmla="*/ 136 h 192"/>
                  <a:gd name="T80" fmla="*/ 168 w 176"/>
                  <a:gd name="T81" fmla="*/ 14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6" h="192">
                    <a:moveTo>
                      <a:pt x="176" y="60"/>
                    </a:moveTo>
                    <a:cubicBezTo>
                      <a:pt x="176" y="53"/>
                      <a:pt x="171" y="48"/>
                      <a:pt x="164" y="48"/>
                    </a:cubicBezTo>
                    <a:cubicBezTo>
                      <a:pt x="160" y="48"/>
                      <a:pt x="160" y="48"/>
                      <a:pt x="160" y="48"/>
                    </a:cubicBezTo>
                    <a:cubicBezTo>
                      <a:pt x="160" y="20"/>
                      <a:pt x="160" y="20"/>
                      <a:pt x="160" y="20"/>
                    </a:cubicBezTo>
                    <a:cubicBezTo>
                      <a:pt x="160" y="9"/>
                      <a:pt x="151" y="0"/>
                      <a:pt x="14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140" y="192"/>
                      <a:pt x="140" y="192"/>
                      <a:pt x="140" y="192"/>
                    </a:cubicBezTo>
                    <a:cubicBezTo>
                      <a:pt x="150" y="192"/>
                      <a:pt x="158" y="185"/>
                      <a:pt x="160" y="176"/>
                    </a:cubicBezTo>
                    <a:cubicBezTo>
                      <a:pt x="164" y="176"/>
                      <a:pt x="164" y="176"/>
                      <a:pt x="164" y="176"/>
                    </a:cubicBezTo>
                    <a:cubicBezTo>
                      <a:pt x="171" y="176"/>
                      <a:pt x="176" y="170"/>
                      <a:pt x="176" y="164"/>
                    </a:cubicBezTo>
                    <a:cubicBezTo>
                      <a:pt x="176" y="140"/>
                      <a:pt x="176" y="140"/>
                      <a:pt x="176" y="140"/>
                    </a:cubicBezTo>
                    <a:cubicBezTo>
                      <a:pt x="176" y="137"/>
                      <a:pt x="175" y="134"/>
                      <a:pt x="173" y="132"/>
                    </a:cubicBezTo>
                    <a:cubicBezTo>
                      <a:pt x="175" y="130"/>
                      <a:pt x="176" y="127"/>
                      <a:pt x="176" y="124"/>
                    </a:cubicBezTo>
                    <a:cubicBezTo>
                      <a:pt x="176" y="100"/>
                      <a:pt x="176" y="100"/>
                      <a:pt x="176" y="100"/>
                    </a:cubicBezTo>
                    <a:cubicBezTo>
                      <a:pt x="176" y="97"/>
                      <a:pt x="175" y="94"/>
                      <a:pt x="173" y="92"/>
                    </a:cubicBezTo>
                    <a:cubicBezTo>
                      <a:pt x="175" y="90"/>
                      <a:pt x="176" y="87"/>
                      <a:pt x="176" y="84"/>
                    </a:cubicBezTo>
                    <a:lnTo>
                      <a:pt x="176" y="60"/>
                    </a:lnTo>
                    <a:close/>
                    <a:moveTo>
                      <a:pt x="164" y="56"/>
                    </a:moveTo>
                    <a:cubicBezTo>
                      <a:pt x="166" y="56"/>
                      <a:pt x="168" y="58"/>
                      <a:pt x="168" y="60"/>
                    </a:cubicBezTo>
                    <a:cubicBezTo>
                      <a:pt x="168" y="84"/>
                      <a:pt x="168" y="84"/>
                      <a:pt x="168" y="84"/>
                    </a:cubicBezTo>
                    <a:cubicBezTo>
                      <a:pt x="168" y="86"/>
                      <a:pt x="166" y="88"/>
                      <a:pt x="164" y="88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4" y="56"/>
                    </a:lnTo>
                    <a:close/>
                    <a:moveTo>
                      <a:pt x="168" y="100"/>
                    </a:move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68" y="126"/>
                      <a:pt x="166" y="128"/>
                      <a:pt x="164" y="128"/>
                    </a:cubicBezTo>
                    <a:cubicBezTo>
                      <a:pt x="160" y="128"/>
                      <a:pt x="160" y="128"/>
                      <a:pt x="160" y="128"/>
                    </a:cubicBezTo>
                    <a:cubicBezTo>
                      <a:pt x="160" y="96"/>
                      <a:pt x="160" y="96"/>
                      <a:pt x="160" y="96"/>
                    </a:cubicBezTo>
                    <a:cubicBezTo>
                      <a:pt x="164" y="96"/>
                      <a:pt x="164" y="96"/>
                      <a:pt x="164" y="96"/>
                    </a:cubicBezTo>
                    <a:cubicBezTo>
                      <a:pt x="166" y="96"/>
                      <a:pt x="168" y="98"/>
                      <a:pt x="168" y="100"/>
                    </a:cubicBezTo>
                    <a:close/>
                    <a:moveTo>
                      <a:pt x="20" y="8"/>
                    </a:moveTo>
                    <a:cubicBezTo>
                      <a:pt x="140" y="8"/>
                      <a:pt x="140" y="8"/>
                      <a:pt x="140" y="8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47" y="8"/>
                      <a:pt x="152" y="13"/>
                      <a:pt x="152" y="20"/>
                    </a:cubicBezTo>
                    <a:cubicBezTo>
                      <a:pt x="152" y="36"/>
                      <a:pt x="152" y="36"/>
                      <a:pt x="152" y="36"/>
                    </a:cubicBezTo>
                    <a:cubicBezTo>
                      <a:pt x="150" y="34"/>
                      <a:pt x="147" y="33"/>
                      <a:pt x="144" y="32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1"/>
                      <a:pt x="139" y="16"/>
                      <a:pt x="132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1"/>
                      <a:pt x="15" y="8"/>
                      <a:pt x="20" y="8"/>
                    </a:cubicBezTo>
                    <a:close/>
                    <a:moveTo>
                      <a:pt x="20" y="32"/>
                    </a:moveTo>
                    <a:cubicBezTo>
                      <a:pt x="15" y="32"/>
                      <a:pt x="11" y="29"/>
                      <a:pt x="9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4" y="24"/>
                      <a:pt x="136" y="26"/>
                      <a:pt x="136" y="28"/>
                    </a:cubicBezTo>
                    <a:cubicBezTo>
                      <a:pt x="136" y="32"/>
                      <a:pt x="136" y="32"/>
                      <a:pt x="136" y="32"/>
                    </a:cubicBezTo>
                    <a:lnTo>
                      <a:pt x="20" y="32"/>
                    </a:lnTo>
                    <a:close/>
                    <a:moveTo>
                      <a:pt x="120" y="120"/>
                    </a:moveTo>
                    <a:cubicBezTo>
                      <a:pt x="120" y="126"/>
                      <a:pt x="115" y="132"/>
                      <a:pt x="108" y="132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96" y="132"/>
                      <a:pt x="92" y="130"/>
                      <a:pt x="90" y="126"/>
                    </a:cubicBezTo>
                    <a:cubicBezTo>
                      <a:pt x="86" y="130"/>
                      <a:pt x="82" y="132"/>
                      <a:pt x="76" y="132"/>
                    </a:cubicBezTo>
                    <a:cubicBezTo>
                      <a:pt x="65" y="132"/>
                      <a:pt x="56" y="123"/>
                      <a:pt x="56" y="112"/>
                    </a:cubicBezTo>
                    <a:cubicBezTo>
                      <a:pt x="56" y="101"/>
                      <a:pt x="65" y="92"/>
                      <a:pt x="76" y="92"/>
                    </a:cubicBezTo>
                    <a:cubicBezTo>
                      <a:pt x="81" y="92"/>
                      <a:pt x="85" y="93"/>
                      <a:pt x="88" y="96"/>
                    </a:cubicBezTo>
                    <a:cubicBezTo>
                      <a:pt x="88" y="94"/>
                      <a:pt x="90" y="92"/>
                      <a:pt x="92" y="92"/>
                    </a:cubicBezTo>
                    <a:cubicBezTo>
                      <a:pt x="94" y="92"/>
                      <a:pt x="96" y="94"/>
                      <a:pt x="96" y="96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2"/>
                      <a:pt x="98" y="124"/>
                      <a:pt x="100" y="124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10" y="124"/>
                      <a:pt x="112" y="122"/>
                      <a:pt x="112" y="120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2" y="94"/>
                      <a:pt x="98" y="80"/>
                      <a:pt x="80" y="80"/>
                    </a:cubicBezTo>
                    <a:cubicBezTo>
                      <a:pt x="63" y="80"/>
                      <a:pt x="48" y="94"/>
                      <a:pt x="48" y="112"/>
                    </a:cubicBezTo>
                    <a:cubicBezTo>
                      <a:pt x="48" y="130"/>
                      <a:pt x="63" y="144"/>
                      <a:pt x="80" y="144"/>
                    </a:cubicBezTo>
                    <a:cubicBezTo>
                      <a:pt x="82" y="144"/>
                      <a:pt x="84" y="146"/>
                      <a:pt x="84" y="148"/>
                    </a:cubicBezTo>
                    <a:cubicBezTo>
                      <a:pt x="84" y="150"/>
                      <a:pt x="82" y="152"/>
                      <a:pt x="80" y="152"/>
                    </a:cubicBezTo>
                    <a:cubicBezTo>
                      <a:pt x="58" y="152"/>
                      <a:pt x="40" y="134"/>
                      <a:pt x="40" y="112"/>
                    </a:cubicBezTo>
                    <a:cubicBezTo>
                      <a:pt x="40" y="90"/>
                      <a:pt x="58" y="72"/>
                      <a:pt x="80" y="72"/>
                    </a:cubicBezTo>
                    <a:cubicBezTo>
                      <a:pt x="102" y="72"/>
                      <a:pt x="120" y="90"/>
                      <a:pt x="120" y="112"/>
                    </a:cubicBezTo>
                    <a:lnTo>
                      <a:pt x="120" y="120"/>
                    </a:lnTo>
                    <a:close/>
                    <a:moveTo>
                      <a:pt x="168" y="164"/>
                    </a:moveTo>
                    <a:cubicBezTo>
                      <a:pt x="168" y="166"/>
                      <a:pt x="166" y="168"/>
                      <a:pt x="164" y="168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36"/>
                      <a:pt x="160" y="136"/>
                      <a:pt x="160" y="136"/>
                    </a:cubicBezTo>
                    <a:cubicBezTo>
                      <a:pt x="164" y="136"/>
                      <a:pt x="164" y="136"/>
                      <a:pt x="164" y="136"/>
                    </a:cubicBezTo>
                    <a:cubicBezTo>
                      <a:pt x="166" y="136"/>
                      <a:pt x="168" y="138"/>
                      <a:pt x="168" y="140"/>
                    </a:cubicBezTo>
                    <a:lnTo>
                      <a:pt x="168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Oval 68"/>
              <p:cNvSpPr>
                <a:spLocks noChangeArrowheads="1"/>
              </p:cNvSpPr>
              <p:nvPr/>
            </p:nvSpPr>
            <p:spPr bwMode="auto">
              <a:xfrm>
                <a:off x="7623175" y="6156325"/>
                <a:ext cx="60325" cy="587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2076386" y="3480980"/>
            <a:ext cx="2623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b="0" dirty="0">
                <a:solidFill>
                  <a:srgbClr val="FFFFFF"/>
                </a:solidFill>
              </a:rPr>
              <a:t>单击此处添加标题单击此处添加标题单击此处添加标题</a:t>
            </a:r>
            <a:endParaRPr lang="zh-CN" altLang="en-US" sz="1400" b="0" dirty="0">
              <a:solidFill>
                <a:srgbClr val="FFFFFF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084189" y="3131407"/>
            <a:ext cx="2623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dirty="0">
                <a:solidFill>
                  <a:srgbClr val="FFFFFF"/>
                </a:solidFill>
              </a:rPr>
              <a:t>您的标题</a:t>
            </a:r>
            <a:endParaRPr lang="zh-CN" altLang="en-US" sz="2000" dirty="0">
              <a:solidFill>
                <a:srgbClr val="FFFFFF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011409" y="4348290"/>
            <a:ext cx="913638" cy="913638"/>
            <a:chOff x="926783" y="4699073"/>
            <a:chExt cx="913638" cy="913638"/>
          </a:xfrm>
        </p:grpSpPr>
        <p:sp>
          <p:nvSpPr>
            <p:cNvPr id="51" name="椭圆 50"/>
            <p:cNvSpPr/>
            <p:nvPr/>
          </p:nvSpPr>
          <p:spPr>
            <a:xfrm>
              <a:off x="926783" y="4699073"/>
              <a:ext cx="913638" cy="913638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177829" y="4962777"/>
              <a:ext cx="464963" cy="349503"/>
              <a:chOff x="8613775" y="4800600"/>
              <a:chExt cx="473075" cy="355600"/>
            </a:xfrm>
          </p:grpSpPr>
          <p:sp>
            <p:nvSpPr>
              <p:cNvPr id="53" name="Freeform 59"/>
              <p:cNvSpPr/>
              <p:nvPr/>
            </p:nvSpPr>
            <p:spPr bwMode="auto">
              <a:xfrm>
                <a:off x="8613775" y="4872038"/>
                <a:ext cx="473075" cy="284162"/>
              </a:xfrm>
              <a:custGeom>
                <a:avLst/>
                <a:gdLst>
                  <a:gd name="T0" fmla="*/ 164 w 192"/>
                  <a:gd name="T1" fmla="*/ 51 h 115"/>
                  <a:gd name="T2" fmla="*/ 142 w 192"/>
                  <a:gd name="T3" fmla="*/ 51 h 115"/>
                  <a:gd name="T4" fmla="*/ 167 w 192"/>
                  <a:gd name="T5" fmla="*/ 76 h 115"/>
                  <a:gd name="T6" fmla="*/ 167 w 192"/>
                  <a:gd name="T7" fmla="*/ 82 h 115"/>
                  <a:gd name="T8" fmla="*/ 164 w 192"/>
                  <a:gd name="T9" fmla="*/ 83 h 115"/>
                  <a:gd name="T10" fmla="*/ 161 w 192"/>
                  <a:gd name="T11" fmla="*/ 82 h 115"/>
                  <a:gd name="T12" fmla="*/ 130 w 192"/>
                  <a:gd name="T13" fmla="*/ 51 h 115"/>
                  <a:gd name="T14" fmla="*/ 62 w 192"/>
                  <a:gd name="T15" fmla="*/ 51 h 115"/>
                  <a:gd name="T16" fmla="*/ 31 w 192"/>
                  <a:gd name="T17" fmla="*/ 82 h 115"/>
                  <a:gd name="T18" fmla="*/ 28 w 192"/>
                  <a:gd name="T19" fmla="*/ 83 h 115"/>
                  <a:gd name="T20" fmla="*/ 25 w 192"/>
                  <a:gd name="T21" fmla="*/ 82 h 115"/>
                  <a:gd name="T22" fmla="*/ 25 w 192"/>
                  <a:gd name="T23" fmla="*/ 76 h 115"/>
                  <a:gd name="T24" fmla="*/ 50 w 192"/>
                  <a:gd name="T25" fmla="*/ 51 h 115"/>
                  <a:gd name="T26" fmla="*/ 28 w 192"/>
                  <a:gd name="T27" fmla="*/ 51 h 115"/>
                  <a:gd name="T28" fmla="*/ 25 w 192"/>
                  <a:gd name="T29" fmla="*/ 49 h 115"/>
                  <a:gd name="T30" fmla="*/ 0 w 192"/>
                  <a:gd name="T31" fmla="*/ 0 h 115"/>
                  <a:gd name="T32" fmla="*/ 0 w 192"/>
                  <a:gd name="T33" fmla="*/ 95 h 115"/>
                  <a:gd name="T34" fmla="*/ 20 w 192"/>
                  <a:gd name="T35" fmla="*/ 115 h 115"/>
                  <a:gd name="T36" fmla="*/ 172 w 192"/>
                  <a:gd name="T37" fmla="*/ 115 h 115"/>
                  <a:gd name="T38" fmla="*/ 192 w 192"/>
                  <a:gd name="T39" fmla="*/ 95 h 115"/>
                  <a:gd name="T40" fmla="*/ 192 w 192"/>
                  <a:gd name="T41" fmla="*/ 0 h 115"/>
                  <a:gd name="T42" fmla="*/ 168 w 192"/>
                  <a:gd name="T43" fmla="*/ 49 h 115"/>
                  <a:gd name="T44" fmla="*/ 164 w 192"/>
                  <a:gd name="T45" fmla="*/ 5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2" h="115">
                    <a:moveTo>
                      <a:pt x="164" y="51"/>
                    </a:moveTo>
                    <a:cubicBezTo>
                      <a:pt x="142" y="51"/>
                      <a:pt x="142" y="51"/>
                      <a:pt x="142" y="51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9" y="78"/>
                      <a:pt x="169" y="80"/>
                      <a:pt x="167" y="82"/>
                    </a:cubicBezTo>
                    <a:cubicBezTo>
                      <a:pt x="166" y="82"/>
                      <a:pt x="165" y="83"/>
                      <a:pt x="164" y="83"/>
                    </a:cubicBezTo>
                    <a:cubicBezTo>
                      <a:pt x="163" y="83"/>
                      <a:pt x="162" y="82"/>
                      <a:pt x="161" y="82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31" y="82"/>
                      <a:pt x="31" y="82"/>
                      <a:pt x="31" y="82"/>
                    </a:cubicBezTo>
                    <a:cubicBezTo>
                      <a:pt x="30" y="82"/>
                      <a:pt x="29" y="83"/>
                      <a:pt x="28" y="83"/>
                    </a:cubicBezTo>
                    <a:cubicBezTo>
                      <a:pt x="27" y="83"/>
                      <a:pt x="26" y="82"/>
                      <a:pt x="25" y="82"/>
                    </a:cubicBezTo>
                    <a:cubicBezTo>
                      <a:pt x="24" y="80"/>
                      <a:pt x="24" y="78"/>
                      <a:pt x="25" y="76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5" y="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106"/>
                      <a:pt x="9" y="115"/>
                      <a:pt x="20" y="115"/>
                    </a:cubicBezTo>
                    <a:cubicBezTo>
                      <a:pt x="172" y="115"/>
                      <a:pt x="172" y="115"/>
                      <a:pt x="172" y="115"/>
                    </a:cubicBezTo>
                    <a:cubicBezTo>
                      <a:pt x="183" y="115"/>
                      <a:pt x="192" y="106"/>
                      <a:pt x="192" y="95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67" y="50"/>
                      <a:pt x="166" y="51"/>
                      <a:pt x="164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60"/>
              <p:cNvSpPr/>
              <p:nvPr/>
            </p:nvSpPr>
            <p:spPr bwMode="auto">
              <a:xfrm>
                <a:off x="8613775" y="4800600"/>
                <a:ext cx="473075" cy="179388"/>
              </a:xfrm>
              <a:custGeom>
                <a:avLst/>
                <a:gdLst>
                  <a:gd name="T0" fmla="*/ 188 w 192"/>
                  <a:gd name="T1" fmla="*/ 0 h 72"/>
                  <a:gd name="T2" fmla="*/ 4 w 192"/>
                  <a:gd name="T3" fmla="*/ 0 h 72"/>
                  <a:gd name="T4" fmla="*/ 1 w 192"/>
                  <a:gd name="T5" fmla="*/ 1 h 72"/>
                  <a:gd name="T6" fmla="*/ 0 w 192"/>
                  <a:gd name="T7" fmla="*/ 4 h 72"/>
                  <a:gd name="T8" fmla="*/ 0 w 192"/>
                  <a:gd name="T9" fmla="*/ 11 h 72"/>
                  <a:gd name="T10" fmla="*/ 31 w 192"/>
                  <a:gd name="T11" fmla="*/ 72 h 72"/>
                  <a:gd name="T12" fmla="*/ 162 w 192"/>
                  <a:gd name="T13" fmla="*/ 72 h 72"/>
                  <a:gd name="T14" fmla="*/ 192 w 192"/>
                  <a:gd name="T15" fmla="*/ 11 h 72"/>
                  <a:gd name="T16" fmla="*/ 192 w 192"/>
                  <a:gd name="T17" fmla="*/ 4 h 72"/>
                  <a:gd name="T18" fmla="*/ 188 w 192"/>
                  <a:gd name="T1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2">
                    <a:moveTo>
                      <a:pt x="18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162" y="72"/>
                      <a:pt x="162" y="72"/>
                      <a:pt x="162" y="72"/>
                    </a:cubicBezTo>
                    <a:cubicBezTo>
                      <a:pt x="192" y="11"/>
                      <a:pt x="192" y="11"/>
                      <a:pt x="192" y="11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2" y="2"/>
                      <a:pt x="190" y="0"/>
                      <a:pt x="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2036097" y="4405063"/>
            <a:ext cx="2628474" cy="917188"/>
            <a:chOff x="2847903" y="1550038"/>
            <a:chExt cx="2628474" cy="917188"/>
          </a:xfrm>
        </p:grpSpPr>
        <p:sp>
          <p:nvSpPr>
            <p:cNvPr id="56" name="文本框 55"/>
            <p:cNvSpPr txBox="1"/>
            <p:nvPr/>
          </p:nvSpPr>
          <p:spPr>
            <a:xfrm>
              <a:off x="2852929" y="1944006"/>
              <a:ext cx="2623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b="0" dirty="0">
                  <a:solidFill>
                    <a:srgbClr val="FFFFFF"/>
                  </a:solidFill>
                </a:rPr>
                <a:t>单击此处添加标题单击此处添加标题单击此处添加标题</a:t>
              </a:r>
              <a:endParaRPr lang="zh-CN" altLang="en-US" sz="1400" b="0" dirty="0">
                <a:solidFill>
                  <a:srgbClr val="FFFFFF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847903" y="1550038"/>
              <a:ext cx="26234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000" dirty="0">
                  <a:solidFill>
                    <a:srgbClr val="FFFFFF"/>
                  </a:solidFill>
                </a:rPr>
                <a:t>您的标题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718000" y="1387801"/>
            <a:ext cx="5425329" cy="4599554"/>
            <a:chOff x="5727144" y="1332937"/>
            <a:chExt cx="5425329" cy="4599554"/>
          </a:xfrm>
        </p:grpSpPr>
        <p:grpSp>
          <p:nvGrpSpPr>
            <p:cNvPr id="59" name="组合 58"/>
            <p:cNvGrpSpPr/>
            <p:nvPr/>
          </p:nvGrpSpPr>
          <p:grpSpPr>
            <a:xfrm>
              <a:off x="5727144" y="1332937"/>
              <a:ext cx="5425329" cy="4599554"/>
              <a:chOff x="4054476" y="1233488"/>
              <a:chExt cx="5141912" cy="4359276"/>
            </a:xfrm>
          </p:grpSpPr>
          <p:sp>
            <p:nvSpPr>
              <p:cNvPr id="61" name="AutoShape 8"/>
              <p:cNvSpPr>
                <a:spLocks noChangeAspect="1" noChangeArrowheads="1" noTextEdit="1"/>
              </p:cNvSpPr>
              <p:nvPr/>
            </p:nvSpPr>
            <p:spPr bwMode="auto">
              <a:xfrm>
                <a:off x="4056063" y="1236663"/>
                <a:ext cx="5135562" cy="4349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62" name="Picture 10"/>
              <p:cNvPicPr>
                <a:picLocks noChangeAspect="1" noChangeArrowheads="1"/>
              </p:cNvPicPr>
              <p:nvPr/>
            </p:nvPicPr>
            <p:blipFill>
              <a:blip r:embed="rId1" cstate="email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ackgroundRemoval t="0" b="100000" l="0" r="100000">
                            <a14:foregroundMark x1="8955" y1="7349" x2="98372" y2="6554"/>
                            <a14:foregroundMark x1="7327" y1="40814" x2="95929" y2="41013"/>
                            <a14:foregroundMark x1="12347" y1="21152" x2="81004" y2="11420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5800" y="3241676"/>
                <a:ext cx="1719262" cy="235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11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>
                            <a14:foregroundMark x1="5978" y1="5169" x2="7065" y2="81710"/>
                            <a14:foregroundMark x1="13315" y1="80020" x2="89130" y2="82803"/>
                            <a14:foregroundMark x1="9918" y1="70080" x2="92799" y2="69483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4476" y="2573338"/>
                <a:ext cx="1717675" cy="2349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12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7478713" y="2573338"/>
                <a:ext cx="1717675" cy="2349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13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5765800" y="1233488"/>
                <a:ext cx="1719262" cy="2014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14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0" b="100000" l="0" r="100000">
                            <a14:foregroundMark x1="7065" y1="7799" x2="5978" y2="99827"/>
                            <a14:foregroundMark x1="4484" y1="5719" x2="98913" y2="4333"/>
                            <a14:backgroundMark x1="1630" y1="2253" x2="1630" y2="2253"/>
                          </a14:backgroundRemoval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4476" y="1233488"/>
                <a:ext cx="1717675" cy="1347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15"/>
              <p:cNvPicPr>
                <a:picLocks noChangeAspect="1" noChangeArrowheads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7478713" y="1233488"/>
                <a:ext cx="1717675" cy="1347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0" name="图片 59"/>
            <p:cNvPicPr>
              <a:picLocks noChangeAspect="1"/>
            </p:cNvPicPr>
            <p:nvPr/>
          </p:nvPicPr>
          <p:blipFill rotWithShape="1">
            <a:blip r:embed="rId10" cstate="email"/>
            <a:srcRect/>
            <a:stretch>
              <a:fillRect/>
            </a:stretch>
          </p:blipFill>
          <p:spPr>
            <a:xfrm>
              <a:off x="5897880" y="1529093"/>
              <a:ext cx="5084095" cy="2869432"/>
            </a:xfrm>
            <a:prstGeom prst="rect">
              <a:avLst/>
            </a:prstGeom>
          </p:spPr>
        </p:pic>
      </p:grpSp>
      <p:sp>
        <p:nvSpPr>
          <p:cNvPr id="35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455226" y="1030708"/>
            <a:ext cx="5366840" cy="49517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2413668" y="1297008"/>
            <a:ext cx="3194434" cy="243192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958535" y="4122374"/>
            <a:ext cx="5474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400" dirty="0">
              <a:solidFill>
                <a:srgbClr val="19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100284" y="1822375"/>
            <a:ext cx="1583117" cy="1583117"/>
          </a:xfrm>
          <a:custGeom>
            <a:avLst/>
            <a:gdLst>
              <a:gd name="connsiteX0" fmla="*/ 0 w 1583117"/>
              <a:gd name="connsiteY0" fmla="*/ 791559 h 1583117"/>
              <a:gd name="connsiteX1" fmla="*/ 791559 w 1583117"/>
              <a:gd name="connsiteY1" fmla="*/ 0 h 1583117"/>
              <a:gd name="connsiteX2" fmla="*/ 1583118 w 1583117"/>
              <a:gd name="connsiteY2" fmla="*/ 791559 h 1583117"/>
              <a:gd name="connsiteX3" fmla="*/ 791559 w 1583117"/>
              <a:gd name="connsiteY3" fmla="*/ 1583118 h 1583117"/>
              <a:gd name="connsiteX4" fmla="*/ 0 w 1583117"/>
              <a:gd name="connsiteY4" fmla="*/ 791559 h 158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3117" h="1583117">
                <a:moveTo>
                  <a:pt x="0" y="791559"/>
                </a:moveTo>
                <a:cubicBezTo>
                  <a:pt x="0" y="354393"/>
                  <a:pt x="354393" y="0"/>
                  <a:pt x="791559" y="0"/>
                </a:cubicBezTo>
                <a:cubicBezTo>
                  <a:pt x="1228725" y="0"/>
                  <a:pt x="1583118" y="354393"/>
                  <a:pt x="1583118" y="791559"/>
                </a:cubicBezTo>
                <a:cubicBezTo>
                  <a:pt x="1583118" y="1228725"/>
                  <a:pt x="1228725" y="1583118"/>
                  <a:pt x="791559" y="1583118"/>
                </a:cubicBezTo>
                <a:cubicBezTo>
                  <a:pt x="354393" y="1583118"/>
                  <a:pt x="0" y="1228725"/>
                  <a:pt x="0" y="79155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53442" tIns="242002" rIns="242002" bIns="242002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>
              <a:solidFill>
                <a:srgbClr val="191C1C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811950" y="2154830"/>
            <a:ext cx="918207" cy="918207"/>
          </a:xfrm>
          <a:custGeom>
            <a:avLst/>
            <a:gdLst>
              <a:gd name="connsiteX0" fmla="*/ 121708 w 918207"/>
              <a:gd name="connsiteY0" fmla="*/ 351122 h 918207"/>
              <a:gd name="connsiteX1" fmla="*/ 351122 w 918207"/>
              <a:gd name="connsiteY1" fmla="*/ 351122 h 918207"/>
              <a:gd name="connsiteX2" fmla="*/ 351122 w 918207"/>
              <a:gd name="connsiteY2" fmla="*/ 121708 h 918207"/>
              <a:gd name="connsiteX3" fmla="*/ 567085 w 918207"/>
              <a:gd name="connsiteY3" fmla="*/ 121708 h 918207"/>
              <a:gd name="connsiteX4" fmla="*/ 567085 w 918207"/>
              <a:gd name="connsiteY4" fmla="*/ 351122 h 918207"/>
              <a:gd name="connsiteX5" fmla="*/ 796499 w 918207"/>
              <a:gd name="connsiteY5" fmla="*/ 351122 h 918207"/>
              <a:gd name="connsiteX6" fmla="*/ 796499 w 918207"/>
              <a:gd name="connsiteY6" fmla="*/ 567085 h 918207"/>
              <a:gd name="connsiteX7" fmla="*/ 567085 w 918207"/>
              <a:gd name="connsiteY7" fmla="*/ 567085 h 918207"/>
              <a:gd name="connsiteX8" fmla="*/ 567085 w 918207"/>
              <a:gd name="connsiteY8" fmla="*/ 796499 h 918207"/>
              <a:gd name="connsiteX9" fmla="*/ 351122 w 918207"/>
              <a:gd name="connsiteY9" fmla="*/ 796499 h 918207"/>
              <a:gd name="connsiteX10" fmla="*/ 351122 w 918207"/>
              <a:gd name="connsiteY10" fmla="*/ 567085 h 918207"/>
              <a:gd name="connsiteX11" fmla="*/ 121708 w 918207"/>
              <a:gd name="connsiteY11" fmla="*/ 567085 h 918207"/>
              <a:gd name="connsiteX12" fmla="*/ 121708 w 918207"/>
              <a:gd name="connsiteY12" fmla="*/ 351122 h 91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8207" h="918207">
                <a:moveTo>
                  <a:pt x="121708" y="351122"/>
                </a:moveTo>
                <a:lnTo>
                  <a:pt x="351122" y="351122"/>
                </a:lnTo>
                <a:lnTo>
                  <a:pt x="351122" y="121708"/>
                </a:lnTo>
                <a:lnTo>
                  <a:pt x="567085" y="121708"/>
                </a:lnTo>
                <a:lnTo>
                  <a:pt x="567085" y="351122"/>
                </a:lnTo>
                <a:lnTo>
                  <a:pt x="796499" y="351122"/>
                </a:lnTo>
                <a:lnTo>
                  <a:pt x="796499" y="567085"/>
                </a:lnTo>
                <a:lnTo>
                  <a:pt x="567085" y="567085"/>
                </a:lnTo>
                <a:lnTo>
                  <a:pt x="567085" y="796499"/>
                </a:lnTo>
                <a:lnTo>
                  <a:pt x="351122" y="796499"/>
                </a:lnTo>
                <a:lnTo>
                  <a:pt x="351122" y="567085"/>
                </a:lnTo>
                <a:lnTo>
                  <a:pt x="121708" y="567085"/>
                </a:lnTo>
                <a:lnTo>
                  <a:pt x="121708" y="3511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708" tIns="351122" rIns="121708" bIns="351122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000" kern="1200" dirty="0">
              <a:solidFill>
                <a:srgbClr val="D8D9D9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3858707" y="1822375"/>
            <a:ext cx="1583117" cy="1583117"/>
          </a:xfrm>
          <a:custGeom>
            <a:avLst/>
            <a:gdLst>
              <a:gd name="connsiteX0" fmla="*/ 0 w 1583117"/>
              <a:gd name="connsiteY0" fmla="*/ 791559 h 1583117"/>
              <a:gd name="connsiteX1" fmla="*/ 791559 w 1583117"/>
              <a:gd name="connsiteY1" fmla="*/ 0 h 1583117"/>
              <a:gd name="connsiteX2" fmla="*/ 1583118 w 1583117"/>
              <a:gd name="connsiteY2" fmla="*/ 791559 h 1583117"/>
              <a:gd name="connsiteX3" fmla="*/ 791559 w 1583117"/>
              <a:gd name="connsiteY3" fmla="*/ 1583118 h 1583117"/>
              <a:gd name="connsiteX4" fmla="*/ 0 w 1583117"/>
              <a:gd name="connsiteY4" fmla="*/ 791559 h 158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3117" h="1583117">
                <a:moveTo>
                  <a:pt x="0" y="791559"/>
                </a:moveTo>
                <a:cubicBezTo>
                  <a:pt x="0" y="354393"/>
                  <a:pt x="354393" y="0"/>
                  <a:pt x="791559" y="0"/>
                </a:cubicBezTo>
                <a:cubicBezTo>
                  <a:pt x="1228725" y="0"/>
                  <a:pt x="1583118" y="354393"/>
                  <a:pt x="1583118" y="791559"/>
                </a:cubicBezTo>
                <a:cubicBezTo>
                  <a:pt x="1583118" y="1228725"/>
                  <a:pt x="1228725" y="1583118"/>
                  <a:pt x="791559" y="1583118"/>
                </a:cubicBezTo>
                <a:cubicBezTo>
                  <a:pt x="354393" y="1583118"/>
                  <a:pt x="0" y="1228725"/>
                  <a:pt x="0" y="79155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53442" tIns="242002" rIns="242002" bIns="242002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>
              <a:solidFill>
                <a:srgbClr val="191C1C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>
              <a:solidFill>
                <a:srgbClr val="191C1C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570374" y="2154830"/>
            <a:ext cx="918207" cy="918207"/>
          </a:xfrm>
          <a:custGeom>
            <a:avLst/>
            <a:gdLst>
              <a:gd name="connsiteX0" fmla="*/ 121708 w 918207"/>
              <a:gd name="connsiteY0" fmla="*/ 351122 h 918207"/>
              <a:gd name="connsiteX1" fmla="*/ 351122 w 918207"/>
              <a:gd name="connsiteY1" fmla="*/ 351122 h 918207"/>
              <a:gd name="connsiteX2" fmla="*/ 351122 w 918207"/>
              <a:gd name="connsiteY2" fmla="*/ 121708 h 918207"/>
              <a:gd name="connsiteX3" fmla="*/ 567085 w 918207"/>
              <a:gd name="connsiteY3" fmla="*/ 121708 h 918207"/>
              <a:gd name="connsiteX4" fmla="*/ 567085 w 918207"/>
              <a:gd name="connsiteY4" fmla="*/ 351122 h 918207"/>
              <a:gd name="connsiteX5" fmla="*/ 796499 w 918207"/>
              <a:gd name="connsiteY5" fmla="*/ 351122 h 918207"/>
              <a:gd name="connsiteX6" fmla="*/ 796499 w 918207"/>
              <a:gd name="connsiteY6" fmla="*/ 567085 h 918207"/>
              <a:gd name="connsiteX7" fmla="*/ 567085 w 918207"/>
              <a:gd name="connsiteY7" fmla="*/ 567085 h 918207"/>
              <a:gd name="connsiteX8" fmla="*/ 567085 w 918207"/>
              <a:gd name="connsiteY8" fmla="*/ 796499 h 918207"/>
              <a:gd name="connsiteX9" fmla="*/ 351122 w 918207"/>
              <a:gd name="connsiteY9" fmla="*/ 796499 h 918207"/>
              <a:gd name="connsiteX10" fmla="*/ 351122 w 918207"/>
              <a:gd name="connsiteY10" fmla="*/ 567085 h 918207"/>
              <a:gd name="connsiteX11" fmla="*/ 121708 w 918207"/>
              <a:gd name="connsiteY11" fmla="*/ 567085 h 918207"/>
              <a:gd name="connsiteX12" fmla="*/ 121708 w 918207"/>
              <a:gd name="connsiteY12" fmla="*/ 351122 h 91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8207" h="918207">
                <a:moveTo>
                  <a:pt x="121708" y="351122"/>
                </a:moveTo>
                <a:lnTo>
                  <a:pt x="351122" y="351122"/>
                </a:lnTo>
                <a:lnTo>
                  <a:pt x="351122" y="121708"/>
                </a:lnTo>
                <a:lnTo>
                  <a:pt x="567085" y="121708"/>
                </a:lnTo>
                <a:lnTo>
                  <a:pt x="567085" y="351122"/>
                </a:lnTo>
                <a:lnTo>
                  <a:pt x="796499" y="351122"/>
                </a:lnTo>
                <a:lnTo>
                  <a:pt x="796499" y="567085"/>
                </a:lnTo>
                <a:lnTo>
                  <a:pt x="567085" y="567085"/>
                </a:lnTo>
                <a:lnTo>
                  <a:pt x="567085" y="796499"/>
                </a:lnTo>
                <a:lnTo>
                  <a:pt x="351122" y="796499"/>
                </a:lnTo>
                <a:lnTo>
                  <a:pt x="351122" y="567085"/>
                </a:lnTo>
                <a:lnTo>
                  <a:pt x="121708" y="567085"/>
                </a:lnTo>
                <a:lnTo>
                  <a:pt x="121708" y="3511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708" tIns="351122" rIns="121708" bIns="351122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000" kern="1200" dirty="0">
              <a:solidFill>
                <a:srgbClr val="D8D9D9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617131" y="1822375"/>
            <a:ext cx="1583117" cy="1583117"/>
          </a:xfrm>
          <a:custGeom>
            <a:avLst/>
            <a:gdLst>
              <a:gd name="connsiteX0" fmla="*/ 0 w 1583117"/>
              <a:gd name="connsiteY0" fmla="*/ 791559 h 1583117"/>
              <a:gd name="connsiteX1" fmla="*/ 791559 w 1583117"/>
              <a:gd name="connsiteY1" fmla="*/ 0 h 1583117"/>
              <a:gd name="connsiteX2" fmla="*/ 1583118 w 1583117"/>
              <a:gd name="connsiteY2" fmla="*/ 791559 h 1583117"/>
              <a:gd name="connsiteX3" fmla="*/ 791559 w 1583117"/>
              <a:gd name="connsiteY3" fmla="*/ 1583118 h 1583117"/>
              <a:gd name="connsiteX4" fmla="*/ 0 w 1583117"/>
              <a:gd name="connsiteY4" fmla="*/ 791559 h 158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3117" h="1583117">
                <a:moveTo>
                  <a:pt x="0" y="791559"/>
                </a:moveTo>
                <a:cubicBezTo>
                  <a:pt x="0" y="354393"/>
                  <a:pt x="354393" y="0"/>
                  <a:pt x="791559" y="0"/>
                </a:cubicBezTo>
                <a:cubicBezTo>
                  <a:pt x="1228725" y="0"/>
                  <a:pt x="1583118" y="354393"/>
                  <a:pt x="1583118" y="791559"/>
                </a:cubicBezTo>
                <a:cubicBezTo>
                  <a:pt x="1583118" y="1228725"/>
                  <a:pt x="1228725" y="1583118"/>
                  <a:pt x="791559" y="1583118"/>
                </a:cubicBezTo>
                <a:cubicBezTo>
                  <a:pt x="354393" y="1583118"/>
                  <a:pt x="0" y="1228725"/>
                  <a:pt x="0" y="79155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53442" tIns="242002" rIns="242002" bIns="242002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>
              <a:solidFill>
                <a:srgbClr val="191C1C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>
              <a:solidFill>
                <a:srgbClr val="191C1C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8328797" y="2154830"/>
            <a:ext cx="918207" cy="918207"/>
          </a:xfrm>
          <a:custGeom>
            <a:avLst/>
            <a:gdLst>
              <a:gd name="connsiteX0" fmla="*/ 121708 w 918207"/>
              <a:gd name="connsiteY0" fmla="*/ 189151 h 918207"/>
              <a:gd name="connsiteX1" fmla="*/ 796499 w 918207"/>
              <a:gd name="connsiteY1" fmla="*/ 189151 h 918207"/>
              <a:gd name="connsiteX2" fmla="*/ 796499 w 918207"/>
              <a:gd name="connsiteY2" fmla="*/ 405113 h 918207"/>
              <a:gd name="connsiteX3" fmla="*/ 121708 w 918207"/>
              <a:gd name="connsiteY3" fmla="*/ 405113 h 918207"/>
              <a:gd name="connsiteX4" fmla="*/ 121708 w 918207"/>
              <a:gd name="connsiteY4" fmla="*/ 189151 h 918207"/>
              <a:gd name="connsiteX5" fmla="*/ 121708 w 918207"/>
              <a:gd name="connsiteY5" fmla="*/ 513094 h 918207"/>
              <a:gd name="connsiteX6" fmla="*/ 796499 w 918207"/>
              <a:gd name="connsiteY6" fmla="*/ 513094 h 918207"/>
              <a:gd name="connsiteX7" fmla="*/ 796499 w 918207"/>
              <a:gd name="connsiteY7" fmla="*/ 729056 h 918207"/>
              <a:gd name="connsiteX8" fmla="*/ 121708 w 918207"/>
              <a:gd name="connsiteY8" fmla="*/ 729056 h 918207"/>
              <a:gd name="connsiteX9" fmla="*/ 121708 w 918207"/>
              <a:gd name="connsiteY9" fmla="*/ 513094 h 91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8207" h="918207">
                <a:moveTo>
                  <a:pt x="121708" y="189151"/>
                </a:moveTo>
                <a:lnTo>
                  <a:pt x="796499" y="189151"/>
                </a:lnTo>
                <a:lnTo>
                  <a:pt x="796499" y="405113"/>
                </a:lnTo>
                <a:lnTo>
                  <a:pt x="121708" y="405113"/>
                </a:lnTo>
                <a:lnTo>
                  <a:pt x="121708" y="189151"/>
                </a:lnTo>
                <a:close/>
                <a:moveTo>
                  <a:pt x="121708" y="513094"/>
                </a:moveTo>
                <a:lnTo>
                  <a:pt x="796499" y="513094"/>
                </a:lnTo>
                <a:lnTo>
                  <a:pt x="796499" y="729056"/>
                </a:lnTo>
                <a:lnTo>
                  <a:pt x="121708" y="729056"/>
                </a:lnTo>
                <a:lnTo>
                  <a:pt x="121708" y="513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708" tIns="189151" rIns="121708" bIns="189151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600" kern="1200" dirty="0">
              <a:solidFill>
                <a:srgbClr val="D8D9D9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9375554" y="1822375"/>
            <a:ext cx="1583117" cy="1583117"/>
          </a:xfrm>
          <a:custGeom>
            <a:avLst/>
            <a:gdLst>
              <a:gd name="connsiteX0" fmla="*/ 0 w 1583117"/>
              <a:gd name="connsiteY0" fmla="*/ 791559 h 1583117"/>
              <a:gd name="connsiteX1" fmla="*/ 791559 w 1583117"/>
              <a:gd name="connsiteY1" fmla="*/ 0 h 1583117"/>
              <a:gd name="connsiteX2" fmla="*/ 1583118 w 1583117"/>
              <a:gd name="connsiteY2" fmla="*/ 791559 h 1583117"/>
              <a:gd name="connsiteX3" fmla="*/ 791559 w 1583117"/>
              <a:gd name="connsiteY3" fmla="*/ 1583118 h 1583117"/>
              <a:gd name="connsiteX4" fmla="*/ 0 w 1583117"/>
              <a:gd name="connsiteY4" fmla="*/ 791559 h 158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3117" h="1583117">
                <a:moveTo>
                  <a:pt x="0" y="791559"/>
                </a:moveTo>
                <a:cubicBezTo>
                  <a:pt x="0" y="354393"/>
                  <a:pt x="354393" y="0"/>
                  <a:pt x="791559" y="0"/>
                </a:cubicBezTo>
                <a:cubicBezTo>
                  <a:pt x="1228725" y="0"/>
                  <a:pt x="1583118" y="354393"/>
                  <a:pt x="1583118" y="791559"/>
                </a:cubicBezTo>
                <a:cubicBezTo>
                  <a:pt x="1583118" y="1228725"/>
                  <a:pt x="1228725" y="1583118"/>
                  <a:pt x="791559" y="1583118"/>
                </a:cubicBezTo>
                <a:cubicBezTo>
                  <a:pt x="354393" y="1583118"/>
                  <a:pt x="0" y="1228725"/>
                  <a:pt x="0" y="79155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53442" tIns="242002" rIns="242002" bIns="242002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>
              <a:solidFill>
                <a:srgbClr val="191C1C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>
              <a:solidFill>
                <a:srgbClr val="191C1C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1695207" y="2266456"/>
            <a:ext cx="352743" cy="375757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191C1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0" name="Freeform 11"/>
          <p:cNvSpPr>
            <a:spLocks noEditPoints="1"/>
          </p:cNvSpPr>
          <p:nvPr/>
        </p:nvSpPr>
        <p:spPr bwMode="auto">
          <a:xfrm>
            <a:off x="4424701" y="2191049"/>
            <a:ext cx="454624" cy="455105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191C1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1" name="Freeform 21"/>
          <p:cNvSpPr>
            <a:spLocks noEditPoints="1"/>
          </p:cNvSpPr>
          <p:nvPr/>
        </p:nvSpPr>
        <p:spPr bwMode="auto">
          <a:xfrm>
            <a:off x="7180219" y="2204925"/>
            <a:ext cx="426009" cy="427354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191C1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2" name="Freeform 26"/>
          <p:cNvSpPr/>
          <p:nvPr/>
        </p:nvSpPr>
        <p:spPr bwMode="auto">
          <a:xfrm>
            <a:off x="10011314" y="2289013"/>
            <a:ext cx="318812" cy="33064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191C1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991698" y="3541120"/>
            <a:ext cx="1821522" cy="610402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6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Black" pitchFamily="34" charset="0"/>
                <a:ea typeface="+mn-ea"/>
                <a:cs typeface="+mn-cs"/>
              </a:rPr>
              <a:t>$96,453</a:t>
            </a:r>
            <a:endParaRPr kumimoji="0" lang="en-US" sz="26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urce Sans Pro Black" pitchFamily="34" charset="0"/>
              <a:ea typeface="+mn-ea"/>
              <a:cs typeface="+mn-cs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3741251" y="3541120"/>
            <a:ext cx="1821522" cy="610402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6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Black" pitchFamily="34" charset="0"/>
                <a:ea typeface="+mn-ea"/>
                <a:cs typeface="+mn-cs"/>
              </a:rPr>
              <a:t>$96,453</a:t>
            </a:r>
            <a:endParaRPr kumimoji="0" lang="en-US" sz="26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urce Sans Pro Black" pitchFamily="34" charset="0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526789" y="3541120"/>
            <a:ext cx="1821522" cy="610402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6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Black" pitchFamily="34" charset="0"/>
                <a:ea typeface="+mn-ea"/>
                <a:cs typeface="+mn-cs"/>
              </a:rPr>
              <a:t>$30,000</a:t>
            </a:r>
            <a:endParaRPr kumimoji="0" lang="en-US" sz="26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urce Sans Pro Black" pitchFamily="34" charset="0"/>
              <a:ea typeface="+mn-ea"/>
              <a:cs typeface="+mn-cs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9259958" y="3541120"/>
            <a:ext cx="1821522" cy="610402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6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Black" pitchFamily="34" charset="0"/>
                <a:ea typeface="+mn-ea"/>
                <a:cs typeface="+mn-cs"/>
              </a:rPr>
              <a:t>$100,000</a:t>
            </a:r>
            <a:endParaRPr kumimoji="0" lang="en-US" sz="26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urce Sans Pro Black" pitchFamily="34" charset="0"/>
              <a:ea typeface="+mn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02037" y="2789797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400" b="1" dirty="0">
              <a:solidFill>
                <a:srgbClr val="19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49843" y="2789796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400" b="1" dirty="0">
              <a:solidFill>
                <a:srgbClr val="19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37128" y="2789795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400" b="1" dirty="0">
              <a:solidFill>
                <a:srgbClr val="19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666690" y="2789795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400" b="1" dirty="0">
              <a:solidFill>
                <a:srgbClr val="19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29002" y="4215406"/>
            <a:ext cx="94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61397" y="4584738"/>
            <a:ext cx="1097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单击此处添加简要描述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69176" y="4215406"/>
            <a:ext cx="94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01571" y="4584738"/>
            <a:ext cx="1097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单击此处添加简要描述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04733" y="4215406"/>
            <a:ext cx="94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937128" y="4584738"/>
            <a:ext cx="1097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单击此处添加简要描述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744907" y="4215406"/>
            <a:ext cx="94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77302" y="4584738"/>
            <a:ext cx="1097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单击此处添加简要描述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5802213" y="-5789481"/>
            <a:ext cx="587573" cy="12192003"/>
            <a:chOff x="5323681" y="0"/>
            <a:chExt cx="587573" cy="6858000"/>
          </a:xfrm>
        </p:grpSpPr>
        <p:sp>
          <p:nvSpPr>
            <p:cNvPr id="4" name="矩形 3"/>
            <p:cNvSpPr/>
            <p:nvPr/>
          </p:nvSpPr>
          <p:spPr>
            <a:xfrm>
              <a:off x="5667174" y="0"/>
              <a:ext cx="24408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323681" y="0"/>
              <a:ext cx="37862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616970" y="0"/>
              <a:ext cx="199630" cy="685800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0" y="4294897"/>
            <a:ext cx="12192000" cy="9035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194629" y="4491141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  </a:t>
            </a:r>
            <a:r>
              <a:rPr lang="zh-CN" altLang="en-US" sz="2800" b="1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D7D7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23657" y="5327616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18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   </a:t>
            </a:r>
            <a:r>
              <a:rPr lang="zh-CN" altLang="en-US" sz="2800" b="1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9898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94629" y="2743277"/>
            <a:ext cx="40349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30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  </a:t>
            </a:r>
            <a:r>
              <a: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04342" y="1117599"/>
            <a:ext cx="4470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chemeClr val="bg2">
                    <a:lumMod val="9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THREE</a:t>
            </a:r>
            <a:endParaRPr lang="zh-CN" altLang="en-US" sz="6000">
              <a:solidFill>
                <a:schemeClr val="bg2">
                  <a:lumMod val="90000"/>
                </a:schemeClr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23657" y="3557454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18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  </a:t>
            </a:r>
            <a:r>
              <a:rPr lang="zh-CN" altLang="en-US" sz="2800" b="1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9898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712128" y="1016931"/>
            <a:ext cx="4903366" cy="1162470"/>
            <a:chOff x="3712128" y="1016931"/>
            <a:chExt cx="4903366" cy="116247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318620" y="1048624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712128" y="2133262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523215" y="1016931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712128" y="2087122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74517" y="1803197"/>
            <a:ext cx="4217483" cy="377090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" name="Rectangle 4"/>
          <p:cNvSpPr/>
          <p:nvPr/>
        </p:nvSpPr>
        <p:spPr>
          <a:xfrm>
            <a:off x="0" y="1803197"/>
            <a:ext cx="7974517" cy="3770902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8433957" y="2989289"/>
            <a:ext cx="3298603" cy="241973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  <a:defRPr/>
            </a:pPr>
            <a:r>
              <a:rPr lang="zh-CN" altLang="en-US" sz="1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个性定制服务。一丝不苟的工作态度，定能使您的发展如虎添翼！</a:t>
            </a:r>
            <a:endParaRPr lang="zh-CN" altLang="en-US" sz="1600" dirty="0">
              <a:solidFill>
                <a:srgbClr val="19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稻壳儿小白白(http://dwz.cn/Wu2UP)"/>
          <p:cNvGraphicFramePr/>
          <p:nvPr/>
        </p:nvGraphicFramePr>
        <p:xfrm>
          <a:off x="1666876" y="1165363"/>
          <a:ext cx="10234140" cy="416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稻壳儿小白白(http://dwz.cn/Wu2UP)"/>
          <p:cNvSpPr txBox="1"/>
          <p:nvPr/>
        </p:nvSpPr>
        <p:spPr>
          <a:xfrm>
            <a:off x="1783047" y="5765390"/>
            <a:ext cx="837060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稻壳儿小白白(http://dwz.cn/Wu2UP)"/>
          <p:cNvSpPr txBox="1"/>
          <p:nvPr/>
        </p:nvSpPr>
        <p:spPr>
          <a:xfrm>
            <a:off x="1783047" y="5438313"/>
            <a:ext cx="215204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单击此处编辑标题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>
            <a:off x="6410131" y="3429000"/>
            <a:ext cx="5781869" cy="3429000"/>
          </a:xfrm>
          <a:prstGeom prst="rtTriangle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9"/>
          <p:cNvSpPr/>
          <p:nvPr/>
        </p:nvSpPr>
        <p:spPr>
          <a:xfrm>
            <a:off x="8303227" y="912783"/>
            <a:ext cx="1564433" cy="117799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0 w 1564433"/>
              <a:gd name="connsiteY0-2" fmla="*/ 0 h 1177991"/>
              <a:gd name="connsiteX1-3" fmla="*/ 1564433 w 1564433"/>
              <a:gd name="connsiteY1-4" fmla="*/ 0 h 1177991"/>
              <a:gd name="connsiteX2-5" fmla="*/ 1555102 w 1564433"/>
              <a:gd name="connsiteY2-6" fmla="*/ 1177991 h 1177991"/>
              <a:gd name="connsiteX3-7" fmla="*/ 0 w 1564433"/>
              <a:gd name="connsiteY3-8" fmla="*/ 1168661 h 1177991"/>
              <a:gd name="connsiteX4-9" fmla="*/ 0 w 1564433"/>
              <a:gd name="connsiteY4-10" fmla="*/ 0 h 11779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10"/>
          <p:cNvSpPr/>
          <p:nvPr/>
        </p:nvSpPr>
        <p:spPr>
          <a:xfrm>
            <a:off x="9850168" y="912783"/>
            <a:ext cx="1135224" cy="1868457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10"/>
          <p:cNvSpPr/>
          <p:nvPr/>
        </p:nvSpPr>
        <p:spPr>
          <a:xfrm rot="5400000">
            <a:off x="9444125" y="2332432"/>
            <a:ext cx="1126794" cy="19744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10"/>
          <p:cNvSpPr/>
          <p:nvPr/>
        </p:nvSpPr>
        <p:spPr>
          <a:xfrm flipH="1">
            <a:off x="7949116" y="2765566"/>
            <a:ext cx="1099198" cy="19744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0751420">
            <a:off x="8742030" y="4493618"/>
            <a:ext cx="1138462" cy="112905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725677" y="5810545"/>
            <a:ext cx="372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?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4049" y="1710672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1851781" y="1924006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049" y="2759896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851781" y="2973230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9216" y="3775559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1846948" y="3988893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9216" y="4794882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1846948" y="5008216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>
            <a:off x="852355" y="1724424"/>
            <a:ext cx="701040" cy="70104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 flipH="1" flipV="1">
            <a:off x="852355" y="1724424"/>
            <a:ext cx="701040" cy="701040"/>
          </a:xfrm>
          <a:prstGeom prst="rtTriangl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14799" y="1806552"/>
            <a:ext cx="77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1646377" y="1667250"/>
            <a:ext cx="4465773" cy="88013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直角三角形 6"/>
          <p:cNvSpPr/>
          <p:nvPr/>
        </p:nvSpPr>
        <p:spPr>
          <a:xfrm>
            <a:off x="852355" y="2868343"/>
            <a:ext cx="701040" cy="70104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852355" y="2868343"/>
            <a:ext cx="701040" cy="701040"/>
          </a:xfrm>
          <a:prstGeom prst="rtTriangl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14799" y="2950471"/>
            <a:ext cx="77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1646377" y="2811169"/>
            <a:ext cx="4465773" cy="88013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直角三角形 10"/>
          <p:cNvSpPr/>
          <p:nvPr/>
        </p:nvSpPr>
        <p:spPr>
          <a:xfrm>
            <a:off x="852355" y="4069436"/>
            <a:ext cx="701040" cy="70104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flipH="1" flipV="1">
            <a:off x="852355" y="4069436"/>
            <a:ext cx="701040" cy="701040"/>
          </a:xfrm>
          <a:prstGeom prst="rtTriangl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14799" y="4151564"/>
            <a:ext cx="77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1646377" y="4012262"/>
            <a:ext cx="4465773" cy="88013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直角三角形 14"/>
          <p:cNvSpPr/>
          <p:nvPr/>
        </p:nvSpPr>
        <p:spPr>
          <a:xfrm>
            <a:off x="852355" y="5213355"/>
            <a:ext cx="701040" cy="70104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 flipH="1" flipV="1">
            <a:off x="852355" y="5213355"/>
            <a:ext cx="701040" cy="701040"/>
          </a:xfrm>
          <a:prstGeom prst="rtTriangl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14799" y="5295483"/>
            <a:ext cx="77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1646377" y="5156181"/>
            <a:ext cx="4465773" cy="88013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619249" y="1641199"/>
            <a:ext cx="4961404" cy="5216801"/>
            <a:chOff x="5290936" y="1138394"/>
            <a:chExt cx="6086930" cy="6400266"/>
          </a:xfrm>
        </p:grpSpPr>
        <p:sp>
          <p:nvSpPr>
            <p:cNvPr id="22" name="AutoShape 2"/>
            <p:cNvSpPr/>
            <p:nvPr/>
          </p:nvSpPr>
          <p:spPr bwMode="auto">
            <a:xfrm>
              <a:off x="5290936" y="3608321"/>
              <a:ext cx="2013400" cy="1874658"/>
            </a:xfrm>
            <a:custGeom>
              <a:avLst/>
              <a:gdLst>
                <a:gd name="T0" fmla="*/ 2147483647 w 18390"/>
                <a:gd name="T1" fmla="*/ 2147483647 h 19232"/>
                <a:gd name="T2" fmla="*/ 2147483647 w 18390"/>
                <a:gd name="T3" fmla="*/ 2147483647 h 19232"/>
                <a:gd name="T4" fmla="*/ 2147483647 w 18390"/>
                <a:gd name="T5" fmla="*/ 2147483647 h 19232"/>
                <a:gd name="T6" fmla="*/ 2147483647 w 18390"/>
                <a:gd name="T7" fmla="*/ 2147483647 h 19232"/>
                <a:gd name="T8" fmla="*/ 2147483647 w 18390"/>
                <a:gd name="T9" fmla="*/ 2147483647 h 19232"/>
                <a:gd name="T10" fmla="*/ 2147483647 w 18390"/>
                <a:gd name="T11" fmla="*/ 2147483647 h 19232"/>
                <a:gd name="T12" fmla="*/ 2147483647 w 18390"/>
                <a:gd name="T13" fmla="*/ 2147483647 h 19232"/>
                <a:gd name="T14" fmla="*/ 2147483647 w 18390"/>
                <a:gd name="T15" fmla="*/ 2147483647 h 19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390" h="19232">
                  <a:moveTo>
                    <a:pt x="14685" y="14521"/>
                  </a:moveTo>
                  <a:cubicBezTo>
                    <a:pt x="14685" y="14521"/>
                    <a:pt x="13426" y="15793"/>
                    <a:pt x="18303" y="19145"/>
                  </a:cubicBezTo>
                  <a:cubicBezTo>
                    <a:pt x="18303" y="19145"/>
                    <a:pt x="12931" y="19941"/>
                    <a:pt x="9852" y="16726"/>
                  </a:cubicBezTo>
                  <a:cubicBezTo>
                    <a:pt x="9852" y="16726"/>
                    <a:pt x="3716" y="18516"/>
                    <a:pt x="912" y="12526"/>
                  </a:cubicBezTo>
                  <a:cubicBezTo>
                    <a:pt x="-1892" y="6535"/>
                    <a:pt x="2365" y="2325"/>
                    <a:pt x="5667" y="1022"/>
                  </a:cubicBezTo>
                  <a:cubicBezTo>
                    <a:pt x="8968" y="-282"/>
                    <a:pt x="16407" y="-1659"/>
                    <a:pt x="18057" y="5945"/>
                  </a:cubicBezTo>
                  <a:cubicBezTo>
                    <a:pt x="19708" y="13550"/>
                    <a:pt x="14685" y="14521"/>
                    <a:pt x="14685" y="14521"/>
                  </a:cubicBezTo>
                  <a:close/>
                  <a:moveTo>
                    <a:pt x="14685" y="14521"/>
                  </a:move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lIns="0" tIns="548640" rIns="0" bIns="0" anchor="t"/>
            <a:lstStyle/>
            <a:p>
              <a:pPr algn="ctr"/>
              <a:endParaRPr lang="en-US" sz="44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23" name="AutoShape 3"/>
            <p:cNvSpPr/>
            <p:nvPr/>
          </p:nvSpPr>
          <p:spPr bwMode="auto">
            <a:xfrm>
              <a:off x="6016204" y="1138394"/>
              <a:ext cx="3016212" cy="3225121"/>
            </a:xfrm>
            <a:custGeom>
              <a:avLst/>
              <a:gdLst>
                <a:gd name="T0" fmla="*/ 2147483647 w 17248"/>
                <a:gd name="T1" fmla="*/ 2147483647 h 19694"/>
                <a:gd name="T2" fmla="*/ 2147483647 w 17248"/>
                <a:gd name="T3" fmla="*/ 2147483647 h 19694"/>
                <a:gd name="T4" fmla="*/ 2147483647 w 17248"/>
                <a:gd name="T5" fmla="*/ 2147483647 h 19694"/>
                <a:gd name="T6" fmla="*/ 2147483647 w 17248"/>
                <a:gd name="T7" fmla="*/ 2147483647 h 19694"/>
                <a:gd name="T8" fmla="*/ 2147483647 w 17248"/>
                <a:gd name="T9" fmla="*/ 2147483647 h 19694"/>
                <a:gd name="T10" fmla="*/ 2147483647 w 17248"/>
                <a:gd name="T11" fmla="*/ 2147483647 h 19694"/>
                <a:gd name="T12" fmla="*/ 2147483647 w 17248"/>
                <a:gd name="T13" fmla="*/ 2147483647 h 19694"/>
                <a:gd name="T14" fmla="*/ 2147483647 w 17248"/>
                <a:gd name="T15" fmla="*/ 2147483647 h 196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248" h="19694">
                  <a:moveTo>
                    <a:pt x="9295" y="16821"/>
                  </a:moveTo>
                  <a:cubicBezTo>
                    <a:pt x="9295" y="16821"/>
                    <a:pt x="10945" y="15948"/>
                    <a:pt x="11315" y="19694"/>
                  </a:cubicBezTo>
                  <a:cubicBezTo>
                    <a:pt x="11315" y="19694"/>
                    <a:pt x="13743" y="16402"/>
                    <a:pt x="13159" y="14664"/>
                  </a:cubicBezTo>
                  <a:cubicBezTo>
                    <a:pt x="13159" y="14664"/>
                    <a:pt x="18964" y="10436"/>
                    <a:pt x="16741" y="4551"/>
                  </a:cubicBezTo>
                  <a:cubicBezTo>
                    <a:pt x="14517" y="-1334"/>
                    <a:pt x="8984" y="-469"/>
                    <a:pt x="6006" y="1392"/>
                  </a:cubicBezTo>
                  <a:cubicBezTo>
                    <a:pt x="3029" y="3253"/>
                    <a:pt x="-2636" y="8390"/>
                    <a:pt x="1403" y="14328"/>
                  </a:cubicBezTo>
                  <a:cubicBezTo>
                    <a:pt x="5443" y="20266"/>
                    <a:pt x="9295" y="16821"/>
                    <a:pt x="9295" y="16821"/>
                  </a:cubicBezTo>
                  <a:close/>
                  <a:moveTo>
                    <a:pt x="9295" y="16821"/>
                  </a:move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lIns="0" tIns="914400" rIns="822960" bIns="0"/>
            <a:lstStyle/>
            <a:p>
              <a:pPr algn="ctr"/>
              <a:endParaRPr lang="en-US" sz="60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24" name="AutoShape 4"/>
            <p:cNvSpPr/>
            <p:nvPr/>
          </p:nvSpPr>
          <p:spPr bwMode="auto">
            <a:xfrm>
              <a:off x="7659796" y="1582626"/>
              <a:ext cx="2530909" cy="2653173"/>
            </a:xfrm>
            <a:custGeom>
              <a:avLst/>
              <a:gdLst>
                <a:gd name="T0" fmla="*/ 2147483647 w 19415"/>
                <a:gd name="T1" fmla="*/ 2147483647 h 20101"/>
                <a:gd name="T2" fmla="*/ 2147483647 w 19415"/>
                <a:gd name="T3" fmla="*/ 2147483647 h 20101"/>
                <a:gd name="T4" fmla="*/ 2147483647 w 19415"/>
                <a:gd name="T5" fmla="*/ 2147483647 h 20101"/>
                <a:gd name="T6" fmla="*/ 2147483647 w 19415"/>
                <a:gd name="T7" fmla="*/ 2147483647 h 20101"/>
                <a:gd name="T8" fmla="*/ 2147483647 w 19415"/>
                <a:gd name="T9" fmla="*/ 2147483647 h 20101"/>
                <a:gd name="T10" fmla="*/ 2147483647 w 19415"/>
                <a:gd name="T11" fmla="*/ 2147483647 h 20101"/>
                <a:gd name="T12" fmla="*/ 2147483647 w 19415"/>
                <a:gd name="T13" fmla="*/ 2147483647 h 20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415" h="20101">
                  <a:moveTo>
                    <a:pt x="437" y="10901"/>
                  </a:moveTo>
                  <a:cubicBezTo>
                    <a:pt x="437" y="10901"/>
                    <a:pt x="-1790" y="4368"/>
                    <a:pt x="3813" y="1434"/>
                  </a:cubicBezTo>
                  <a:cubicBezTo>
                    <a:pt x="9415" y="-1499"/>
                    <a:pt x="19000" y="-232"/>
                    <a:pt x="19405" y="8034"/>
                  </a:cubicBezTo>
                  <a:cubicBezTo>
                    <a:pt x="19810" y="16301"/>
                    <a:pt x="8268" y="20101"/>
                    <a:pt x="7255" y="20101"/>
                  </a:cubicBezTo>
                  <a:cubicBezTo>
                    <a:pt x="7255" y="20101"/>
                    <a:pt x="8537" y="18434"/>
                    <a:pt x="8807" y="17101"/>
                  </a:cubicBezTo>
                  <a:cubicBezTo>
                    <a:pt x="8807" y="17101"/>
                    <a:pt x="1585" y="17301"/>
                    <a:pt x="437" y="10901"/>
                  </a:cubicBezTo>
                  <a:close/>
                  <a:moveTo>
                    <a:pt x="437" y="10901"/>
                  </a:move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lIns="0" tIns="548640" rIns="0" bIns="0"/>
            <a:lstStyle/>
            <a:p>
              <a:pPr algn="ctr"/>
              <a:endParaRPr lang="en-US" sz="54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25" name="AutoShape 5"/>
            <p:cNvSpPr/>
            <p:nvPr/>
          </p:nvSpPr>
          <p:spPr bwMode="auto">
            <a:xfrm>
              <a:off x="9187891" y="2751685"/>
              <a:ext cx="2189975" cy="1896869"/>
            </a:xfrm>
            <a:custGeom>
              <a:avLst/>
              <a:gdLst>
                <a:gd name="T0" fmla="*/ 2147483647 w 18559"/>
                <a:gd name="T1" fmla="*/ 2147483647 h 19570"/>
                <a:gd name="T2" fmla="*/ 2147483647 w 18559"/>
                <a:gd name="T3" fmla="*/ 2147483647 h 19570"/>
                <a:gd name="T4" fmla="*/ 2147483647 w 18559"/>
                <a:gd name="T5" fmla="*/ 2147483647 h 19570"/>
                <a:gd name="T6" fmla="*/ 2147483647 w 18559"/>
                <a:gd name="T7" fmla="*/ 2147483647 h 19570"/>
                <a:gd name="T8" fmla="*/ 2147483647 w 18559"/>
                <a:gd name="T9" fmla="*/ 2147483647 h 19570"/>
                <a:gd name="T10" fmla="*/ 2147483647 w 18559"/>
                <a:gd name="T11" fmla="*/ 2147483647 h 19570"/>
                <a:gd name="T12" fmla="*/ 2147483647 w 18559"/>
                <a:gd name="T13" fmla="*/ 2147483647 h 195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559" h="19570">
                  <a:moveTo>
                    <a:pt x="12386" y="18458"/>
                  </a:moveTo>
                  <a:cubicBezTo>
                    <a:pt x="12386" y="18458"/>
                    <a:pt x="16654" y="17189"/>
                    <a:pt x="18101" y="12617"/>
                  </a:cubicBezTo>
                  <a:cubicBezTo>
                    <a:pt x="19548" y="8045"/>
                    <a:pt x="17894" y="566"/>
                    <a:pt x="8357" y="18"/>
                  </a:cubicBezTo>
                  <a:cubicBezTo>
                    <a:pt x="-1179" y="-530"/>
                    <a:pt x="-2052" y="11715"/>
                    <a:pt x="3201" y="16146"/>
                  </a:cubicBezTo>
                  <a:cubicBezTo>
                    <a:pt x="3201" y="16146"/>
                    <a:pt x="2335" y="18065"/>
                    <a:pt x="1014" y="18264"/>
                  </a:cubicBezTo>
                  <a:cubicBezTo>
                    <a:pt x="1014" y="18265"/>
                    <a:pt x="6453" y="21070"/>
                    <a:pt x="12386" y="18458"/>
                  </a:cubicBezTo>
                  <a:close/>
                  <a:moveTo>
                    <a:pt x="12386" y="18458"/>
                  </a:move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lIns="0" tIns="548640" rIns="0" bIns="0"/>
            <a:lstStyle/>
            <a:p>
              <a:pPr algn="ctr"/>
              <a:endParaRPr lang="en-US" sz="44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26" name="AutoShape 1"/>
            <p:cNvSpPr/>
            <p:nvPr/>
          </p:nvSpPr>
          <p:spPr bwMode="auto">
            <a:xfrm>
              <a:off x="7312199" y="4381285"/>
              <a:ext cx="2262160" cy="3157375"/>
            </a:xfrm>
            <a:custGeom>
              <a:avLst/>
              <a:gdLst>
                <a:gd name="T0" fmla="*/ 2147483647 w 21100"/>
                <a:gd name="T1" fmla="*/ 2147483647 h 21585"/>
                <a:gd name="T2" fmla="*/ 2147483647 w 21100"/>
                <a:gd name="T3" fmla="*/ 2147483647 h 21585"/>
                <a:gd name="T4" fmla="*/ 2147483647 w 21100"/>
                <a:gd name="T5" fmla="*/ 2147483647 h 21585"/>
                <a:gd name="T6" fmla="*/ 2147483647 w 21100"/>
                <a:gd name="T7" fmla="*/ 2147483647 h 21585"/>
                <a:gd name="T8" fmla="*/ 2147483647 w 21100"/>
                <a:gd name="T9" fmla="*/ 2147483647 h 21585"/>
                <a:gd name="T10" fmla="*/ 2147483647 w 21100"/>
                <a:gd name="T11" fmla="*/ 2147483647 h 21585"/>
                <a:gd name="T12" fmla="*/ 2147483647 w 21100"/>
                <a:gd name="T13" fmla="*/ 2147483647 h 21585"/>
                <a:gd name="T14" fmla="*/ 2147483647 w 21100"/>
                <a:gd name="T15" fmla="*/ 2147483647 h 21585"/>
                <a:gd name="T16" fmla="*/ 2147483647 w 21100"/>
                <a:gd name="T17" fmla="*/ 2147483647 h 21585"/>
                <a:gd name="T18" fmla="*/ 2147483647 w 21100"/>
                <a:gd name="T19" fmla="*/ 2147483647 h 21585"/>
                <a:gd name="T20" fmla="*/ 2147483647 w 21100"/>
                <a:gd name="T21" fmla="*/ 2147483647 h 21585"/>
                <a:gd name="T22" fmla="*/ 2147483647 w 21100"/>
                <a:gd name="T23" fmla="*/ 0 h 21585"/>
                <a:gd name="T24" fmla="*/ 2147483647 w 21100"/>
                <a:gd name="T25" fmla="*/ 2147483647 h 21585"/>
                <a:gd name="T26" fmla="*/ 2147483647 w 21100"/>
                <a:gd name="T27" fmla="*/ 2147483647 h 21585"/>
                <a:gd name="T28" fmla="*/ 2147483647 w 21100"/>
                <a:gd name="T29" fmla="*/ 2147483647 h 21585"/>
                <a:gd name="T30" fmla="*/ 2147483647 w 21100"/>
                <a:gd name="T31" fmla="*/ 2147483647 h 21585"/>
                <a:gd name="T32" fmla="*/ 2147483647 w 21100"/>
                <a:gd name="T33" fmla="*/ 2147483647 h 21585"/>
                <a:gd name="T34" fmla="*/ 2147483647 w 21100"/>
                <a:gd name="T35" fmla="*/ 2147483647 h 21585"/>
                <a:gd name="T36" fmla="*/ 2147483647 w 21100"/>
                <a:gd name="T37" fmla="*/ 2147483647 h 21585"/>
                <a:gd name="T38" fmla="*/ 2147483647 w 21100"/>
                <a:gd name="T39" fmla="*/ 2147483647 h 21585"/>
                <a:gd name="T40" fmla="*/ 2147483647 w 21100"/>
                <a:gd name="T41" fmla="*/ 2147483647 h 21585"/>
                <a:gd name="T42" fmla="*/ 2147483647 w 21100"/>
                <a:gd name="T43" fmla="*/ 2147483647 h 21585"/>
                <a:gd name="T44" fmla="*/ 2147483647 w 21100"/>
                <a:gd name="T45" fmla="*/ 2147483647 h 21585"/>
                <a:gd name="T46" fmla="*/ 2147483647 w 21100"/>
                <a:gd name="T47" fmla="*/ 2147483647 h 21585"/>
                <a:gd name="T48" fmla="*/ 2147483647 w 21100"/>
                <a:gd name="T49" fmla="*/ 2147483647 h 21585"/>
                <a:gd name="T50" fmla="*/ 2147483647 w 21100"/>
                <a:gd name="T51" fmla="*/ 2147483647 h 21585"/>
                <a:gd name="T52" fmla="*/ 2147483647 w 21100"/>
                <a:gd name="T53" fmla="*/ 2147483647 h 21585"/>
                <a:gd name="T54" fmla="*/ 2147483647 w 21100"/>
                <a:gd name="T55" fmla="*/ 2147483647 h 21585"/>
                <a:gd name="T56" fmla="*/ 2147483647 w 21100"/>
                <a:gd name="T57" fmla="*/ 2147483647 h 2158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100" h="21585">
                  <a:moveTo>
                    <a:pt x="15779" y="14939"/>
                  </a:moveTo>
                  <a:cubicBezTo>
                    <a:pt x="17449" y="12449"/>
                    <a:pt x="17163" y="10816"/>
                    <a:pt x="17518" y="9433"/>
                  </a:cubicBezTo>
                  <a:cubicBezTo>
                    <a:pt x="17872" y="8049"/>
                    <a:pt x="18914" y="6820"/>
                    <a:pt x="19457" y="6253"/>
                  </a:cubicBezTo>
                  <a:cubicBezTo>
                    <a:pt x="20109" y="5571"/>
                    <a:pt x="21310" y="4087"/>
                    <a:pt x="21069" y="3665"/>
                  </a:cubicBezTo>
                  <a:cubicBezTo>
                    <a:pt x="20586" y="2820"/>
                    <a:pt x="19082" y="4762"/>
                    <a:pt x="18047" y="5800"/>
                  </a:cubicBezTo>
                  <a:cubicBezTo>
                    <a:pt x="17013" y="6839"/>
                    <a:pt x="16013" y="7392"/>
                    <a:pt x="15676" y="7336"/>
                  </a:cubicBezTo>
                  <a:cubicBezTo>
                    <a:pt x="15339" y="7279"/>
                    <a:pt x="16042" y="5788"/>
                    <a:pt x="16586" y="4429"/>
                  </a:cubicBezTo>
                  <a:cubicBezTo>
                    <a:pt x="17486" y="2184"/>
                    <a:pt x="17991" y="1201"/>
                    <a:pt x="17018" y="1037"/>
                  </a:cubicBezTo>
                  <a:cubicBezTo>
                    <a:pt x="15815" y="835"/>
                    <a:pt x="15305" y="3299"/>
                    <a:pt x="14636" y="4620"/>
                  </a:cubicBezTo>
                  <a:cubicBezTo>
                    <a:pt x="14016" y="5844"/>
                    <a:pt x="13613" y="6486"/>
                    <a:pt x="12961" y="6446"/>
                  </a:cubicBezTo>
                  <a:cubicBezTo>
                    <a:pt x="12691" y="6429"/>
                    <a:pt x="12517" y="5483"/>
                    <a:pt x="12465" y="3504"/>
                  </a:cubicBezTo>
                  <a:cubicBezTo>
                    <a:pt x="12388" y="605"/>
                    <a:pt x="12306" y="-15"/>
                    <a:pt x="11710" y="0"/>
                  </a:cubicBezTo>
                  <a:cubicBezTo>
                    <a:pt x="10303" y="36"/>
                    <a:pt x="10565" y="1771"/>
                    <a:pt x="10493" y="3260"/>
                  </a:cubicBezTo>
                  <a:cubicBezTo>
                    <a:pt x="10421" y="4748"/>
                    <a:pt x="10648" y="6288"/>
                    <a:pt x="10472" y="6345"/>
                  </a:cubicBezTo>
                  <a:cubicBezTo>
                    <a:pt x="9700" y="6597"/>
                    <a:pt x="9172" y="4712"/>
                    <a:pt x="8418" y="3344"/>
                  </a:cubicBezTo>
                  <a:cubicBezTo>
                    <a:pt x="7665" y="1976"/>
                    <a:pt x="7130" y="38"/>
                    <a:pt x="5980" y="942"/>
                  </a:cubicBezTo>
                  <a:cubicBezTo>
                    <a:pt x="5158" y="1588"/>
                    <a:pt x="6308" y="4172"/>
                    <a:pt x="7188" y="5764"/>
                  </a:cubicBezTo>
                  <a:cubicBezTo>
                    <a:pt x="8069" y="7355"/>
                    <a:pt x="8456" y="8633"/>
                    <a:pt x="7542" y="9287"/>
                  </a:cubicBezTo>
                  <a:cubicBezTo>
                    <a:pt x="6289" y="10185"/>
                    <a:pt x="5462" y="9515"/>
                    <a:pt x="3982" y="8833"/>
                  </a:cubicBezTo>
                  <a:cubicBezTo>
                    <a:pt x="2502" y="8151"/>
                    <a:pt x="1095" y="8116"/>
                    <a:pt x="402" y="8693"/>
                  </a:cubicBezTo>
                  <a:cubicBezTo>
                    <a:pt x="-290" y="9269"/>
                    <a:pt x="42" y="9844"/>
                    <a:pt x="430" y="9736"/>
                  </a:cubicBezTo>
                  <a:cubicBezTo>
                    <a:pt x="818" y="9628"/>
                    <a:pt x="1371" y="9751"/>
                    <a:pt x="2569" y="10327"/>
                  </a:cubicBezTo>
                  <a:cubicBezTo>
                    <a:pt x="3767" y="10904"/>
                    <a:pt x="4379" y="11844"/>
                    <a:pt x="6187" y="12610"/>
                  </a:cubicBezTo>
                  <a:cubicBezTo>
                    <a:pt x="7995" y="13376"/>
                    <a:pt x="8519" y="13839"/>
                    <a:pt x="9019" y="14760"/>
                  </a:cubicBezTo>
                  <a:cubicBezTo>
                    <a:pt x="9518" y="15682"/>
                    <a:pt x="9456" y="18549"/>
                    <a:pt x="9456" y="18549"/>
                  </a:cubicBezTo>
                  <a:cubicBezTo>
                    <a:pt x="9469" y="19552"/>
                    <a:pt x="9461" y="20567"/>
                    <a:pt x="9436" y="21585"/>
                  </a:cubicBezTo>
                  <a:lnTo>
                    <a:pt x="15294" y="21585"/>
                  </a:lnTo>
                  <a:cubicBezTo>
                    <a:pt x="15522" y="17543"/>
                    <a:pt x="15779" y="14939"/>
                    <a:pt x="15779" y="14939"/>
                  </a:cubicBezTo>
                  <a:close/>
                  <a:moveTo>
                    <a:pt x="15779" y="14939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lIns="0" tIns="0" rIns="0" bIns="0"/>
            <a:lstStyle/>
            <a:p>
              <a:endParaRPr lang="en-US" dirty="0"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27" name="AutoShape 6"/>
            <p:cNvSpPr/>
            <p:nvPr/>
          </p:nvSpPr>
          <p:spPr bwMode="auto">
            <a:xfrm>
              <a:off x="9632105" y="3910399"/>
              <a:ext cx="1348189" cy="1250512"/>
            </a:xfrm>
            <a:custGeom>
              <a:avLst/>
              <a:gdLst>
                <a:gd name="T0" fmla="*/ 2147483647 w 18178"/>
                <a:gd name="T1" fmla="*/ 2147483647 h 17410"/>
                <a:gd name="T2" fmla="*/ 2147483647 w 18178"/>
                <a:gd name="T3" fmla="*/ 2147483647 h 17410"/>
                <a:gd name="T4" fmla="*/ 2147483647 w 18178"/>
                <a:gd name="T5" fmla="*/ 2147483647 h 17410"/>
                <a:gd name="T6" fmla="*/ 2147483647 w 18178"/>
                <a:gd name="T7" fmla="*/ 2147483647 h 17410"/>
                <a:gd name="T8" fmla="*/ 0 w 18178"/>
                <a:gd name="T9" fmla="*/ 2147483647 h 17410"/>
                <a:gd name="T10" fmla="*/ 2147483647 w 18178"/>
                <a:gd name="T11" fmla="*/ 2147483647 h 17410"/>
                <a:gd name="T12" fmla="*/ 2147483647 w 18178"/>
                <a:gd name="T13" fmla="*/ 2147483647 h 17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178" h="17410">
                  <a:moveTo>
                    <a:pt x="2654" y="12934"/>
                  </a:moveTo>
                  <a:cubicBezTo>
                    <a:pt x="2654" y="12934"/>
                    <a:pt x="-552" y="9844"/>
                    <a:pt x="1225" y="4932"/>
                  </a:cubicBezTo>
                  <a:cubicBezTo>
                    <a:pt x="3003" y="21"/>
                    <a:pt x="7865" y="-1104"/>
                    <a:pt x="12856" y="1029"/>
                  </a:cubicBezTo>
                  <a:cubicBezTo>
                    <a:pt x="17846" y="3162"/>
                    <a:pt x="21048" y="7098"/>
                    <a:pt x="14457" y="15320"/>
                  </a:cubicBezTo>
                  <a:cubicBezTo>
                    <a:pt x="8192" y="20496"/>
                    <a:pt x="0" y="14427"/>
                    <a:pt x="0" y="14427"/>
                  </a:cubicBezTo>
                  <a:cubicBezTo>
                    <a:pt x="0" y="14427"/>
                    <a:pt x="2302" y="14370"/>
                    <a:pt x="2654" y="12934"/>
                  </a:cubicBezTo>
                  <a:close/>
                  <a:moveTo>
                    <a:pt x="2654" y="12934"/>
                  </a:move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lIns="0" tIns="548640" rIns="0" bIns="0"/>
            <a:lstStyle/>
            <a:p>
              <a:pPr algn="ctr"/>
              <a:endParaRPr lang="en-US" sz="32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771623" y="4131888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449061" y="2377488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41685" y="2439265"/>
              <a:ext cx="1623297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757684" y="3286357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772036" y="4215619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915568" y="1615391"/>
            <a:ext cx="4121253" cy="2414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915567" y="4085602"/>
            <a:ext cx="4121253" cy="19876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92806" y="1609774"/>
            <a:ext cx="3065134" cy="24198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5037455" y="4085603"/>
            <a:ext cx="3650999" cy="198760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036819" y="2723521"/>
            <a:ext cx="1660849" cy="335902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264433" y="3106611"/>
            <a:ext cx="2351316" cy="2585322"/>
            <a:chOff x="4264432" y="3535826"/>
            <a:chExt cx="2351316" cy="2585322"/>
          </a:xfrm>
        </p:grpSpPr>
        <p:sp>
          <p:nvSpPr>
            <p:cNvPr id="8" name="文本框 7"/>
            <p:cNvSpPr txBox="1"/>
            <p:nvPr/>
          </p:nvSpPr>
          <p:spPr>
            <a:xfrm>
              <a:off x="4264432" y="3535826"/>
              <a:ext cx="3452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zh-CN" altLang="en-US" sz="96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63972" y="4089823"/>
              <a:ext cx="115177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email"/>
          <a:srcRect/>
          <a:stretch>
            <a:fillRect/>
          </a:stretch>
        </p:blipFill>
        <p:spPr>
          <a:xfrm>
            <a:off x="8213925" y="1609774"/>
            <a:ext cx="2911708" cy="24198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8749579" y="4085602"/>
            <a:ext cx="2376053" cy="198760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213925" y="1609774"/>
            <a:ext cx="2911707" cy="2419842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8462867" y="2855161"/>
            <a:ext cx="2662766" cy="849192"/>
            <a:chOff x="8462866" y="3284376"/>
            <a:chExt cx="2662766" cy="849192"/>
          </a:xfrm>
          <a:solidFill>
            <a:srgbClr val="3CBDDC"/>
          </a:solidFill>
        </p:grpSpPr>
        <p:sp>
          <p:nvSpPr>
            <p:cNvPr id="14" name="矩形 13"/>
            <p:cNvSpPr/>
            <p:nvPr/>
          </p:nvSpPr>
          <p:spPr>
            <a:xfrm>
              <a:off x="8462866" y="3284376"/>
              <a:ext cx="2662766" cy="84919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490008" y="3395393"/>
              <a:ext cx="26076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191C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 dirty="0">
                <a:solidFill>
                  <a:srgbClr val="19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5802213" y="-5789481"/>
            <a:ext cx="587573" cy="12192003"/>
            <a:chOff x="5323681" y="0"/>
            <a:chExt cx="587573" cy="6858000"/>
          </a:xfrm>
        </p:grpSpPr>
        <p:sp>
          <p:nvSpPr>
            <p:cNvPr id="4" name="矩形 3"/>
            <p:cNvSpPr/>
            <p:nvPr/>
          </p:nvSpPr>
          <p:spPr>
            <a:xfrm>
              <a:off x="5667174" y="0"/>
              <a:ext cx="24408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323681" y="0"/>
              <a:ext cx="37862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616970" y="0"/>
              <a:ext cx="199630" cy="685800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2" y="5125135"/>
            <a:ext cx="12192000" cy="9035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281714" y="5315282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   </a:t>
            </a:r>
            <a:r>
              <a:rPr lang="zh-CN" altLang="en-US" sz="2800" b="1">
                <a:solidFill>
                  <a:srgbClr val="D7D7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D7D7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10742" y="4488194"/>
            <a:ext cx="403497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18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  </a:t>
            </a:r>
            <a:r>
              <a:rPr lang="zh-CN" altLang="en-US" sz="2800" b="1">
                <a:solidFill>
                  <a:srgbClr val="9898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9898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81714" y="3677808"/>
            <a:ext cx="40349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3000000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  </a:t>
            </a:r>
            <a:r>
              <a: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10742" y="2856614"/>
            <a:ext cx="410244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17999985" lon="0" rev="0"/>
              </a:camera>
              <a:lightRig rig="threePt" dir="t"/>
            </a:scene3d>
          </a:bodyPr>
          <a:lstStyle/>
          <a:p>
            <a:r>
              <a:rPr lang="en-US" altLang="zh-CN" sz="280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  </a:t>
            </a:r>
            <a:r>
              <a:rPr lang="zh-CN" altLang="en-US" sz="2800" b="1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800" b="1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63999" y="1117599"/>
            <a:ext cx="4180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chemeClr val="bg2">
                    <a:lumMod val="9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FOUR</a:t>
            </a:r>
            <a:endParaRPr lang="zh-CN" altLang="en-US" sz="6000">
              <a:solidFill>
                <a:schemeClr val="bg2">
                  <a:lumMod val="90000"/>
                </a:schemeClr>
              </a:solidFill>
              <a:latin typeface="Adobe Gothic Std B" panose="020B0800000000000000" pitchFamily="34" charset="-128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12128" y="1016931"/>
            <a:ext cx="4903366" cy="1162470"/>
            <a:chOff x="3712128" y="1016931"/>
            <a:chExt cx="4903366" cy="116247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5318620" y="1048624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712128" y="2133262"/>
              <a:ext cx="32129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523215" y="1016931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712128" y="2087122"/>
              <a:ext cx="92279" cy="922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小白白(http://dwz.cn/Wu2UP)"/>
          <p:cNvSpPr/>
          <p:nvPr/>
        </p:nvSpPr>
        <p:spPr bwMode="auto">
          <a:xfrm>
            <a:off x="287554" y="1990363"/>
            <a:ext cx="10140156" cy="4468007"/>
          </a:xfrm>
          <a:custGeom>
            <a:avLst/>
            <a:gdLst/>
            <a:ahLst/>
            <a:cxnLst>
              <a:cxn ang="0">
                <a:pos x="1548" y="674"/>
              </a:cxn>
              <a:cxn ang="0">
                <a:pos x="1577" y="645"/>
              </a:cxn>
              <a:cxn ang="0">
                <a:pos x="1735" y="724"/>
              </a:cxn>
              <a:cxn ang="0">
                <a:pos x="1437" y="784"/>
              </a:cxn>
              <a:cxn ang="0">
                <a:pos x="1474" y="748"/>
              </a:cxn>
              <a:cxn ang="0">
                <a:pos x="1328" y="742"/>
              </a:cxn>
              <a:cxn ang="0">
                <a:pos x="930" y="692"/>
              </a:cxn>
              <a:cxn ang="0">
                <a:pos x="571" y="498"/>
              </a:cxn>
              <a:cxn ang="0">
                <a:pos x="702" y="361"/>
              </a:cxn>
              <a:cxn ang="0">
                <a:pos x="948" y="236"/>
              </a:cxn>
              <a:cxn ang="0">
                <a:pos x="0" y="0"/>
              </a:cxn>
              <a:cxn ang="0">
                <a:pos x="993" y="243"/>
              </a:cxn>
              <a:cxn ang="0">
                <a:pos x="777" y="359"/>
              </a:cxn>
              <a:cxn ang="0">
                <a:pos x="678" y="520"/>
              </a:cxn>
              <a:cxn ang="0">
                <a:pos x="1328" y="670"/>
              </a:cxn>
              <a:cxn ang="0">
                <a:pos x="1548" y="674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稻壳儿小白白(http://dwz.cn/Wu2UP)"/>
          <p:cNvGrpSpPr/>
          <p:nvPr/>
        </p:nvGrpSpPr>
        <p:grpSpPr>
          <a:xfrm>
            <a:off x="4281783" y="4018393"/>
            <a:ext cx="1481456" cy="2351252"/>
            <a:chOff x="1257300" y="1962150"/>
            <a:chExt cx="1257300" cy="1995489"/>
          </a:xfrm>
          <a:solidFill>
            <a:srgbClr val="1B5DD6"/>
          </a:solidFill>
        </p:grpSpPr>
        <p:sp>
          <p:nvSpPr>
            <p:cNvPr id="4" name="稻壳儿小白白(http://dwz.cn/Wu2UP)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稻壳儿小白白(http://dwz.cn/Wu2UP)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稻壳儿小白白(http://dwz.cn/Wu2UP)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稻壳儿小白白(http://dwz.cn/Wu2UP)"/>
          <p:cNvGrpSpPr/>
          <p:nvPr/>
        </p:nvGrpSpPr>
        <p:grpSpPr>
          <a:xfrm>
            <a:off x="3147561" y="3004233"/>
            <a:ext cx="1154985" cy="1833103"/>
            <a:chOff x="1257300" y="1962150"/>
            <a:chExt cx="1257300" cy="1995489"/>
          </a:xfrm>
          <a:solidFill>
            <a:srgbClr val="FCC725"/>
          </a:solidFill>
        </p:grpSpPr>
        <p:sp>
          <p:nvSpPr>
            <p:cNvPr id="8" name="稻壳儿小白白(http://dwz.cn/Wu2UP)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稻壳儿小白白(http://dwz.cn/Wu2UP)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稻壳儿小白白(http://dwz.cn/Wu2UP)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稻壳儿小白白(http://dwz.cn/Wu2UP)"/>
          <p:cNvGrpSpPr/>
          <p:nvPr/>
        </p:nvGrpSpPr>
        <p:grpSpPr>
          <a:xfrm>
            <a:off x="5444589" y="1382739"/>
            <a:ext cx="1110698" cy="1762814"/>
            <a:chOff x="1257300" y="1962150"/>
            <a:chExt cx="1257300" cy="1995489"/>
          </a:xfrm>
          <a:solidFill>
            <a:srgbClr val="1B5DD6"/>
          </a:solidFill>
        </p:grpSpPr>
        <p:sp>
          <p:nvSpPr>
            <p:cNvPr id="12" name="稻壳儿小白白(http://dwz.cn/Wu2UP)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solidFill>
              <a:srgbClr val="FFFFFF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稻壳儿小白白(http://dwz.cn/Wu2UP)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solidFill>
              <a:srgbClr val="FFFFFF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稻壳儿小白白(http://dwz.cn/Wu2UP)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solidFill>
              <a:srgbClr val="FFFFFF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稻壳儿小白白(http://dwz.cn/Wu2UP)"/>
          <p:cNvGrpSpPr/>
          <p:nvPr/>
        </p:nvGrpSpPr>
        <p:grpSpPr>
          <a:xfrm>
            <a:off x="1727022" y="1100993"/>
            <a:ext cx="995388" cy="1579804"/>
            <a:chOff x="1257300" y="1962150"/>
            <a:chExt cx="1257300" cy="1995489"/>
          </a:xfrm>
          <a:solidFill>
            <a:srgbClr val="FCC725"/>
          </a:solidFill>
        </p:grpSpPr>
        <p:sp>
          <p:nvSpPr>
            <p:cNvPr id="16" name="稻壳儿小白白(http://dwz.cn/Wu2UP)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solidFill>
              <a:srgbClr val="FFFFFF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稻壳儿小白白(http://dwz.cn/Wu2UP)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solidFill>
              <a:srgbClr val="FFFFFF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稻壳儿小白白(http://dwz.cn/Wu2UP)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solidFill>
              <a:srgbClr val="FFFFFF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稻壳儿小白白(http://dwz.cn/Wu2UP)"/>
          <p:cNvGrpSpPr/>
          <p:nvPr/>
        </p:nvGrpSpPr>
        <p:grpSpPr>
          <a:xfrm>
            <a:off x="8145243" y="4322598"/>
            <a:ext cx="1481456" cy="2351252"/>
            <a:chOff x="1257300" y="1962150"/>
            <a:chExt cx="1257300" cy="1995489"/>
          </a:xfrm>
          <a:solidFill>
            <a:srgbClr val="FCC725"/>
          </a:solidFill>
        </p:grpSpPr>
        <p:sp>
          <p:nvSpPr>
            <p:cNvPr id="20" name="稻壳儿小白白(http://dwz.cn/Wu2UP)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稻壳儿小白白(http://dwz.cn/Wu2UP)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稻壳儿小白白(http://dwz.cn/Wu2UP)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solidFill>
              <a:srgbClr val="E3E3E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稻壳儿小白白(http://dwz.cn/Wu2UP)"/>
          <p:cNvSpPr>
            <a:spLocks noEditPoints="1"/>
          </p:cNvSpPr>
          <p:nvPr/>
        </p:nvSpPr>
        <p:spPr bwMode="auto">
          <a:xfrm>
            <a:off x="2068332" y="1258704"/>
            <a:ext cx="383926" cy="309618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191C1C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稻壳儿小白白(http://dwz.cn/Wu2UP)"/>
          <p:cNvSpPr>
            <a:spLocks noEditPoints="1"/>
          </p:cNvSpPr>
          <p:nvPr/>
        </p:nvSpPr>
        <p:spPr bwMode="auto">
          <a:xfrm>
            <a:off x="5865815" y="1539325"/>
            <a:ext cx="418434" cy="41237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191C1C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>
            <a:spLocks noEditPoints="1"/>
          </p:cNvSpPr>
          <p:nvPr/>
        </p:nvSpPr>
        <p:spPr bwMode="auto">
          <a:xfrm>
            <a:off x="3510448" y="3186680"/>
            <a:ext cx="497445" cy="37465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191C1C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稻壳儿小白白(http://dwz.cn/Wu2UP)"/>
          <p:cNvSpPr>
            <a:spLocks noChangeAspect="1" noEditPoints="1"/>
          </p:cNvSpPr>
          <p:nvPr/>
        </p:nvSpPr>
        <p:spPr bwMode="auto">
          <a:xfrm>
            <a:off x="4881725" y="4303174"/>
            <a:ext cx="409101" cy="412372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191C1C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稻壳儿小白白(http://dwz.cn/Wu2UP)"/>
          <p:cNvSpPr>
            <a:spLocks noEditPoints="1"/>
          </p:cNvSpPr>
          <p:nvPr/>
        </p:nvSpPr>
        <p:spPr bwMode="auto">
          <a:xfrm>
            <a:off x="8769831" y="4606944"/>
            <a:ext cx="375918" cy="37591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191C1C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稻壳儿小白白(http://dwz.cn/Wu2UP)"/>
          <p:cNvSpPr txBox="1"/>
          <p:nvPr/>
        </p:nvSpPr>
        <p:spPr>
          <a:xfrm>
            <a:off x="2883177" y="121922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第一季度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稻壳儿小白白(http://dwz.cn/Wu2UP)"/>
          <p:cNvSpPr txBox="1"/>
          <p:nvPr/>
        </p:nvSpPr>
        <p:spPr>
          <a:xfrm>
            <a:off x="2894893" y="151465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稻壳儿小白白(http://dwz.cn/Wu2UP)"/>
          <p:cNvSpPr txBox="1"/>
          <p:nvPr/>
        </p:nvSpPr>
        <p:spPr>
          <a:xfrm>
            <a:off x="6808225" y="152336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第二季度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稻壳儿小白白(http://dwz.cn/Wu2UP)"/>
          <p:cNvSpPr txBox="1"/>
          <p:nvPr/>
        </p:nvSpPr>
        <p:spPr>
          <a:xfrm>
            <a:off x="6808225" y="180927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 txBox="1"/>
          <p:nvPr/>
        </p:nvSpPr>
        <p:spPr>
          <a:xfrm>
            <a:off x="1670946" y="314555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第三季度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 txBox="1"/>
          <p:nvPr/>
        </p:nvSpPr>
        <p:spPr>
          <a:xfrm>
            <a:off x="1510178" y="3431458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 txBox="1"/>
          <p:nvPr/>
        </p:nvSpPr>
        <p:spPr>
          <a:xfrm>
            <a:off x="5911642" y="433514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第四季度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稻壳儿小白白(http://dwz.cn/Wu2UP)"/>
          <p:cNvSpPr txBox="1"/>
          <p:nvPr/>
        </p:nvSpPr>
        <p:spPr>
          <a:xfrm>
            <a:off x="5911642" y="4621054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 txBox="1"/>
          <p:nvPr/>
        </p:nvSpPr>
        <p:spPr>
          <a:xfrm>
            <a:off x="9792111" y="458121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总结</a:t>
            </a:r>
            <a:endParaRPr lang="zh-CN" alt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/>
          <p:nvPr/>
        </p:nvSpPr>
        <p:spPr>
          <a:xfrm>
            <a:off x="9793554" y="4865846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3"/>
          <p:cNvCxnSpPr>
            <a:stCxn id="15" idx="5"/>
            <a:endCxn id="11" idx="1"/>
          </p:cNvCxnSpPr>
          <p:nvPr/>
        </p:nvCxnSpPr>
        <p:spPr>
          <a:xfrm>
            <a:off x="2022760" y="2576583"/>
            <a:ext cx="596196" cy="584306"/>
          </a:xfrm>
          <a:prstGeom prst="line">
            <a:avLst/>
          </a:prstGeom>
          <a:noFill/>
          <a:ln w="9525" cap="rnd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3" name="Straight Connector 5"/>
          <p:cNvCxnSpPr>
            <a:stCxn id="11" idx="3"/>
            <a:endCxn id="19" idx="7"/>
          </p:cNvCxnSpPr>
          <p:nvPr/>
        </p:nvCxnSpPr>
        <p:spPr>
          <a:xfrm flipH="1">
            <a:off x="1639468" y="4109489"/>
            <a:ext cx="979489" cy="692019"/>
          </a:xfrm>
          <a:prstGeom prst="line">
            <a:avLst/>
          </a:prstGeom>
          <a:noFill/>
          <a:ln w="9525" cap="rnd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4" name="Straight Connector 8"/>
          <p:cNvCxnSpPr>
            <a:stCxn id="11" idx="5"/>
            <a:endCxn id="13" idx="1"/>
          </p:cNvCxnSpPr>
          <p:nvPr/>
        </p:nvCxnSpPr>
        <p:spPr>
          <a:xfrm>
            <a:off x="3567557" y="4109489"/>
            <a:ext cx="240968" cy="240968"/>
          </a:xfrm>
          <a:prstGeom prst="line">
            <a:avLst/>
          </a:prstGeom>
          <a:noFill/>
          <a:ln w="9525" cap="rnd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5" name="Straight Connector 11"/>
          <p:cNvCxnSpPr>
            <a:stCxn id="11" idx="7"/>
            <a:endCxn id="17" idx="2"/>
          </p:cNvCxnSpPr>
          <p:nvPr/>
        </p:nvCxnSpPr>
        <p:spPr>
          <a:xfrm flipV="1">
            <a:off x="3567557" y="2892561"/>
            <a:ext cx="1071065" cy="268330"/>
          </a:xfrm>
          <a:prstGeom prst="line">
            <a:avLst/>
          </a:prstGeom>
          <a:noFill/>
          <a:ln w="9525" cap="rnd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6" name="Straight Connector 20"/>
          <p:cNvCxnSpPr>
            <a:stCxn id="17" idx="6"/>
            <a:endCxn id="9" idx="1"/>
          </p:cNvCxnSpPr>
          <p:nvPr/>
        </p:nvCxnSpPr>
        <p:spPr>
          <a:xfrm>
            <a:off x="5261473" y="2892561"/>
            <a:ext cx="982370" cy="526901"/>
          </a:xfrm>
          <a:prstGeom prst="line">
            <a:avLst/>
          </a:prstGeom>
          <a:noFill/>
          <a:ln w="9525" cap="rnd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7" name="Straight Connector 35"/>
          <p:cNvCxnSpPr>
            <a:stCxn id="13" idx="6"/>
            <a:endCxn id="8" idx="2"/>
          </p:cNvCxnSpPr>
          <p:nvPr/>
        </p:nvCxnSpPr>
        <p:spPr>
          <a:xfrm flipV="1">
            <a:off x="4626428" y="4427013"/>
            <a:ext cx="798327" cy="262231"/>
          </a:xfrm>
          <a:prstGeom prst="line">
            <a:avLst/>
          </a:prstGeom>
          <a:noFill/>
          <a:ln w="9525" cap="rnd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8" name="Oval 30"/>
          <p:cNvSpPr/>
          <p:nvPr/>
        </p:nvSpPr>
        <p:spPr>
          <a:xfrm>
            <a:off x="5424754" y="4187455"/>
            <a:ext cx="479116" cy="479116"/>
          </a:xfrm>
          <a:prstGeom prst="ellipse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6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9" name="Oval 33"/>
          <p:cNvSpPr/>
          <p:nvPr/>
        </p:nvSpPr>
        <p:spPr>
          <a:xfrm>
            <a:off x="6075446" y="3251065"/>
            <a:ext cx="1149878" cy="1149878"/>
          </a:xfrm>
          <a:prstGeom prst="ellipse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6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6416505" y="3592124"/>
            <a:ext cx="467758" cy="467758"/>
          </a:xfrm>
          <a:custGeom>
            <a:avLst/>
            <a:gdLst>
              <a:gd name="T0" fmla="*/ 60 w 360"/>
              <a:gd name="T1" fmla="*/ 320 h 360"/>
              <a:gd name="T2" fmla="*/ 100 w 360"/>
              <a:gd name="T3" fmla="*/ 360 h 360"/>
              <a:gd name="T4" fmla="*/ 140 w 360"/>
              <a:gd name="T5" fmla="*/ 320 h 360"/>
              <a:gd name="T6" fmla="*/ 100 w 360"/>
              <a:gd name="T7" fmla="*/ 280 h 360"/>
              <a:gd name="T8" fmla="*/ 60 w 360"/>
              <a:gd name="T9" fmla="*/ 320 h 360"/>
              <a:gd name="T10" fmla="*/ 260 w 360"/>
              <a:gd name="T11" fmla="*/ 320 h 360"/>
              <a:gd name="T12" fmla="*/ 300 w 360"/>
              <a:gd name="T13" fmla="*/ 360 h 360"/>
              <a:gd name="T14" fmla="*/ 340 w 360"/>
              <a:gd name="T15" fmla="*/ 320 h 360"/>
              <a:gd name="T16" fmla="*/ 300 w 360"/>
              <a:gd name="T17" fmla="*/ 280 h 360"/>
              <a:gd name="T18" fmla="*/ 260 w 360"/>
              <a:gd name="T19" fmla="*/ 320 h 360"/>
              <a:gd name="T20" fmla="*/ 131 w 360"/>
              <a:gd name="T21" fmla="*/ 225 h 360"/>
              <a:gd name="T22" fmla="*/ 352 w 360"/>
              <a:gd name="T23" fmla="*/ 162 h 360"/>
              <a:gd name="T24" fmla="*/ 360 w 360"/>
              <a:gd name="T25" fmla="*/ 152 h 360"/>
              <a:gd name="T26" fmla="*/ 360 w 360"/>
              <a:gd name="T27" fmla="*/ 42 h 360"/>
              <a:gd name="T28" fmla="*/ 78 w 360"/>
              <a:gd name="T29" fmla="*/ 42 h 360"/>
              <a:gd name="T30" fmla="*/ 78 w 360"/>
              <a:gd name="T31" fmla="*/ 8 h 360"/>
              <a:gd name="T32" fmla="*/ 70 w 360"/>
              <a:gd name="T33" fmla="*/ 0 h 360"/>
              <a:gd name="T34" fmla="*/ 8 w 360"/>
              <a:gd name="T35" fmla="*/ 0 h 360"/>
              <a:gd name="T36" fmla="*/ 0 w 360"/>
              <a:gd name="T37" fmla="*/ 8 h 360"/>
              <a:gd name="T38" fmla="*/ 0 w 360"/>
              <a:gd name="T39" fmla="*/ 40 h 360"/>
              <a:gd name="T40" fmla="*/ 39 w 360"/>
              <a:gd name="T41" fmla="*/ 40 h 360"/>
              <a:gd name="T42" fmla="*/ 78 w 360"/>
              <a:gd name="T43" fmla="*/ 221 h 360"/>
              <a:gd name="T44" fmla="*/ 82 w 360"/>
              <a:gd name="T45" fmla="*/ 240 h 360"/>
              <a:gd name="T46" fmla="*/ 82 w 360"/>
              <a:gd name="T47" fmla="*/ 270 h 360"/>
              <a:gd name="T48" fmla="*/ 90 w 360"/>
              <a:gd name="T49" fmla="*/ 278 h 360"/>
              <a:gd name="T50" fmla="*/ 100 w 360"/>
              <a:gd name="T51" fmla="*/ 278 h 360"/>
              <a:gd name="T52" fmla="*/ 300 w 360"/>
              <a:gd name="T53" fmla="*/ 278 h 360"/>
              <a:gd name="T54" fmla="*/ 352 w 360"/>
              <a:gd name="T55" fmla="*/ 278 h 360"/>
              <a:gd name="T56" fmla="*/ 360 w 360"/>
              <a:gd name="T57" fmla="*/ 270 h 360"/>
              <a:gd name="T58" fmla="*/ 360 w 360"/>
              <a:gd name="T59" fmla="*/ 240 h 360"/>
              <a:gd name="T60" fmla="*/ 135 w 360"/>
              <a:gd name="T61" fmla="*/ 240 h 360"/>
              <a:gd name="T62" fmla="*/ 131 w 360"/>
              <a:gd name="T63" fmla="*/ 225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0" h="360">
                <a:moveTo>
                  <a:pt x="60" y="320"/>
                </a:moveTo>
                <a:cubicBezTo>
                  <a:pt x="60" y="342"/>
                  <a:pt x="78" y="360"/>
                  <a:pt x="100" y="360"/>
                </a:cubicBezTo>
                <a:cubicBezTo>
                  <a:pt x="122" y="360"/>
                  <a:pt x="140" y="342"/>
                  <a:pt x="140" y="320"/>
                </a:cubicBezTo>
                <a:cubicBezTo>
                  <a:pt x="140" y="298"/>
                  <a:pt x="122" y="280"/>
                  <a:pt x="100" y="280"/>
                </a:cubicBezTo>
                <a:cubicBezTo>
                  <a:pt x="78" y="280"/>
                  <a:pt x="60" y="298"/>
                  <a:pt x="60" y="320"/>
                </a:cubicBezTo>
                <a:close/>
                <a:moveTo>
                  <a:pt x="260" y="320"/>
                </a:moveTo>
                <a:cubicBezTo>
                  <a:pt x="260" y="342"/>
                  <a:pt x="278" y="360"/>
                  <a:pt x="300" y="360"/>
                </a:cubicBezTo>
                <a:cubicBezTo>
                  <a:pt x="322" y="360"/>
                  <a:pt x="340" y="342"/>
                  <a:pt x="340" y="320"/>
                </a:cubicBezTo>
                <a:cubicBezTo>
                  <a:pt x="340" y="298"/>
                  <a:pt x="322" y="280"/>
                  <a:pt x="300" y="280"/>
                </a:cubicBezTo>
                <a:cubicBezTo>
                  <a:pt x="278" y="280"/>
                  <a:pt x="260" y="298"/>
                  <a:pt x="260" y="320"/>
                </a:cubicBezTo>
                <a:close/>
                <a:moveTo>
                  <a:pt x="131" y="225"/>
                </a:moveTo>
                <a:cubicBezTo>
                  <a:pt x="352" y="162"/>
                  <a:pt x="352" y="162"/>
                  <a:pt x="352" y="162"/>
                </a:cubicBezTo>
                <a:cubicBezTo>
                  <a:pt x="356" y="161"/>
                  <a:pt x="360" y="156"/>
                  <a:pt x="360" y="152"/>
                </a:cubicBezTo>
                <a:cubicBezTo>
                  <a:pt x="360" y="42"/>
                  <a:pt x="360" y="42"/>
                  <a:pt x="360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3"/>
                  <a:pt x="74" y="0"/>
                  <a:pt x="70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8"/>
                </a:cubicBezTo>
                <a:cubicBezTo>
                  <a:pt x="0" y="40"/>
                  <a:pt x="0" y="40"/>
                  <a:pt x="0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82" y="240"/>
                  <a:pt x="82" y="240"/>
                  <a:pt x="82" y="240"/>
                </a:cubicBezTo>
                <a:cubicBezTo>
                  <a:pt x="82" y="270"/>
                  <a:pt x="82" y="270"/>
                  <a:pt x="82" y="270"/>
                </a:cubicBezTo>
                <a:cubicBezTo>
                  <a:pt x="82" y="274"/>
                  <a:pt x="85" y="278"/>
                  <a:pt x="90" y="278"/>
                </a:cubicBezTo>
                <a:cubicBezTo>
                  <a:pt x="100" y="278"/>
                  <a:pt x="100" y="278"/>
                  <a:pt x="100" y="278"/>
                </a:cubicBezTo>
                <a:cubicBezTo>
                  <a:pt x="300" y="278"/>
                  <a:pt x="300" y="278"/>
                  <a:pt x="300" y="278"/>
                </a:cubicBezTo>
                <a:cubicBezTo>
                  <a:pt x="352" y="278"/>
                  <a:pt x="352" y="278"/>
                  <a:pt x="352" y="278"/>
                </a:cubicBezTo>
                <a:cubicBezTo>
                  <a:pt x="356" y="278"/>
                  <a:pt x="360" y="274"/>
                  <a:pt x="360" y="270"/>
                </a:cubicBezTo>
                <a:cubicBezTo>
                  <a:pt x="360" y="240"/>
                  <a:pt x="360" y="240"/>
                  <a:pt x="360" y="240"/>
                </a:cubicBezTo>
                <a:cubicBezTo>
                  <a:pt x="135" y="240"/>
                  <a:pt x="135" y="240"/>
                  <a:pt x="135" y="240"/>
                </a:cubicBezTo>
                <a:cubicBezTo>
                  <a:pt x="112" y="240"/>
                  <a:pt x="111" y="231"/>
                  <a:pt x="131" y="225"/>
                </a:cubicBez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1" name="Oval 22"/>
          <p:cNvSpPr/>
          <p:nvPr/>
        </p:nvSpPr>
        <p:spPr>
          <a:xfrm>
            <a:off x="2422494" y="2964427"/>
            <a:ext cx="1341524" cy="1341524"/>
          </a:xfrm>
          <a:prstGeom prst="ellipse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6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2691923" y="3251065"/>
            <a:ext cx="802667" cy="709054"/>
          </a:xfrm>
          <a:custGeom>
            <a:avLst/>
            <a:gdLst>
              <a:gd name="T0" fmla="*/ 359 w 367"/>
              <a:gd name="T1" fmla="*/ 169 h 324"/>
              <a:gd name="T2" fmla="*/ 199 w 367"/>
              <a:gd name="T3" fmla="*/ 8 h 324"/>
              <a:gd name="T4" fmla="*/ 169 w 367"/>
              <a:gd name="T5" fmla="*/ 8 h 324"/>
              <a:gd name="T6" fmla="*/ 8 w 367"/>
              <a:gd name="T7" fmla="*/ 169 h 324"/>
              <a:gd name="T8" fmla="*/ 15 w 367"/>
              <a:gd name="T9" fmla="*/ 184 h 324"/>
              <a:gd name="T10" fmla="*/ 49 w 367"/>
              <a:gd name="T11" fmla="*/ 184 h 324"/>
              <a:gd name="T12" fmla="*/ 49 w 367"/>
              <a:gd name="T13" fmla="*/ 308 h 324"/>
              <a:gd name="T14" fmla="*/ 65 w 367"/>
              <a:gd name="T15" fmla="*/ 324 h 324"/>
              <a:gd name="T16" fmla="*/ 143 w 367"/>
              <a:gd name="T17" fmla="*/ 324 h 324"/>
              <a:gd name="T18" fmla="*/ 143 w 367"/>
              <a:gd name="T19" fmla="*/ 200 h 324"/>
              <a:gd name="T20" fmla="*/ 225 w 367"/>
              <a:gd name="T21" fmla="*/ 200 h 324"/>
              <a:gd name="T22" fmla="*/ 225 w 367"/>
              <a:gd name="T23" fmla="*/ 324 h 324"/>
              <a:gd name="T24" fmla="*/ 306 w 367"/>
              <a:gd name="T25" fmla="*/ 324 h 324"/>
              <a:gd name="T26" fmla="*/ 319 w 367"/>
              <a:gd name="T27" fmla="*/ 308 h 324"/>
              <a:gd name="T28" fmla="*/ 319 w 367"/>
              <a:gd name="T29" fmla="*/ 184 h 324"/>
              <a:gd name="T30" fmla="*/ 352 w 367"/>
              <a:gd name="T31" fmla="*/ 184 h 324"/>
              <a:gd name="T32" fmla="*/ 359 w 367"/>
              <a:gd name="T33" fmla="*/ 169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7" h="324">
                <a:moveTo>
                  <a:pt x="359" y="169"/>
                </a:moveTo>
                <a:cubicBezTo>
                  <a:pt x="199" y="8"/>
                  <a:pt x="199" y="8"/>
                  <a:pt x="199" y="8"/>
                </a:cubicBezTo>
                <a:cubicBezTo>
                  <a:pt x="190" y="0"/>
                  <a:pt x="177" y="0"/>
                  <a:pt x="169" y="8"/>
                </a:cubicBezTo>
                <a:cubicBezTo>
                  <a:pt x="8" y="169"/>
                  <a:pt x="8" y="169"/>
                  <a:pt x="8" y="169"/>
                </a:cubicBezTo>
                <a:cubicBezTo>
                  <a:pt x="0" y="177"/>
                  <a:pt x="3" y="184"/>
                  <a:pt x="15" y="184"/>
                </a:cubicBezTo>
                <a:cubicBezTo>
                  <a:pt x="49" y="184"/>
                  <a:pt x="49" y="184"/>
                  <a:pt x="49" y="184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17"/>
                  <a:pt x="49" y="324"/>
                  <a:pt x="65" y="324"/>
                </a:cubicBezTo>
                <a:cubicBezTo>
                  <a:pt x="143" y="324"/>
                  <a:pt x="143" y="324"/>
                  <a:pt x="143" y="324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5" y="324"/>
                  <a:pt x="225" y="324"/>
                  <a:pt x="225" y="324"/>
                </a:cubicBezTo>
                <a:cubicBezTo>
                  <a:pt x="306" y="324"/>
                  <a:pt x="306" y="324"/>
                  <a:pt x="306" y="324"/>
                </a:cubicBezTo>
                <a:cubicBezTo>
                  <a:pt x="319" y="324"/>
                  <a:pt x="319" y="317"/>
                  <a:pt x="319" y="308"/>
                </a:cubicBezTo>
                <a:cubicBezTo>
                  <a:pt x="319" y="184"/>
                  <a:pt x="319" y="184"/>
                  <a:pt x="319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64" y="184"/>
                  <a:pt x="367" y="177"/>
                  <a:pt x="359" y="169"/>
                </a:cubicBez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3" name="Oval 29"/>
          <p:cNvSpPr/>
          <p:nvPr/>
        </p:nvSpPr>
        <p:spPr>
          <a:xfrm>
            <a:off x="3668196" y="4210129"/>
            <a:ext cx="958231" cy="958231"/>
          </a:xfrm>
          <a:prstGeom prst="ellipse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6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4" name="Freeform 16"/>
          <p:cNvSpPr>
            <a:spLocks noEditPoints="1"/>
          </p:cNvSpPr>
          <p:nvPr/>
        </p:nvSpPr>
        <p:spPr bwMode="auto">
          <a:xfrm>
            <a:off x="4018735" y="4488517"/>
            <a:ext cx="242561" cy="409875"/>
          </a:xfrm>
          <a:custGeom>
            <a:avLst/>
            <a:gdLst>
              <a:gd name="T0" fmla="*/ 192 w 232"/>
              <a:gd name="T1" fmla="*/ 0 h 392"/>
              <a:gd name="T2" fmla="*/ 40 w 232"/>
              <a:gd name="T3" fmla="*/ 0 h 392"/>
              <a:gd name="T4" fmla="*/ 0 w 232"/>
              <a:gd name="T5" fmla="*/ 40 h 392"/>
              <a:gd name="T6" fmla="*/ 0 w 232"/>
              <a:gd name="T7" fmla="*/ 352 h 392"/>
              <a:gd name="T8" fmla="*/ 40 w 232"/>
              <a:gd name="T9" fmla="*/ 392 h 392"/>
              <a:gd name="T10" fmla="*/ 192 w 232"/>
              <a:gd name="T11" fmla="*/ 392 h 392"/>
              <a:gd name="T12" fmla="*/ 232 w 232"/>
              <a:gd name="T13" fmla="*/ 352 h 392"/>
              <a:gd name="T14" fmla="*/ 232 w 232"/>
              <a:gd name="T15" fmla="*/ 40 h 392"/>
              <a:gd name="T16" fmla="*/ 192 w 232"/>
              <a:gd name="T17" fmla="*/ 0 h 392"/>
              <a:gd name="T18" fmla="*/ 116 w 232"/>
              <a:gd name="T19" fmla="*/ 376 h 392"/>
              <a:gd name="T20" fmla="*/ 88 w 232"/>
              <a:gd name="T21" fmla="*/ 356 h 392"/>
              <a:gd name="T22" fmla="*/ 116 w 232"/>
              <a:gd name="T23" fmla="*/ 336 h 392"/>
              <a:gd name="T24" fmla="*/ 144 w 232"/>
              <a:gd name="T25" fmla="*/ 356 h 392"/>
              <a:gd name="T26" fmla="*/ 116 w 232"/>
              <a:gd name="T27" fmla="*/ 376 h 392"/>
              <a:gd name="T28" fmla="*/ 200 w 232"/>
              <a:gd name="T29" fmla="*/ 316 h 392"/>
              <a:gd name="T30" fmla="*/ 32 w 232"/>
              <a:gd name="T31" fmla="*/ 316 h 392"/>
              <a:gd name="T32" fmla="*/ 32 w 232"/>
              <a:gd name="T33" fmla="*/ 52 h 392"/>
              <a:gd name="T34" fmla="*/ 200 w 232"/>
              <a:gd name="T35" fmla="*/ 52 h 392"/>
              <a:gd name="T36" fmla="*/ 200 w 232"/>
              <a:gd name="T37" fmla="*/ 316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2" h="392">
                <a:moveTo>
                  <a:pt x="192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4"/>
                  <a:pt x="18" y="392"/>
                  <a:pt x="40" y="392"/>
                </a:cubicBezTo>
                <a:cubicBezTo>
                  <a:pt x="192" y="392"/>
                  <a:pt x="192" y="392"/>
                  <a:pt x="192" y="392"/>
                </a:cubicBezTo>
                <a:cubicBezTo>
                  <a:pt x="214" y="392"/>
                  <a:pt x="232" y="374"/>
                  <a:pt x="232" y="352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32" y="18"/>
                  <a:pt x="214" y="0"/>
                  <a:pt x="192" y="0"/>
                </a:cubicBezTo>
                <a:close/>
                <a:moveTo>
                  <a:pt x="116" y="376"/>
                </a:moveTo>
                <a:cubicBezTo>
                  <a:pt x="101" y="376"/>
                  <a:pt x="88" y="367"/>
                  <a:pt x="88" y="356"/>
                </a:cubicBezTo>
                <a:cubicBezTo>
                  <a:pt x="88" y="345"/>
                  <a:pt x="101" y="336"/>
                  <a:pt x="116" y="336"/>
                </a:cubicBezTo>
                <a:cubicBezTo>
                  <a:pt x="131" y="336"/>
                  <a:pt x="144" y="345"/>
                  <a:pt x="144" y="356"/>
                </a:cubicBezTo>
                <a:cubicBezTo>
                  <a:pt x="144" y="367"/>
                  <a:pt x="131" y="376"/>
                  <a:pt x="116" y="376"/>
                </a:cubicBezTo>
                <a:close/>
                <a:moveTo>
                  <a:pt x="200" y="316"/>
                </a:moveTo>
                <a:cubicBezTo>
                  <a:pt x="32" y="316"/>
                  <a:pt x="32" y="316"/>
                  <a:pt x="32" y="316"/>
                </a:cubicBezTo>
                <a:cubicBezTo>
                  <a:pt x="32" y="52"/>
                  <a:pt x="32" y="52"/>
                  <a:pt x="32" y="52"/>
                </a:cubicBezTo>
                <a:cubicBezTo>
                  <a:pt x="200" y="52"/>
                  <a:pt x="200" y="52"/>
                  <a:pt x="200" y="52"/>
                </a:cubicBezTo>
                <a:lnTo>
                  <a:pt x="200" y="316"/>
                </a:ln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5" name="Oval 23"/>
          <p:cNvSpPr/>
          <p:nvPr/>
        </p:nvSpPr>
        <p:spPr>
          <a:xfrm>
            <a:off x="1368439" y="1922262"/>
            <a:ext cx="766585" cy="766585"/>
          </a:xfrm>
          <a:prstGeom prst="ellipse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6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6" name="Freeform 21"/>
          <p:cNvSpPr>
            <a:spLocks noEditPoints="1"/>
          </p:cNvSpPr>
          <p:nvPr/>
        </p:nvSpPr>
        <p:spPr bwMode="auto">
          <a:xfrm>
            <a:off x="1555852" y="2102019"/>
            <a:ext cx="384346" cy="260574"/>
          </a:xfrm>
          <a:custGeom>
            <a:avLst/>
            <a:gdLst>
              <a:gd name="T0" fmla="*/ 162 w 400"/>
              <a:gd name="T1" fmla="*/ 206 h 271"/>
              <a:gd name="T2" fmla="*/ 177 w 400"/>
              <a:gd name="T3" fmla="*/ 260 h 271"/>
              <a:gd name="T4" fmla="*/ 232 w 400"/>
              <a:gd name="T5" fmla="*/ 246 h 271"/>
              <a:gd name="T6" fmla="*/ 325 w 400"/>
              <a:gd name="T7" fmla="*/ 4 h 271"/>
              <a:gd name="T8" fmla="*/ 162 w 400"/>
              <a:gd name="T9" fmla="*/ 206 h 271"/>
              <a:gd name="T10" fmla="*/ 200 w 400"/>
              <a:gd name="T11" fmla="*/ 54 h 271"/>
              <a:gd name="T12" fmla="*/ 225 w 400"/>
              <a:gd name="T13" fmla="*/ 56 h 271"/>
              <a:gd name="T14" fmla="*/ 254 w 400"/>
              <a:gd name="T15" fmla="*/ 21 h 271"/>
              <a:gd name="T16" fmla="*/ 200 w 400"/>
              <a:gd name="T17" fmla="*/ 14 h 271"/>
              <a:gd name="T18" fmla="*/ 0 w 400"/>
              <a:gd name="T19" fmla="*/ 229 h 271"/>
              <a:gd name="T20" fmla="*/ 1 w 400"/>
              <a:gd name="T21" fmla="*/ 251 h 271"/>
              <a:gd name="T22" fmla="*/ 22 w 400"/>
              <a:gd name="T23" fmla="*/ 269 h 271"/>
              <a:gd name="T24" fmla="*/ 41 w 400"/>
              <a:gd name="T25" fmla="*/ 248 h 271"/>
              <a:gd name="T26" fmla="*/ 40 w 400"/>
              <a:gd name="T27" fmla="*/ 229 h 271"/>
              <a:gd name="T28" fmla="*/ 200 w 400"/>
              <a:gd name="T29" fmla="*/ 54 h 271"/>
              <a:gd name="T30" fmla="*/ 344 w 400"/>
              <a:gd name="T31" fmla="*/ 79 h 271"/>
              <a:gd name="T32" fmla="*/ 327 w 400"/>
              <a:gd name="T33" fmla="*/ 122 h 271"/>
              <a:gd name="T34" fmla="*/ 360 w 400"/>
              <a:gd name="T35" fmla="*/ 229 h 271"/>
              <a:gd name="T36" fmla="*/ 359 w 400"/>
              <a:gd name="T37" fmla="*/ 248 h 271"/>
              <a:gd name="T38" fmla="*/ 377 w 400"/>
              <a:gd name="T39" fmla="*/ 270 h 271"/>
              <a:gd name="T40" fmla="*/ 379 w 400"/>
              <a:gd name="T41" fmla="*/ 270 h 271"/>
              <a:gd name="T42" fmla="*/ 399 w 400"/>
              <a:gd name="T43" fmla="*/ 252 h 271"/>
              <a:gd name="T44" fmla="*/ 400 w 400"/>
              <a:gd name="T45" fmla="*/ 229 h 271"/>
              <a:gd name="T46" fmla="*/ 344 w 400"/>
              <a:gd name="T47" fmla="*/ 79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00" h="271">
                <a:moveTo>
                  <a:pt x="162" y="206"/>
                </a:moveTo>
                <a:cubicBezTo>
                  <a:pt x="149" y="230"/>
                  <a:pt x="158" y="249"/>
                  <a:pt x="177" y="260"/>
                </a:cubicBezTo>
                <a:cubicBezTo>
                  <a:pt x="196" y="271"/>
                  <a:pt x="218" y="270"/>
                  <a:pt x="232" y="246"/>
                </a:cubicBezTo>
                <a:cubicBezTo>
                  <a:pt x="245" y="222"/>
                  <a:pt x="333" y="8"/>
                  <a:pt x="325" y="4"/>
                </a:cubicBezTo>
                <a:cubicBezTo>
                  <a:pt x="317" y="0"/>
                  <a:pt x="176" y="182"/>
                  <a:pt x="162" y="206"/>
                </a:cubicBezTo>
                <a:close/>
                <a:moveTo>
                  <a:pt x="200" y="54"/>
                </a:moveTo>
                <a:cubicBezTo>
                  <a:pt x="209" y="54"/>
                  <a:pt x="217" y="55"/>
                  <a:pt x="225" y="56"/>
                </a:cubicBezTo>
                <a:cubicBezTo>
                  <a:pt x="234" y="45"/>
                  <a:pt x="244" y="33"/>
                  <a:pt x="254" y="21"/>
                </a:cubicBezTo>
                <a:cubicBezTo>
                  <a:pt x="236" y="16"/>
                  <a:pt x="218" y="14"/>
                  <a:pt x="200" y="14"/>
                </a:cubicBezTo>
                <a:cubicBezTo>
                  <a:pt x="88" y="14"/>
                  <a:pt x="0" y="108"/>
                  <a:pt x="0" y="229"/>
                </a:cubicBezTo>
                <a:cubicBezTo>
                  <a:pt x="0" y="236"/>
                  <a:pt x="0" y="244"/>
                  <a:pt x="1" y="251"/>
                </a:cubicBezTo>
                <a:cubicBezTo>
                  <a:pt x="2" y="262"/>
                  <a:pt x="12" y="270"/>
                  <a:pt x="22" y="269"/>
                </a:cubicBezTo>
                <a:cubicBezTo>
                  <a:pt x="33" y="268"/>
                  <a:pt x="42" y="259"/>
                  <a:pt x="41" y="248"/>
                </a:cubicBezTo>
                <a:cubicBezTo>
                  <a:pt x="40" y="242"/>
                  <a:pt x="40" y="235"/>
                  <a:pt x="40" y="229"/>
                </a:cubicBezTo>
                <a:cubicBezTo>
                  <a:pt x="40" y="131"/>
                  <a:pt x="110" y="54"/>
                  <a:pt x="200" y="54"/>
                </a:cubicBezTo>
                <a:close/>
                <a:moveTo>
                  <a:pt x="344" y="79"/>
                </a:moveTo>
                <a:cubicBezTo>
                  <a:pt x="339" y="94"/>
                  <a:pt x="333" y="109"/>
                  <a:pt x="327" y="122"/>
                </a:cubicBezTo>
                <a:cubicBezTo>
                  <a:pt x="348" y="152"/>
                  <a:pt x="360" y="189"/>
                  <a:pt x="360" y="229"/>
                </a:cubicBezTo>
                <a:cubicBezTo>
                  <a:pt x="360" y="235"/>
                  <a:pt x="359" y="242"/>
                  <a:pt x="359" y="248"/>
                </a:cubicBezTo>
                <a:cubicBezTo>
                  <a:pt x="358" y="259"/>
                  <a:pt x="366" y="269"/>
                  <a:pt x="377" y="270"/>
                </a:cubicBezTo>
                <a:cubicBezTo>
                  <a:pt x="378" y="270"/>
                  <a:pt x="378" y="270"/>
                  <a:pt x="379" y="270"/>
                </a:cubicBezTo>
                <a:cubicBezTo>
                  <a:pt x="389" y="270"/>
                  <a:pt x="398" y="262"/>
                  <a:pt x="399" y="252"/>
                </a:cubicBezTo>
                <a:cubicBezTo>
                  <a:pt x="399" y="244"/>
                  <a:pt x="400" y="237"/>
                  <a:pt x="400" y="229"/>
                </a:cubicBezTo>
                <a:cubicBezTo>
                  <a:pt x="400" y="170"/>
                  <a:pt x="379" y="117"/>
                  <a:pt x="344" y="79"/>
                </a:cubicBez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7" name="Oval 32"/>
          <p:cNvSpPr/>
          <p:nvPr/>
        </p:nvSpPr>
        <p:spPr>
          <a:xfrm>
            <a:off x="4638622" y="2581135"/>
            <a:ext cx="622850" cy="622850"/>
          </a:xfrm>
          <a:prstGeom prst="ellipse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6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8" name="Freeform 26"/>
          <p:cNvSpPr>
            <a:spLocks noEditPoints="1"/>
          </p:cNvSpPr>
          <p:nvPr/>
        </p:nvSpPr>
        <p:spPr bwMode="auto">
          <a:xfrm>
            <a:off x="4793589" y="2736102"/>
            <a:ext cx="312917" cy="31291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356 w 384"/>
              <a:gd name="T11" fmla="*/ 192 h 384"/>
              <a:gd name="T12" fmla="*/ 322 w 384"/>
              <a:gd name="T13" fmla="*/ 292 h 384"/>
              <a:gd name="T14" fmla="*/ 315 w 384"/>
              <a:gd name="T15" fmla="*/ 261 h 384"/>
              <a:gd name="T16" fmla="*/ 321 w 384"/>
              <a:gd name="T17" fmla="*/ 205 h 384"/>
              <a:gd name="T18" fmla="*/ 297 w 384"/>
              <a:gd name="T19" fmla="*/ 165 h 384"/>
              <a:gd name="T20" fmla="*/ 259 w 384"/>
              <a:gd name="T21" fmla="*/ 139 h 384"/>
              <a:gd name="T22" fmla="*/ 277 w 384"/>
              <a:gd name="T23" fmla="*/ 67 h 384"/>
              <a:gd name="T24" fmla="*/ 237 w 384"/>
              <a:gd name="T25" fmla="*/ 49 h 384"/>
              <a:gd name="T26" fmla="*/ 244 w 384"/>
              <a:gd name="T27" fmla="*/ 37 h 384"/>
              <a:gd name="T28" fmla="*/ 356 w 384"/>
              <a:gd name="T29" fmla="*/ 192 h 384"/>
              <a:gd name="T30" fmla="*/ 169 w 384"/>
              <a:gd name="T31" fmla="*/ 30 h 384"/>
              <a:gd name="T32" fmla="*/ 149 w 384"/>
              <a:gd name="T33" fmla="*/ 46 h 384"/>
              <a:gd name="T34" fmla="*/ 122 w 384"/>
              <a:gd name="T35" fmla="*/ 69 h 384"/>
              <a:gd name="T36" fmla="*/ 90 w 384"/>
              <a:gd name="T37" fmla="*/ 106 h 384"/>
              <a:gd name="T38" fmla="*/ 109 w 384"/>
              <a:gd name="T39" fmla="*/ 123 h 384"/>
              <a:gd name="T40" fmla="*/ 140 w 384"/>
              <a:gd name="T41" fmla="*/ 125 h 384"/>
              <a:gd name="T42" fmla="*/ 196 w 384"/>
              <a:gd name="T43" fmla="*/ 189 h 384"/>
              <a:gd name="T44" fmla="*/ 151 w 384"/>
              <a:gd name="T45" fmla="*/ 235 h 384"/>
              <a:gd name="T46" fmla="*/ 145 w 384"/>
              <a:gd name="T47" fmla="*/ 265 h 384"/>
              <a:gd name="T48" fmla="*/ 142 w 384"/>
              <a:gd name="T49" fmla="*/ 312 h 384"/>
              <a:gd name="T50" fmla="*/ 108 w 384"/>
              <a:gd name="T51" fmla="*/ 273 h 384"/>
              <a:gd name="T52" fmla="*/ 101 w 384"/>
              <a:gd name="T53" fmla="*/ 229 h 384"/>
              <a:gd name="T54" fmla="*/ 71 w 384"/>
              <a:gd name="T55" fmla="*/ 187 h 384"/>
              <a:gd name="T56" fmla="*/ 84 w 384"/>
              <a:gd name="T57" fmla="*/ 145 h 384"/>
              <a:gd name="T58" fmla="*/ 39 w 384"/>
              <a:gd name="T59" fmla="*/ 133 h 384"/>
              <a:gd name="T60" fmla="*/ 169 w 384"/>
              <a:gd name="T61" fmla="*/ 30 h 384"/>
              <a:gd name="T62" fmla="*/ 140 w 384"/>
              <a:gd name="T63" fmla="*/ 347 h 384"/>
              <a:gd name="T64" fmla="*/ 160 w 384"/>
              <a:gd name="T65" fmla="*/ 335 h 384"/>
              <a:gd name="T66" fmla="*/ 190 w 384"/>
              <a:gd name="T67" fmla="*/ 329 h 384"/>
              <a:gd name="T68" fmla="*/ 235 w 384"/>
              <a:gd name="T69" fmla="*/ 315 h 384"/>
              <a:gd name="T70" fmla="*/ 282 w 384"/>
              <a:gd name="T71" fmla="*/ 328 h 384"/>
              <a:gd name="T72" fmla="*/ 192 w 384"/>
              <a:gd name="T73" fmla="*/ 356 h 384"/>
              <a:gd name="T74" fmla="*/ 140 w 384"/>
              <a:gd name="T75" fmla="*/ 34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356" y="192"/>
                </a:moveTo>
                <a:cubicBezTo>
                  <a:pt x="356" y="229"/>
                  <a:pt x="343" y="264"/>
                  <a:pt x="322" y="292"/>
                </a:cubicBezTo>
                <a:cubicBezTo>
                  <a:pt x="316" y="287"/>
                  <a:pt x="309" y="274"/>
                  <a:pt x="315" y="261"/>
                </a:cubicBezTo>
                <a:cubicBezTo>
                  <a:pt x="321" y="248"/>
                  <a:pt x="323" y="217"/>
                  <a:pt x="321" y="205"/>
                </a:cubicBezTo>
                <a:cubicBezTo>
                  <a:pt x="320" y="194"/>
                  <a:pt x="314" y="165"/>
                  <a:pt x="297" y="165"/>
                </a:cubicBezTo>
                <a:cubicBezTo>
                  <a:pt x="280" y="164"/>
                  <a:pt x="269" y="159"/>
                  <a:pt x="259" y="139"/>
                </a:cubicBezTo>
                <a:cubicBezTo>
                  <a:pt x="238" y="98"/>
                  <a:pt x="298" y="90"/>
                  <a:pt x="277" y="67"/>
                </a:cubicBezTo>
                <a:cubicBezTo>
                  <a:pt x="271" y="60"/>
                  <a:pt x="241" y="93"/>
                  <a:pt x="237" y="49"/>
                </a:cubicBezTo>
                <a:cubicBezTo>
                  <a:pt x="237" y="46"/>
                  <a:pt x="240" y="42"/>
                  <a:pt x="244" y="37"/>
                </a:cubicBezTo>
                <a:cubicBezTo>
                  <a:pt x="309" y="58"/>
                  <a:pt x="356" y="120"/>
                  <a:pt x="356" y="192"/>
                </a:cubicBezTo>
                <a:close/>
                <a:moveTo>
                  <a:pt x="169" y="30"/>
                </a:moveTo>
                <a:cubicBezTo>
                  <a:pt x="165" y="37"/>
                  <a:pt x="155" y="40"/>
                  <a:pt x="149" y="46"/>
                </a:cubicBezTo>
                <a:cubicBezTo>
                  <a:pt x="135" y="59"/>
                  <a:pt x="129" y="57"/>
                  <a:pt x="122" y="69"/>
                </a:cubicBezTo>
                <a:cubicBezTo>
                  <a:pt x="114" y="81"/>
                  <a:pt x="90" y="98"/>
                  <a:pt x="90" y="106"/>
                </a:cubicBezTo>
                <a:cubicBezTo>
                  <a:pt x="90" y="115"/>
                  <a:pt x="103" y="125"/>
                  <a:pt x="109" y="123"/>
                </a:cubicBezTo>
                <a:cubicBezTo>
                  <a:pt x="115" y="121"/>
                  <a:pt x="131" y="121"/>
                  <a:pt x="140" y="125"/>
                </a:cubicBezTo>
                <a:cubicBezTo>
                  <a:pt x="149" y="128"/>
                  <a:pt x="218" y="131"/>
                  <a:pt x="196" y="189"/>
                </a:cubicBezTo>
                <a:cubicBezTo>
                  <a:pt x="189" y="208"/>
                  <a:pt x="159" y="205"/>
                  <a:pt x="151" y="235"/>
                </a:cubicBezTo>
                <a:cubicBezTo>
                  <a:pt x="149" y="240"/>
                  <a:pt x="145" y="259"/>
                  <a:pt x="145" y="265"/>
                </a:cubicBezTo>
                <a:cubicBezTo>
                  <a:pt x="144" y="275"/>
                  <a:pt x="152" y="312"/>
                  <a:pt x="142" y="312"/>
                </a:cubicBezTo>
                <a:cubicBezTo>
                  <a:pt x="133" y="312"/>
                  <a:pt x="108" y="279"/>
                  <a:pt x="108" y="273"/>
                </a:cubicBezTo>
                <a:cubicBezTo>
                  <a:pt x="108" y="267"/>
                  <a:pt x="101" y="246"/>
                  <a:pt x="101" y="229"/>
                </a:cubicBezTo>
                <a:cubicBezTo>
                  <a:pt x="101" y="211"/>
                  <a:pt x="71" y="211"/>
                  <a:pt x="71" y="187"/>
                </a:cubicBezTo>
                <a:cubicBezTo>
                  <a:pt x="71" y="166"/>
                  <a:pt x="87" y="155"/>
                  <a:pt x="84" y="145"/>
                </a:cubicBezTo>
                <a:cubicBezTo>
                  <a:pt x="80" y="135"/>
                  <a:pt x="51" y="134"/>
                  <a:pt x="39" y="133"/>
                </a:cubicBezTo>
                <a:cubicBezTo>
                  <a:pt x="60" y="79"/>
                  <a:pt x="110" y="38"/>
                  <a:pt x="169" y="30"/>
                </a:cubicBezTo>
                <a:close/>
                <a:moveTo>
                  <a:pt x="140" y="347"/>
                </a:moveTo>
                <a:cubicBezTo>
                  <a:pt x="150" y="342"/>
                  <a:pt x="151" y="335"/>
                  <a:pt x="160" y="335"/>
                </a:cubicBezTo>
                <a:cubicBezTo>
                  <a:pt x="170" y="335"/>
                  <a:pt x="179" y="331"/>
                  <a:pt x="190" y="329"/>
                </a:cubicBezTo>
                <a:cubicBezTo>
                  <a:pt x="200" y="326"/>
                  <a:pt x="218" y="316"/>
                  <a:pt x="235" y="315"/>
                </a:cubicBezTo>
                <a:cubicBezTo>
                  <a:pt x="248" y="313"/>
                  <a:pt x="275" y="315"/>
                  <a:pt x="282" y="328"/>
                </a:cubicBezTo>
                <a:cubicBezTo>
                  <a:pt x="256" y="346"/>
                  <a:pt x="225" y="356"/>
                  <a:pt x="192" y="356"/>
                </a:cubicBezTo>
                <a:cubicBezTo>
                  <a:pt x="174" y="356"/>
                  <a:pt x="156" y="353"/>
                  <a:pt x="140" y="347"/>
                </a:cubicBez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9" name="Oval 24"/>
          <p:cNvSpPr/>
          <p:nvPr/>
        </p:nvSpPr>
        <p:spPr>
          <a:xfrm>
            <a:off x="985147" y="4689244"/>
            <a:ext cx="766585" cy="766585"/>
          </a:xfrm>
          <a:prstGeom prst="ellipse">
            <a:avLst/>
          </a:prstGeom>
          <a:solidFill>
            <a:srgbClr val="FFFFF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6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0" name="Freeform 31"/>
          <p:cNvSpPr>
            <a:spLocks noEditPoints="1"/>
          </p:cNvSpPr>
          <p:nvPr/>
        </p:nvSpPr>
        <p:spPr bwMode="auto">
          <a:xfrm>
            <a:off x="1154868" y="4898392"/>
            <a:ext cx="427141" cy="377785"/>
          </a:xfrm>
          <a:custGeom>
            <a:avLst/>
            <a:gdLst>
              <a:gd name="T0" fmla="*/ 196 w 392"/>
              <a:gd name="T1" fmla="*/ 267 h 347"/>
              <a:gd name="T2" fmla="*/ 156 w 392"/>
              <a:gd name="T3" fmla="*/ 307 h 347"/>
              <a:gd name="T4" fmla="*/ 196 w 392"/>
              <a:gd name="T5" fmla="*/ 347 h 347"/>
              <a:gd name="T6" fmla="*/ 235 w 392"/>
              <a:gd name="T7" fmla="*/ 307 h 347"/>
              <a:gd name="T8" fmla="*/ 196 w 392"/>
              <a:gd name="T9" fmla="*/ 267 h 347"/>
              <a:gd name="T10" fmla="*/ 112 w 392"/>
              <a:gd name="T11" fmla="*/ 222 h 347"/>
              <a:gd name="T12" fmla="*/ 140 w 392"/>
              <a:gd name="T13" fmla="*/ 250 h 347"/>
              <a:gd name="T14" fmla="*/ 252 w 392"/>
              <a:gd name="T15" fmla="*/ 250 h 347"/>
              <a:gd name="T16" fmla="*/ 280 w 392"/>
              <a:gd name="T17" fmla="*/ 222 h 347"/>
              <a:gd name="T18" fmla="*/ 112 w 392"/>
              <a:gd name="T19" fmla="*/ 222 h 347"/>
              <a:gd name="T20" fmla="*/ 56 w 392"/>
              <a:gd name="T21" fmla="*/ 165 h 347"/>
              <a:gd name="T22" fmla="*/ 84 w 392"/>
              <a:gd name="T23" fmla="*/ 194 h 347"/>
              <a:gd name="T24" fmla="*/ 308 w 392"/>
              <a:gd name="T25" fmla="*/ 194 h 347"/>
              <a:gd name="T26" fmla="*/ 336 w 392"/>
              <a:gd name="T27" fmla="*/ 165 h 347"/>
              <a:gd name="T28" fmla="*/ 56 w 392"/>
              <a:gd name="T29" fmla="*/ 165 h 347"/>
              <a:gd name="T30" fmla="*/ 0 w 392"/>
              <a:gd name="T31" fmla="*/ 109 h 347"/>
              <a:gd name="T32" fmla="*/ 28 w 392"/>
              <a:gd name="T33" fmla="*/ 137 h 347"/>
              <a:gd name="T34" fmla="*/ 364 w 392"/>
              <a:gd name="T35" fmla="*/ 137 h 347"/>
              <a:gd name="T36" fmla="*/ 392 w 392"/>
              <a:gd name="T37" fmla="*/ 109 h 347"/>
              <a:gd name="T38" fmla="*/ 0 w 392"/>
              <a:gd name="T39" fmla="*/ 109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2" h="347">
                <a:moveTo>
                  <a:pt x="196" y="267"/>
                </a:moveTo>
                <a:cubicBezTo>
                  <a:pt x="174" y="267"/>
                  <a:pt x="156" y="285"/>
                  <a:pt x="156" y="307"/>
                </a:cubicBezTo>
                <a:cubicBezTo>
                  <a:pt x="156" y="329"/>
                  <a:pt x="174" y="347"/>
                  <a:pt x="196" y="347"/>
                </a:cubicBezTo>
                <a:cubicBezTo>
                  <a:pt x="218" y="347"/>
                  <a:pt x="235" y="329"/>
                  <a:pt x="235" y="307"/>
                </a:cubicBezTo>
                <a:cubicBezTo>
                  <a:pt x="235" y="285"/>
                  <a:pt x="218" y="267"/>
                  <a:pt x="196" y="267"/>
                </a:cubicBezTo>
                <a:close/>
                <a:moveTo>
                  <a:pt x="112" y="222"/>
                </a:moveTo>
                <a:cubicBezTo>
                  <a:pt x="140" y="250"/>
                  <a:pt x="140" y="250"/>
                  <a:pt x="140" y="250"/>
                </a:cubicBezTo>
                <a:cubicBezTo>
                  <a:pt x="171" y="219"/>
                  <a:pt x="221" y="219"/>
                  <a:pt x="252" y="250"/>
                </a:cubicBezTo>
                <a:cubicBezTo>
                  <a:pt x="280" y="222"/>
                  <a:pt x="280" y="222"/>
                  <a:pt x="280" y="222"/>
                </a:cubicBezTo>
                <a:cubicBezTo>
                  <a:pt x="233" y="175"/>
                  <a:pt x="158" y="175"/>
                  <a:pt x="112" y="222"/>
                </a:cubicBezTo>
                <a:close/>
                <a:moveTo>
                  <a:pt x="56" y="165"/>
                </a:moveTo>
                <a:cubicBezTo>
                  <a:pt x="84" y="194"/>
                  <a:pt x="84" y="194"/>
                  <a:pt x="84" y="194"/>
                </a:cubicBezTo>
                <a:cubicBezTo>
                  <a:pt x="146" y="131"/>
                  <a:pt x="246" y="131"/>
                  <a:pt x="308" y="194"/>
                </a:cubicBezTo>
                <a:cubicBezTo>
                  <a:pt x="336" y="165"/>
                  <a:pt x="336" y="165"/>
                  <a:pt x="336" y="165"/>
                </a:cubicBezTo>
                <a:cubicBezTo>
                  <a:pt x="258" y="87"/>
                  <a:pt x="133" y="87"/>
                  <a:pt x="56" y="165"/>
                </a:cubicBezTo>
                <a:close/>
                <a:moveTo>
                  <a:pt x="0" y="109"/>
                </a:moveTo>
                <a:cubicBezTo>
                  <a:pt x="28" y="137"/>
                  <a:pt x="28" y="137"/>
                  <a:pt x="28" y="137"/>
                </a:cubicBezTo>
                <a:cubicBezTo>
                  <a:pt x="121" y="43"/>
                  <a:pt x="271" y="43"/>
                  <a:pt x="364" y="137"/>
                </a:cubicBezTo>
                <a:cubicBezTo>
                  <a:pt x="392" y="109"/>
                  <a:pt x="392" y="109"/>
                  <a:pt x="392" y="109"/>
                </a:cubicBezTo>
                <a:cubicBezTo>
                  <a:pt x="284" y="0"/>
                  <a:pt x="108" y="0"/>
                  <a:pt x="0" y="109"/>
                </a:cubicBez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cxnSp>
        <p:nvCxnSpPr>
          <p:cNvPr id="21" name="Straight Connector 69"/>
          <p:cNvCxnSpPr/>
          <p:nvPr/>
        </p:nvCxnSpPr>
        <p:spPr>
          <a:xfrm>
            <a:off x="7692767" y="1928970"/>
            <a:ext cx="0" cy="382752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</a:ln>
          <a:effectLst/>
        </p:spPr>
      </p:cxnSp>
      <p:sp>
        <p:nvSpPr>
          <p:cNvPr id="22" name="Content Placeholder 2"/>
          <p:cNvSpPr txBox="1"/>
          <p:nvPr/>
        </p:nvSpPr>
        <p:spPr>
          <a:xfrm>
            <a:off x="8262890" y="2773181"/>
            <a:ext cx="2874695" cy="291358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个性定制服务。专业的团队，完善的售后，热情的服务，科学严谨的逻辑，一丝不苟的工作态度，定能使您的发展如虎添翼！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稻壳儿小白白(http://dwz.cn/Wu2UP)"/>
          <p:cNvSpPr/>
          <p:nvPr/>
        </p:nvSpPr>
        <p:spPr bwMode="auto">
          <a:xfrm>
            <a:off x="791853" y="3370829"/>
            <a:ext cx="3485036" cy="152443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/>
          <p:nvPr/>
        </p:nvSpPr>
        <p:spPr bwMode="auto">
          <a:xfrm>
            <a:off x="2207786" y="2465838"/>
            <a:ext cx="3485036" cy="242943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/>
          <p:nvPr/>
        </p:nvSpPr>
        <p:spPr bwMode="auto">
          <a:xfrm>
            <a:off x="3623719" y="2875387"/>
            <a:ext cx="3485036" cy="201988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/>
          <p:nvPr/>
        </p:nvSpPr>
        <p:spPr bwMode="auto">
          <a:xfrm>
            <a:off x="5039652" y="3370830"/>
            <a:ext cx="3485036" cy="152443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/>
          <p:nvPr/>
        </p:nvSpPr>
        <p:spPr bwMode="auto">
          <a:xfrm>
            <a:off x="6455585" y="3069314"/>
            <a:ext cx="3485036" cy="1812725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/>
          <p:nvPr/>
        </p:nvSpPr>
        <p:spPr bwMode="auto">
          <a:xfrm>
            <a:off x="7871518" y="3225854"/>
            <a:ext cx="3485036" cy="166210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 txBox="1"/>
          <p:nvPr/>
        </p:nvSpPr>
        <p:spPr>
          <a:xfrm>
            <a:off x="2096197" y="2465837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FFFF"/>
                </a:solidFill>
              </a:rPr>
              <a:t>1</a:t>
            </a:r>
            <a:r>
              <a:rPr lang="zh-CN" altLang="en-US" sz="3200">
                <a:solidFill>
                  <a:srgbClr val="FFFFFF"/>
                </a:solidFill>
              </a:rPr>
              <a:t>月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1" name="稻壳儿小白白(http://dwz.cn/Wu2UP)"/>
          <p:cNvSpPr txBox="1"/>
          <p:nvPr/>
        </p:nvSpPr>
        <p:spPr>
          <a:xfrm>
            <a:off x="1697595" y="3016897"/>
            <a:ext cx="1619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rgbClr val="FFFFFF"/>
                </a:solidFill>
              </a:rPr>
              <a:t>点击此处添加标题</a:t>
            </a: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12" name="稻壳儿小白白(http://dwz.cn/Wu2UP)"/>
          <p:cNvSpPr txBox="1"/>
          <p:nvPr/>
        </p:nvSpPr>
        <p:spPr>
          <a:xfrm>
            <a:off x="680536" y="5631894"/>
            <a:ext cx="9903274" cy="294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 txBox="1"/>
          <p:nvPr/>
        </p:nvSpPr>
        <p:spPr>
          <a:xfrm>
            <a:off x="680536" y="5304817"/>
            <a:ext cx="2152048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稻壳儿小白白(http://dwz.cn/Wu2UP)"/>
          <p:cNvSpPr txBox="1"/>
          <p:nvPr/>
        </p:nvSpPr>
        <p:spPr>
          <a:xfrm>
            <a:off x="3591191" y="1519078"/>
            <a:ext cx="822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FFFF"/>
                </a:solidFill>
              </a:rPr>
              <a:t>2</a:t>
            </a:r>
            <a:r>
              <a:rPr lang="zh-CN" altLang="en-US" sz="3200">
                <a:solidFill>
                  <a:srgbClr val="FFFFFF"/>
                </a:solidFill>
              </a:rPr>
              <a:t>月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5" name="稻壳儿小白白(http://dwz.cn/Wu2UP)"/>
          <p:cNvSpPr txBox="1"/>
          <p:nvPr/>
        </p:nvSpPr>
        <p:spPr>
          <a:xfrm>
            <a:off x="3192590" y="2070138"/>
            <a:ext cx="1619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rgbClr val="FFFFFF"/>
                </a:solidFill>
              </a:rPr>
              <a:t>点击此处添加标题</a:t>
            </a: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16" name="稻壳儿小白白(http://dwz.cn/Wu2UP)"/>
          <p:cNvSpPr txBox="1"/>
          <p:nvPr/>
        </p:nvSpPr>
        <p:spPr>
          <a:xfrm>
            <a:off x="4989281" y="1983660"/>
            <a:ext cx="822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FFFF"/>
                </a:solidFill>
              </a:rPr>
              <a:t>3</a:t>
            </a:r>
            <a:r>
              <a:rPr lang="zh-CN" altLang="en-US" sz="3200">
                <a:solidFill>
                  <a:srgbClr val="FFFFFF"/>
                </a:solidFill>
              </a:rPr>
              <a:t>月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7" name="稻壳儿小白白(http://dwz.cn/Wu2UP)"/>
          <p:cNvSpPr txBox="1"/>
          <p:nvPr/>
        </p:nvSpPr>
        <p:spPr>
          <a:xfrm>
            <a:off x="4619255" y="2487095"/>
            <a:ext cx="1619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rgbClr val="FFFFFF"/>
                </a:solidFill>
              </a:rPr>
              <a:t>点击此处添加标题</a:t>
            </a: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18" name="稻壳儿小白白(http://dwz.cn/Wu2UP)"/>
          <p:cNvSpPr txBox="1"/>
          <p:nvPr/>
        </p:nvSpPr>
        <p:spPr>
          <a:xfrm>
            <a:off x="6219263" y="2492963"/>
            <a:ext cx="1073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FFFF"/>
                </a:solidFill>
              </a:rPr>
              <a:t>4</a:t>
            </a:r>
            <a:r>
              <a:rPr lang="zh-CN" altLang="en-US" sz="3200">
                <a:solidFill>
                  <a:srgbClr val="FFFFFF"/>
                </a:solidFill>
              </a:rPr>
              <a:t>月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9" name="稻壳儿小白白(http://dwz.cn/Wu2UP)"/>
          <p:cNvSpPr txBox="1"/>
          <p:nvPr/>
        </p:nvSpPr>
        <p:spPr>
          <a:xfrm>
            <a:off x="5978665" y="2995496"/>
            <a:ext cx="1555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rgbClr val="FFFFFF"/>
                </a:solidFill>
              </a:rPr>
              <a:t>点击此处添加标题</a:t>
            </a: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20" name="稻壳儿小白白(http://dwz.cn/Wu2UP)"/>
          <p:cNvSpPr txBox="1"/>
          <p:nvPr/>
        </p:nvSpPr>
        <p:spPr>
          <a:xfrm>
            <a:off x="7842261" y="2190718"/>
            <a:ext cx="822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FFFF"/>
                </a:solidFill>
              </a:rPr>
              <a:t>5</a:t>
            </a:r>
            <a:r>
              <a:rPr lang="zh-CN" altLang="en-US" sz="3200">
                <a:solidFill>
                  <a:srgbClr val="FFFFFF"/>
                </a:solidFill>
              </a:rPr>
              <a:t>月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21" name="稻壳儿小白白(http://dwz.cn/Wu2UP)"/>
          <p:cNvSpPr txBox="1"/>
          <p:nvPr/>
        </p:nvSpPr>
        <p:spPr>
          <a:xfrm>
            <a:off x="7443660" y="2697266"/>
            <a:ext cx="1619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rgbClr val="FFFFFF"/>
                </a:solidFill>
              </a:rPr>
              <a:t>点击此处添加标题</a:t>
            </a: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22" name="稻壳儿小白白(http://dwz.cn/Wu2UP)"/>
          <p:cNvSpPr txBox="1"/>
          <p:nvPr/>
        </p:nvSpPr>
        <p:spPr>
          <a:xfrm>
            <a:off x="9267167" y="2313209"/>
            <a:ext cx="8226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FFFF"/>
                </a:solidFill>
              </a:rPr>
              <a:t>6</a:t>
            </a:r>
            <a:r>
              <a:rPr lang="zh-CN" altLang="en-US" sz="3200">
                <a:solidFill>
                  <a:srgbClr val="FFFFFF"/>
                </a:solidFill>
              </a:rPr>
              <a:t>月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23" name="稻壳儿小白白(http://dwz.cn/Wu2UP)"/>
          <p:cNvSpPr txBox="1"/>
          <p:nvPr/>
        </p:nvSpPr>
        <p:spPr>
          <a:xfrm>
            <a:off x="8868566" y="2819757"/>
            <a:ext cx="1619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rgbClr val="FFFFFF"/>
                </a:solidFill>
              </a:rPr>
              <a:t>点击此处添加标题</a:t>
            </a: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26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稻壳儿小白白(http://dwz.cn/Wu2UP)"/>
          <p:cNvSpPr/>
          <p:nvPr/>
        </p:nvSpPr>
        <p:spPr>
          <a:xfrm>
            <a:off x="4469175" y="3832706"/>
            <a:ext cx="3245912" cy="1631408"/>
          </a:xfrm>
          <a:prstGeom prst="ellipse">
            <a:avLst/>
          </a:prstGeom>
          <a:noFill/>
          <a:ln w="1270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稻壳儿小白白(http://dwz.cn/Wu2UP)"/>
          <p:cNvSpPr/>
          <p:nvPr/>
        </p:nvSpPr>
        <p:spPr>
          <a:xfrm>
            <a:off x="4407518" y="4612047"/>
            <a:ext cx="135246" cy="77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/>
          <p:nvPr/>
        </p:nvSpPr>
        <p:spPr>
          <a:xfrm>
            <a:off x="7654964" y="4612047"/>
            <a:ext cx="135246" cy="77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/>
          <p:nvPr/>
        </p:nvSpPr>
        <p:spPr>
          <a:xfrm>
            <a:off x="6836742" y="3903768"/>
            <a:ext cx="135246" cy="77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/>
          <p:nvPr/>
        </p:nvSpPr>
        <p:spPr>
          <a:xfrm>
            <a:off x="5226671" y="3903768"/>
            <a:ext cx="135246" cy="77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/>
          <p:nvPr/>
        </p:nvSpPr>
        <p:spPr>
          <a:xfrm>
            <a:off x="6836742" y="5321371"/>
            <a:ext cx="135246" cy="77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/>
          <p:nvPr/>
        </p:nvSpPr>
        <p:spPr>
          <a:xfrm>
            <a:off x="5226671" y="5321371"/>
            <a:ext cx="135246" cy="77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/>
          <p:nvPr/>
        </p:nvSpPr>
        <p:spPr>
          <a:xfrm flipH="1">
            <a:off x="4046883" y="1926549"/>
            <a:ext cx="548204" cy="548202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稻壳儿小白白(http://dwz.cn/Wu2UP)"/>
          <p:cNvSpPr>
            <a:spLocks noEditPoints="1"/>
          </p:cNvSpPr>
          <p:nvPr/>
        </p:nvSpPr>
        <p:spPr bwMode="auto">
          <a:xfrm>
            <a:off x="4136791" y="2052465"/>
            <a:ext cx="377678" cy="296424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稻壳儿小白白(http://dwz.cn/Wu2UP)"/>
          <p:cNvSpPr/>
          <p:nvPr/>
        </p:nvSpPr>
        <p:spPr>
          <a:xfrm flipH="1">
            <a:off x="3200878" y="3471260"/>
            <a:ext cx="548204" cy="548202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>
            <a:spLocks noEditPoints="1"/>
          </p:cNvSpPr>
          <p:nvPr/>
        </p:nvSpPr>
        <p:spPr bwMode="auto">
          <a:xfrm>
            <a:off x="3261327" y="3585168"/>
            <a:ext cx="411635" cy="340047"/>
          </a:xfrm>
          <a:custGeom>
            <a:avLst/>
            <a:gdLst>
              <a:gd name="T0" fmla="*/ 83 w 107"/>
              <a:gd name="T1" fmla="*/ 63 h 88"/>
              <a:gd name="T2" fmla="*/ 83 w 107"/>
              <a:gd name="T3" fmla="*/ 7 h 88"/>
              <a:gd name="T4" fmla="*/ 83 w 107"/>
              <a:gd name="T5" fmla="*/ 3 h 88"/>
              <a:gd name="T6" fmla="*/ 85 w 107"/>
              <a:gd name="T7" fmla="*/ 0 h 88"/>
              <a:gd name="T8" fmla="*/ 87 w 107"/>
              <a:gd name="T9" fmla="*/ 0 h 88"/>
              <a:gd name="T10" fmla="*/ 89 w 107"/>
              <a:gd name="T11" fmla="*/ 0 h 88"/>
              <a:gd name="T12" fmla="*/ 89 w 107"/>
              <a:gd name="T13" fmla="*/ 69 h 88"/>
              <a:gd name="T14" fmla="*/ 87 w 107"/>
              <a:gd name="T15" fmla="*/ 70 h 88"/>
              <a:gd name="T16" fmla="*/ 85 w 107"/>
              <a:gd name="T17" fmla="*/ 69 h 88"/>
              <a:gd name="T18" fmla="*/ 83 w 107"/>
              <a:gd name="T19" fmla="*/ 67 h 88"/>
              <a:gd name="T20" fmla="*/ 83 w 107"/>
              <a:gd name="T21" fmla="*/ 63 h 88"/>
              <a:gd name="T22" fmla="*/ 24 w 107"/>
              <a:gd name="T23" fmla="*/ 63 h 88"/>
              <a:gd name="T24" fmla="*/ 24 w 107"/>
              <a:gd name="T25" fmla="*/ 7 h 88"/>
              <a:gd name="T26" fmla="*/ 24 w 107"/>
              <a:gd name="T27" fmla="*/ 3 h 88"/>
              <a:gd name="T28" fmla="*/ 22 w 107"/>
              <a:gd name="T29" fmla="*/ 0 h 88"/>
              <a:gd name="T30" fmla="*/ 20 w 107"/>
              <a:gd name="T31" fmla="*/ 0 h 88"/>
              <a:gd name="T32" fmla="*/ 18 w 107"/>
              <a:gd name="T33" fmla="*/ 0 h 88"/>
              <a:gd name="T34" fmla="*/ 18 w 107"/>
              <a:gd name="T35" fmla="*/ 69 h 88"/>
              <a:gd name="T36" fmla="*/ 20 w 107"/>
              <a:gd name="T37" fmla="*/ 70 h 88"/>
              <a:gd name="T38" fmla="*/ 22 w 107"/>
              <a:gd name="T39" fmla="*/ 69 h 88"/>
              <a:gd name="T40" fmla="*/ 24 w 107"/>
              <a:gd name="T41" fmla="*/ 67 h 88"/>
              <a:gd name="T42" fmla="*/ 24 w 107"/>
              <a:gd name="T43" fmla="*/ 63 h 88"/>
              <a:gd name="T44" fmla="*/ 36 w 107"/>
              <a:gd name="T45" fmla="*/ 51 h 88"/>
              <a:gd name="T46" fmla="*/ 36 w 107"/>
              <a:gd name="T47" fmla="*/ 55 h 88"/>
              <a:gd name="T48" fmla="*/ 33 w 107"/>
              <a:gd name="T49" fmla="*/ 58 h 88"/>
              <a:gd name="T50" fmla="*/ 31 w 107"/>
              <a:gd name="T51" fmla="*/ 59 h 88"/>
              <a:gd name="T52" fmla="*/ 29 w 107"/>
              <a:gd name="T53" fmla="*/ 58 h 88"/>
              <a:gd name="T54" fmla="*/ 29 w 107"/>
              <a:gd name="T55" fmla="*/ 12 h 88"/>
              <a:gd name="T56" fmla="*/ 31 w 107"/>
              <a:gd name="T57" fmla="*/ 11 h 88"/>
              <a:gd name="T58" fmla="*/ 33 w 107"/>
              <a:gd name="T59" fmla="*/ 12 h 88"/>
              <a:gd name="T60" fmla="*/ 36 w 107"/>
              <a:gd name="T61" fmla="*/ 14 h 88"/>
              <a:gd name="T62" fmla="*/ 36 w 107"/>
              <a:gd name="T63" fmla="*/ 18 h 88"/>
              <a:gd name="T64" fmla="*/ 36 w 107"/>
              <a:gd name="T65" fmla="*/ 51 h 88"/>
              <a:gd name="T66" fmla="*/ 61 w 107"/>
              <a:gd name="T67" fmla="*/ 80 h 88"/>
              <a:gd name="T68" fmla="*/ 54 w 107"/>
              <a:gd name="T69" fmla="*/ 88 h 88"/>
              <a:gd name="T70" fmla="*/ 46 w 107"/>
              <a:gd name="T71" fmla="*/ 80 h 88"/>
              <a:gd name="T72" fmla="*/ 46 w 107"/>
              <a:gd name="T73" fmla="*/ 24 h 88"/>
              <a:gd name="T74" fmla="*/ 54 w 107"/>
              <a:gd name="T75" fmla="*/ 16 h 88"/>
              <a:gd name="T76" fmla="*/ 61 w 107"/>
              <a:gd name="T77" fmla="*/ 24 h 88"/>
              <a:gd name="T78" fmla="*/ 61 w 107"/>
              <a:gd name="T79" fmla="*/ 80 h 88"/>
              <a:gd name="T80" fmla="*/ 71 w 107"/>
              <a:gd name="T81" fmla="*/ 51 h 88"/>
              <a:gd name="T82" fmla="*/ 71 w 107"/>
              <a:gd name="T83" fmla="*/ 55 h 88"/>
              <a:gd name="T84" fmla="*/ 74 w 107"/>
              <a:gd name="T85" fmla="*/ 58 h 88"/>
              <a:gd name="T86" fmla="*/ 76 w 107"/>
              <a:gd name="T87" fmla="*/ 59 h 88"/>
              <a:gd name="T88" fmla="*/ 78 w 107"/>
              <a:gd name="T89" fmla="*/ 58 h 88"/>
              <a:gd name="T90" fmla="*/ 78 w 107"/>
              <a:gd name="T91" fmla="*/ 12 h 88"/>
              <a:gd name="T92" fmla="*/ 76 w 107"/>
              <a:gd name="T93" fmla="*/ 11 h 88"/>
              <a:gd name="T94" fmla="*/ 74 w 107"/>
              <a:gd name="T95" fmla="*/ 12 h 88"/>
              <a:gd name="T96" fmla="*/ 71 w 107"/>
              <a:gd name="T97" fmla="*/ 14 h 88"/>
              <a:gd name="T98" fmla="*/ 71 w 107"/>
              <a:gd name="T99" fmla="*/ 18 h 88"/>
              <a:gd name="T100" fmla="*/ 71 w 107"/>
              <a:gd name="T101" fmla="*/ 5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稻壳儿小白白(http://dwz.cn/Wu2UP)"/>
          <p:cNvSpPr/>
          <p:nvPr/>
        </p:nvSpPr>
        <p:spPr>
          <a:xfrm>
            <a:off x="8481019" y="3471260"/>
            <a:ext cx="548204" cy="548202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稻壳儿小白白(http://dwz.cn/Wu2UP)"/>
          <p:cNvSpPr/>
          <p:nvPr/>
        </p:nvSpPr>
        <p:spPr bwMode="auto">
          <a:xfrm>
            <a:off x="8623373" y="3655872"/>
            <a:ext cx="253585" cy="228384"/>
          </a:xfrm>
          <a:custGeom>
            <a:avLst/>
            <a:gdLst>
              <a:gd name="T0" fmla="*/ 0 w 161"/>
              <a:gd name="T1" fmla="*/ 62 h 145"/>
              <a:gd name="T2" fmla="*/ 0 w 161"/>
              <a:gd name="T3" fmla="*/ 145 h 145"/>
              <a:gd name="T4" fmla="*/ 31 w 161"/>
              <a:gd name="T5" fmla="*/ 145 h 145"/>
              <a:gd name="T6" fmla="*/ 130 w 161"/>
              <a:gd name="T7" fmla="*/ 145 h 145"/>
              <a:gd name="T8" fmla="*/ 161 w 161"/>
              <a:gd name="T9" fmla="*/ 145 h 145"/>
              <a:gd name="T10" fmla="*/ 161 w 161"/>
              <a:gd name="T11" fmla="*/ 62 h 145"/>
              <a:gd name="T12" fmla="*/ 81 w 161"/>
              <a:gd name="T13" fmla="*/ 0 h 145"/>
              <a:gd name="T14" fmla="*/ 0 w 161"/>
              <a:gd name="T15" fmla="*/ 6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1" h="145">
                <a:moveTo>
                  <a:pt x="0" y="62"/>
                </a:moveTo>
                <a:lnTo>
                  <a:pt x="0" y="145"/>
                </a:lnTo>
                <a:lnTo>
                  <a:pt x="31" y="145"/>
                </a:lnTo>
                <a:lnTo>
                  <a:pt x="130" y="145"/>
                </a:lnTo>
                <a:lnTo>
                  <a:pt x="161" y="145"/>
                </a:lnTo>
                <a:lnTo>
                  <a:pt x="161" y="62"/>
                </a:lnTo>
                <a:lnTo>
                  <a:pt x="81" y="0"/>
                </a:lnTo>
                <a:lnTo>
                  <a:pt x="0" y="62"/>
                </a:ln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稻壳儿小白白(http://dwz.cn/Wu2UP)"/>
          <p:cNvSpPr/>
          <p:nvPr/>
        </p:nvSpPr>
        <p:spPr bwMode="auto">
          <a:xfrm>
            <a:off x="8557220" y="3559794"/>
            <a:ext cx="387465" cy="193733"/>
          </a:xfrm>
          <a:custGeom>
            <a:avLst/>
            <a:gdLst>
              <a:gd name="T0" fmla="*/ 225 w 246"/>
              <a:gd name="T1" fmla="*/ 80 h 123"/>
              <a:gd name="T2" fmla="*/ 225 w 246"/>
              <a:gd name="T3" fmla="*/ 21 h 123"/>
              <a:gd name="T4" fmla="*/ 182 w 246"/>
              <a:gd name="T5" fmla="*/ 21 h 123"/>
              <a:gd name="T6" fmla="*/ 182 w 246"/>
              <a:gd name="T7" fmla="*/ 47 h 123"/>
              <a:gd name="T8" fmla="*/ 123 w 246"/>
              <a:gd name="T9" fmla="*/ 0 h 123"/>
              <a:gd name="T10" fmla="*/ 123 w 246"/>
              <a:gd name="T11" fmla="*/ 0 h 123"/>
              <a:gd name="T12" fmla="*/ 123 w 246"/>
              <a:gd name="T13" fmla="*/ 0 h 123"/>
              <a:gd name="T14" fmla="*/ 123 w 246"/>
              <a:gd name="T15" fmla="*/ 0 h 123"/>
              <a:gd name="T16" fmla="*/ 123 w 246"/>
              <a:gd name="T17" fmla="*/ 0 h 123"/>
              <a:gd name="T18" fmla="*/ 0 w 246"/>
              <a:gd name="T19" fmla="*/ 97 h 123"/>
              <a:gd name="T20" fmla="*/ 21 w 246"/>
              <a:gd name="T21" fmla="*/ 123 h 123"/>
              <a:gd name="T22" fmla="*/ 123 w 246"/>
              <a:gd name="T23" fmla="*/ 42 h 123"/>
              <a:gd name="T24" fmla="*/ 225 w 246"/>
              <a:gd name="T25" fmla="*/ 123 h 123"/>
              <a:gd name="T26" fmla="*/ 246 w 246"/>
              <a:gd name="T27" fmla="*/ 97 h 123"/>
              <a:gd name="T28" fmla="*/ 225 w 246"/>
              <a:gd name="T29" fmla="*/ 8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6" h="123">
                <a:moveTo>
                  <a:pt x="225" y="80"/>
                </a:moveTo>
                <a:lnTo>
                  <a:pt x="225" y="21"/>
                </a:lnTo>
                <a:lnTo>
                  <a:pt x="182" y="21"/>
                </a:lnTo>
                <a:lnTo>
                  <a:pt x="182" y="47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0" y="97"/>
                </a:lnTo>
                <a:lnTo>
                  <a:pt x="21" y="123"/>
                </a:lnTo>
                <a:lnTo>
                  <a:pt x="123" y="42"/>
                </a:lnTo>
                <a:lnTo>
                  <a:pt x="225" y="123"/>
                </a:lnTo>
                <a:lnTo>
                  <a:pt x="246" y="97"/>
                </a:lnTo>
                <a:lnTo>
                  <a:pt x="225" y="80"/>
                </a:ln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稻壳儿小白白(http://dwz.cn/Wu2UP)"/>
          <p:cNvSpPr/>
          <p:nvPr/>
        </p:nvSpPr>
        <p:spPr>
          <a:xfrm>
            <a:off x="7987058" y="5237051"/>
            <a:ext cx="548204" cy="548202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稻壳儿小白白(http://dwz.cn/Wu2UP)"/>
          <p:cNvSpPr>
            <a:spLocks noEditPoints="1"/>
          </p:cNvSpPr>
          <p:nvPr/>
        </p:nvSpPr>
        <p:spPr bwMode="auto">
          <a:xfrm>
            <a:off x="8052502" y="5346489"/>
            <a:ext cx="378366" cy="350051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191C1C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9" name="稻壳儿小白白(http://dwz.cn/Wu2UP)"/>
          <p:cNvGrpSpPr/>
          <p:nvPr/>
        </p:nvGrpSpPr>
        <p:grpSpPr>
          <a:xfrm>
            <a:off x="5986118" y="2113413"/>
            <a:ext cx="774318" cy="2738220"/>
            <a:chOff x="5885820" y="2998041"/>
            <a:chExt cx="592553" cy="2095444"/>
          </a:xfrm>
          <a:solidFill>
            <a:schemeClr val="bg1">
              <a:alpha val="80000"/>
            </a:schemeClr>
          </a:solidFill>
        </p:grpSpPr>
        <p:sp>
          <p:nvSpPr>
            <p:cNvPr id="20" name="稻壳儿小白白(http://dwz.cn/Wu2UP)"/>
            <p:cNvSpPr/>
            <p:nvPr/>
          </p:nvSpPr>
          <p:spPr>
            <a:xfrm>
              <a:off x="5885820" y="2998041"/>
              <a:ext cx="592553" cy="2095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2" h="21597" extrusionOk="0">
                  <a:moveTo>
                    <a:pt x="8563" y="0"/>
                  </a:moveTo>
                  <a:cubicBezTo>
                    <a:pt x="10027" y="-3"/>
                    <a:pt x="12311" y="423"/>
                    <a:pt x="12311" y="1065"/>
                  </a:cubicBezTo>
                  <a:cubicBezTo>
                    <a:pt x="12311" y="1707"/>
                    <a:pt x="12132" y="1985"/>
                    <a:pt x="11954" y="2193"/>
                  </a:cubicBezTo>
                  <a:cubicBezTo>
                    <a:pt x="11775" y="2401"/>
                    <a:pt x="11537" y="2367"/>
                    <a:pt x="11537" y="2367"/>
                  </a:cubicBezTo>
                  <a:cubicBezTo>
                    <a:pt x="11537" y="2367"/>
                    <a:pt x="11597" y="2801"/>
                    <a:pt x="11121" y="2905"/>
                  </a:cubicBezTo>
                  <a:cubicBezTo>
                    <a:pt x="10645" y="3009"/>
                    <a:pt x="10526" y="3043"/>
                    <a:pt x="10526" y="3182"/>
                  </a:cubicBezTo>
                  <a:cubicBezTo>
                    <a:pt x="10526" y="3321"/>
                    <a:pt x="10823" y="3425"/>
                    <a:pt x="11240" y="3564"/>
                  </a:cubicBezTo>
                  <a:cubicBezTo>
                    <a:pt x="11656" y="3703"/>
                    <a:pt x="13442" y="3859"/>
                    <a:pt x="14393" y="3963"/>
                  </a:cubicBezTo>
                  <a:cubicBezTo>
                    <a:pt x="15346" y="4067"/>
                    <a:pt x="16119" y="4241"/>
                    <a:pt x="16654" y="4588"/>
                  </a:cubicBezTo>
                  <a:cubicBezTo>
                    <a:pt x="17190" y="4935"/>
                    <a:pt x="17963" y="5369"/>
                    <a:pt x="18975" y="5664"/>
                  </a:cubicBezTo>
                  <a:cubicBezTo>
                    <a:pt x="19986" y="5959"/>
                    <a:pt x="21236" y="6427"/>
                    <a:pt x="20879" y="6878"/>
                  </a:cubicBezTo>
                  <a:cubicBezTo>
                    <a:pt x="20522" y="7329"/>
                    <a:pt x="18380" y="7676"/>
                    <a:pt x="17190" y="7486"/>
                  </a:cubicBezTo>
                  <a:cubicBezTo>
                    <a:pt x="16000" y="7295"/>
                    <a:pt x="15524" y="7277"/>
                    <a:pt x="15524" y="7277"/>
                  </a:cubicBezTo>
                  <a:cubicBezTo>
                    <a:pt x="15524" y="7277"/>
                    <a:pt x="16297" y="8266"/>
                    <a:pt x="16654" y="9255"/>
                  </a:cubicBezTo>
                  <a:cubicBezTo>
                    <a:pt x="17011" y="10245"/>
                    <a:pt x="17963" y="11199"/>
                    <a:pt x="17428" y="11286"/>
                  </a:cubicBezTo>
                  <a:cubicBezTo>
                    <a:pt x="16893" y="11372"/>
                    <a:pt x="16119" y="11477"/>
                    <a:pt x="16119" y="11477"/>
                  </a:cubicBezTo>
                  <a:cubicBezTo>
                    <a:pt x="16119" y="11477"/>
                    <a:pt x="15958" y="12874"/>
                    <a:pt x="15107" y="14083"/>
                  </a:cubicBezTo>
                  <a:cubicBezTo>
                    <a:pt x="14257" y="15292"/>
                    <a:pt x="13947" y="15840"/>
                    <a:pt x="13838" y="16560"/>
                  </a:cubicBezTo>
                  <a:cubicBezTo>
                    <a:pt x="13728" y="17279"/>
                    <a:pt x="13454" y="17807"/>
                    <a:pt x="13673" y="18111"/>
                  </a:cubicBezTo>
                  <a:cubicBezTo>
                    <a:pt x="13893" y="18415"/>
                    <a:pt x="15318" y="19006"/>
                    <a:pt x="16141" y="19118"/>
                  </a:cubicBezTo>
                  <a:cubicBezTo>
                    <a:pt x="16963" y="19230"/>
                    <a:pt x="18444" y="19230"/>
                    <a:pt x="19047" y="19310"/>
                  </a:cubicBezTo>
                  <a:cubicBezTo>
                    <a:pt x="19650" y="19390"/>
                    <a:pt x="20089" y="19614"/>
                    <a:pt x="18718" y="19678"/>
                  </a:cubicBezTo>
                  <a:cubicBezTo>
                    <a:pt x="17347" y="19742"/>
                    <a:pt x="14770" y="19630"/>
                    <a:pt x="14112" y="19566"/>
                  </a:cubicBezTo>
                  <a:cubicBezTo>
                    <a:pt x="13454" y="19502"/>
                    <a:pt x="12412" y="19358"/>
                    <a:pt x="12412" y="19358"/>
                  </a:cubicBezTo>
                  <a:cubicBezTo>
                    <a:pt x="12412" y="19358"/>
                    <a:pt x="12741" y="19598"/>
                    <a:pt x="11261" y="19598"/>
                  </a:cubicBezTo>
                  <a:cubicBezTo>
                    <a:pt x="9780" y="19598"/>
                    <a:pt x="9506" y="19566"/>
                    <a:pt x="9451" y="19294"/>
                  </a:cubicBezTo>
                  <a:cubicBezTo>
                    <a:pt x="9397" y="19022"/>
                    <a:pt x="9451" y="18655"/>
                    <a:pt x="9232" y="18463"/>
                  </a:cubicBezTo>
                  <a:cubicBezTo>
                    <a:pt x="9012" y="18271"/>
                    <a:pt x="10109" y="17775"/>
                    <a:pt x="9561" y="17503"/>
                  </a:cubicBezTo>
                  <a:cubicBezTo>
                    <a:pt x="9012" y="17231"/>
                    <a:pt x="8464" y="16528"/>
                    <a:pt x="8958" y="16112"/>
                  </a:cubicBezTo>
                  <a:cubicBezTo>
                    <a:pt x="9451" y="15696"/>
                    <a:pt x="8793" y="15281"/>
                    <a:pt x="8958" y="15009"/>
                  </a:cubicBezTo>
                  <a:cubicBezTo>
                    <a:pt x="9122" y="14737"/>
                    <a:pt x="9341" y="14369"/>
                    <a:pt x="9341" y="13953"/>
                  </a:cubicBezTo>
                  <a:cubicBezTo>
                    <a:pt x="9341" y="13538"/>
                    <a:pt x="9287" y="13234"/>
                    <a:pt x="9287" y="13234"/>
                  </a:cubicBezTo>
                  <a:cubicBezTo>
                    <a:pt x="9287" y="13234"/>
                    <a:pt x="8245" y="14801"/>
                    <a:pt x="7971" y="15217"/>
                  </a:cubicBezTo>
                  <a:cubicBezTo>
                    <a:pt x="7696" y="15632"/>
                    <a:pt x="7258" y="17119"/>
                    <a:pt x="7258" y="17567"/>
                  </a:cubicBezTo>
                  <a:cubicBezTo>
                    <a:pt x="7258" y="18015"/>
                    <a:pt x="6107" y="18623"/>
                    <a:pt x="6052" y="19022"/>
                  </a:cubicBezTo>
                  <a:cubicBezTo>
                    <a:pt x="5997" y="19422"/>
                    <a:pt x="5942" y="19662"/>
                    <a:pt x="5558" y="19662"/>
                  </a:cubicBezTo>
                  <a:cubicBezTo>
                    <a:pt x="5174" y="19662"/>
                    <a:pt x="5942" y="20110"/>
                    <a:pt x="6216" y="20462"/>
                  </a:cubicBezTo>
                  <a:cubicBezTo>
                    <a:pt x="6490" y="20813"/>
                    <a:pt x="7313" y="21597"/>
                    <a:pt x="5723" y="21597"/>
                  </a:cubicBezTo>
                  <a:cubicBezTo>
                    <a:pt x="4132" y="21597"/>
                    <a:pt x="2323" y="21405"/>
                    <a:pt x="2268" y="20909"/>
                  </a:cubicBezTo>
                  <a:cubicBezTo>
                    <a:pt x="2213" y="20414"/>
                    <a:pt x="2432" y="19982"/>
                    <a:pt x="1994" y="19790"/>
                  </a:cubicBezTo>
                  <a:cubicBezTo>
                    <a:pt x="1555" y="19598"/>
                    <a:pt x="1500" y="19182"/>
                    <a:pt x="1555" y="18927"/>
                  </a:cubicBezTo>
                  <a:cubicBezTo>
                    <a:pt x="1610" y="18671"/>
                    <a:pt x="1336" y="18239"/>
                    <a:pt x="1555" y="17695"/>
                  </a:cubicBezTo>
                  <a:cubicBezTo>
                    <a:pt x="1775" y="17152"/>
                    <a:pt x="1775" y="16240"/>
                    <a:pt x="2213" y="15552"/>
                  </a:cubicBezTo>
                  <a:cubicBezTo>
                    <a:pt x="2652" y="14865"/>
                    <a:pt x="2761" y="13809"/>
                    <a:pt x="2981" y="12978"/>
                  </a:cubicBezTo>
                  <a:cubicBezTo>
                    <a:pt x="3200" y="12146"/>
                    <a:pt x="3365" y="11730"/>
                    <a:pt x="3090" y="11603"/>
                  </a:cubicBezTo>
                  <a:cubicBezTo>
                    <a:pt x="2816" y="11475"/>
                    <a:pt x="1172" y="11363"/>
                    <a:pt x="733" y="11331"/>
                  </a:cubicBezTo>
                  <a:cubicBezTo>
                    <a:pt x="294" y="11299"/>
                    <a:pt x="1281" y="10435"/>
                    <a:pt x="1610" y="9716"/>
                  </a:cubicBezTo>
                  <a:cubicBezTo>
                    <a:pt x="1939" y="8996"/>
                    <a:pt x="2542" y="8564"/>
                    <a:pt x="2871" y="8053"/>
                  </a:cubicBezTo>
                  <a:cubicBezTo>
                    <a:pt x="3200" y="7541"/>
                    <a:pt x="3200" y="7301"/>
                    <a:pt x="2487" y="6933"/>
                  </a:cubicBezTo>
                  <a:cubicBezTo>
                    <a:pt x="1775" y="6565"/>
                    <a:pt x="897" y="6326"/>
                    <a:pt x="513" y="5494"/>
                  </a:cubicBezTo>
                  <a:cubicBezTo>
                    <a:pt x="130" y="4663"/>
                    <a:pt x="-364" y="4119"/>
                    <a:pt x="404" y="3911"/>
                  </a:cubicBezTo>
                  <a:cubicBezTo>
                    <a:pt x="1172" y="3703"/>
                    <a:pt x="2652" y="3815"/>
                    <a:pt x="3748" y="3559"/>
                  </a:cubicBezTo>
                  <a:cubicBezTo>
                    <a:pt x="4845" y="3303"/>
                    <a:pt x="5010" y="3015"/>
                    <a:pt x="5503" y="2983"/>
                  </a:cubicBezTo>
                  <a:cubicBezTo>
                    <a:pt x="5997" y="2951"/>
                    <a:pt x="6106" y="2920"/>
                    <a:pt x="6106" y="2744"/>
                  </a:cubicBezTo>
                  <a:cubicBezTo>
                    <a:pt x="6106" y="2568"/>
                    <a:pt x="5942" y="2392"/>
                    <a:pt x="5942" y="2392"/>
                  </a:cubicBezTo>
                  <a:cubicBezTo>
                    <a:pt x="5942" y="2392"/>
                    <a:pt x="5174" y="2248"/>
                    <a:pt x="5010" y="2024"/>
                  </a:cubicBezTo>
                  <a:cubicBezTo>
                    <a:pt x="4845" y="1800"/>
                    <a:pt x="4681" y="1240"/>
                    <a:pt x="4900" y="857"/>
                  </a:cubicBezTo>
                  <a:cubicBezTo>
                    <a:pt x="5119" y="473"/>
                    <a:pt x="6318" y="5"/>
                    <a:pt x="856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稻壳儿小白白(http://dwz.cn/Wu2UP)"/>
            <p:cNvSpPr/>
            <p:nvPr/>
          </p:nvSpPr>
          <p:spPr>
            <a:xfrm>
              <a:off x="6044928" y="3266536"/>
              <a:ext cx="152772" cy="11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43" y="9828"/>
                  </a:moveTo>
                  <a:cubicBezTo>
                    <a:pt x="20503" y="10692"/>
                    <a:pt x="21004" y="11543"/>
                    <a:pt x="21600" y="12462"/>
                  </a:cubicBezTo>
                  <a:cubicBezTo>
                    <a:pt x="20797" y="15394"/>
                    <a:pt x="20629" y="18810"/>
                    <a:pt x="20550" y="21600"/>
                  </a:cubicBezTo>
                  <a:cubicBezTo>
                    <a:pt x="17285" y="18886"/>
                    <a:pt x="18957" y="12766"/>
                    <a:pt x="16102" y="12414"/>
                  </a:cubicBezTo>
                  <a:cubicBezTo>
                    <a:pt x="13346" y="12074"/>
                    <a:pt x="12988" y="13608"/>
                    <a:pt x="12526" y="15998"/>
                  </a:cubicBezTo>
                  <a:cubicBezTo>
                    <a:pt x="12064" y="18387"/>
                    <a:pt x="11785" y="20178"/>
                    <a:pt x="11785" y="20178"/>
                  </a:cubicBezTo>
                  <a:cubicBezTo>
                    <a:pt x="11785" y="20178"/>
                    <a:pt x="2700" y="7597"/>
                    <a:pt x="0" y="3147"/>
                  </a:cubicBezTo>
                  <a:cubicBezTo>
                    <a:pt x="1311" y="2680"/>
                    <a:pt x="1742" y="2046"/>
                    <a:pt x="1827" y="0"/>
                  </a:cubicBezTo>
                  <a:cubicBezTo>
                    <a:pt x="4847" y="4160"/>
                    <a:pt x="12262" y="11667"/>
                    <a:pt x="15756" y="11667"/>
                  </a:cubicBezTo>
                  <a:cubicBezTo>
                    <a:pt x="17415" y="11667"/>
                    <a:pt x="18853" y="10951"/>
                    <a:pt x="20143" y="982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kumimoji="0" sz="3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稻壳儿小白白(http://dwz.cn/Wu2UP)"/>
            <p:cNvSpPr/>
            <p:nvPr/>
          </p:nvSpPr>
          <p:spPr>
            <a:xfrm>
              <a:off x="6204036" y="3584752"/>
              <a:ext cx="63807" cy="88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8" h="21600" extrusionOk="0">
                  <a:moveTo>
                    <a:pt x="11314" y="594"/>
                  </a:moveTo>
                  <a:lnTo>
                    <a:pt x="0" y="0"/>
                  </a:lnTo>
                  <a:cubicBezTo>
                    <a:pt x="0" y="0"/>
                    <a:pt x="10284" y="5549"/>
                    <a:pt x="10284" y="11495"/>
                  </a:cubicBezTo>
                  <a:cubicBezTo>
                    <a:pt x="10284" y="17438"/>
                    <a:pt x="9772" y="20013"/>
                    <a:pt x="9772" y="20013"/>
                  </a:cubicBezTo>
                  <a:lnTo>
                    <a:pt x="18772" y="21600"/>
                  </a:lnTo>
                  <a:cubicBezTo>
                    <a:pt x="18772" y="21600"/>
                    <a:pt x="21600" y="15655"/>
                    <a:pt x="19026" y="9907"/>
                  </a:cubicBezTo>
                  <a:cubicBezTo>
                    <a:pt x="16457" y="4162"/>
                    <a:pt x="13629" y="2575"/>
                    <a:pt x="11314" y="59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kumimoji="0" sz="3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稻壳儿小白白(http://dwz.cn/Wu2UP)"/>
            <p:cNvSpPr/>
            <p:nvPr/>
          </p:nvSpPr>
          <p:spPr>
            <a:xfrm>
              <a:off x="6243813" y="3793582"/>
              <a:ext cx="27989" cy="7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79" y="0"/>
                  </a:moveTo>
                  <a:cubicBezTo>
                    <a:pt x="6479" y="0"/>
                    <a:pt x="2878" y="12381"/>
                    <a:pt x="1439" y="16334"/>
                  </a:cubicBezTo>
                  <a:cubicBezTo>
                    <a:pt x="0" y="20286"/>
                    <a:pt x="0" y="21600"/>
                    <a:pt x="0" y="21600"/>
                  </a:cubicBezTo>
                  <a:lnTo>
                    <a:pt x="21600" y="20286"/>
                  </a:lnTo>
                  <a:cubicBezTo>
                    <a:pt x="21600" y="20286"/>
                    <a:pt x="16556" y="10275"/>
                    <a:pt x="6479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kumimoji="0" sz="3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稻壳儿小白白(http://dwz.cn/Wu2UP)"/>
          <p:cNvGrpSpPr/>
          <p:nvPr/>
        </p:nvGrpSpPr>
        <p:grpSpPr>
          <a:xfrm>
            <a:off x="5478389" y="2230004"/>
            <a:ext cx="744831" cy="2539898"/>
            <a:chOff x="4327117" y="2248733"/>
            <a:chExt cx="467420" cy="1593917"/>
          </a:xfrm>
          <a:solidFill>
            <a:schemeClr val="bg1">
              <a:alpha val="80000"/>
            </a:schemeClr>
          </a:solidFill>
        </p:grpSpPr>
        <p:sp>
          <p:nvSpPr>
            <p:cNvPr id="25" name="稻壳儿小白白(http://dwz.cn/Wu2UP)"/>
            <p:cNvSpPr/>
            <p:nvPr/>
          </p:nvSpPr>
          <p:spPr>
            <a:xfrm>
              <a:off x="4514737" y="2443569"/>
              <a:ext cx="104119" cy="147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93" h="16430" extrusionOk="0">
                  <a:moveTo>
                    <a:pt x="186" y="1062"/>
                  </a:moveTo>
                  <a:cubicBezTo>
                    <a:pt x="6551" y="2887"/>
                    <a:pt x="-497" y="5169"/>
                    <a:pt x="1549" y="7298"/>
                  </a:cubicBezTo>
                  <a:cubicBezTo>
                    <a:pt x="3596" y="9428"/>
                    <a:pt x="-951" y="10950"/>
                    <a:pt x="186" y="13839"/>
                  </a:cubicBezTo>
                  <a:cubicBezTo>
                    <a:pt x="1322" y="16729"/>
                    <a:pt x="11099" y="16577"/>
                    <a:pt x="15874" y="16273"/>
                  </a:cubicBezTo>
                  <a:cubicBezTo>
                    <a:pt x="20649" y="15969"/>
                    <a:pt x="13827" y="-4871"/>
                    <a:pt x="186" y="106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稻壳儿小白白(http://dwz.cn/Wu2UP)"/>
            <p:cNvSpPr/>
            <p:nvPr/>
          </p:nvSpPr>
          <p:spPr>
            <a:xfrm>
              <a:off x="4464224" y="2248733"/>
              <a:ext cx="230656" cy="33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39" h="19358" extrusionOk="0">
                  <a:moveTo>
                    <a:pt x="710" y="2062"/>
                  </a:moveTo>
                  <a:cubicBezTo>
                    <a:pt x="4444" y="-1631"/>
                    <a:pt x="14162" y="-123"/>
                    <a:pt x="14072" y="4672"/>
                  </a:cubicBezTo>
                  <a:cubicBezTo>
                    <a:pt x="13981" y="9467"/>
                    <a:pt x="18111" y="6414"/>
                    <a:pt x="16740" y="8825"/>
                  </a:cubicBezTo>
                  <a:cubicBezTo>
                    <a:pt x="15368" y="11235"/>
                    <a:pt x="19697" y="10962"/>
                    <a:pt x="17891" y="12944"/>
                  </a:cubicBezTo>
                  <a:cubicBezTo>
                    <a:pt x="16085" y="14926"/>
                    <a:pt x="20502" y="15370"/>
                    <a:pt x="16264" y="17670"/>
                  </a:cubicBezTo>
                  <a:cubicBezTo>
                    <a:pt x="12026" y="19969"/>
                    <a:pt x="9576" y="19252"/>
                    <a:pt x="9576" y="19252"/>
                  </a:cubicBezTo>
                  <a:cubicBezTo>
                    <a:pt x="9576" y="19252"/>
                    <a:pt x="10880" y="5804"/>
                    <a:pt x="3218" y="7372"/>
                  </a:cubicBezTo>
                  <a:cubicBezTo>
                    <a:pt x="842" y="7859"/>
                    <a:pt x="-1098" y="3848"/>
                    <a:pt x="710" y="206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稻壳儿小白白(http://dwz.cn/Wu2UP)"/>
            <p:cNvSpPr/>
            <p:nvPr/>
          </p:nvSpPr>
          <p:spPr>
            <a:xfrm>
              <a:off x="4327117" y="2248733"/>
              <a:ext cx="467420" cy="1593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0" extrusionOk="0">
                  <a:moveTo>
                    <a:pt x="9729" y="0"/>
                  </a:moveTo>
                  <a:cubicBezTo>
                    <a:pt x="11263" y="-1"/>
                    <a:pt x="12626" y="216"/>
                    <a:pt x="13309" y="696"/>
                  </a:cubicBezTo>
                  <a:cubicBezTo>
                    <a:pt x="13991" y="1177"/>
                    <a:pt x="14104" y="1724"/>
                    <a:pt x="13877" y="2006"/>
                  </a:cubicBezTo>
                  <a:cubicBezTo>
                    <a:pt x="13685" y="2245"/>
                    <a:pt x="14425" y="2938"/>
                    <a:pt x="14755" y="3173"/>
                  </a:cubicBezTo>
                  <a:cubicBezTo>
                    <a:pt x="15167" y="3467"/>
                    <a:pt x="15809" y="3880"/>
                    <a:pt x="15809" y="3880"/>
                  </a:cubicBezTo>
                  <a:cubicBezTo>
                    <a:pt x="15809" y="3880"/>
                    <a:pt x="16491" y="4178"/>
                    <a:pt x="16491" y="4592"/>
                  </a:cubicBezTo>
                  <a:cubicBezTo>
                    <a:pt x="16491" y="5007"/>
                    <a:pt x="16434" y="5604"/>
                    <a:pt x="16945" y="6366"/>
                  </a:cubicBezTo>
                  <a:cubicBezTo>
                    <a:pt x="17457" y="7129"/>
                    <a:pt x="17400" y="7295"/>
                    <a:pt x="16945" y="7676"/>
                  </a:cubicBezTo>
                  <a:cubicBezTo>
                    <a:pt x="16491" y="8058"/>
                    <a:pt x="15013" y="8787"/>
                    <a:pt x="15013" y="8787"/>
                  </a:cubicBezTo>
                  <a:cubicBezTo>
                    <a:pt x="15013" y="8787"/>
                    <a:pt x="16434" y="8986"/>
                    <a:pt x="15923" y="9168"/>
                  </a:cubicBezTo>
                  <a:cubicBezTo>
                    <a:pt x="15411" y="9351"/>
                    <a:pt x="14957" y="9417"/>
                    <a:pt x="14957" y="9417"/>
                  </a:cubicBezTo>
                  <a:cubicBezTo>
                    <a:pt x="14957" y="9417"/>
                    <a:pt x="16491" y="10064"/>
                    <a:pt x="15695" y="10760"/>
                  </a:cubicBezTo>
                  <a:cubicBezTo>
                    <a:pt x="14900" y="11456"/>
                    <a:pt x="14750" y="11966"/>
                    <a:pt x="14841" y="12604"/>
                  </a:cubicBezTo>
                  <a:cubicBezTo>
                    <a:pt x="14932" y="13241"/>
                    <a:pt x="14932" y="13799"/>
                    <a:pt x="14932" y="13799"/>
                  </a:cubicBezTo>
                  <a:lnTo>
                    <a:pt x="14021" y="13852"/>
                  </a:lnTo>
                  <a:cubicBezTo>
                    <a:pt x="14021" y="13852"/>
                    <a:pt x="14021" y="14437"/>
                    <a:pt x="14932" y="14809"/>
                  </a:cubicBezTo>
                  <a:cubicBezTo>
                    <a:pt x="15843" y="15181"/>
                    <a:pt x="17300" y="15792"/>
                    <a:pt x="17573" y="16775"/>
                  </a:cubicBezTo>
                  <a:cubicBezTo>
                    <a:pt x="17846" y="17758"/>
                    <a:pt x="18574" y="18608"/>
                    <a:pt x="19576" y="18847"/>
                  </a:cubicBezTo>
                  <a:cubicBezTo>
                    <a:pt x="20578" y="19086"/>
                    <a:pt x="21600" y="19060"/>
                    <a:pt x="21600" y="19462"/>
                  </a:cubicBezTo>
                  <a:cubicBezTo>
                    <a:pt x="21600" y="19865"/>
                    <a:pt x="21334" y="20329"/>
                    <a:pt x="21334" y="20531"/>
                  </a:cubicBezTo>
                  <a:cubicBezTo>
                    <a:pt x="21334" y="20732"/>
                    <a:pt x="21334" y="21011"/>
                    <a:pt x="21334" y="21011"/>
                  </a:cubicBezTo>
                  <a:lnTo>
                    <a:pt x="20910" y="21042"/>
                  </a:lnTo>
                  <a:cubicBezTo>
                    <a:pt x="20910" y="21042"/>
                    <a:pt x="21016" y="20809"/>
                    <a:pt x="20910" y="20546"/>
                  </a:cubicBezTo>
                  <a:cubicBezTo>
                    <a:pt x="20804" y="20283"/>
                    <a:pt x="20538" y="19927"/>
                    <a:pt x="19955" y="20035"/>
                  </a:cubicBezTo>
                  <a:cubicBezTo>
                    <a:pt x="19371" y="20144"/>
                    <a:pt x="18469" y="20639"/>
                    <a:pt x="18044" y="20871"/>
                  </a:cubicBezTo>
                  <a:cubicBezTo>
                    <a:pt x="17620" y="21104"/>
                    <a:pt x="16770" y="21320"/>
                    <a:pt x="15072" y="21181"/>
                  </a:cubicBezTo>
                  <a:cubicBezTo>
                    <a:pt x="13374" y="21042"/>
                    <a:pt x="12790" y="20716"/>
                    <a:pt x="13692" y="20639"/>
                  </a:cubicBezTo>
                  <a:cubicBezTo>
                    <a:pt x="14595" y="20562"/>
                    <a:pt x="15709" y="20685"/>
                    <a:pt x="15921" y="20407"/>
                  </a:cubicBezTo>
                  <a:cubicBezTo>
                    <a:pt x="16134" y="20128"/>
                    <a:pt x="16505" y="19416"/>
                    <a:pt x="16134" y="19044"/>
                  </a:cubicBezTo>
                  <a:cubicBezTo>
                    <a:pt x="15762" y="18673"/>
                    <a:pt x="14435" y="17511"/>
                    <a:pt x="13905" y="17078"/>
                  </a:cubicBezTo>
                  <a:cubicBezTo>
                    <a:pt x="13374" y="16644"/>
                    <a:pt x="12631" y="16133"/>
                    <a:pt x="12631" y="16133"/>
                  </a:cubicBezTo>
                  <a:cubicBezTo>
                    <a:pt x="12631" y="16133"/>
                    <a:pt x="12684" y="16815"/>
                    <a:pt x="12206" y="17140"/>
                  </a:cubicBezTo>
                  <a:cubicBezTo>
                    <a:pt x="11729" y="17465"/>
                    <a:pt x="10083" y="18719"/>
                    <a:pt x="9765" y="18982"/>
                  </a:cubicBezTo>
                  <a:cubicBezTo>
                    <a:pt x="9447" y="19245"/>
                    <a:pt x="10030" y="19416"/>
                    <a:pt x="10508" y="19555"/>
                  </a:cubicBezTo>
                  <a:cubicBezTo>
                    <a:pt x="10986" y="19695"/>
                    <a:pt x="10720" y="20035"/>
                    <a:pt x="10349" y="20298"/>
                  </a:cubicBezTo>
                  <a:cubicBezTo>
                    <a:pt x="9977" y="20562"/>
                    <a:pt x="9818" y="20887"/>
                    <a:pt x="9818" y="21026"/>
                  </a:cubicBezTo>
                  <a:cubicBezTo>
                    <a:pt x="9818" y="21165"/>
                    <a:pt x="9818" y="21460"/>
                    <a:pt x="9818" y="21460"/>
                  </a:cubicBezTo>
                  <a:lnTo>
                    <a:pt x="9128" y="21460"/>
                  </a:lnTo>
                  <a:cubicBezTo>
                    <a:pt x="9128" y="21460"/>
                    <a:pt x="9341" y="21134"/>
                    <a:pt x="9341" y="20871"/>
                  </a:cubicBezTo>
                  <a:cubicBezTo>
                    <a:pt x="9341" y="20608"/>
                    <a:pt x="9500" y="20422"/>
                    <a:pt x="9181" y="20376"/>
                  </a:cubicBezTo>
                  <a:cubicBezTo>
                    <a:pt x="8863" y="20329"/>
                    <a:pt x="7430" y="20701"/>
                    <a:pt x="6846" y="20964"/>
                  </a:cubicBezTo>
                  <a:cubicBezTo>
                    <a:pt x="6262" y="21227"/>
                    <a:pt x="6156" y="21599"/>
                    <a:pt x="4246" y="21460"/>
                  </a:cubicBezTo>
                  <a:cubicBezTo>
                    <a:pt x="2335" y="21320"/>
                    <a:pt x="1062" y="21026"/>
                    <a:pt x="1539" y="20856"/>
                  </a:cubicBezTo>
                  <a:cubicBezTo>
                    <a:pt x="2017" y="20685"/>
                    <a:pt x="2972" y="20825"/>
                    <a:pt x="3556" y="20732"/>
                  </a:cubicBezTo>
                  <a:cubicBezTo>
                    <a:pt x="4140" y="20639"/>
                    <a:pt x="5254" y="19818"/>
                    <a:pt x="5944" y="19323"/>
                  </a:cubicBezTo>
                  <a:cubicBezTo>
                    <a:pt x="6634" y="18827"/>
                    <a:pt x="7430" y="17805"/>
                    <a:pt x="7642" y="17202"/>
                  </a:cubicBezTo>
                  <a:cubicBezTo>
                    <a:pt x="7855" y="16598"/>
                    <a:pt x="8173" y="16133"/>
                    <a:pt x="8226" y="15932"/>
                  </a:cubicBezTo>
                  <a:cubicBezTo>
                    <a:pt x="8279" y="15731"/>
                    <a:pt x="8279" y="15359"/>
                    <a:pt x="8279" y="15359"/>
                  </a:cubicBezTo>
                  <a:cubicBezTo>
                    <a:pt x="8279" y="15359"/>
                    <a:pt x="7642" y="14662"/>
                    <a:pt x="7430" y="14368"/>
                  </a:cubicBezTo>
                  <a:cubicBezTo>
                    <a:pt x="7218" y="14074"/>
                    <a:pt x="7218" y="13857"/>
                    <a:pt x="7218" y="13857"/>
                  </a:cubicBezTo>
                  <a:cubicBezTo>
                    <a:pt x="7218" y="13857"/>
                    <a:pt x="6103" y="13919"/>
                    <a:pt x="6103" y="13718"/>
                  </a:cubicBezTo>
                  <a:cubicBezTo>
                    <a:pt x="6103" y="13516"/>
                    <a:pt x="6475" y="12665"/>
                    <a:pt x="6368" y="12262"/>
                  </a:cubicBezTo>
                  <a:cubicBezTo>
                    <a:pt x="6262" y="11860"/>
                    <a:pt x="5785" y="11891"/>
                    <a:pt x="5785" y="11891"/>
                  </a:cubicBezTo>
                  <a:cubicBezTo>
                    <a:pt x="5785" y="11891"/>
                    <a:pt x="5679" y="12107"/>
                    <a:pt x="5679" y="12278"/>
                  </a:cubicBezTo>
                  <a:cubicBezTo>
                    <a:pt x="5679" y="12448"/>
                    <a:pt x="5254" y="12402"/>
                    <a:pt x="5095" y="12278"/>
                  </a:cubicBezTo>
                  <a:cubicBezTo>
                    <a:pt x="4936" y="12154"/>
                    <a:pt x="4352" y="12278"/>
                    <a:pt x="4352" y="12154"/>
                  </a:cubicBezTo>
                  <a:cubicBezTo>
                    <a:pt x="4352" y="12030"/>
                    <a:pt x="4086" y="11767"/>
                    <a:pt x="4193" y="11566"/>
                  </a:cubicBezTo>
                  <a:cubicBezTo>
                    <a:pt x="4299" y="11364"/>
                    <a:pt x="4776" y="10993"/>
                    <a:pt x="4776" y="10993"/>
                  </a:cubicBezTo>
                  <a:lnTo>
                    <a:pt x="0" y="10946"/>
                  </a:lnTo>
                  <a:lnTo>
                    <a:pt x="631" y="8118"/>
                  </a:lnTo>
                  <a:lnTo>
                    <a:pt x="5088" y="8135"/>
                  </a:lnTo>
                  <a:cubicBezTo>
                    <a:pt x="5088" y="8135"/>
                    <a:pt x="5323" y="7246"/>
                    <a:pt x="5323" y="6818"/>
                  </a:cubicBezTo>
                  <a:cubicBezTo>
                    <a:pt x="5323" y="6390"/>
                    <a:pt x="5147" y="5826"/>
                    <a:pt x="6143" y="5347"/>
                  </a:cubicBezTo>
                  <a:cubicBezTo>
                    <a:pt x="7140" y="4868"/>
                    <a:pt x="8430" y="4474"/>
                    <a:pt x="9251" y="4166"/>
                  </a:cubicBezTo>
                  <a:cubicBezTo>
                    <a:pt x="10072" y="3858"/>
                    <a:pt x="10190" y="3841"/>
                    <a:pt x="9955" y="3567"/>
                  </a:cubicBezTo>
                  <a:cubicBezTo>
                    <a:pt x="9721" y="3294"/>
                    <a:pt x="9721" y="2951"/>
                    <a:pt x="9134" y="2969"/>
                  </a:cubicBezTo>
                  <a:cubicBezTo>
                    <a:pt x="8548" y="2986"/>
                    <a:pt x="8020" y="2969"/>
                    <a:pt x="7727" y="2746"/>
                  </a:cubicBezTo>
                  <a:cubicBezTo>
                    <a:pt x="7433" y="2524"/>
                    <a:pt x="6730" y="2113"/>
                    <a:pt x="6671" y="1822"/>
                  </a:cubicBezTo>
                  <a:cubicBezTo>
                    <a:pt x="6613" y="1531"/>
                    <a:pt x="6840" y="1489"/>
                    <a:pt x="6697" y="1397"/>
                  </a:cubicBezTo>
                  <a:cubicBezTo>
                    <a:pt x="6554" y="1305"/>
                    <a:pt x="6755" y="1021"/>
                    <a:pt x="6783" y="788"/>
                  </a:cubicBezTo>
                  <a:cubicBezTo>
                    <a:pt x="6812" y="554"/>
                    <a:pt x="7842" y="2"/>
                    <a:pt x="9729" y="0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稻壳儿小白白(http://dwz.cn/Wu2UP)"/>
            <p:cNvSpPr/>
            <p:nvPr/>
          </p:nvSpPr>
          <p:spPr>
            <a:xfrm>
              <a:off x="4543602" y="2450786"/>
              <a:ext cx="97327" cy="79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60" y="0"/>
                  </a:moveTo>
                  <a:cubicBezTo>
                    <a:pt x="20837" y="1583"/>
                    <a:pt x="21229" y="3095"/>
                    <a:pt x="21600" y="4439"/>
                  </a:cubicBezTo>
                  <a:cubicBezTo>
                    <a:pt x="10590" y="3782"/>
                    <a:pt x="4549" y="13958"/>
                    <a:pt x="0" y="21600"/>
                  </a:cubicBezTo>
                  <a:cubicBezTo>
                    <a:pt x="1704" y="18222"/>
                    <a:pt x="1487" y="13002"/>
                    <a:pt x="1393" y="10461"/>
                  </a:cubicBezTo>
                  <a:cubicBezTo>
                    <a:pt x="4070" y="7225"/>
                    <a:pt x="8060" y="3929"/>
                    <a:pt x="11634" y="2160"/>
                  </a:cubicBezTo>
                  <a:cubicBezTo>
                    <a:pt x="14683" y="649"/>
                    <a:pt x="18140" y="78"/>
                    <a:pt x="2046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kumimoji="0" sz="3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稻壳儿小白白(http://dwz.cn/Wu2UP)"/>
          <p:cNvSpPr/>
          <p:nvPr/>
        </p:nvSpPr>
        <p:spPr>
          <a:xfrm>
            <a:off x="7635014" y="1926549"/>
            <a:ext cx="548204" cy="548202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稻壳儿小白白(http://dwz.cn/Wu2UP)"/>
          <p:cNvSpPr>
            <a:spLocks noEditPoints="1"/>
          </p:cNvSpPr>
          <p:nvPr/>
        </p:nvSpPr>
        <p:spPr bwMode="auto">
          <a:xfrm>
            <a:off x="7728937" y="2036088"/>
            <a:ext cx="380013" cy="314552"/>
          </a:xfrm>
          <a:custGeom>
            <a:avLst/>
            <a:gdLst>
              <a:gd name="T0" fmla="*/ 260 w 287"/>
              <a:gd name="T1" fmla="*/ 78 h 237"/>
              <a:gd name="T2" fmla="*/ 244 w 287"/>
              <a:gd name="T3" fmla="*/ 94 h 237"/>
              <a:gd name="T4" fmla="*/ 260 w 287"/>
              <a:gd name="T5" fmla="*/ 111 h 237"/>
              <a:gd name="T6" fmla="*/ 277 w 287"/>
              <a:gd name="T7" fmla="*/ 94 h 237"/>
              <a:gd name="T8" fmla="*/ 260 w 287"/>
              <a:gd name="T9" fmla="*/ 78 h 237"/>
              <a:gd name="T10" fmla="*/ 27 w 287"/>
              <a:gd name="T11" fmla="*/ 78 h 237"/>
              <a:gd name="T12" fmla="*/ 11 w 287"/>
              <a:gd name="T13" fmla="*/ 94 h 237"/>
              <a:gd name="T14" fmla="*/ 27 w 287"/>
              <a:gd name="T15" fmla="*/ 111 h 237"/>
              <a:gd name="T16" fmla="*/ 43 w 287"/>
              <a:gd name="T17" fmla="*/ 94 h 237"/>
              <a:gd name="T18" fmla="*/ 27 w 287"/>
              <a:gd name="T19" fmla="*/ 78 h 237"/>
              <a:gd name="T20" fmla="*/ 212 w 287"/>
              <a:gd name="T21" fmla="*/ 49 h 237"/>
              <a:gd name="T22" fmla="*/ 188 w 287"/>
              <a:gd name="T23" fmla="*/ 73 h 237"/>
              <a:gd name="T24" fmla="*/ 212 w 287"/>
              <a:gd name="T25" fmla="*/ 97 h 237"/>
              <a:gd name="T26" fmla="*/ 236 w 287"/>
              <a:gd name="T27" fmla="*/ 73 h 237"/>
              <a:gd name="T28" fmla="*/ 212 w 287"/>
              <a:gd name="T29" fmla="*/ 49 h 237"/>
              <a:gd name="T30" fmla="*/ 287 w 287"/>
              <a:gd name="T31" fmla="*/ 196 h 237"/>
              <a:gd name="T32" fmla="*/ 259 w 287"/>
              <a:gd name="T33" fmla="*/ 196 h 237"/>
              <a:gd name="T34" fmla="*/ 259 w 287"/>
              <a:gd name="T35" fmla="*/ 145 h 237"/>
              <a:gd name="T36" fmla="*/ 253 w 287"/>
              <a:gd name="T37" fmla="*/ 121 h 237"/>
              <a:gd name="T38" fmla="*/ 260 w 287"/>
              <a:gd name="T39" fmla="*/ 120 h 237"/>
              <a:gd name="T40" fmla="*/ 287 w 287"/>
              <a:gd name="T41" fmla="*/ 147 h 237"/>
              <a:gd name="T42" fmla="*/ 287 w 287"/>
              <a:gd name="T43" fmla="*/ 196 h 237"/>
              <a:gd name="T44" fmla="*/ 75 w 287"/>
              <a:gd name="T45" fmla="*/ 49 h 237"/>
              <a:gd name="T46" fmla="*/ 51 w 287"/>
              <a:gd name="T47" fmla="*/ 73 h 237"/>
              <a:gd name="T48" fmla="*/ 75 w 287"/>
              <a:gd name="T49" fmla="*/ 97 h 237"/>
              <a:gd name="T50" fmla="*/ 99 w 287"/>
              <a:gd name="T51" fmla="*/ 73 h 237"/>
              <a:gd name="T52" fmla="*/ 75 w 287"/>
              <a:gd name="T53" fmla="*/ 49 h 237"/>
              <a:gd name="T54" fmla="*/ 27 w 287"/>
              <a:gd name="T55" fmla="*/ 120 h 237"/>
              <a:gd name="T56" fmla="*/ 34 w 287"/>
              <a:gd name="T57" fmla="*/ 121 h 237"/>
              <a:gd name="T58" fmla="*/ 28 w 287"/>
              <a:gd name="T59" fmla="*/ 145 h 237"/>
              <a:gd name="T60" fmla="*/ 28 w 287"/>
              <a:gd name="T61" fmla="*/ 196 h 237"/>
              <a:gd name="T62" fmla="*/ 0 w 287"/>
              <a:gd name="T63" fmla="*/ 196 h 237"/>
              <a:gd name="T64" fmla="*/ 0 w 287"/>
              <a:gd name="T65" fmla="*/ 147 h 237"/>
              <a:gd name="T66" fmla="*/ 27 w 287"/>
              <a:gd name="T67" fmla="*/ 120 h 237"/>
              <a:gd name="T68" fmla="*/ 144 w 287"/>
              <a:gd name="T69" fmla="*/ 0 h 237"/>
              <a:gd name="T70" fmla="*/ 108 w 287"/>
              <a:gd name="T71" fmla="*/ 36 h 237"/>
              <a:gd name="T72" fmla="*/ 144 w 287"/>
              <a:gd name="T73" fmla="*/ 72 h 237"/>
              <a:gd name="T74" fmla="*/ 179 w 287"/>
              <a:gd name="T75" fmla="*/ 36 h 237"/>
              <a:gd name="T76" fmla="*/ 144 w 287"/>
              <a:gd name="T77" fmla="*/ 0 h 237"/>
              <a:gd name="T78" fmla="*/ 251 w 287"/>
              <a:gd name="T79" fmla="*/ 214 h 237"/>
              <a:gd name="T80" fmla="*/ 208 w 287"/>
              <a:gd name="T81" fmla="*/ 214 h 237"/>
              <a:gd name="T82" fmla="*/ 208 w 287"/>
              <a:gd name="T83" fmla="*/ 137 h 237"/>
              <a:gd name="T84" fmla="*/ 201 w 287"/>
              <a:gd name="T85" fmla="*/ 108 h 237"/>
              <a:gd name="T86" fmla="*/ 212 w 287"/>
              <a:gd name="T87" fmla="*/ 106 h 237"/>
              <a:gd name="T88" fmla="*/ 251 w 287"/>
              <a:gd name="T89" fmla="*/ 145 h 237"/>
              <a:gd name="T90" fmla="*/ 251 w 287"/>
              <a:gd name="T91" fmla="*/ 214 h 237"/>
              <a:gd name="T92" fmla="*/ 79 w 287"/>
              <a:gd name="T93" fmla="*/ 137 h 237"/>
              <a:gd name="T94" fmla="*/ 79 w 287"/>
              <a:gd name="T95" fmla="*/ 214 h 237"/>
              <a:gd name="T96" fmla="*/ 37 w 287"/>
              <a:gd name="T97" fmla="*/ 214 h 237"/>
              <a:gd name="T98" fmla="*/ 37 w 287"/>
              <a:gd name="T99" fmla="*/ 145 h 237"/>
              <a:gd name="T100" fmla="*/ 75 w 287"/>
              <a:gd name="T101" fmla="*/ 106 h 237"/>
              <a:gd name="T102" fmla="*/ 86 w 287"/>
              <a:gd name="T103" fmla="*/ 108 h 237"/>
              <a:gd name="T104" fmla="*/ 79 w 287"/>
              <a:gd name="T105" fmla="*/ 137 h 237"/>
              <a:gd name="T106" fmla="*/ 88 w 287"/>
              <a:gd name="T107" fmla="*/ 237 h 237"/>
              <a:gd name="T108" fmla="*/ 200 w 287"/>
              <a:gd name="T109" fmla="*/ 237 h 237"/>
              <a:gd name="T110" fmla="*/ 200 w 287"/>
              <a:gd name="T111" fmla="*/ 137 h 237"/>
              <a:gd name="T112" fmla="*/ 144 w 287"/>
              <a:gd name="T113" fmla="*/ 81 h 237"/>
              <a:gd name="T114" fmla="*/ 88 w 287"/>
              <a:gd name="T115" fmla="*/ 137 h 237"/>
              <a:gd name="T116" fmla="*/ 88 w 287"/>
              <a:gd name="T117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稻壳儿小白白(http://dwz.cn/Wu2UP)"/>
          <p:cNvSpPr/>
          <p:nvPr/>
        </p:nvSpPr>
        <p:spPr bwMode="auto">
          <a:xfrm>
            <a:off x="5122816" y="4936315"/>
            <a:ext cx="413624" cy="413623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/>
          <p:nvPr/>
        </p:nvSpPr>
        <p:spPr>
          <a:xfrm flipH="1">
            <a:off x="3675789" y="5237051"/>
            <a:ext cx="548204" cy="548202"/>
          </a:xfrm>
          <a:prstGeom prst="ellipse">
            <a:avLst/>
          </a:prstGeom>
          <a:solidFill>
            <a:srgbClr val="C0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/>
          <p:nvPr/>
        </p:nvSpPr>
        <p:spPr bwMode="auto">
          <a:xfrm>
            <a:off x="3772202" y="5337233"/>
            <a:ext cx="358239" cy="358238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 txBox="1"/>
          <p:nvPr/>
        </p:nvSpPr>
        <p:spPr>
          <a:xfrm>
            <a:off x="1947764" y="189374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稻壳儿小白白(http://dwz.cn/Wu2UP)"/>
          <p:cNvSpPr txBox="1"/>
          <p:nvPr/>
        </p:nvSpPr>
        <p:spPr>
          <a:xfrm>
            <a:off x="1867423" y="2208732"/>
            <a:ext cx="202063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 txBox="1"/>
          <p:nvPr/>
        </p:nvSpPr>
        <p:spPr>
          <a:xfrm>
            <a:off x="1109537" y="343668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/>
          <p:nvPr/>
        </p:nvSpPr>
        <p:spPr>
          <a:xfrm>
            <a:off x="1029196" y="3751670"/>
            <a:ext cx="202063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/>
          <p:nvPr/>
        </p:nvSpPr>
        <p:spPr>
          <a:xfrm>
            <a:off x="1519519" y="52141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/>
          <p:nvPr/>
        </p:nvSpPr>
        <p:spPr>
          <a:xfrm>
            <a:off x="1439178" y="5529109"/>
            <a:ext cx="202063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 txBox="1"/>
          <p:nvPr/>
        </p:nvSpPr>
        <p:spPr>
          <a:xfrm>
            <a:off x="8376755" y="189374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稻壳儿小白白(http://dwz.cn/Wu2UP)"/>
          <p:cNvSpPr txBox="1"/>
          <p:nvPr/>
        </p:nvSpPr>
        <p:spPr>
          <a:xfrm>
            <a:off x="8376755" y="2208732"/>
            <a:ext cx="202063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 txBox="1"/>
          <p:nvPr/>
        </p:nvSpPr>
        <p:spPr>
          <a:xfrm>
            <a:off x="9232030" y="340965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稻壳儿小白白(http://dwz.cn/Wu2UP)"/>
          <p:cNvSpPr txBox="1"/>
          <p:nvPr/>
        </p:nvSpPr>
        <p:spPr>
          <a:xfrm>
            <a:off x="9232030" y="3724638"/>
            <a:ext cx="202063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稻壳儿小白白(http://dwz.cn/Wu2UP)"/>
          <p:cNvSpPr txBox="1"/>
          <p:nvPr/>
        </p:nvSpPr>
        <p:spPr>
          <a:xfrm>
            <a:off x="8714417" y="519826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稻壳儿小白白(http://dwz.cn/Wu2UP)"/>
          <p:cNvSpPr txBox="1"/>
          <p:nvPr/>
        </p:nvSpPr>
        <p:spPr>
          <a:xfrm>
            <a:off x="8714417" y="5513247"/>
            <a:ext cx="202063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稻壳儿小白白(http://dwz.cn/Wu2UP)"/>
          <p:cNvCxnSpPr/>
          <p:nvPr/>
        </p:nvCxnSpPr>
        <p:spPr>
          <a:xfrm>
            <a:off x="3988859" y="3906309"/>
            <a:ext cx="137583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稻壳儿小白白(http://dwz.cn/Wu2UP)"/>
          <p:cNvCxnSpPr/>
          <p:nvPr/>
        </p:nvCxnSpPr>
        <p:spPr>
          <a:xfrm flipV="1">
            <a:off x="5364692" y="1890183"/>
            <a:ext cx="0" cy="403119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稻壳儿小白白(http://dwz.cn/Wu2UP)"/>
          <p:cNvSpPr>
            <a:spLocks noChangeArrowheads="1"/>
          </p:cNvSpPr>
          <p:nvPr/>
        </p:nvSpPr>
        <p:spPr bwMode="auto">
          <a:xfrm>
            <a:off x="5910793" y="2678642"/>
            <a:ext cx="906991" cy="9091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>
            <a:spLocks noEditPoints="1"/>
          </p:cNvSpPr>
          <p:nvPr/>
        </p:nvSpPr>
        <p:spPr bwMode="auto">
          <a:xfrm>
            <a:off x="6097596" y="2883964"/>
            <a:ext cx="528997" cy="526937"/>
          </a:xfrm>
          <a:custGeom>
            <a:avLst/>
            <a:gdLst>
              <a:gd name="T0" fmla="*/ 304862 w 393"/>
              <a:gd name="T1" fmla="*/ 596077 h 391"/>
              <a:gd name="T2" fmla="*/ 321014 w 393"/>
              <a:gd name="T3" fmla="*/ 537480 h 391"/>
              <a:gd name="T4" fmla="*/ 246313 w 393"/>
              <a:gd name="T5" fmla="*/ 507171 h 391"/>
              <a:gd name="T6" fmla="*/ 218047 w 393"/>
              <a:gd name="T7" fmla="*/ 454635 h 391"/>
              <a:gd name="T8" fmla="*/ 143346 w 393"/>
              <a:gd name="T9" fmla="*/ 486965 h 391"/>
              <a:gd name="T10" fmla="*/ 84796 w 393"/>
              <a:gd name="T11" fmla="*/ 468779 h 391"/>
              <a:gd name="T12" fmla="*/ 54512 w 393"/>
              <a:gd name="T13" fmla="*/ 543542 h 391"/>
              <a:gd name="T14" fmla="*/ 2019 w 393"/>
              <a:gd name="T15" fmla="*/ 571830 h 391"/>
              <a:gd name="T16" fmla="*/ 32303 w 393"/>
              <a:gd name="T17" fmla="*/ 606180 h 391"/>
              <a:gd name="T18" fmla="*/ 6057 w 393"/>
              <a:gd name="T19" fmla="*/ 682963 h 391"/>
              <a:gd name="T20" fmla="*/ 62588 w 393"/>
              <a:gd name="T21" fmla="*/ 707210 h 391"/>
              <a:gd name="T22" fmla="*/ 84796 w 393"/>
              <a:gd name="T23" fmla="*/ 769849 h 391"/>
              <a:gd name="T24" fmla="*/ 137289 w 393"/>
              <a:gd name="T25" fmla="*/ 788034 h 391"/>
              <a:gd name="T26" fmla="*/ 193820 w 393"/>
              <a:gd name="T27" fmla="*/ 757725 h 391"/>
              <a:gd name="T28" fmla="*/ 252370 w 393"/>
              <a:gd name="T29" fmla="*/ 773890 h 391"/>
              <a:gd name="T30" fmla="*/ 282654 w 393"/>
              <a:gd name="T31" fmla="*/ 699128 h 391"/>
              <a:gd name="T32" fmla="*/ 327071 w 393"/>
              <a:gd name="T33" fmla="*/ 693066 h 391"/>
              <a:gd name="T34" fmla="*/ 203915 w 393"/>
              <a:gd name="T35" fmla="*/ 699128 h 391"/>
              <a:gd name="T36" fmla="*/ 133251 w 393"/>
              <a:gd name="T37" fmla="*/ 543542 h 391"/>
              <a:gd name="T38" fmla="*/ 203915 w 393"/>
              <a:gd name="T39" fmla="*/ 699128 h 391"/>
              <a:gd name="T40" fmla="*/ 526948 w 393"/>
              <a:gd name="T41" fmla="*/ 678922 h 391"/>
              <a:gd name="T42" fmla="*/ 537042 w 393"/>
              <a:gd name="T43" fmla="*/ 646592 h 391"/>
              <a:gd name="T44" fmla="*/ 494644 w 393"/>
              <a:gd name="T45" fmla="*/ 630428 h 391"/>
              <a:gd name="T46" fmla="*/ 478493 w 393"/>
              <a:gd name="T47" fmla="*/ 600119 h 391"/>
              <a:gd name="T48" fmla="*/ 438114 w 393"/>
              <a:gd name="T49" fmla="*/ 618304 h 391"/>
              <a:gd name="T50" fmla="*/ 403791 w 393"/>
              <a:gd name="T51" fmla="*/ 608201 h 391"/>
              <a:gd name="T52" fmla="*/ 387640 w 393"/>
              <a:gd name="T53" fmla="*/ 648613 h 391"/>
              <a:gd name="T54" fmla="*/ 357355 w 393"/>
              <a:gd name="T55" fmla="*/ 664778 h 391"/>
              <a:gd name="T56" fmla="*/ 375526 w 393"/>
              <a:gd name="T57" fmla="*/ 684984 h 391"/>
              <a:gd name="T58" fmla="*/ 361393 w 393"/>
              <a:gd name="T59" fmla="*/ 727416 h 391"/>
              <a:gd name="T60" fmla="*/ 391678 w 393"/>
              <a:gd name="T61" fmla="*/ 741561 h 391"/>
              <a:gd name="T62" fmla="*/ 403791 w 393"/>
              <a:gd name="T63" fmla="*/ 775911 h 391"/>
              <a:gd name="T64" fmla="*/ 434076 w 393"/>
              <a:gd name="T65" fmla="*/ 786014 h 391"/>
              <a:gd name="T66" fmla="*/ 464360 w 393"/>
              <a:gd name="T67" fmla="*/ 767828 h 391"/>
              <a:gd name="T68" fmla="*/ 498682 w 393"/>
              <a:gd name="T69" fmla="*/ 777931 h 391"/>
              <a:gd name="T70" fmla="*/ 514834 w 393"/>
              <a:gd name="T71" fmla="*/ 735499 h 391"/>
              <a:gd name="T72" fmla="*/ 539061 w 393"/>
              <a:gd name="T73" fmla="*/ 733478 h 391"/>
              <a:gd name="T74" fmla="*/ 470417 w 393"/>
              <a:gd name="T75" fmla="*/ 735499 h 391"/>
              <a:gd name="T76" fmla="*/ 432057 w 393"/>
              <a:gd name="T77" fmla="*/ 648613 h 391"/>
              <a:gd name="T78" fmla="*/ 470417 w 393"/>
              <a:gd name="T79" fmla="*/ 735499 h 391"/>
              <a:gd name="T80" fmla="*/ 730862 w 393"/>
              <a:gd name="T81" fmla="*/ 246513 h 391"/>
              <a:gd name="T82" fmla="*/ 761147 w 393"/>
              <a:gd name="T83" fmla="*/ 147504 h 391"/>
              <a:gd name="T84" fmla="*/ 633952 w 393"/>
              <a:gd name="T85" fmla="*/ 96989 h 391"/>
              <a:gd name="T86" fmla="*/ 585497 w 393"/>
              <a:gd name="T87" fmla="*/ 6062 h 391"/>
              <a:gd name="T88" fmla="*/ 462341 w 393"/>
              <a:gd name="T89" fmla="*/ 60618 h 391"/>
              <a:gd name="T90" fmla="*/ 363412 w 393"/>
              <a:gd name="T91" fmla="*/ 30309 h 391"/>
              <a:gd name="T92" fmla="*/ 312938 w 393"/>
              <a:gd name="T93" fmla="*/ 157607 h 391"/>
              <a:gd name="T94" fmla="*/ 222085 w 393"/>
              <a:gd name="T95" fmla="*/ 206101 h 391"/>
              <a:gd name="T96" fmla="*/ 274578 w 393"/>
              <a:gd name="T97" fmla="*/ 262678 h 391"/>
              <a:gd name="T98" fmla="*/ 230161 w 393"/>
              <a:gd name="T99" fmla="*/ 391997 h 391"/>
              <a:gd name="T100" fmla="*/ 325052 w 393"/>
              <a:gd name="T101" fmla="*/ 432409 h 391"/>
              <a:gd name="T102" fmla="*/ 363412 w 393"/>
              <a:gd name="T103" fmla="*/ 537480 h 391"/>
              <a:gd name="T104" fmla="*/ 450227 w 393"/>
              <a:gd name="T105" fmla="*/ 567789 h 391"/>
              <a:gd name="T106" fmla="*/ 547137 w 393"/>
              <a:gd name="T107" fmla="*/ 515253 h 391"/>
              <a:gd name="T108" fmla="*/ 644047 w 393"/>
              <a:gd name="T109" fmla="*/ 545562 h 391"/>
              <a:gd name="T110" fmla="*/ 694521 w 393"/>
              <a:gd name="T111" fmla="*/ 418264 h 391"/>
              <a:gd name="T112" fmla="*/ 771241 w 393"/>
              <a:gd name="T113" fmla="*/ 408161 h 391"/>
              <a:gd name="T114" fmla="*/ 563289 w 393"/>
              <a:gd name="T115" fmla="*/ 418264 h 391"/>
              <a:gd name="T116" fmla="*/ 444170 w 393"/>
              <a:gd name="T117" fmla="*/ 157607 h 391"/>
              <a:gd name="T118" fmla="*/ 563289 w 393"/>
              <a:gd name="T119" fmla="*/ 418264 h 3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93" h="391">
                <a:moveTo>
                  <a:pt x="160" y="318"/>
                </a:moveTo>
                <a:cubicBezTo>
                  <a:pt x="151" y="315"/>
                  <a:pt x="151" y="315"/>
                  <a:pt x="151" y="315"/>
                </a:cubicBezTo>
                <a:cubicBezTo>
                  <a:pt x="152" y="308"/>
                  <a:pt x="152" y="302"/>
                  <a:pt x="151" y="295"/>
                </a:cubicBezTo>
                <a:cubicBezTo>
                  <a:pt x="159" y="291"/>
                  <a:pt x="159" y="291"/>
                  <a:pt x="159" y="291"/>
                </a:cubicBezTo>
                <a:cubicBezTo>
                  <a:pt x="165" y="289"/>
                  <a:pt x="167" y="282"/>
                  <a:pt x="164" y="277"/>
                </a:cubicBezTo>
                <a:cubicBezTo>
                  <a:pt x="159" y="266"/>
                  <a:pt x="159" y="266"/>
                  <a:pt x="159" y="266"/>
                </a:cubicBezTo>
                <a:cubicBezTo>
                  <a:pt x="157" y="261"/>
                  <a:pt x="151" y="258"/>
                  <a:pt x="145" y="261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2" y="260"/>
                  <a:pt x="128" y="255"/>
                  <a:pt x="122" y="251"/>
                </a:cubicBezTo>
                <a:cubicBezTo>
                  <a:pt x="125" y="242"/>
                  <a:pt x="125" y="242"/>
                  <a:pt x="125" y="242"/>
                </a:cubicBezTo>
                <a:cubicBezTo>
                  <a:pt x="127" y="237"/>
                  <a:pt x="125" y="231"/>
                  <a:pt x="119" y="229"/>
                </a:cubicBezTo>
                <a:cubicBezTo>
                  <a:pt x="108" y="225"/>
                  <a:pt x="108" y="225"/>
                  <a:pt x="108" y="225"/>
                </a:cubicBezTo>
                <a:cubicBezTo>
                  <a:pt x="103" y="223"/>
                  <a:pt x="96" y="226"/>
                  <a:pt x="94" y="231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84" y="239"/>
                  <a:pt x="78" y="239"/>
                  <a:pt x="71" y="241"/>
                </a:cubicBezTo>
                <a:cubicBezTo>
                  <a:pt x="67" y="232"/>
                  <a:pt x="67" y="232"/>
                  <a:pt x="67" y="232"/>
                </a:cubicBezTo>
                <a:cubicBezTo>
                  <a:pt x="65" y="227"/>
                  <a:pt x="58" y="224"/>
                  <a:pt x="53" y="227"/>
                </a:cubicBezTo>
                <a:cubicBezTo>
                  <a:pt x="42" y="232"/>
                  <a:pt x="42" y="232"/>
                  <a:pt x="42" y="232"/>
                </a:cubicBezTo>
                <a:cubicBezTo>
                  <a:pt x="37" y="234"/>
                  <a:pt x="34" y="241"/>
                  <a:pt x="37" y="246"/>
                </a:cubicBezTo>
                <a:cubicBezTo>
                  <a:pt x="41" y="254"/>
                  <a:pt x="41" y="254"/>
                  <a:pt x="41" y="254"/>
                </a:cubicBezTo>
                <a:cubicBezTo>
                  <a:pt x="36" y="259"/>
                  <a:pt x="31" y="264"/>
                  <a:pt x="27" y="269"/>
                </a:cubicBezTo>
                <a:cubicBezTo>
                  <a:pt x="19" y="266"/>
                  <a:pt x="19" y="266"/>
                  <a:pt x="19" y="266"/>
                </a:cubicBezTo>
                <a:cubicBezTo>
                  <a:pt x="13" y="264"/>
                  <a:pt x="7" y="267"/>
                  <a:pt x="5" y="272"/>
                </a:cubicBezTo>
                <a:cubicBezTo>
                  <a:pt x="1" y="283"/>
                  <a:pt x="1" y="283"/>
                  <a:pt x="1" y="283"/>
                </a:cubicBezTo>
                <a:cubicBezTo>
                  <a:pt x="0" y="286"/>
                  <a:pt x="0" y="289"/>
                  <a:pt x="1" y="291"/>
                </a:cubicBezTo>
                <a:cubicBezTo>
                  <a:pt x="2" y="294"/>
                  <a:pt x="4" y="296"/>
                  <a:pt x="7" y="297"/>
                </a:cubicBezTo>
                <a:cubicBezTo>
                  <a:pt x="16" y="300"/>
                  <a:pt x="16" y="300"/>
                  <a:pt x="16" y="300"/>
                </a:cubicBezTo>
                <a:cubicBezTo>
                  <a:pt x="15" y="307"/>
                  <a:pt x="15" y="313"/>
                  <a:pt x="17" y="320"/>
                </a:cubicBezTo>
                <a:cubicBezTo>
                  <a:pt x="8" y="324"/>
                  <a:pt x="8" y="324"/>
                  <a:pt x="8" y="324"/>
                </a:cubicBezTo>
                <a:cubicBezTo>
                  <a:pt x="3" y="326"/>
                  <a:pt x="0" y="333"/>
                  <a:pt x="3" y="338"/>
                </a:cubicBezTo>
                <a:cubicBezTo>
                  <a:pt x="8" y="349"/>
                  <a:pt x="8" y="349"/>
                  <a:pt x="8" y="349"/>
                </a:cubicBezTo>
                <a:cubicBezTo>
                  <a:pt x="10" y="354"/>
                  <a:pt x="17" y="357"/>
                  <a:pt x="22" y="354"/>
                </a:cubicBezTo>
                <a:cubicBezTo>
                  <a:pt x="31" y="350"/>
                  <a:pt x="31" y="350"/>
                  <a:pt x="31" y="350"/>
                </a:cubicBezTo>
                <a:cubicBezTo>
                  <a:pt x="35" y="356"/>
                  <a:pt x="40" y="360"/>
                  <a:pt x="45" y="364"/>
                </a:cubicBezTo>
                <a:cubicBezTo>
                  <a:pt x="42" y="373"/>
                  <a:pt x="42" y="373"/>
                  <a:pt x="42" y="373"/>
                </a:cubicBezTo>
                <a:cubicBezTo>
                  <a:pt x="41" y="375"/>
                  <a:pt x="41" y="378"/>
                  <a:pt x="42" y="381"/>
                </a:cubicBezTo>
                <a:cubicBezTo>
                  <a:pt x="43" y="383"/>
                  <a:pt x="45" y="385"/>
                  <a:pt x="48" y="386"/>
                </a:cubicBezTo>
                <a:cubicBezTo>
                  <a:pt x="59" y="390"/>
                  <a:pt x="59" y="390"/>
                  <a:pt x="59" y="390"/>
                </a:cubicBezTo>
                <a:cubicBezTo>
                  <a:pt x="62" y="391"/>
                  <a:pt x="65" y="391"/>
                  <a:pt x="68" y="390"/>
                </a:cubicBezTo>
                <a:cubicBezTo>
                  <a:pt x="70" y="389"/>
                  <a:pt x="72" y="387"/>
                  <a:pt x="73" y="384"/>
                </a:cubicBezTo>
                <a:cubicBezTo>
                  <a:pt x="76" y="375"/>
                  <a:pt x="76" y="375"/>
                  <a:pt x="76" y="375"/>
                </a:cubicBezTo>
                <a:cubicBezTo>
                  <a:pt x="83" y="376"/>
                  <a:pt x="90" y="376"/>
                  <a:pt x="96" y="375"/>
                </a:cubicBezTo>
                <a:cubicBezTo>
                  <a:pt x="100" y="383"/>
                  <a:pt x="100" y="383"/>
                  <a:pt x="100" y="383"/>
                </a:cubicBezTo>
                <a:cubicBezTo>
                  <a:pt x="103" y="388"/>
                  <a:pt x="109" y="391"/>
                  <a:pt x="114" y="388"/>
                </a:cubicBezTo>
                <a:cubicBezTo>
                  <a:pt x="125" y="383"/>
                  <a:pt x="125" y="383"/>
                  <a:pt x="125" y="383"/>
                </a:cubicBezTo>
                <a:cubicBezTo>
                  <a:pt x="131" y="381"/>
                  <a:pt x="133" y="374"/>
                  <a:pt x="130" y="369"/>
                </a:cubicBezTo>
                <a:cubicBezTo>
                  <a:pt x="126" y="361"/>
                  <a:pt x="126" y="361"/>
                  <a:pt x="126" y="361"/>
                </a:cubicBezTo>
                <a:cubicBezTo>
                  <a:pt x="132" y="356"/>
                  <a:pt x="136" y="351"/>
                  <a:pt x="140" y="346"/>
                </a:cubicBezTo>
                <a:cubicBezTo>
                  <a:pt x="149" y="349"/>
                  <a:pt x="149" y="349"/>
                  <a:pt x="149" y="349"/>
                </a:cubicBezTo>
                <a:cubicBezTo>
                  <a:pt x="151" y="350"/>
                  <a:pt x="154" y="350"/>
                  <a:pt x="157" y="349"/>
                </a:cubicBezTo>
                <a:cubicBezTo>
                  <a:pt x="159" y="348"/>
                  <a:pt x="161" y="346"/>
                  <a:pt x="162" y="343"/>
                </a:cubicBezTo>
                <a:cubicBezTo>
                  <a:pt x="167" y="332"/>
                  <a:pt x="167" y="332"/>
                  <a:pt x="167" y="332"/>
                </a:cubicBezTo>
                <a:cubicBezTo>
                  <a:pt x="169" y="326"/>
                  <a:pt x="166" y="320"/>
                  <a:pt x="160" y="318"/>
                </a:cubicBezTo>
                <a:close/>
                <a:moveTo>
                  <a:pt x="101" y="346"/>
                </a:moveTo>
                <a:cubicBezTo>
                  <a:pt x="96" y="349"/>
                  <a:pt x="90" y="350"/>
                  <a:pt x="84" y="350"/>
                </a:cubicBezTo>
                <a:cubicBezTo>
                  <a:pt x="67" y="350"/>
                  <a:pt x="52" y="340"/>
                  <a:pt x="45" y="325"/>
                </a:cubicBezTo>
                <a:cubicBezTo>
                  <a:pt x="35" y="304"/>
                  <a:pt x="45" y="279"/>
                  <a:pt x="66" y="269"/>
                </a:cubicBezTo>
                <a:cubicBezTo>
                  <a:pt x="72" y="266"/>
                  <a:pt x="77" y="265"/>
                  <a:pt x="84" y="265"/>
                </a:cubicBezTo>
                <a:cubicBezTo>
                  <a:pt x="100" y="265"/>
                  <a:pt x="115" y="275"/>
                  <a:pt x="122" y="290"/>
                </a:cubicBezTo>
                <a:cubicBezTo>
                  <a:pt x="132" y="311"/>
                  <a:pt x="123" y="336"/>
                  <a:pt x="101" y="346"/>
                </a:cubicBezTo>
                <a:close/>
                <a:moveTo>
                  <a:pt x="266" y="349"/>
                </a:moveTo>
                <a:cubicBezTo>
                  <a:pt x="261" y="347"/>
                  <a:pt x="261" y="347"/>
                  <a:pt x="261" y="347"/>
                </a:cubicBezTo>
                <a:cubicBezTo>
                  <a:pt x="262" y="343"/>
                  <a:pt x="261" y="340"/>
                  <a:pt x="261" y="336"/>
                </a:cubicBezTo>
                <a:cubicBezTo>
                  <a:pt x="266" y="334"/>
                  <a:pt x="266" y="334"/>
                  <a:pt x="266" y="334"/>
                </a:cubicBezTo>
                <a:cubicBezTo>
                  <a:pt x="269" y="332"/>
                  <a:pt x="270" y="329"/>
                  <a:pt x="269" y="326"/>
                </a:cubicBezTo>
                <a:cubicBezTo>
                  <a:pt x="266" y="320"/>
                  <a:pt x="266" y="320"/>
                  <a:pt x="266" y="320"/>
                </a:cubicBezTo>
                <a:cubicBezTo>
                  <a:pt x="264" y="317"/>
                  <a:pt x="261" y="315"/>
                  <a:pt x="258" y="317"/>
                </a:cubicBezTo>
                <a:cubicBezTo>
                  <a:pt x="253" y="319"/>
                  <a:pt x="253" y="319"/>
                  <a:pt x="253" y="319"/>
                </a:cubicBezTo>
                <a:cubicBezTo>
                  <a:pt x="251" y="316"/>
                  <a:pt x="248" y="314"/>
                  <a:pt x="245" y="312"/>
                </a:cubicBezTo>
                <a:cubicBezTo>
                  <a:pt x="247" y="307"/>
                  <a:pt x="247" y="307"/>
                  <a:pt x="247" y="307"/>
                </a:cubicBezTo>
                <a:cubicBezTo>
                  <a:pt x="248" y="304"/>
                  <a:pt x="246" y="300"/>
                  <a:pt x="243" y="299"/>
                </a:cubicBezTo>
                <a:cubicBezTo>
                  <a:pt x="237" y="297"/>
                  <a:pt x="237" y="297"/>
                  <a:pt x="237" y="297"/>
                </a:cubicBezTo>
                <a:cubicBezTo>
                  <a:pt x="234" y="296"/>
                  <a:pt x="230" y="297"/>
                  <a:pt x="229" y="300"/>
                </a:cubicBezTo>
                <a:cubicBezTo>
                  <a:pt x="228" y="305"/>
                  <a:pt x="228" y="305"/>
                  <a:pt x="228" y="305"/>
                </a:cubicBezTo>
                <a:cubicBezTo>
                  <a:pt x="224" y="305"/>
                  <a:pt x="220" y="305"/>
                  <a:pt x="217" y="306"/>
                </a:cubicBezTo>
                <a:cubicBezTo>
                  <a:pt x="214" y="301"/>
                  <a:pt x="214" y="301"/>
                  <a:pt x="214" y="301"/>
                </a:cubicBezTo>
                <a:cubicBezTo>
                  <a:pt x="213" y="298"/>
                  <a:pt x="209" y="296"/>
                  <a:pt x="206" y="298"/>
                </a:cubicBezTo>
                <a:cubicBezTo>
                  <a:pt x="200" y="301"/>
                  <a:pt x="200" y="301"/>
                  <a:pt x="200" y="301"/>
                </a:cubicBezTo>
                <a:cubicBezTo>
                  <a:pt x="197" y="302"/>
                  <a:pt x="196" y="306"/>
                  <a:pt x="197" y="309"/>
                </a:cubicBezTo>
                <a:cubicBezTo>
                  <a:pt x="200" y="313"/>
                  <a:pt x="200" y="313"/>
                  <a:pt x="200" y="313"/>
                </a:cubicBezTo>
                <a:cubicBezTo>
                  <a:pt x="197" y="316"/>
                  <a:pt x="194" y="318"/>
                  <a:pt x="192" y="321"/>
                </a:cubicBezTo>
                <a:cubicBezTo>
                  <a:pt x="187" y="320"/>
                  <a:pt x="187" y="320"/>
                  <a:pt x="187" y="320"/>
                </a:cubicBezTo>
                <a:cubicBezTo>
                  <a:pt x="184" y="318"/>
                  <a:pt x="181" y="320"/>
                  <a:pt x="180" y="323"/>
                </a:cubicBezTo>
                <a:cubicBezTo>
                  <a:pt x="177" y="329"/>
                  <a:pt x="177" y="329"/>
                  <a:pt x="177" y="329"/>
                </a:cubicBezTo>
                <a:cubicBezTo>
                  <a:pt x="177" y="331"/>
                  <a:pt x="177" y="332"/>
                  <a:pt x="177" y="334"/>
                </a:cubicBezTo>
                <a:cubicBezTo>
                  <a:pt x="178" y="335"/>
                  <a:pt x="179" y="336"/>
                  <a:pt x="181" y="337"/>
                </a:cubicBezTo>
                <a:cubicBezTo>
                  <a:pt x="186" y="339"/>
                  <a:pt x="186" y="339"/>
                  <a:pt x="186" y="339"/>
                </a:cubicBezTo>
                <a:cubicBezTo>
                  <a:pt x="185" y="342"/>
                  <a:pt x="186" y="346"/>
                  <a:pt x="186" y="350"/>
                </a:cubicBezTo>
                <a:cubicBezTo>
                  <a:pt x="181" y="352"/>
                  <a:pt x="181" y="352"/>
                  <a:pt x="181" y="352"/>
                </a:cubicBezTo>
                <a:cubicBezTo>
                  <a:pt x="178" y="353"/>
                  <a:pt x="177" y="357"/>
                  <a:pt x="179" y="360"/>
                </a:cubicBezTo>
                <a:cubicBezTo>
                  <a:pt x="181" y="366"/>
                  <a:pt x="181" y="366"/>
                  <a:pt x="181" y="366"/>
                </a:cubicBezTo>
                <a:cubicBezTo>
                  <a:pt x="183" y="369"/>
                  <a:pt x="186" y="370"/>
                  <a:pt x="189" y="369"/>
                </a:cubicBezTo>
                <a:cubicBezTo>
                  <a:pt x="194" y="367"/>
                  <a:pt x="194" y="367"/>
                  <a:pt x="194" y="367"/>
                </a:cubicBezTo>
                <a:cubicBezTo>
                  <a:pt x="196" y="370"/>
                  <a:pt x="199" y="372"/>
                  <a:pt x="202" y="374"/>
                </a:cubicBezTo>
                <a:cubicBezTo>
                  <a:pt x="200" y="379"/>
                  <a:pt x="200" y="379"/>
                  <a:pt x="200" y="379"/>
                </a:cubicBezTo>
                <a:cubicBezTo>
                  <a:pt x="200" y="381"/>
                  <a:pt x="200" y="382"/>
                  <a:pt x="200" y="384"/>
                </a:cubicBezTo>
                <a:cubicBezTo>
                  <a:pt x="201" y="385"/>
                  <a:pt x="202" y="386"/>
                  <a:pt x="204" y="387"/>
                </a:cubicBezTo>
                <a:cubicBezTo>
                  <a:pt x="210" y="389"/>
                  <a:pt x="210" y="389"/>
                  <a:pt x="210" y="389"/>
                </a:cubicBezTo>
                <a:cubicBezTo>
                  <a:pt x="212" y="390"/>
                  <a:pt x="213" y="390"/>
                  <a:pt x="215" y="389"/>
                </a:cubicBezTo>
                <a:cubicBezTo>
                  <a:pt x="216" y="388"/>
                  <a:pt x="217" y="387"/>
                  <a:pt x="218" y="386"/>
                </a:cubicBezTo>
                <a:cubicBezTo>
                  <a:pt x="219" y="381"/>
                  <a:pt x="219" y="381"/>
                  <a:pt x="219" y="381"/>
                </a:cubicBezTo>
                <a:cubicBezTo>
                  <a:pt x="223" y="381"/>
                  <a:pt x="227" y="381"/>
                  <a:pt x="230" y="380"/>
                </a:cubicBezTo>
                <a:cubicBezTo>
                  <a:pt x="233" y="385"/>
                  <a:pt x="233" y="385"/>
                  <a:pt x="233" y="385"/>
                </a:cubicBezTo>
                <a:cubicBezTo>
                  <a:pt x="234" y="388"/>
                  <a:pt x="238" y="389"/>
                  <a:pt x="241" y="388"/>
                </a:cubicBezTo>
                <a:cubicBezTo>
                  <a:pt x="247" y="385"/>
                  <a:pt x="247" y="385"/>
                  <a:pt x="247" y="385"/>
                </a:cubicBezTo>
                <a:cubicBezTo>
                  <a:pt x="250" y="384"/>
                  <a:pt x="251" y="380"/>
                  <a:pt x="250" y="377"/>
                </a:cubicBezTo>
                <a:cubicBezTo>
                  <a:pt x="247" y="372"/>
                  <a:pt x="247" y="372"/>
                  <a:pt x="247" y="372"/>
                </a:cubicBezTo>
                <a:cubicBezTo>
                  <a:pt x="250" y="370"/>
                  <a:pt x="253" y="367"/>
                  <a:pt x="255" y="364"/>
                </a:cubicBezTo>
                <a:cubicBezTo>
                  <a:pt x="260" y="366"/>
                  <a:pt x="260" y="366"/>
                  <a:pt x="260" y="366"/>
                </a:cubicBezTo>
                <a:cubicBezTo>
                  <a:pt x="261" y="367"/>
                  <a:pt x="263" y="367"/>
                  <a:pt x="264" y="366"/>
                </a:cubicBezTo>
                <a:cubicBezTo>
                  <a:pt x="266" y="365"/>
                  <a:pt x="267" y="364"/>
                  <a:pt x="267" y="363"/>
                </a:cubicBezTo>
                <a:cubicBezTo>
                  <a:pt x="270" y="356"/>
                  <a:pt x="270" y="356"/>
                  <a:pt x="270" y="356"/>
                </a:cubicBezTo>
                <a:cubicBezTo>
                  <a:pt x="271" y="353"/>
                  <a:pt x="269" y="350"/>
                  <a:pt x="266" y="349"/>
                </a:cubicBezTo>
                <a:close/>
                <a:moveTo>
                  <a:pt x="233" y="364"/>
                </a:moveTo>
                <a:cubicBezTo>
                  <a:pt x="230" y="366"/>
                  <a:pt x="227" y="366"/>
                  <a:pt x="224" y="366"/>
                </a:cubicBezTo>
                <a:cubicBezTo>
                  <a:pt x="214" y="366"/>
                  <a:pt x="206" y="361"/>
                  <a:pt x="202" y="353"/>
                </a:cubicBezTo>
                <a:cubicBezTo>
                  <a:pt x="197" y="341"/>
                  <a:pt x="202" y="327"/>
                  <a:pt x="214" y="321"/>
                </a:cubicBezTo>
                <a:cubicBezTo>
                  <a:pt x="217" y="320"/>
                  <a:pt x="220" y="319"/>
                  <a:pt x="223" y="319"/>
                </a:cubicBezTo>
                <a:cubicBezTo>
                  <a:pt x="233" y="319"/>
                  <a:pt x="241" y="325"/>
                  <a:pt x="245" y="333"/>
                </a:cubicBezTo>
                <a:cubicBezTo>
                  <a:pt x="250" y="345"/>
                  <a:pt x="245" y="359"/>
                  <a:pt x="233" y="364"/>
                </a:cubicBezTo>
                <a:close/>
                <a:moveTo>
                  <a:pt x="378" y="160"/>
                </a:moveTo>
                <a:cubicBezTo>
                  <a:pt x="364" y="155"/>
                  <a:pt x="364" y="155"/>
                  <a:pt x="364" y="155"/>
                </a:cubicBezTo>
                <a:cubicBezTo>
                  <a:pt x="365" y="144"/>
                  <a:pt x="364" y="133"/>
                  <a:pt x="362" y="122"/>
                </a:cubicBezTo>
                <a:cubicBezTo>
                  <a:pt x="377" y="115"/>
                  <a:pt x="377" y="115"/>
                  <a:pt x="377" y="115"/>
                </a:cubicBezTo>
                <a:cubicBezTo>
                  <a:pt x="386" y="111"/>
                  <a:pt x="390" y="100"/>
                  <a:pt x="386" y="91"/>
                </a:cubicBezTo>
                <a:cubicBezTo>
                  <a:pt x="377" y="73"/>
                  <a:pt x="377" y="73"/>
                  <a:pt x="377" y="73"/>
                </a:cubicBezTo>
                <a:cubicBezTo>
                  <a:pt x="373" y="64"/>
                  <a:pt x="362" y="60"/>
                  <a:pt x="353" y="6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2" y="62"/>
                  <a:pt x="323" y="54"/>
                  <a:pt x="314" y="48"/>
                </a:cubicBezTo>
                <a:cubicBezTo>
                  <a:pt x="320" y="33"/>
                  <a:pt x="320" y="33"/>
                  <a:pt x="320" y="33"/>
                </a:cubicBezTo>
                <a:cubicBezTo>
                  <a:pt x="323" y="24"/>
                  <a:pt x="319" y="13"/>
                  <a:pt x="309" y="10"/>
                </a:cubicBezTo>
                <a:cubicBezTo>
                  <a:pt x="290" y="3"/>
                  <a:pt x="290" y="3"/>
                  <a:pt x="290" y="3"/>
                </a:cubicBezTo>
                <a:cubicBezTo>
                  <a:pt x="281" y="0"/>
                  <a:pt x="271" y="5"/>
                  <a:pt x="267" y="14"/>
                </a:cubicBezTo>
                <a:cubicBezTo>
                  <a:pt x="262" y="29"/>
                  <a:pt x="262" y="29"/>
                  <a:pt x="262" y="29"/>
                </a:cubicBezTo>
                <a:cubicBezTo>
                  <a:pt x="251" y="27"/>
                  <a:pt x="240" y="28"/>
                  <a:pt x="229" y="30"/>
                </a:cubicBezTo>
                <a:cubicBezTo>
                  <a:pt x="222" y="15"/>
                  <a:pt x="222" y="15"/>
                  <a:pt x="222" y="15"/>
                </a:cubicBezTo>
                <a:cubicBezTo>
                  <a:pt x="218" y="6"/>
                  <a:pt x="207" y="2"/>
                  <a:pt x="198" y="7"/>
                </a:cubicBezTo>
                <a:cubicBezTo>
                  <a:pt x="180" y="15"/>
                  <a:pt x="180" y="15"/>
                  <a:pt x="180" y="15"/>
                </a:cubicBezTo>
                <a:cubicBezTo>
                  <a:pt x="171" y="19"/>
                  <a:pt x="167" y="30"/>
                  <a:pt x="171" y="39"/>
                </a:cubicBezTo>
                <a:cubicBezTo>
                  <a:pt x="178" y="53"/>
                  <a:pt x="178" y="53"/>
                  <a:pt x="178" y="53"/>
                </a:cubicBezTo>
                <a:cubicBezTo>
                  <a:pt x="169" y="60"/>
                  <a:pt x="161" y="69"/>
                  <a:pt x="155" y="78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31" y="69"/>
                  <a:pt x="120" y="74"/>
                  <a:pt x="117" y="83"/>
                </a:cubicBezTo>
                <a:cubicBezTo>
                  <a:pt x="110" y="102"/>
                  <a:pt x="110" y="102"/>
                  <a:pt x="110" y="102"/>
                </a:cubicBezTo>
                <a:cubicBezTo>
                  <a:pt x="109" y="106"/>
                  <a:pt x="109" y="111"/>
                  <a:pt x="111" y="116"/>
                </a:cubicBezTo>
                <a:cubicBezTo>
                  <a:pt x="113" y="120"/>
                  <a:pt x="116" y="123"/>
                  <a:pt x="121" y="125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5" y="141"/>
                  <a:pt x="135" y="152"/>
                  <a:pt x="137" y="163"/>
                </a:cubicBezTo>
                <a:cubicBezTo>
                  <a:pt x="123" y="170"/>
                  <a:pt x="123" y="170"/>
                  <a:pt x="123" y="170"/>
                </a:cubicBezTo>
                <a:cubicBezTo>
                  <a:pt x="114" y="174"/>
                  <a:pt x="110" y="185"/>
                  <a:pt x="114" y="194"/>
                </a:cubicBezTo>
                <a:cubicBezTo>
                  <a:pt x="122" y="212"/>
                  <a:pt x="122" y="212"/>
                  <a:pt x="122" y="212"/>
                </a:cubicBezTo>
                <a:cubicBezTo>
                  <a:pt x="126" y="221"/>
                  <a:pt x="137" y="225"/>
                  <a:pt x="146" y="221"/>
                </a:cubicBezTo>
                <a:cubicBezTo>
                  <a:pt x="161" y="214"/>
                  <a:pt x="161" y="214"/>
                  <a:pt x="161" y="214"/>
                </a:cubicBezTo>
                <a:cubicBezTo>
                  <a:pt x="168" y="223"/>
                  <a:pt x="176" y="231"/>
                  <a:pt x="185" y="237"/>
                </a:cubicBezTo>
                <a:cubicBezTo>
                  <a:pt x="179" y="252"/>
                  <a:pt x="179" y="252"/>
                  <a:pt x="179" y="252"/>
                </a:cubicBezTo>
                <a:cubicBezTo>
                  <a:pt x="178" y="256"/>
                  <a:pt x="178" y="261"/>
                  <a:pt x="180" y="266"/>
                </a:cubicBezTo>
                <a:cubicBezTo>
                  <a:pt x="182" y="270"/>
                  <a:pt x="185" y="273"/>
                  <a:pt x="190" y="275"/>
                </a:cubicBezTo>
                <a:cubicBezTo>
                  <a:pt x="209" y="282"/>
                  <a:pt x="209" y="282"/>
                  <a:pt x="209" y="282"/>
                </a:cubicBezTo>
                <a:cubicBezTo>
                  <a:pt x="213" y="284"/>
                  <a:pt x="218" y="283"/>
                  <a:pt x="223" y="281"/>
                </a:cubicBezTo>
                <a:cubicBezTo>
                  <a:pt x="227" y="279"/>
                  <a:pt x="230" y="276"/>
                  <a:pt x="232" y="271"/>
                </a:cubicBezTo>
                <a:cubicBezTo>
                  <a:pt x="238" y="256"/>
                  <a:pt x="238" y="256"/>
                  <a:pt x="238" y="256"/>
                </a:cubicBezTo>
                <a:cubicBezTo>
                  <a:pt x="248" y="258"/>
                  <a:pt x="260" y="257"/>
                  <a:pt x="271" y="255"/>
                </a:cubicBezTo>
                <a:cubicBezTo>
                  <a:pt x="277" y="270"/>
                  <a:pt x="277" y="270"/>
                  <a:pt x="277" y="270"/>
                </a:cubicBezTo>
                <a:cubicBezTo>
                  <a:pt x="281" y="279"/>
                  <a:pt x="292" y="283"/>
                  <a:pt x="301" y="278"/>
                </a:cubicBezTo>
                <a:cubicBezTo>
                  <a:pt x="319" y="270"/>
                  <a:pt x="319" y="270"/>
                  <a:pt x="319" y="270"/>
                </a:cubicBezTo>
                <a:cubicBezTo>
                  <a:pt x="328" y="266"/>
                  <a:pt x="332" y="255"/>
                  <a:pt x="328" y="246"/>
                </a:cubicBezTo>
                <a:cubicBezTo>
                  <a:pt x="322" y="232"/>
                  <a:pt x="322" y="232"/>
                  <a:pt x="322" y="232"/>
                </a:cubicBezTo>
                <a:cubicBezTo>
                  <a:pt x="330" y="225"/>
                  <a:pt x="338" y="216"/>
                  <a:pt x="344" y="207"/>
                </a:cubicBezTo>
                <a:cubicBezTo>
                  <a:pt x="359" y="213"/>
                  <a:pt x="359" y="213"/>
                  <a:pt x="359" y="213"/>
                </a:cubicBezTo>
                <a:cubicBezTo>
                  <a:pt x="364" y="215"/>
                  <a:pt x="368" y="214"/>
                  <a:pt x="373" y="212"/>
                </a:cubicBezTo>
                <a:cubicBezTo>
                  <a:pt x="377" y="210"/>
                  <a:pt x="380" y="207"/>
                  <a:pt x="382" y="202"/>
                </a:cubicBezTo>
                <a:cubicBezTo>
                  <a:pt x="389" y="183"/>
                  <a:pt x="389" y="183"/>
                  <a:pt x="389" y="183"/>
                </a:cubicBezTo>
                <a:cubicBezTo>
                  <a:pt x="393" y="174"/>
                  <a:pt x="388" y="164"/>
                  <a:pt x="378" y="160"/>
                </a:cubicBezTo>
                <a:close/>
                <a:moveTo>
                  <a:pt x="279" y="207"/>
                </a:moveTo>
                <a:cubicBezTo>
                  <a:pt x="270" y="212"/>
                  <a:pt x="260" y="214"/>
                  <a:pt x="250" y="214"/>
                </a:cubicBezTo>
                <a:cubicBezTo>
                  <a:pt x="222" y="214"/>
                  <a:pt x="197" y="197"/>
                  <a:pt x="185" y="172"/>
                </a:cubicBezTo>
                <a:cubicBezTo>
                  <a:pt x="169" y="137"/>
                  <a:pt x="184" y="94"/>
                  <a:pt x="220" y="78"/>
                </a:cubicBezTo>
                <a:cubicBezTo>
                  <a:pt x="229" y="74"/>
                  <a:pt x="239" y="71"/>
                  <a:pt x="250" y="71"/>
                </a:cubicBezTo>
                <a:cubicBezTo>
                  <a:pt x="277" y="71"/>
                  <a:pt x="303" y="88"/>
                  <a:pt x="314" y="113"/>
                </a:cubicBezTo>
                <a:cubicBezTo>
                  <a:pt x="331" y="148"/>
                  <a:pt x="315" y="191"/>
                  <a:pt x="279" y="207"/>
                </a:cubicBez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/>
          <a:lstStyle/>
          <a:p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>
            <a:spLocks noChangeArrowheads="1"/>
          </p:cNvSpPr>
          <p:nvPr/>
        </p:nvSpPr>
        <p:spPr bwMode="auto">
          <a:xfrm>
            <a:off x="2305050" y="3837517"/>
            <a:ext cx="560917" cy="559859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稻壳儿小白白(http://dwz.cn/Wu2UP)"/>
          <p:cNvGrpSpPr/>
          <p:nvPr/>
        </p:nvGrpSpPr>
        <p:grpSpPr bwMode="auto">
          <a:xfrm>
            <a:off x="2586567" y="1784351"/>
            <a:ext cx="2036233" cy="2334683"/>
            <a:chOff x="3879850" y="2675943"/>
            <a:chExt cx="3054350" cy="3502025"/>
          </a:xfrm>
          <a:solidFill>
            <a:schemeClr val="bg1">
              <a:alpha val="80000"/>
            </a:schemeClr>
          </a:solidFill>
        </p:grpSpPr>
        <p:sp>
          <p:nvSpPr>
            <p:cNvPr id="8" name="稻壳儿小白白(http://dwz.cn/Wu2UP)"/>
            <p:cNvSpPr/>
            <p:nvPr/>
          </p:nvSpPr>
          <p:spPr bwMode="auto">
            <a:xfrm>
              <a:off x="5710238" y="3528431"/>
              <a:ext cx="1223962" cy="644525"/>
            </a:xfrm>
            <a:custGeom>
              <a:avLst/>
              <a:gdLst>
                <a:gd name="T0" fmla="*/ 344 w 771"/>
                <a:gd name="T1" fmla="*/ 0 h 406"/>
                <a:gd name="T2" fmla="*/ 771 w 771"/>
                <a:gd name="T3" fmla="*/ 40 h 406"/>
                <a:gd name="T4" fmla="*/ 274 w 771"/>
                <a:gd name="T5" fmla="*/ 379 h 406"/>
                <a:gd name="T6" fmla="*/ 0 w 771"/>
                <a:gd name="T7" fmla="*/ 406 h 406"/>
                <a:gd name="T8" fmla="*/ 344 w 771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1" h="406">
                  <a:moveTo>
                    <a:pt x="344" y="0"/>
                  </a:moveTo>
                  <a:lnTo>
                    <a:pt x="771" y="40"/>
                  </a:lnTo>
                  <a:lnTo>
                    <a:pt x="274" y="379"/>
                  </a:lnTo>
                  <a:lnTo>
                    <a:pt x="0" y="406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稻壳儿小白白(http://dwz.cn/Wu2UP)"/>
            <p:cNvSpPr/>
            <p:nvPr/>
          </p:nvSpPr>
          <p:spPr bwMode="auto">
            <a:xfrm>
              <a:off x="5414963" y="2675943"/>
              <a:ext cx="568325" cy="1322388"/>
            </a:xfrm>
            <a:custGeom>
              <a:avLst/>
              <a:gdLst>
                <a:gd name="T0" fmla="*/ 358 w 358"/>
                <a:gd name="T1" fmla="*/ 400 h 833"/>
                <a:gd name="T2" fmla="*/ 226 w 358"/>
                <a:gd name="T3" fmla="*/ 0 h 833"/>
                <a:gd name="T4" fmla="*/ 0 w 358"/>
                <a:gd name="T5" fmla="*/ 556 h 833"/>
                <a:gd name="T6" fmla="*/ 35 w 358"/>
                <a:gd name="T7" fmla="*/ 833 h 833"/>
                <a:gd name="T8" fmla="*/ 358 w 358"/>
                <a:gd name="T9" fmla="*/ 400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833">
                  <a:moveTo>
                    <a:pt x="358" y="400"/>
                  </a:moveTo>
                  <a:lnTo>
                    <a:pt x="226" y="0"/>
                  </a:lnTo>
                  <a:lnTo>
                    <a:pt x="0" y="556"/>
                  </a:lnTo>
                  <a:lnTo>
                    <a:pt x="35" y="833"/>
                  </a:lnTo>
                  <a:lnTo>
                    <a:pt x="358" y="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稻壳儿小白白(http://dwz.cn/Wu2UP)"/>
            <p:cNvSpPr/>
            <p:nvPr/>
          </p:nvSpPr>
          <p:spPr bwMode="auto">
            <a:xfrm>
              <a:off x="3879850" y="3149018"/>
              <a:ext cx="2503488" cy="3028950"/>
            </a:xfrm>
            <a:custGeom>
              <a:avLst/>
              <a:gdLst>
                <a:gd name="T0" fmla="*/ 0 w 1577"/>
                <a:gd name="T1" fmla="*/ 1908 h 1908"/>
                <a:gd name="T2" fmla="*/ 239 w 1577"/>
                <a:gd name="T3" fmla="*/ 1443 h 1908"/>
                <a:gd name="T4" fmla="*/ 264 w 1577"/>
                <a:gd name="T5" fmla="*/ 1523 h 1908"/>
                <a:gd name="T6" fmla="*/ 1387 w 1577"/>
                <a:gd name="T7" fmla="*/ 0 h 1908"/>
                <a:gd name="T8" fmla="*/ 1577 w 1577"/>
                <a:gd name="T9" fmla="*/ 161 h 1908"/>
                <a:gd name="T10" fmla="*/ 341 w 1577"/>
                <a:gd name="T11" fmla="*/ 1588 h 1908"/>
                <a:gd name="T12" fmla="*/ 422 w 1577"/>
                <a:gd name="T13" fmla="*/ 1601 h 1908"/>
                <a:gd name="T14" fmla="*/ 0 w 1577"/>
                <a:gd name="T15" fmla="*/ 1908 h 1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7" h="1908">
                  <a:moveTo>
                    <a:pt x="0" y="1908"/>
                  </a:moveTo>
                  <a:lnTo>
                    <a:pt x="239" y="1443"/>
                  </a:lnTo>
                  <a:lnTo>
                    <a:pt x="264" y="1523"/>
                  </a:lnTo>
                  <a:lnTo>
                    <a:pt x="1387" y="0"/>
                  </a:lnTo>
                  <a:lnTo>
                    <a:pt x="1577" y="161"/>
                  </a:lnTo>
                  <a:lnTo>
                    <a:pt x="341" y="1588"/>
                  </a:lnTo>
                  <a:lnTo>
                    <a:pt x="422" y="1601"/>
                  </a:lnTo>
                  <a:lnTo>
                    <a:pt x="0" y="19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稻壳儿小白白(http://dwz.cn/Wu2UP)"/>
          <p:cNvSpPr/>
          <p:nvPr/>
        </p:nvSpPr>
        <p:spPr bwMode="auto">
          <a:xfrm>
            <a:off x="1875367" y="3407834"/>
            <a:ext cx="1422400" cy="1421342"/>
          </a:xfrm>
          <a:custGeom>
            <a:avLst/>
            <a:gdLst>
              <a:gd name="T0" fmla="*/ 250 w 500"/>
              <a:gd name="T1" fmla="*/ 500 h 500"/>
              <a:gd name="T2" fmla="*/ 0 w 500"/>
              <a:gd name="T3" fmla="*/ 250 h 500"/>
              <a:gd name="T4" fmla="*/ 250 w 500"/>
              <a:gd name="T5" fmla="*/ 0 h 500"/>
              <a:gd name="T6" fmla="*/ 348 w 500"/>
              <a:gd name="T7" fmla="*/ 20 h 500"/>
              <a:gd name="T8" fmla="*/ 311 w 500"/>
              <a:gd name="T9" fmla="*/ 75 h 500"/>
              <a:gd name="T10" fmla="*/ 250 w 500"/>
              <a:gd name="T11" fmla="*/ 64 h 500"/>
              <a:gd name="T12" fmla="*/ 64 w 500"/>
              <a:gd name="T13" fmla="*/ 250 h 500"/>
              <a:gd name="T14" fmla="*/ 250 w 500"/>
              <a:gd name="T15" fmla="*/ 435 h 500"/>
              <a:gd name="T16" fmla="*/ 435 w 500"/>
              <a:gd name="T17" fmla="*/ 250 h 500"/>
              <a:gd name="T18" fmla="*/ 414 w 500"/>
              <a:gd name="T19" fmla="*/ 164 h 500"/>
              <a:gd name="T20" fmla="*/ 460 w 500"/>
              <a:gd name="T21" fmla="*/ 114 h 500"/>
              <a:gd name="T22" fmla="*/ 500 w 500"/>
              <a:gd name="T23" fmla="*/ 250 h 500"/>
              <a:gd name="T24" fmla="*/ 250 w 500"/>
              <a:gd name="T25" fmla="*/ 50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500">
                <a:moveTo>
                  <a:pt x="250" y="500"/>
                </a:moveTo>
                <a:cubicBezTo>
                  <a:pt x="112" y="500"/>
                  <a:pt x="0" y="388"/>
                  <a:pt x="0" y="250"/>
                </a:cubicBezTo>
                <a:cubicBezTo>
                  <a:pt x="0" y="112"/>
                  <a:pt x="112" y="0"/>
                  <a:pt x="250" y="0"/>
                </a:cubicBezTo>
                <a:cubicBezTo>
                  <a:pt x="285" y="0"/>
                  <a:pt x="318" y="7"/>
                  <a:pt x="348" y="20"/>
                </a:cubicBezTo>
                <a:cubicBezTo>
                  <a:pt x="311" y="75"/>
                  <a:pt x="311" y="75"/>
                  <a:pt x="311" y="75"/>
                </a:cubicBezTo>
                <a:cubicBezTo>
                  <a:pt x="291" y="68"/>
                  <a:pt x="271" y="64"/>
                  <a:pt x="250" y="64"/>
                </a:cubicBezTo>
                <a:cubicBezTo>
                  <a:pt x="147" y="64"/>
                  <a:pt x="64" y="147"/>
                  <a:pt x="64" y="250"/>
                </a:cubicBezTo>
                <a:cubicBezTo>
                  <a:pt x="64" y="352"/>
                  <a:pt x="147" y="435"/>
                  <a:pt x="250" y="435"/>
                </a:cubicBezTo>
                <a:cubicBezTo>
                  <a:pt x="352" y="435"/>
                  <a:pt x="435" y="352"/>
                  <a:pt x="435" y="250"/>
                </a:cubicBezTo>
                <a:cubicBezTo>
                  <a:pt x="435" y="219"/>
                  <a:pt x="427" y="189"/>
                  <a:pt x="414" y="164"/>
                </a:cubicBezTo>
                <a:cubicBezTo>
                  <a:pt x="460" y="114"/>
                  <a:pt x="460" y="114"/>
                  <a:pt x="460" y="114"/>
                </a:cubicBezTo>
                <a:cubicBezTo>
                  <a:pt x="485" y="153"/>
                  <a:pt x="500" y="200"/>
                  <a:pt x="500" y="250"/>
                </a:cubicBezTo>
                <a:cubicBezTo>
                  <a:pt x="500" y="388"/>
                  <a:pt x="388" y="500"/>
                  <a:pt x="250" y="50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稻壳儿小白白(http://dwz.cn/Wu2UP)"/>
          <p:cNvSpPr/>
          <p:nvPr/>
        </p:nvSpPr>
        <p:spPr bwMode="auto">
          <a:xfrm>
            <a:off x="1497542" y="3030009"/>
            <a:ext cx="2175933" cy="2174875"/>
          </a:xfrm>
          <a:custGeom>
            <a:avLst/>
            <a:gdLst>
              <a:gd name="T0" fmla="*/ 383 w 765"/>
              <a:gd name="T1" fmla="*/ 765 h 765"/>
              <a:gd name="T2" fmla="*/ 0 w 765"/>
              <a:gd name="T3" fmla="*/ 383 h 765"/>
              <a:gd name="T4" fmla="*/ 383 w 765"/>
              <a:gd name="T5" fmla="*/ 0 h 765"/>
              <a:gd name="T6" fmla="*/ 562 w 765"/>
              <a:gd name="T7" fmla="*/ 45 h 765"/>
              <a:gd name="T8" fmla="*/ 529 w 765"/>
              <a:gd name="T9" fmla="*/ 93 h 765"/>
              <a:gd name="T10" fmla="*/ 383 w 765"/>
              <a:gd name="T11" fmla="*/ 58 h 765"/>
              <a:gd name="T12" fmla="*/ 153 w 765"/>
              <a:gd name="T13" fmla="*/ 153 h 765"/>
              <a:gd name="T14" fmla="*/ 58 w 765"/>
              <a:gd name="T15" fmla="*/ 383 h 765"/>
              <a:gd name="T16" fmla="*/ 153 w 765"/>
              <a:gd name="T17" fmla="*/ 612 h 765"/>
              <a:gd name="T18" fmla="*/ 383 w 765"/>
              <a:gd name="T19" fmla="*/ 707 h 765"/>
              <a:gd name="T20" fmla="*/ 612 w 765"/>
              <a:gd name="T21" fmla="*/ 612 h 765"/>
              <a:gd name="T22" fmla="*/ 707 w 765"/>
              <a:gd name="T23" fmla="*/ 383 h 765"/>
              <a:gd name="T24" fmla="*/ 640 w 765"/>
              <a:gd name="T25" fmla="*/ 186 h 765"/>
              <a:gd name="T26" fmla="*/ 680 w 765"/>
              <a:gd name="T27" fmla="*/ 143 h 765"/>
              <a:gd name="T28" fmla="*/ 765 w 765"/>
              <a:gd name="T29" fmla="*/ 383 h 765"/>
              <a:gd name="T30" fmla="*/ 383 w 765"/>
              <a:gd name="T31" fmla="*/ 76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65" h="765">
                <a:moveTo>
                  <a:pt x="383" y="765"/>
                </a:moveTo>
                <a:cubicBezTo>
                  <a:pt x="171" y="765"/>
                  <a:pt x="0" y="594"/>
                  <a:pt x="0" y="383"/>
                </a:cubicBezTo>
                <a:cubicBezTo>
                  <a:pt x="0" y="171"/>
                  <a:pt x="171" y="0"/>
                  <a:pt x="383" y="0"/>
                </a:cubicBezTo>
                <a:cubicBezTo>
                  <a:pt x="447" y="0"/>
                  <a:pt x="508" y="16"/>
                  <a:pt x="562" y="45"/>
                </a:cubicBezTo>
                <a:cubicBezTo>
                  <a:pt x="529" y="93"/>
                  <a:pt x="529" y="93"/>
                  <a:pt x="529" y="93"/>
                </a:cubicBezTo>
                <a:cubicBezTo>
                  <a:pt x="485" y="71"/>
                  <a:pt x="435" y="58"/>
                  <a:pt x="383" y="58"/>
                </a:cubicBezTo>
                <a:cubicBezTo>
                  <a:pt x="293" y="59"/>
                  <a:pt x="212" y="95"/>
                  <a:pt x="153" y="153"/>
                </a:cubicBezTo>
                <a:cubicBezTo>
                  <a:pt x="95" y="212"/>
                  <a:pt x="59" y="293"/>
                  <a:pt x="58" y="383"/>
                </a:cubicBezTo>
                <a:cubicBezTo>
                  <a:pt x="59" y="472"/>
                  <a:pt x="95" y="553"/>
                  <a:pt x="153" y="612"/>
                </a:cubicBezTo>
                <a:cubicBezTo>
                  <a:pt x="212" y="671"/>
                  <a:pt x="293" y="707"/>
                  <a:pt x="383" y="707"/>
                </a:cubicBezTo>
                <a:cubicBezTo>
                  <a:pt x="472" y="707"/>
                  <a:pt x="553" y="671"/>
                  <a:pt x="612" y="612"/>
                </a:cubicBezTo>
                <a:cubicBezTo>
                  <a:pt x="671" y="553"/>
                  <a:pt x="707" y="472"/>
                  <a:pt x="707" y="383"/>
                </a:cubicBezTo>
                <a:cubicBezTo>
                  <a:pt x="707" y="309"/>
                  <a:pt x="682" y="240"/>
                  <a:pt x="640" y="186"/>
                </a:cubicBezTo>
                <a:cubicBezTo>
                  <a:pt x="680" y="143"/>
                  <a:pt x="680" y="143"/>
                  <a:pt x="680" y="143"/>
                </a:cubicBezTo>
                <a:cubicBezTo>
                  <a:pt x="733" y="208"/>
                  <a:pt x="765" y="292"/>
                  <a:pt x="765" y="383"/>
                </a:cubicBezTo>
                <a:cubicBezTo>
                  <a:pt x="765" y="594"/>
                  <a:pt x="594" y="765"/>
                  <a:pt x="383" y="765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/>
          <p:nvPr/>
        </p:nvSpPr>
        <p:spPr bwMode="auto">
          <a:xfrm>
            <a:off x="1111250" y="2642659"/>
            <a:ext cx="2951692" cy="2948517"/>
          </a:xfrm>
          <a:custGeom>
            <a:avLst/>
            <a:gdLst>
              <a:gd name="T0" fmla="*/ 519 w 1038"/>
              <a:gd name="T1" fmla="*/ 0 h 1037"/>
              <a:gd name="T2" fmla="*/ 775 w 1038"/>
              <a:gd name="T3" fmla="*/ 68 h 1037"/>
              <a:gd name="T4" fmla="*/ 740 w 1038"/>
              <a:gd name="T5" fmla="*/ 119 h 1037"/>
              <a:gd name="T6" fmla="*/ 519 w 1038"/>
              <a:gd name="T7" fmla="*/ 62 h 1037"/>
              <a:gd name="T8" fmla="*/ 196 w 1038"/>
              <a:gd name="T9" fmla="*/ 196 h 1037"/>
              <a:gd name="T10" fmla="*/ 62 w 1038"/>
              <a:gd name="T11" fmla="*/ 519 h 1037"/>
              <a:gd name="T12" fmla="*/ 196 w 1038"/>
              <a:gd name="T13" fmla="*/ 842 h 1037"/>
              <a:gd name="T14" fmla="*/ 519 w 1038"/>
              <a:gd name="T15" fmla="*/ 976 h 1037"/>
              <a:gd name="T16" fmla="*/ 842 w 1038"/>
              <a:gd name="T17" fmla="*/ 842 h 1037"/>
              <a:gd name="T18" fmla="*/ 976 w 1038"/>
              <a:gd name="T19" fmla="*/ 519 h 1037"/>
              <a:gd name="T20" fmla="*/ 867 w 1038"/>
              <a:gd name="T21" fmla="*/ 224 h 1037"/>
              <a:gd name="T22" fmla="*/ 910 w 1038"/>
              <a:gd name="T23" fmla="*/ 178 h 1037"/>
              <a:gd name="T24" fmla="*/ 1038 w 1038"/>
              <a:gd name="T25" fmla="*/ 519 h 1037"/>
              <a:gd name="T26" fmla="*/ 519 w 1038"/>
              <a:gd name="T27" fmla="*/ 1037 h 1037"/>
              <a:gd name="T28" fmla="*/ 0 w 1038"/>
              <a:gd name="T29" fmla="*/ 519 h 1037"/>
              <a:gd name="T30" fmla="*/ 519 w 1038"/>
              <a:gd name="T31" fmla="*/ 0 h 1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38" h="1037">
                <a:moveTo>
                  <a:pt x="519" y="0"/>
                </a:moveTo>
                <a:cubicBezTo>
                  <a:pt x="612" y="0"/>
                  <a:pt x="700" y="25"/>
                  <a:pt x="775" y="68"/>
                </a:cubicBezTo>
                <a:cubicBezTo>
                  <a:pt x="740" y="119"/>
                  <a:pt x="740" y="119"/>
                  <a:pt x="740" y="119"/>
                </a:cubicBezTo>
                <a:cubicBezTo>
                  <a:pt x="675" y="83"/>
                  <a:pt x="599" y="62"/>
                  <a:pt x="519" y="62"/>
                </a:cubicBezTo>
                <a:cubicBezTo>
                  <a:pt x="392" y="62"/>
                  <a:pt x="278" y="113"/>
                  <a:pt x="196" y="196"/>
                </a:cubicBezTo>
                <a:cubicBezTo>
                  <a:pt x="113" y="278"/>
                  <a:pt x="62" y="392"/>
                  <a:pt x="62" y="519"/>
                </a:cubicBezTo>
                <a:cubicBezTo>
                  <a:pt x="62" y="645"/>
                  <a:pt x="113" y="759"/>
                  <a:pt x="196" y="842"/>
                </a:cubicBezTo>
                <a:cubicBezTo>
                  <a:pt x="278" y="925"/>
                  <a:pt x="392" y="976"/>
                  <a:pt x="519" y="976"/>
                </a:cubicBezTo>
                <a:cubicBezTo>
                  <a:pt x="645" y="976"/>
                  <a:pt x="759" y="925"/>
                  <a:pt x="842" y="842"/>
                </a:cubicBezTo>
                <a:cubicBezTo>
                  <a:pt x="925" y="759"/>
                  <a:pt x="976" y="645"/>
                  <a:pt x="976" y="519"/>
                </a:cubicBezTo>
                <a:cubicBezTo>
                  <a:pt x="976" y="406"/>
                  <a:pt x="935" y="303"/>
                  <a:pt x="867" y="224"/>
                </a:cubicBezTo>
                <a:cubicBezTo>
                  <a:pt x="910" y="178"/>
                  <a:pt x="910" y="178"/>
                  <a:pt x="910" y="178"/>
                </a:cubicBezTo>
                <a:cubicBezTo>
                  <a:pt x="989" y="269"/>
                  <a:pt x="1037" y="388"/>
                  <a:pt x="1038" y="519"/>
                </a:cubicBezTo>
                <a:cubicBezTo>
                  <a:pt x="1037" y="805"/>
                  <a:pt x="805" y="1037"/>
                  <a:pt x="519" y="1037"/>
                </a:cubicBezTo>
                <a:cubicBezTo>
                  <a:pt x="232" y="1037"/>
                  <a:pt x="0" y="805"/>
                  <a:pt x="0" y="519"/>
                </a:cubicBezTo>
                <a:cubicBezTo>
                  <a:pt x="0" y="232"/>
                  <a:pt x="232" y="0"/>
                  <a:pt x="51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稻壳儿小白白(http://dwz.cn/Wu2UP)"/>
          <p:cNvCxnSpPr/>
          <p:nvPr/>
        </p:nvCxnSpPr>
        <p:spPr>
          <a:xfrm>
            <a:off x="5364692" y="3192992"/>
            <a:ext cx="425450" cy="0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稻壳儿小白白(http://dwz.cn/Wu2UP)"/>
          <p:cNvCxnSpPr/>
          <p:nvPr/>
        </p:nvCxnSpPr>
        <p:spPr>
          <a:xfrm>
            <a:off x="5364692" y="4594225"/>
            <a:ext cx="425450" cy="0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稻壳儿小白白(http://dwz.cn/Wu2UP)"/>
          <p:cNvGrpSpPr/>
          <p:nvPr/>
        </p:nvGrpSpPr>
        <p:grpSpPr bwMode="auto">
          <a:xfrm>
            <a:off x="5364692" y="1890183"/>
            <a:ext cx="425450" cy="4031192"/>
            <a:chOff x="8046720" y="2835076"/>
            <a:chExt cx="637913" cy="6047288"/>
          </a:xfrm>
        </p:grpSpPr>
        <p:cxnSp>
          <p:nvCxnSpPr>
            <p:cNvPr id="17" name="稻壳儿小白白(http://dwz.cn/Wu2UP)"/>
            <p:cNvCxnSpPr/>
            <p:nvPr/>
          </p:nvCxnSpPr>
          <p:spPr>
            <a:xfrm>
              <a:off x="8046720" y="2835076"/>
              <a:ext cx="637913" cy="0"/>
            </a:xfrm>
            <a:prstGeom prst="straightConnector1">
              <a:avLst/>
            </a:prstGeom>
            <a:ln w="952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稻壳儿小白白(http://dwz.cn/Wu2UP)"/>
            <p:cNvCxnSpPr/>
            <p:nvPr/>
          </p:nvCxnSpPr>
          <p:spPr>
            <a:xfrm flipV="1">
              <a:off x="8046720" y="8882364"/>
              <a:ext cx="637913" cy="0"/>
            </a:xfrm>
            <a:prstGeom prst="straightConnector1">
              <a:avLst/>
            </a:prstGeom>
            <a:ln w="952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稻壳儿小白白(http://dwz.cn/Wu2UP)"/>
          <p:cNvSpPr>
            <a:spLocks noChangeArrowheads="1"/>
          </p:cNvSpPr>
          <p:nvPr/>
        </p:nvSpPr>
        <p:spPr bwMode="auto">
          <a:xfrm>
            <a:off x="5910793" y="4031192"/>
            <a:ext cx="906991" cy="9091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稻壳儿小白白(http://dwz.cn/Wu2UP)"/>
          <p:cNvSpPr>
            <a:spLocks noEditPoints="1"/>
          </p:cNvSpPr>
          <p:nvPr/>
        </p:nvSpPr>
        <p:spPr bwMode="auto">
          <a:xfrm>
            <a:off x="6101369" y="4280017"/>
            <a:ext cx="521626" cy="411457"/>
          </a:xfrm>
          <a:custGeom>
            <a:avLst/>
            <a:gdLst>
              <a:gd name="T0" fmla="*/ 658108 w 1152"/>
              <a:gd name="T1" fmla="*/ 353297 h 908"/>
              <a:gd name="T2" fmla="*/ 777641 w 1152"/>
              <a:gd name="T3" fmla="*/ 599246 h 908"/>
              <a:gd name="T4" fmla="*/ 766095 w 1152"/>
              <a:gd name="T5" fmla="*/ 616911 h 908"/>
              <a:gd name="T6" fmla="*/ 16300 w 1152"/>
              <a:gd name="T7" fmla="*/ 616911 h 908"/>
              <a:gd name="T8" fmla="*/ 4754 w 1152"/>
              <a:gd name="T9" fmla="*/ 599246 h 908"/>
              <a:gd name="T10" fmla="*/ 124287 w 1152"/>
              <a:gd name="T11" fmla="*/ 353297 h 908"/>
              <a:gd name="T12" fmla="*/ 135832 w 1152"/>
              <a:gd name="T13" fmla="*/ 346503 h 908"/>
              <a:gd name="T14" fmla="*/ 238386 w 1152"/>
              <a:gd name="T15" fmla="*/ 346503 h 908"/>
              <a:gd name="T16" fmla="*/ 247894 w 1152"/>
              <a:gd name="T17" fmla="*/ 350579 h 908"/>
              <a:gd name="T18" fmla="*/ 268948 w 1152"/>
              <a:gd name="T19" fmla="*/ 374359 h 908"/>
              <a:gd name="T20" fmla="*/ 289323 w 1152"/>
              <a:gd name="T21" fmla="*/ 396780 h 908"/>
              <a:gd name="T22" fmla="*/ 167074 w 1152"/>
              <a:gd name="T23" fmla="*/ 396780 h 908"/>
              <a:gd name="T24" fmla="*/ 156207 w 1152"/>
              <a:gd name="T25" fmla="*/ 403574 h 908"/>
              <a:gd name="T26" fmla="*/ 76745 w 1152"/>
              <a:gd name="T27" fmla="*/ 566634 h 908"/>
              <a:gd name="T28" fmla="*/ 705650 w 1152"/>
              <a:gd name="T29" fmla="*/ 566634 h 908"/>
              <a:gd name="T30" fmla="*/ 626188 w 1152"/>
              <a:gd name="T31" fmla="*/ 403574 h 908"/>
              <a:gd name="T32" fmla="*/ 615321 w 1152"/>
              <a:gd name="T33" fmla="*/ 396780 h 908"/>
              <a:gd name="T34" fmla="*/ 493072 w 1152"/>
              <a:gd name="T35" fmla="*/ 396780 h 908"/>
              <a:gd name="T36" fmla="*/ 513447 w 1152"/>
              <a:gd name="T37" fmla="*/ 374359 h 908"/>
              <a:gd name="T38" fmla="*/ 534501 w 1152"/>
              <a:gd name="T39" fmla="*/ 350579 h 908"/>
              <a:gd name="T40" fmla="*/ 544009 w 1152"/>
              <a:gd name="T41" fmla="*/ 346503 h 908"/>
              <a:gd name="T42" fmla="*/ 646563 w 1152"/>
              <a:gd name="T43" fmla="*/ 346503 h 908"/>
              <a:gd name="T44" fmla="*/ 658108 w 1152"/>
              <a:gd name="T45" fmla="*/ 353297 h 908"/>
              <a:gd name="T46" fmla="*/ 567101 w 1152"/>
              <a:gd name="T47" fmla="*/ 185481 h 908"/>
              <a:gd name="T48" fmla="*/ 402743 w 1152"/>
              <a:gd name="T49" fmla="*/ 473554 h 908"/>
              <a:gd name="T50" fmla="*/ 379652 w 1152"/>
              <a:gd name="T51" fmla="*/ 473554 h 908"/>
              <a:gd name="T52" fmla="*/ 218011 w 1152"/>
              <a:gd name="T53" fmla="*/ 222169 h 908"/>
              <a:gd name="T54" fmla="*/ 374218 w 1152"/>
              <a:gd name="T55" fmla="*/ 10191 h 908"/>
              <a:gd name="T56" fmla="*/ 567101 w 1152"/>
              <a:gd name="T57" fmla="*/ 185481 h 908"/>
              <a:gd name="T58" fmla="*/ 484243 w 1152"/>
              <a:gd name="T59" fmla="*/ 185481 h 908"/>
              <a:gd name="T60" fmla="*/ 391198 w 1152"/>
              <a:gd name="T61" fmla="*/ 92401 h 908"/>
              <a:gd name="T62" fmla="*/ 298152 w 1152"/>
              <a:gd name="T63" fmla="*/ 185481 h 908"/>
              <a:gd name="T64" fmla="*/ 391198 w 1152"/>
              <a:gd name="T65" fmla="*/ 278561 h 908"/>
              <a:gd name="T66" fmla="*/ 484243 w 1152"/>
              <a:gd name="T67" fmla="*/ 185481 h 908"/>
              <a:gd name="T68" fmla="*/ 484243 w 1152"/>
              <a:gd name="T69" fmla="*/ 185481 h 908"/>
              <a:gd name="T70" fmla="*/ 484243 w 1152"/>
              <a:gd name="T71" fmla="*/ 185481 h 90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52" h="908">
                <a:moveTo>
                  <a:pt x="969" y="520"/>
                </a:moveTo>
                <a:cubicBezTo>
                  <a:pt x="1145" y="882"/>
                  <a:pt x="1145" y="882"/>
                  <a:pt x="1145" y="882"/>
                </a:cubicBezTo>
                <a:cubicBezTo>
                  <a:pt x="1152" y="896"/>
                  <a:pt x="1145" y="908"/>
                  <a:pt x="1128" y="908"/>
                </a:cubicBezTo>
                <a:cubicBezTo>
                  <a:pt x="24" y="908"/>
                  <a:pt x="24" y="908"/>
                  <a:pt x="24" y="908"/>
                </a:cubicBezTo>
                <a:cubicBezTo>
                  <a:pt x="7" y="908"/>
                  <a:pt x="0" y="896"/>
                  <a:pt x="7" y="882"/>
                </a:cubicBezTo>
                <a:cubicBezTo>
                  <a:pt x="183" y="520"/>
                  <a:pt x="183" y="520"/>
                  <a:pt x="183" y="520"/>
                </a:cubicBezTo>
                <a:cubicBezTo>
                  <a:pt x="186" y="514"/>
                  <a:pt x="193" y="510"/>
                  <a:pt x="200" y="510"/>
                </a:cubicBezTo>
                <a:cubicBezTo>
                  <a:pt x="351" y="510"/>
                  <a:pt x="351" y="510"/>
                  <a:pt x="351" y="510"/>
                </a:cubicBezTo>
                <a:cubicBezTo>
                  <a:pt x="355" y="510"/>
                  <a:pt x="362" y="512"/>
                  <a:pt x="365" y="516"/>
                </a:cubicBezTo>
                <a:cubicBezTo>
                  <a:pt x="375" y="528"/>
                  <a:pt x="385" y="539"/>
                  <a:pt x="396" y="551"/>
                </a:cubicBezTo>
                <a:cubicBezTo>
                  <a:pt x="406" y="562"/>
                  <a:pt x="416" y="573"/>
                  <a:pt x="426" y="584"/>
                </a:cubicBezTo>
                <a:cubicBezTo>
                  <a:pt x="246" y="584"/>
                  <a:pt x="246" y="584"/>
                  <a:pt x="246" y="584"/>
                </a:cubicBezTo>
                <a:cubicBezTo>
                  <a:pt x="240" y="584"/>
                  <a:pt x="232" y="589"/>
                  <a:pt x="230" y="594"/>
                </a:cubicBezTo>
                <a:cubicBezTo>
                  <a:pt x="113" y="834"/>
                  <a:pt x="113" y="834"/>
                  <a:pt x="113" y="834"/>
                </a:cubicBezTo>
                <a:cubicBezTo>
                  <a:pt x="1039" y="834"/>
                  <a:pt x="1039" y="834"/>
                  <a:pt x="1039" y="834"/>
                </a:cubicBezTo>
                <a:cubicBezTo>
                  <a:pt x="922" y="594"/>
                  <a:pt x="922" y="594"/>
                  <a:pt x="922" y="594"/>
                </a:cubicBezTo>
                <a:cubicBezTo>
                  <a:pt x="920" y="589"/>
                  <a:pt x="912" y="584"/>
                  <a:pt x="906" y="584"/>
                </a:cubicBezTo>
                <a:cubicBezTo>
                  <a:pt x="726" y="584"/>
                  <a:pt x="726" y="584"/>
                  <a:pt x="726" y="584"/>
                </a:cubicBezTo>
                <a:cubicBezTo>
                  <a:pt x="736" y="573"/>
                  <a:pt x="746" y="562"/>
                  <a:pt x="756" y="551"/>
                </a:cubicBezTo>
                <a:cubicBezTo>
                  <a:pt x="766" y="539"/>
                  <a:pt x="777" y="528"/>
                  <a:pt x="787" y="516"/>
                </a:cubicBezTo>
                <a:cubicBezTo>
                  <a:pt x="790" y="512"/>
                  <a:pt x="796" y="510"/>
                  <a:pt x="801" y="510"/>
                </a:cubicBezTo>
                <a:cubicBezTo>
                  <a:pt x="952" y="510"/>
                  <a:pt x="952" y="510"/>
                  <a:pt x="952" y="510"/>
                </a:cubicBezTo>
                <a:cubicBezTo>
                  <a:pt x="959" y="510"/>
                  <a:pt x="966" y="514"/>
                  <a:pt x="969" y="520"/>
                </a:cubicBezTo>
                <a:close/>
                <a:moveTo>
                  <a:pt x="835" y="273"/>
                </a:moveTo>
                <a:cubicBezTo>
                  <a:pt x="835" y="470"/>
                  <a:pt x="670" y="508"/>
                  <a:pt x="593" y="697"/>
                </a:cubicBezTo>
                <a:cubicBezTo>
                  <a:pt x="587" y="713"/>
                  <a:pt x="565" y="713"/>
                  <a:pt x="559" y="697"/>
                </a:cubicBezTo>
                <a:cubicBezTo>
                  <a:pt x="489" y="526"/>
                  <a:pt x="348" y="479"/>
                  <a:pt x="321" y="327"/>
                </a:cubicBezTo>
                <a:cubicBezTo>
                  <a:pt x="295" y="176"/>
                  <a:pt x="399" y="29"/>
                  <a:pt x="551" y="15"/>
                </a:cubicBezTo>
                <a:cubicBezTo>
                  <a:pt x="705" y="0"/>
                  <a:pt x="835" y="121"/>
                  <a:pt x="835" y="273"/>
                </a:cubicBezTo>
                <a:close/>
                <a:moveTo>
                  <a:pt x="713" y="273"/>
                </a:moveTo>
                <a:cubicBezTo>
                  <a:pt x="713" y="197"/>
                  <a:pt x="651" y="136"/>
                  <a:pt x="576" y="136"/>
                </a:cubicBezTo>
                <a:cubicBezTo>
                  <a:pt x="500" y="136"/>
                  <a:pt x="439" y="197"/>
                  <a:pt x="439" y="273"/>
                </a:cubicBezTo>
                <a:cubicBezTo>
                  <a:pt x="439" y="348"/>
                  <a:pt x="500" y="410"/>
                  <a:pt x="576" y="410"/>
                </a:cubicBezTo>
                <a:cubicBezTo>
                  <a:pt x="651" y="410"/>
                  <a:pt x="713" y="348"/>
                  <a:pt x="713" y="273"/>
                </a:cubicBezTo>
                <a:close/>
                <a:moveTo>
                  <a:pt x="713" y="273"/>
                </a:moveTo>
                <a:cubicBezTo>
                  <a:pt x="713" y="273"/>
                  <a:pt x="713" y="273"/>
                  <a:pt x="713" y="273"/>
                </a:cubicBezTo>
              </a:path>
            </a:pathLst>
          </a:custGeom>
          <a:solidFill>
            <a:srgbClr val="191C1C"/>
          </a:solidFill>
          <a:ln>
            <a:noFill/>
          </a:ln>
        </p:spPr>
        <p:txBody>
          <a:bodyPr/>
          <a:lstStyle/>
          <a:p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稻壳儿小白白(http://dwz.cn/Wu2UP)"/>
          <p:cNvSpPr>
            <a:spLocks noChangeArrowheads="1"/>
          </p:cNvSpPr>
          <p:nvPr/>
        </p:nvSpPr>
        <p:spPr bwMode="auto">
          <a:xfrm>
            <a:off x="5910793" y="5384800"/>
            <a:ext cx="906991" cy="9091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稻壳儿小白白(http://dwz.cn/Wu2UP)"/>
          <p:cNvSpPr>
            <a:spLocks noEditPoints="1"/>
          </p:cNvSpPr>
          <p:nvPr/>
        </p:nvSpPr>
        <p:spPr bwMode="auto">
          <a:xfrm>
            <a:off x="6132952" y="5590985"/>
            <a:ext cx="458285" cy="418228"/>
          </a:xfrm>
          <a:custGeom>
            <a:avLst/>
            <a:gdLst>
              <a:gd name="T0" fmla="*/ 645212 w 929"/>
              <a:gd name="T1" fmla="*/ 171151 h 850"/>
              <a:gd name="T2" fmla="*/ 602297 w 929"/>
              <a:gd name="T3" fmla="*/ 130577 h 850"/>
              <a:gd name="T4" fmla="*/ 378840 w 929"/>
              <a:gd name="T5" fmla="*/ 362221 h 850"/>
              <a:gd name="T6" fmla="*/ 358122 w 929"/>
              <a:gd name="T7" fmla="*/ 371811 h 850"/>
              <a:gd name="T8" fmla="*/ 358122 w 929"/>
              <a:gd name="T9" fmla="*/ 371811 h 850"/>
              <a:gd name="T10" fmla="*/ 336665 w 929"/>
              <a:gd name="T11" fmla="*/ 362221 h 850"/>
              <a:gd name="T12" fmla="*/ 219757 w 929"/>
              <a:gd name="T13" fmla="*/ 241973 h 850"/>
              <a:gd name="T14" fmla="*/ 54014 w 929"/>
              <a:gd name="T15" fmla="*/ 416075 h 850"/>
              <a:gd name="T16" fmla="*/ 32557 w 929"/>
              <a:gd name="T17" fmla="*/ 425665 h 850"/>
              <a:gd name="T18" fmla="*/ 12579 w 929"/>
              <a:gd name="T19" fmla="*/ 417550 h 850"/>
              <a:gd name="T20" fmla="*/ 11099 w 929"/>
              <a:gd name="T21" fmla="*/ 375500 h 850"/>
              <a:gd name="T22" fmla="*/ 198299 w 929"/>
              <a:gd name="T23" fmla="*/ 179266 h 850"/>
              <a:gd name="T24" fmla="*/ 219757 w 929"/>
              <a:gd name="T25" fmla="*/ 170414 h 850"/>
              <a:gd name="T26" fmla="*/ 219757 w 929"/>
              <a:gd name="T27" fmla="*/ 170414 h 850"/>
              <a:gd name="T28" fmla="*/ 241215 w 929"/>
              <a:gd name="T29" fmla="*/ 179266 h 850"/>
              <a:gd name="T30" fmla="*/ 358122 w 929"/>
              <a:gd name="T31" fmla="*/ 299515 h 850"/>
              <a:gd name="T32" fmla="*/ 560121 w 929"/>
              <a:gd name="T33" fmla="*/ 90002 h 850"/>
              <a:gd name="T34" fmla="*/ 517206 w 929"/>
              <a:gd name="T35" fmla="*/ 49427 h 850"/>
              <a:gd name="T36" fmla="*/ 687388 w 929"/>
              <a:gd name="T37" fmla="*/ 0 h 850"/>
              <a:gd name="T38" fmla="*/ 645212 w 929"/>
              <a:gd name="T39" fmla="*/ 171151 h 850"/>
              <a:gd name="T40" fmla="*/ 32557 w 929"/>
              <a:gd name="T41" fmla="*/ 464764 h 850"/>
              <a:gd name="T42" fmla="*/ 13319 w 929"/>
              <a:gd name="T43" fmla="*/ 461813 h 850"/>
              <a:gd name="T44" fmla="*/ 13319 w 929"/>
              <a:gd name="T45" fmla="*/ 627063 h 850"/>
              <a:gd name="T46" fmla="*/ 102109 w 929"/>
              <a:gd name="T47" fmla="*/ 627063 h 850"/>
              <a:gd name="T48" fmla="*/ 102109 w 929"/>
              <a:gd name="T49" fmla="*/ 423452 h 850"/>
              <a:gd name="T50" fmla="*/ 82871 w 929"/>
              <a:gd name="T51" fmla="*/ 443370 h 850"/>
              <a:gd name="T52" fmla="*/ 32557 w 929"/>
              <a:gd name="T53" fmla="*/ 464764 h 850"/>
              <a:gd name="T54" fmla="*/ 121347 w 929"/>
              <a:gd name="T55" fmla="*/ 627063 h 850"/>
              <a:gd name="T56" fmla="*/ 210138 w 929"/>
              <a:gd name="T57" fmla="*/ 627063 h 850"/>
              <a:gd name="T58" fmla="*/ 210138 w 929"/>
              <a:gd name="T59" fmla="*/ 309843 h 850"/>
              <a:gd name="T60" fmla="*/ 121347 w 929"/>
              <a:gd name="T61" fmla="*/ 402796 h 850"/>
              <a:gd name="T62" fmla="*/ 121347 w 929"/>
              <a:gd name="T63" fmla="*/ 627063 h 850"/>
              <a:gd name="T64" fmla="*/ 308548 w 929"/>
              <a:gd name="T65" fmla="*/ 389517 h 850"/>
              <a:gd name="T66" fmla="*/ 230116 w 929"/>
              <a:gd name="T67" fmla="*/ 308367 h 850"/>
              <a:gd name="T68" fmla="*/ 230116 w 929"/>
              <a:gd name="T69" fmla="*/ 627063 h 850"/>
              <a:gd name="T70" fmla="*/ 318167 w 929"/>
              <a:gd name="T71" fmla="*/ 627063 h 850"/>
              <a:gd name="T72" fmla="*/ 318167 w 929"/>
              <a:gd name="T73" fmla="*/ 398369 h 850"/>
              <a:gd name="T74" fmla="*/ 308548 w 929"/>
              <a:gd name="T75" fmla="*/ 389517 h 850"/>
              <a:gd name="T76" fmla="*/ 358122 w 929"/>
              <a:gd name="T77" fmla="*/ 410911 h 850"/>
              <a:gd name="T78" fmla="*/ 338145 w 929"/>
              <a:gd name="T79" fmla="*/ 407960 h 850"/>
              <a:gd name="T80" fmla="*/ 338145 w 929"/>
              <a:gd name="T81" fmla="*/ 627063 h 850"/>
              <a:gd name="T82" fmla="*/ 426935 w 929"/>
              <a:gd name="T83" fmla="*/ 627063 h 850"/>
              <a:gd name="T84" fmla="*/ 426935 w 929"/>
              <a:gd name="T85" fmla="*/ 369598 h 850"/>
              <a:gd name="T86" fmla="*/ 407697 w 929"/>
              <a:gd name="T87" fmla="*/ 389517 h 850"/>
              <a:gd name="T88" fmla="*/ 358122 w 929"/>
              <a:gd name="T89" fmla="*/ 410911 h 850"/>
              <a:gd name="T90" fmla="*/ 446173 w 929"/>
              <a:gd name="T91" fmla="*/ 348942 h 850"/>
              <a:gd name="T92" fmla="*/ 446173 w 929"/>
              <a:gd name="T93" fmla="*/ 627063 h 850"/>
              <a:gd name="T94" fmla="*/ 534964 w 929"/>
              <a:gd name="T95" fmla="*/ 627063 h 850"/>
              <a:gd name="T96" fmla="*/ 534964 w 929"/>
              <a:gd name="T97" fmla="*/ 257465 h 850"/>
              <a:gd name="T98" fmla="*/ 446173 w 929"/>
              <a:gd name="T99" fmla="*/ 348942 h 850"/>
              <a:gd name="T100" fmla="*/ 603777 w 929"/>
              <a:gd name="T101" fmla="*/ 185906 h 850"/>
              <a:gd name="T102" fmla="*/ 554942 w 929"/>
              <a:gd name="T103" fmla="*/ 236808 h 850"/>
              <a:gd name="T104" fmla="*/ 554942 w 929"/>
              <a:gd name="T105" fmla="*/ 627063 h 850"/>
              <a:gd name="T106" fmla="*/ 643733 w 929"/>
              <a:gd name="T107" fmla="*/ 627063 h 850"/>
              <a:gd name="T108" fmla="*/ 643733 w 929"/>
              <a:gd name="T109" fmla="*/ 224267 h 850"/>
              <a:gd name="T110" fmla="*/ 603777 w 929"/>
              <a:gd name="T111" fmla="*/ 185906 h 850"/>
              <a:gd name="T112" fmla="*/ 603777 w 929"/>
              <a:gd name="T113" fmla="*/ 185906 h 850"/>
              <a:gd name="T114" fmla="*/ 603777 w 929"/>
              <a:gd name="T115" fmla="*/ 185906 h 85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929" h="850">
                <a:moveTo>
                  <a:pt x="872" y="232"/>
                </a:moveTo>
                <a:cubicBezTo>
                  <a:pt x="814" y="177"/>
                  <a:pt x="814" y="177"/>
                  <a:pt x="814" y="177"/>
                </a:cubicBezTo>
                <a:cubicBezTo>
                  <a:pt x="512" y="491"/>
                  <a:pt x="512" y="491"/>
                  <a:pt x="512" y="491"/>
                </a:cubicBezTo>
                <a:cubicBezTo>
                  <a:pt x="505" y="499"/>
                  <a:pt x="494" y="504"/>
                  <a:pt x="484" y="504"/>
                </a:cubicBezTo>
                <a:cubicBezTo>
                  <a:pt x="484" y="504"/>
                  <a:pt x="484" y="504"/>
                  <a:pt x="484" y="504"/>
                </a:cubicBezTo>
                <a:cubicBezTo>
                  <a:pt x="473" y="504"/>
                  <a:pt x="462" y="499"/>
                  <a:pt x="455" y="491"/>
                </a:cubicBezTo>
                <a:cubicBezTo>
                  <a:pt x="297" y="328"/>
                  <a:pt x="297" y="328"/>
                  <a:pt x="297" y="328"/>
                </a:cubicBezTo>
                <a:cubicBezTo>
                  <a:pt x="73" y="564"/>
                  <a:pt x="73" y="564"/>
                  <a:pt x="73" y="564"/>
                </a:cubicBezTo>
                <a:cubicBezTo>
                  <a:pt x="65" y="573"/>
                  <a:pt x="55" y="577"/>
                  <a:pt x="44" y="577"/>
                </a:cubicBezTo>
                <a:cubicBezTo>
                  <a:pt x="34" y="577"/>
                  <a:pt x="25" y="573"/>
                  <a:pt x="17" y="566"/>
                </a:cubicBezTo>
                <a:cubicBezTo>
                  <a:pt x="1" y="551"/>
                  <a:pt x="0" y="525"/>
                  <a:pt x="15" y="509"/>
                </a:cubicBezTo>
                <a:cubicBezTo>
                  <a:pt x="268" y="243"/>
                  <a:pt x="268" y="243"/>
                  <a:pt x="268" y="243"/>
                </a:cubicBezTo>
                <a:cubicBezTo>
                  <a:pt x="276" y="235"/>
                  <a:pt x="286" y="231"/>
                  <a:pt x="297" y="231"/>
                </a:cubicBezTo>
                <a:cubicBezTo>
                  <a:pt x="297" y="231"/>
                  <a:pt x="297" y="231"/>
                  <a:pt x="297" y="231"/>
                </a:cubicBezTo>
                <a:cubicBezTo>
                  <a:pt x="308" y="231"/>
                  <a:pt x="318" y="235"/>
                  <a:pt x="326" y="243"/>
                </a:cubicBezTo>
                <a:cubicBezTo>
                  <a:pt x="484" y="406"/>
                  <a:pt x="484" y="406"/>
                  <a:pt x="484" y="406"/>
                </a:cubicBezTo>
                <a:cubicBezTo>
                  <a:pt x="757" y="122"/>
                  <a:pt x="757" y="122"/>
                  <a:pt x="757" y="122"/>
                </a:cubicBezTo>
                <a:cubicBezTo>
                  <a:pt x="699" y="67"/>
                  <a:pt x="699" y="67"/>
                  <a:pt x="699" y="67"/>
                </a:cubicBezTo>
                <a:cubicBezTo>
                  <a:pt x="929" y="0"/>
                  <a:pt x="929" y="0"/>
                  <a:pt x="929" y="0"/>
                </a:cubicBezTo>
                <a:lnTo>
                  <a:pt x="872" y="232"/>
                </a:lnTo>
                <a:close/>
                <a:moveTo>
                  <a:pt x="44" y="630"/>
                </a:moveTo>
                <a:cubicBezTo>
                  <a:pt x="35" y="630"/>
                  <a:pt x="26" y="629"/>
                  <a:pt x="18" y="626"/>
                </a:cubicBezTo>
                <a:cubicBezTo>
                  <a:pt x="18" y="850"/>
                  <a:pt x="18" y="850"/>
                  <a:pt x="18" y="850"/>
                </a:cubicBezTo>
                <a:cubicBezTo>
                  <a:pt x="138" y="850"/>
                  <a:pt x="138" y="850"/>
                  <a:pt x="138" y="850"/>
                </a:cubicBezTo>
                <a:cubicBezTo>
                  <a:pt x="138" y="574"/>
                  <a:pt x="138" y="574"/>
                  <a:pt x="138" y="574"/>
                </a:cubicBezTo>
                <a:cubicBezTo>
                  <a:pt x="112" y="601"/>
                  <a:pt x="112" y="601"/>
                  <a:pt x="112" y="601"/>
                </a:cubicBezTo>
                <a:cubicBezTo>
                  <a:pt x="94" y="619"/>
                  <a:pt x="70" y="630"/>
                  <a:pt x="44" y="630"/>
                </a:cubicBezTo>
                <a:close/>
                <a:moveTo>
                  <a:pt x="164" y="850"/>
                </a:moveTo>
                <a:cubicBezTo>
                  <a:pt x="284" y="850"/>
                  <a:pt x="284" y="850"/>
                  <a:pt x="284" y="850"/>
                </a:cubicBezTo>
                <a:cubicBezTo>
                  <a:pt x="284" y="420"/>
                  <a:pt x="284" y="420"/>
                  <a:pt x="284" y="420"/>
                </a:cubicBezTo>
                <a:cubicBezTo>
                  <a:pt x="164" y="546"/>
                  <a:pt x="164" y="546"/>
                  <a:pt x="164" y="546"/>
                </a:cubicBezTo>
                <a:lnTo>
                  <a:pt x="164" y="850"/>
                </a:lnTo>
                <a:close/>
                <a:moveTo>
                  <a:pt x="417" y="528"/>
                </a:moveTo>
                <a:cubicBezTo>
                  <a:pt x="311" y="418"/>
                  <a:pt x="311" y="418"/>
                  <a:pt x="311" y="418"/>
                </a:cubicBezTo>
                <a:cubicBezTo>
                  <a:pt x="311" y="850"/>
                  <a:pt x="311" y="850"/>
                  <a:pt x="311" y="850"/>
                </a:cubicBezTo>
                <a:cubicBezTo>
                  <a:pt x="430" y="850"/>
                  <a:pt x="430" y="850"/>
                  <a:pt x="430" y="850"/>
                </a:cubicBezTo>
                <a:cubicBezTo>
                  <a:pt x="430" y="540"/>
                  <a:pt x="430" y="540"/>
                  <a:pt x="430" y="540"/>
                </a:cubicBezTo>
                <a:cubicBezTo>
                  <a:pt x="425" y="537"/>
                  <a:pt x="421" y="533"/>
                  <a:pt x="417" y="528"/>
                </a:cubicBezTo>
                <a:close/>
                <a:moveTo>
                  <a:pt x="484" y="557"/>
                </a:moveTo>
                <a:cubicBezTo>
                  <a:pt x="474" y="557"/>
                  <a:pt x="466" y="555"/>
                  <a:pt x="457" y="553"/>
                </a:cubicBezTo>
                <a:cubicBezTo>
                  <a:pt x="457" y="850"/>
                  <a:pt x="457" y="850"/>
                  <a:pt x="457" y="850"/>
                </a:cubicBezTo>
                <a:cubicBezTo>
                  <a:pt x="577" y="850"/>
                  <a:pt x="577" y="850"/>
                  <a:pt x="577" y="850"/>
                </a:cubicBezTo>
                <a:cubicBezTo>
                  <a:pt x="577" y="501"/>
                  <a:pt x="577" y="501"/>
                  <a:pt x="577" y="501"/>
                </a:cubicBezTo>
                <a:cubicBezTo>
                  <a:pt x="551" y="528"/>
                  <a:pt x="551" y="528"/>
                  <a:pt x="551" y="528"/>
                </a:cubicBezTo>
                <a:cubicBezTo>
                  <a:pt x="533" y="546"/>
                  <a:pt x="509" y="557"/>
                  <a:pt x="484" y="557"/>
                </a:cubicBezTo>
                <a:close/>
                <a:moveTo>
                  <a:pt x="603" y="473"/>
                </a:moveTo>
                <a:cubicBezTo>
                  <a:pt x="603" y="850"/>
                  <a:pt x="603" y="850"/>
                  <a:pt x="603" y="850"/>
                </a:cubicBezTo>
                <a:cubicBezTo>
                  <a:pt x="723" y="850"/>
                  <a:pt x="723" y="850"/>
                  <a:pt x="723" y="850"/>
                </a:cubicBezTo>
                <a:cubicBezTo>
                  <a:pt x="723" y="349"/>
                  <a:pt x="723" y="349"/>
                  <a:pt x="723" y="349"/>
                </a:cubicBezTo>
                <a:lnTo>
                  <a:pt x="603" y="473"/>
                </a:lnTo>
                <a:close/>
                <a:moveTo>
                  <a:pt x="816" y="252"/>
                </a:moveTo>
                <a:cubicBezTo>
                  <a:pt x="750" y="321"/>
                  <a:pt x="750" y="321"/>
                  <a:pt x="750" y="321"/>
                </a:cubicBezTo>
                <a:cubicBezTo>
                  <a:pt x="750" y="850"/>
                  <a:pt x="750" y="850"/>
                  <a:pt x="750" y="850"/>
                </a:cubicBezTo>
                <a:cubicBezTo>
                  <a:pt x="870" y="850"/>
                  <a:pt x="870" y="850"/>
                  <a:pt x="870" y="850"/>
                </a:cubicBezTo>
                <a:cubicBezTo>
                  <a:pt x="870" y="304"/>
                  <a:pt x="870" y="304"/>
                  <a:pt x="870" y="304"/>
                </a:cubicBezTo>
                <a:lnTo>
                  <a:pt x="816" y="252"/>
                </a:lnTo>
                <a:close/>
                <a:moveTo>
                  <a:pt x="816" y="252"/>
                </a:moveTo>
                <a:cubicBezTo>
                  <a:pt x="816" y="252"/>
                  <a:pt x="816" y="252"/>
                  <a:pt x="816" y="252"/>
                </a:cubicBezTo>
              </a:path>
            </a:pathLst>
          </a:custGeom>
          <a:solidFill>
            <a:srgbClr val="191C1C"/>
          </a:solidFill>
          <a:ln>
            <a:noFill/>
          </a:ln>
        </p:spPr>
        <p:txBody>
          <a:bodyPr/>
          <a:lstStyle/>
          <a:p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稻壳儿小白白(http://dwz.cn/Wu2UP)"/>
          <p:cNvSpPr>
            <a:spLocks noChangeArrowheads="1"/>
          </p:cNvSpPr>
          <p:nvPr/>
        </p:nvSpPr>
        <p:spPr bwMode="auto">
          <a:xfrm>
            <a:off x="5910793" y="1366309"/>
            <a:ext cx="906991" cy="9091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稻壳儿小白白(http://dwz.cn/Wu2UP)"/>
          <p:cNvSpPr/>
          <p:nvPr/>
        </p:nvSpPr>
        <p:spPr bwMode="auto">
          <a:xfrm>
            <a:off x="6138277" y="1614865"/>
            <a:ext cx="452992" cy="412934"/>
          </a:xfrm>
          <a:custGeom>
            <a:avLst/>
            <a:gdLst>
              <a:gd name="T0" fmla="*/ 525764 w 84"/>
              <a:gd name="T1" fmla="*/ 260685 h 76"/>
              <a:gd name="T2" fmla="*/ 614740 w 84"/>
              <a:gd name="T3" fmla="*/ 244392 h 76"/>
              <a:gd name="T4" fmla="*/ 663272 w 84"/>
              <a:gd name="T5" fmla="*/ 81464 h 76"/>
              <a:gd name="T6" fmla="*/ 598562 w 84"/>
              <a:gd name="T7" fmla="*/ 8146 h 76"/>
              <a:gd name="T8" fmla="*/ 436789 w 84"/>
              <a:gd name="T9" fmla="*/ 40732 h 76"/>
              <a:gd name="T10" fmla="*/ 404434 w 84"/>
              <a:gd name="T11" fmla="*/ 122196 h 76"/>
              <a:gd name="T12" fmla="*/ 444877 w 84"/>
              <a:gd name="T13" fmla="*/ 171074 h 76"/>
              <a:gd name="T14" fmla="*/ 88975 w 84"/>
              <a:gd name="T15" fmla="*/ 488784 h 76"/>
              <a:gd name="T16" fmla="*/ 72798 w 84"/>
              <a:gd name="T17" fmla="*/ 268831 h 76"/>
              <a:gd name="T18" fmla="*/ 105153 w 84"/>
              <a:gd name="T19" fmla="*/ 236245 h 76"/>
              <a:gd name="T20" fmla="*/ 226483 w 84"/>
              <a:gd name="T21" fmla="*/ 228099 h 76"/>
              <a:gd name="T22" fmla="*/ 242660 w 84"/>
              <a:gd name="T23" fmla="*/ 73318 h 76"/>
              <a:gd name="T24" fmla="*/ 88975 w 84"/>
              <a:gd name="T25" fmla="*/ 65171 h 76"/>
              <a:gd name="T26" fmla="*/ 56621 w 84"/>
              <a:gd name="T27" fmla="*/ 187367 h 76"/>
              <a:gd name="T28" fmla="*/ 32355 w 84"/>
              <a:gd name="T29" fmla="*/ 219953 h 76"/>
              <a:gd name="T30" fmla="*/ 0 w 84"/>
              <a:gd name="T31" fmla="*/ 285124 h 76"/>
              <a:gd name="T32" fmla="*/ 24266 w 84"/>
              <a:gd name="T33" fmla="*/ 537662 h 76"/>
              <a:gd name="T34" fmla="*/ 339725 w 84"/>
              <a:gd name="T35" fmla="*/ 610980 h 76"/>
              <a:gd name="T36" fmla="*/ 412523 w 84"/>
              <a:gd name="T37" fmla="*/ 594687 h 76"/>
              <a:gd name="T38" fmla="*/ 461055 w 84"/>
              <a:gd name="T39" fmla="*/ 553955 h 76"/>
              <a:gd name="T40" fmla="*/ 469143 w 84"/>
              <a:gd name="T41" fmla="*/ 570248 h 76"/>
              <a:gd name="T42" fmla="*/ 558119 w 84"/>
              <a:gd name="T43" fmla="*/ 578394 h 76"/>
              <a:gd name="T44" fmla="*/ 622828 w 84"/>
              <a:gd name="T45" fmla="*/ 513223 h 76"/>
              <a:gd name="T46" fmla="*/ 630917 w 84"/>
              <a:gd name="T47" fmla="*/ 431759 h 76"/>
              <a:gd name="T48" fmla="*/ 558119 w 84"/>
              <a:gd name="T49" fmla="*/ 350295 h 76"/>
              <a:gd name="T50" fmla="*/ 469143 w 84"/>
              <a:gd name="T51" fmla="*/ 342149 h 76"/>
              <a:gd name="T52" fmla="*/ 404434 w 84"/>
              <a:gd name="T53" fmla="*/ 407320 h 76"/>
              <a:gd name="T54" fmla="*/ 396345 w 84"/>
              <a:gd name="T55" fmla="*/ 488784 h 76"/>
              <a:gd name="T56" fmla="*/ 412523 w 84"/>
              <a:gd name="T57" fmla="*/ 505076 h 76"/>
              <a:gd name="T58" fmla="*/ 363991 w 84"/>
              <a:gd name="T59" fmla="*/ 545808 h 76"/>
              <a:gd name="T60" fmla="*/ 177951 w 84"/>
              <a:gd name="T61" fmla="*/ 505076 h 76"/>
              <a:gd name="T62" fmla="*/ 493409 w 84"/>
              <a:gd name="T63" fmla="*/ 219953 h 76"/>
              <a:gd name="T64" fmla="*/ 525764 w 84"/>
              <a:gd name="T65" fmla="*/ 260685 h 7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4" h="76">
                <a:moveTo>
                  <a:pt x="65" y="32"/>
                </a:moveTo>
                <a:cubicBezTo>
                  <a:pt x="69" y="36"/>
                  <a:pt x="75" y="34"/>
                  <a:pt x="76" y="30"/>
                </a:cubicBezTo>
                <a:cubicBezTo>
                  <a:pt x="82" y="10"/>
                  <a:pt x="82" y="10"/>
                  <a:pt x="82" y="10"/>
                </a:cubicBezTo>
                <a:cubicBezTo>
                  <a:pt x="84" y="5"/>
                  <a:pt x="79" y="0"/>
                  <a:pt x="74" y="1"/>
                </a:cubicBezTo>
                <a:cubicBezTo>
                  <a:pt x="54" y="5"/>
                  <a:pt x="54" y="5"/>
                  <a:pt x="54" y="5"/>
                </a:cubicBezTo>
                <a:cubicBezTo>
                  <a:pt x="49" y="6"/>
                  <a:pt x="47" y="11"/>
                  <a:pt x="50" y="15"/>
                </a:cubicBezTo>
                <a:cubicBezTo>
                  <a:pt x="55" y="21"/>
                  <a:pt x="55" y="21"/>
                  <a:pt x="55" y="21"/>
                </a:cubicBezTo>
                <a:cubicBezTo>
                  <a:pt x="11" y="60"/>
                  <a:pt x="11" y="60"/>
                  <a:pt x="11" y="60"/>
                </a:cubicBezTo>
                <a:cubicBezTo>
                  <a:pt x="9" y="33"/>
                  <a:pt x="9" y="33"/>
                  <a:pt x="9" y="33"/>
                </a:cubicBezTo>
                <a:cubicBezTo>
                  <a:pt x="13" y="29"/>
                  <a:pt x="13" y="29"/>
                  <a:pt x="13" y="29"/>
                </a:cubicBezTo>
                <a:cubicBezTo>
                  <a:pt x="18" y="32"/>
                  <a:pt x="24" y="32"/>
                  <a:pt x="28" y="28"/>
                </a:cubicBezTo>
                <a:cubicBezTo>
                  <a:pt x="34" y="23"/>
                  <a:pt x="34" y="15"/>
                  <a:pt x="30" y="9"/>
                </a:cubicBezTo>
                <a:cubicBezTo>
                  <a:pt x="25" y="3"/>
                  <a:pt x="16" y="3"/>
                  <a:pt x="11" y="8"/>
                </a:cubicBezTo>
                <a:cubicBezTo>
                  <a:pt x="6" y="12"/>
                  <a:pt x="5" y="18"/>
                  <a:pt x="7" y="23"/>
                </a:cubicBezTo>
                <a:cubicBezTo>
                  <a:pt x="4" y="27"/>
                  <a:pt x="4" y="27"/>
                  <a:pt x="4" y="27"/>
                </a:cubicBezTo>
                <a:cubicBezTo>
                  <a:pt x="1" y="29"/>
                  <a:pt x="0" y="32"/>
                  <a:pt x="0" y="35"/>
                </a:cubicBezTo>
                <a:cubicBezTo>
                  <a:pt x="3" y="66"/>
                  <a:pt x="3" y="66"/>
                  <a:pt x="3" y="66"/>
                </a:cubicBezTo>
                <a:cubicBezTo>
                  <a:pt x="42" y="75"/>
                  <a:pt x="42" y="75"/>
                  <a:pt x="42" y="75"/>
                </a:cubicBezTo>
                <a:cubicBezTo>
                  <a:pt x="46" y="76"/>
                  <a:pt x="49" y="75"/>
                  <a:pt x="51" y="73"/>
                </a:cubicBezTo>
                <a:cubicBezTo>
                  <a:pt x="57" y="68"/>
                  <a:pt x="57" y="68"/>
                  <a:pt x="57" y="68"/>
                </a:cubicBezTo>
                <a:cubicBezTo>
                  <a:pt x="58" y="70"/>
                  <a:pt x="58" y="70"/>
                  <a:pt x="58" y="70"/>
                </a:cubicBezTo>
                <a:cubicBezTo>
                  <a:pt x="61" y="73"/>
                  <a:pt x="66" y="73"/>
                  <a:pt x="69" y="71"/>
                </a:cubicBezTo>
                <a:cubicBezTo>
                  <a:pt x="77" y="63"/>
                  <a:pt x="77" y="63"/>
                  <a:pt x="77" y="63"/>
                </a:cubicBezTo>
                <a:cubicBezTo>
                  <a:pt x="80" y="60"/>
                  <a:pt x="80" y="56"/>
                  <a:pt x="78" y="53"/>
                </a:cubicBezTo>
                <a:cubicBezTo>
                  <a:pt x="69" y="43"/>
                  <a:pt x="69" y="43"/>
                  <a:pt x="69" y="43"/>
                </a:cubicBezTo>
                <a:cubicBezTo>
                  <a:pt x="66" y="40"/>
                  <a:pt x="61" y="39"/>
                  <a:pt x="58" y="42"/>
                </a:cubicBezTo>
                <a:cubicBezTo>
                  <a:pt x="50" y="50"/>
                  <a:pt x="50" y="50"/>
                  <a:pt x="50" y="50"/>
                </a:cubicBezTo>
                <a:cubicBezTo>
                  <a:pt x="47" y="52"/>
                  <a:pt x="47" y="57"/>
                  <a:pt x="49" y="60"/>
                </a:cubicBezTo>
                <a:cubicBezTo>
                  <a:pt x="51" y="62"/>
                  <a:pt x="51" y="62"/>
                  <a:pt x="51" y="62"/>
                </a:cubicBezTo>
                <a:cubicBezTo>
                  <a:pt x="45" y="67"/>
                  <a:pt x="45" y="67"/>
                  <a:pt x="45" y="67"/>
                </a:cubicBezTo>
                <a:cubicBezTo>
                  <a:pt x="22" y="62"/>
                  <a:pt x="22" y="62"/>
                  <a:pt x="22" y="62"/>
                </a:cubicBezTo>
                <a:cubicBezTo>
                  <a:pt x="61" y="27"/>
                  <a:pt x="61" y="27"/>
                  <a:pt x="61" y="27"/>
                </a:cubicBezTo>
                <a:lnTo>
                  <a:pt x="65" y="32"/>
                </a:lnTo>
                <a:close/>
              </a:path>
            </a:pathLst>
          </a:custGeom>
          <a:solidFill>
            <a:srgbClr val="191C1C"/>
          </a:solidFill>
          <a:ln>
            <a:noFill/>
          </a:ln>
        </p:spPr>
        <p:txBody>
          <a:bodyPr/>
          <a:lstStyle/>
          <a:p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 txBox="1"/>
          <p:nvPr/>
        </p:nvSpPr>
        <p:spPr>
          <a:xfrm>
            <a:off x="6963835" y="1798750"/>
            <a:ext cx="456253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zh-CN" altLang="en-US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稻壳儿小白白(http://dwz.cn/Wu2UP)"/>
          <p:cNvSpPr txBox="1"/>
          <p:nvPr/>
        </p:nvSpPr>
        <p:spPr>
          <a:xfrm>
            <a:off x="6951135" y="1504562"/>
            <a:ext cx="2152048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稻壳儿小白白(http://dwz.cn/Wu2UP)"/>
          <p:cNvSpPr txBox="1"/>
          <p:nvPr/>
        </p:nvSpPr>
        <p:spPr>
          <a:xfrm>
            <a:off x="6963835" y="3093902"/>
            <a:ext cx="456253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zh-CN" altLang="en-US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稻壳儿小白白(http://dwz.cn/Wu2UP)"/>
          <p:cNvSpPr txBox="1"/>
          <p:nvPr/>
        </p:nvSpPr>
        <p:spPr>
          <a:xfrm>
            <a:off x="6951135" y="2799714"/>
            <a:ext cx="2152048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稻壳儿小白白(http://dwz.cn/Wu2UP)"/>
          <p:cNvSpPr txBox="1"/>
          <p:nvPr/>
        </p:nvSpPr>
        <p:spPr>
          <a:xfrm>
            <a:off x="6963835" y="4502070"/>
            <a:ext cx="456253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zh-CN" altLang="en-US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稻壳儿小白白(http://dwz.cn/Wu2UP)"/>
          <p:cNvSpPr txBox="1"/>
          <p:nvPr/>
        </p:nvSpPr>
        <p:spPr>
          <a:xfrm>
            <a:off x="6951135" y="4207882"/>
            <a:ext cx="2152048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稻壳儿小白白(http://dwz.cn/Wu2UP)"/>
          <p:cNvSpPr txBox="1"/>
          <p:nvPr/>
        </p:nvSpPr>
        <p:spPr>
          <a:xfrm>
            <a:off x="6963835" y="5777477"/>
            <a:ext cx="456253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zh-CN" altLang="en-US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 txBox="1"/>
          <p:nvPr/>
        </p:nvSpPr>
        <p:spPr>
          <a:xfrm>
            <a:off x="6951135" y="5483289"/>
            <a:ext cx="2152048" cy="36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18"/>
          <p:cNvSpPr txBox="1">
            <a:spLocks noChangeArrowheads="1"/>
          </p:cNvSpPr>
          <p:nvPr/>
        </p:nvSpPr>
        <p:spPr bwMode="auto">
          <a:xfrm>
            <a:off x="4977745" y="417390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67174" y="0"/>
            <a:ext cx="24408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r="50104" b="15625"/>
          <a:stretch>
            <a:fillRect/>
          </a:stretch>
        </p:blipFill>
        <p:spPr>
          <a:xfrm>
            <a:off x="0" y="0"/>
            <a:ext cx="57785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23681" y="0"/>
            <a:ext cx="37862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616970" y="0"/>
            <a:ext cx="19963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0"/>
            <a:ext cx="5323681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6109889" y="2105561"/>
            <a:ext cx="4717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109889" y="3646710"/>
            <a:ext cx="2600388" cy="373587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en-US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buNone/>
              <a:defRPr/>
            </a:pP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45469" y="445960"/>
            <a:ext cx="10635290" cy="1835106"/>
            <a:chOff x="852709" y="5009914"/>
            <a:chExt cx="10635290" cy="1835106"/>
          </a:xfrm>
        </p:grpSpPr>
        <p:sp>
          <p:nvSpPr>
            <p:cNvPr id="5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12627" y="5216411"/>
              <a:ext cx="921824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赠可编辑标志图标</a:t>
              </a:r>
              <a:endParaRPr lang="zh-CN" altLang="en-US" sz="8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Shape 2637"/>
          <p:cNvSpPr/>
          <p:nvPr/>
        </p:nvSpPr>
        <p:spPr>
          <a:xfrm>
            <a:off x="943000" y="2660513"/>
            <a:ext cx="152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" name="Shape 2638"/>
          <p:cNvSpPr/>
          <p:nvPr/>
        </p:nvSpPr>
        <p:spPr>
          <a:xfrm>
            <a:off x="1412900" y="2660513"/>
            <a:ext cx="279304" cy="279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32" extrusionOk="0">
                <a:moveTo>
                  <a:pt x="19045" y="7530"/>
                </a:moveTo>
                <a:cubicBezTo>
                  <a:pt x="17544" y="9030"/>
                  <a:pt x="15110" y="9030"/>
                  <a:pt x="13610" y="7530"/>
                </a:cubicBezTo>
                <a:cubicBezTo>
                  <a:pt x="12108" y="6031"/>
                  <a:pt x="12108" y="3600"/>
                  <a:pt x="13610" y="2100"/>
                </a:cubicBezTo>
                <a:cubicBezTo>
                  <a:pt x="15110" y="600"/>
                  <a:pt x="17544" y="600"/>
                  <a:pt x="19045" y="2100"/>
                </a:cubicBezTo>
                <a:cubicBezTo>
                  <a:pt x="20546" y="3600"/>
                  <a:pt x="20546" y="6031"/>
                  <a:pt x="19045" y="7530"/>
                </a:cubicBezTo>
                <a:moveTo>
                  <a:pt x="7605" y="16245"/>
                </a:moveTo>
                <a:cubicBezTo>
                  <a:pt x="7256" y="16593"/>
                  <a:pt x="6776" y="16807"/>
                  <a:pt x="6245" y="16807"/>
                </a:cubicBezTo>
                <a:cubicBezTo>
                  <a:pt x="5184" y="16807"/>
                  <a:pt x="4324" y="15948"/>
                  <a:pt x="4324" y="14888"/>
                </a:cubicBezTo>
                <a:cubicBezTo>
                  <a:pt x="4324" y="14358"/>
                  <a:pt x="4539" y="13878"/>
                  <a:pt x="4887" y="13530"/>
                </a:cubicBezTo>
                <a:lnTo>
                  <a:pt x="11678" y="5991"/>
                </a:lnTo>
                <a:cubicBezTo>
                  <a:pt x="11884" y="6798"/>
                  <a:pt x="12298" y="7563"/>
                  <a:pt x="12930" y="8194"/>
                </a:cubicBezTo>
                <a:cubicBezTo>
                  <a:pt x="13569" y="8832"/>
                  <a:pt x="14343" y="9248"/>
                  <a:pt x="15160" y="9451"/>
                </a:cubicBezTo>
                <a:cubicBezTo>
                  <a:pt x="15160" y="9451"/>
                  <a:pt x="7605" y="16245"/>
                  <a:pt x="7605" y="16245"/>
                </a:cubicBezTo>
                <a:close/>
                <a:moveTo>
                  <a:pt x="19724" y="1406"/>
                </a:moveTo>
                <a:cubicBezTo>
                  <a:pt x="17848" y="-468"/>
                  <a:pt x="14806" y="-468"/>
                  <a:pt x="12930" y="1406"/>
                </a:cubicBezTo>
                <a:cubicBezTo>
                  <a:pt x="12024" y="2312"/>
                  <a:pt x="11559" y="3489"/>
                  <a:pt x="11529" y="4676"/>
                </a:cubicBezTo>
                <a:lnTo>
                  <a:pt x="4207" y="12851"/>
                </a:lnTo>
                <a:cubicBezTo>
                  <a:pt x="3686" y="13373"/>
                  <a:pt x="3363" y="14093"/>
                  <a:pt x="3363" y="14888"/>
                </a:cubicBezTo>
                <a:cubicBezTo>
                  <a:pt x="3363" y="15420"/>
                  <a:pt x="3518" y="15912"/>
                  <a:pt x="3769" y="16340"/>
                </a:cubicBezTo>
                <a:cubicBezTo>
                  <a:pt x="2436" y="17104"/>
                  <a:pt x="1907" y="17813"/>
                  <a:pt x="2425" y="19364"/>
                </a:cubicBezTo>
                <a:cubicBezTo>
                  <a:pt x="2487" y="19550"/>
                  <a:pt x="2434" y="19622"/>
                  <a:pt x="2409" y="19658"/>
                </a:cubicBezTo>
                <a:cubicBezTo>
                  <a:pt x="2160" y="20003"/>
                  <a:pt x="1132" y="20167"/>
                  <a:pt x="500" y="20172"/>
                </a:cubicBezTo>
                <a:cubicBezTo>
                  <a:pt x="493" y="20171"/>
                  <a:pt x="487" y="20167"/>
                  <a:pt x="480" y="20167"/>
                </a:cubicBezTo>
                <a:cubicBezTo>
                  <a:pt x="215" y="20167"/>
                  <a:pt x="0" y="20383"/>
                  <a:pt x="0" y="20647"/>
                </a:cubicBezTo>
                <a:cubicBezTo>
                  <a:pt x="0" y="20912"/>
                  <a:pt x="214" y="21126"/>
                  <a:pt x="479" y="21127"/>
                </a:cubicBezTo>
                <a:lnTo>
                  <a:pt x="479" y="21132"/>
                </a:lnTo>
                <a:cubicBezTo>
                  <a:pt x="821" y="21132"/>
                  <a:pt x="2562" y="21088"/>
                  <a:pt x="3189" y="20219"/>
                </a:cubicBezTo>
                <a:cubicBezTo>
                  <a:pt x="3355" y="19988"/>
                  <a:pt x="3516" y="19599"/>
                  <a:pt x="3336" y="19060"/>
                </a:cubicBezTo>
                <a:cubicBezTo>
                  <a:pt x="3030" y="18141"/>
                  <a:pt x="3071" y="17806"/>
                  <a:pt x="4399" y="17082"/>
                </a:cubicBezTo>
                <a:cubicBezTo>
                  <a:pt x="4900" y="17504"/>
                  <a:pt x="5539" y="17767"/>
                  <a:pt x="6245" y="17767"/>
                </a:cubicBezTo>
                <a:cubicBezTo>
                  <a:pt x="7042" y="17767"/>
                  <a:pt x="7762" y="17445"/>
                  <a:pt x="8284" y="16924"/>
                </a:cubicBezTo>
                <a:lnTo>
                  <a:pt x="16485" y="9592"/>
                </a:lnTo>
                <a:cubicBezTo>
                  <a:pt x="17662" y="9554"/>
                  <a:pt x="18826" y="9091"/>
                  <a:pt x="19724" y="8194"/>
                </a:cubicBezTo>
                <a:cubicBezTo>
                  <a:pt x="21600" y="6320"/>
                  <a:pt x="21600" y="3281"/>
                  <a:pt x="19724" y="1406"/>
                </a:cubicBezTo>
                <a:moveTo>
                  <a:pt x="8953" y="11504"/>
                </a:moveTo>
                <a:lnTo>
                  <a:pt x="9633" y="12183"/>
                </a:lnTo>
                <a:lnTo>
                  <a:pt x="12690" y="9807"/>
                </a:lnTo>
                <a:lnTo>
                  <a:pt x="11331" y="8449"/>
                </a:lnTo>
                <a:cubicBezTo>
                  <a:pt x="11331" y="8449"/>
                  <a:pt x="8953" y="11504"/>
                  <a:pt x="8953" y="11504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" name="Shape 2639"/>
          <p:cNvSpPr/>
          <p:nvPr/>
        </p:nvSpPr>
        <p:spPr>
          <a:xfrm>
            <a:off x="1946300" y="2711313"/>
            <a:ext cx="279401" cy="177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55" y="3086"/>
                </a:moveTo>
                <a:cubicBezTo>
                  <a:pt x="12984" y="3086"/>
                  <a:pt x="12764" y="3432"/>
                  <a:pt x="12764" y="3857"/>
                </a:cubicBezTo>
                <a:cubicBezTo>
                  <a:pt x="12764" y="4284"/>
                  <a:pt x="12984" y="4629"/>
                  <a:pt x="13255" y="4629"/>
                </a:cubicBezTo>
                <a:cubicBezTo>
                  <a:pt x="13525" y="4629"/>
                  <a:pt x="13745" y="4284"/>
                  <a:pt x="13745" y="3857"/>
                </a:cubicBezTo>
                <a:cubicBezTo>
                  <a:pt x="13745" y="3432"/>
                  <a:pt x="13525" y="3086"/>
                  <a:pt x="13255" y="3086"/>
                </a:cubicBezTo>
                <a:moveTo>
                  <a:pt x="20618" y="16495"/>
                </a:moveTo>
                <a:lnTo>
                  <a:pt x="15709" y="12638"/>
                </a:lnTo>
                <a:lnTo>
                  <a:pt x="15709" y="8963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4727" y="16971"/>
                </a:moveTo>
                <a:lnTo>
                  <a:pt x="982" y="169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3745" y="1543"/>
                </a:lnTo>
                <a:cubicBezTo>
                  <a:pt x="14287" y="1543"/>
                  <a:pt x="14727" y="2234"/>
                  <a:pt x="14727" y="3086"/>
                </a:cubicBezTo>
                <a:cubicBezTo>
                  <a:pt x="14727" y="3086"/>
                  <a:pt x="14727" y="16971"/>
                  <a:pt x="14727" y="16971"/>
                </a:cubicBezTo>
                <a:close/>
                <a:moveTo>
                  <a:pt x="13745" y="20057"/>
                </a:move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14727" y="18514"/>
                </a:lnTo>
                <a:cubicBezTo>
                  <a:pt x="14727" y="19367"/>
                  <a:pt x="14287" y="20057"/>
                  <a:pt x="13745" y="20057"/>
                </a:cubicBezTo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5709" y="7237"/>
                </a:lnTo>
                <a:lnTo>
                  <a:pt x="15709" y="3086"/>
                </a:lnTo>
                <a:cubicBezTo>
                  <a:pt x="15709" y="1382"/>
                  <a:pt x="14830" y="0"/>
                  <a:pt x="13745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3745" y="21600"/>
                </a:lnTo>
                <a:cubicBezTo>
                  <a:pt x="14830" y="21600"/>
                  <a:pt x="15709" y="20219"/>
                  <a:pt x="15709" y="18514"/>
                </a:cubicBezTo>
                <a:lnTo>
                  <a:pt x="15709" y="14363"/>
                </a:lnTo>
                <a:lnTo>
                  <a:pt x="20890" y="18433"/>
                </a:lnTo>
                <a:lnTo>
                  <a:pt x="20892" y="18427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70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0309" y="6171"/>
                </a:moveTo>
                <a:cubicBezTo>
                  <a:pt x="10038" y="6171"/>
                  <a:pt x="9818" y="5827"/>
                  <a:pt x="9818" y="5400"/>
                </a:cubicBezTo>
                <a:cubicBezTo>
                  <a:pt x="9818" y="4974"/>
                  <a:pt x="10038" y="4629"/>
                  <a:pt x="10309" y="4629"/>
                </a:cubicBezTo>
                <a:cubicBezTo>
                  <a:pt x="10580" y="4629"/>
                  <a:pt x="10800" y="4974"/>
                  <a:pt x="10800" y="5400"/>
                </a:cubicBezTo>
                <a:cubicBezTo>
                  <a:pt x="10800" y="5827"/>
                  <a:pt x="10580" y="6171"/>
                  <a:pt x="10309" y="6171"/>
                </a:cubicBezTo>
                <a:moveTo>
                  <a:pt x="10309" y="3086"/>
                </a:moveTo>
                <a:cubicBezTo>
                  <a:pt x="9496" y="3086"/>
                  <a:pt x="8836" y="4123"/>
                  <a:pt x="8836" y="5400"/>
                </a:cubicBezTo>
                <a:cubicBezTo>
                  <a:pt x="8836" y="6678"/>
                  <a:pt x="9496" y="7714"/>
                  <a:pt x="10309" y="7714"/>
                </a:cubicBezTo>
                <a:cubicBezTo>
                  <a:pt x="11123" y="7714"/>
                  <a:pt x="11782" y="6678"/>
                  <a:pt x="11782" y="5400"/>
                </a:cubicBezTo>
                <a:cubicBezTo>
                  <a:pt x="11782" y="4123"/>
                  <a:pt x="11123" y="3086"/>
                  <a:pt x="10309" y="3086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" name="Shape 2640"/>
          <p:cNvSpPr/>
          <p:nvPr/>
        </p:nvSpPr>
        <p:spPr>
          <a:xfrm>
            <a:off x="2479700" y="2711313"/>
            <a:ext cx="279401" cy="177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495"/>
                </a:moveTo>
                <a:lnTo>
                  <a:pt x="19636" y="15723"/>
                </a:lnTo>
                <a:lnTo>
                  <a:pt x="19636" y="5877"/>
                </a:lnTo>
                <a:lnTo>
                  <a:pt x="20618" y="5105"/>
                </a:lnTo>
                <a:cubicBezTo>
                  <a:pt x="20618" y="5105"/>
                  <a:pt x="20618" y="16495"/>
                  <a:pt x="20618" y="16495"/>
                </a:cubicBezTo>
                <a:close/>
                <a:moveTo>
                  <a:pt x="18655" y="14952"/>
                </a:moveTo>
                <a:lnTo>
                  <a:pt x="16691" y="13409"/>
                </a:lnTo>
                <a:lnTo>
                  <a:pt x="16691" y="8191"/>
                </a:lnTo>
                <a:lnTo>
                  <a:pt x="18655" y="6648"/>
                </a:lnTo>
                <a:cubicBezTo>
                  <a:pt x="18655" y="6648"/>
                  <a:pt x="18655" y="14952"/>
                  <a:pt x="18655" y="14952"/>
                </a:cubicBezTo>
                <a:close/>
                <a:moveTo>
                  <a:pt x="15709" y="6171"/>
                </a:moveTo>
                <a:lnTo>
                  <a:pt x="982" y="6171"/>
                </a:lnTo>
                <a:lnTo>
                  <a:pt x="982" y="3086"/>
                </a:lnTo>
                <a:cubicBezTo>
                  <a:pt x="982" y="2234"/>
                  <a:pt x="1422" y="1543"/>
                  <a:pt x="1964" y="1543"/>
                </a:cubicBezTo>
                <a:lnTo>
                  <a:pt x="14727" y="1543"/>
                </a:lnTo>
                <a:cubicBezTo>
                  <a:pt x="15269" y="1543"/>
                  <a:pt x="15709" y="2234"/>
                  <a:pt x="15709" y="3086"/>
                </a:cubicBezTo>
                <a:cubicBezTo>
                  <a:pt x="15709" y="3086"/>
                  <a:pt x="15709" y="6171"/>
                  <a:pt x="15709" y="6171"/>
                </a:cubicBezTo>
                <a:close/>
                <a:moveTo>
                  <a:pt x="15709" y="18514"/>
                </a:moveTo>
                <a:cubicBezTo>
                  <a:pt x="15709" y="19367"/>
                  <a:pt x="15269" y="20057"/>
                  <a:pt x="14727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7714"/>
                </a:lnTo>
                <a:lnTo>
                  <a:pt x="15709" y="7714"/>
                </a:lnTo>
                <a:cubicBezTo>
                  <a:pt x="15709" y="7714"/>
                  <a:pt x="15709" y="18514"/>
                  <a:pt x="15709" y="18514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5"/>
                </a:cubicBezTo>
                <a:lnTo>
                  <a:pt x="20890" y="3167"/>
                </a:lnTo>
                <a:lnTo>
                  <a:pt x="16691" y="6467"/>
                </a:lnTo>
                <a:lnTo>
                  <a:pt x="16691" y="3086"/>
                </a:lnTo>
                <a:cubicBezTo>
                  <a:pt x="16691" y="1382"/>
                  <a:pt x="15812" y="0"/>
                  <a:pt x="14727" y="0"/>
                </a:cubicBez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4727" y="21600"/>
                </a:lnTo>
                <a:cubicBezTo>
                  <a:pt x="15812" y="21600"/>
                  <a:pt x="16691" y="20219"/>
                  <a:pt x="16691" y="18514"/>
                </a:cubicBezTo>
                <a:lnTo>
                  <a:pt x="16691" y="15134"/>
                </a:ln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2"/>
                  <a:pt x="21380" y="3086"/>
                  <a:pt x="21109" y="3086"/>
                </a:cubicBezTo>
                <a:moveTo>
                  <a:pt x="12273" y="3086"/>
                </a:moveTo>
                <a:cubicBezTo>
                  <a:pt x="12002" y="3086"/>
                  <a:pt x="11782" y="3432"/>
                  <a:pt x="11782" y="3857"/>
                </a:cubicBezTo>
                <a:cubicBezTo>
                  <a:pt x="11782" y="4284"/>
                  <a:pt x="12002" y="4629"/>
                  <a:pt x="12273" y="4629"/>
                </a:cubicBezTo>
                <a:cubicBezTo>
                  <a:pt x="12544" y="4629"/>
                  <a:pt x="12764" y="4284"/>
                  <a:pt x="12764" y="3857"/>
                </a:cubicBezTo>
                <a:cubicBezTo>
                  <a:pt x="12764" y="3432"/>
                  <a:pt x="12544" y="3086"/>
                  <a:pt x="12273" y="3086"/>
                </a:cubicBezTo>
                <a:moveTo>
                  <a:pt x="14236" y="3086"/>
                </a:moveTo>
                <a:cubicBezTo>
                  <a:pt x="13966" y="3086"/>
                  <a:pt x="13745" y="3432"/>
                  <a:pt x="13745" y="3857"/>
                </a:cubicBezTo>
                <a:cubicBezTo>
                  <a:pt x="13745" y="4284"/>
                  <a:pt x="13966" y="4629"/>
                  <a:pt x="14236" y="4629"/>
                </a:cubicBezTo>
                <a:cubicBezTo>
                  <a:pt x="14507" y="4629"/>
                  <a:pt x="14727" y="4284"/>
                  <a:pt x="14727" y="3857"/>
                </a:cubicBezTo>
                <a:cubicBezTo>
                  <a:pt x="14727" y="3432"/>
                  <a:pt x="14507" y="3086"/>
                  <a:pt x="14236" y="3086"/>
                </a:cubicBezTo>
                <a:moveTo>
                  <a:pt x="5400" y="10800"/>
                </a:moveTo>
                <a:cubicBezTo>
                  <a:pt x="6214" y="10800"/>
                  <a:pt x="6873" y="11837"/>
                  <a:pt x="6873" y="13114"/>
                </a:cubicBezTo>
                <a:cubicBezTo>
                  <a:pt x="6873" y="14393"/>
                  <a:pt x="6214" y="15429"/>
                  <a:pt x="5400" y="15429"/>
                </a:cubicBezTo>
                <a:cubicBezTo>
                  <a:pt x="4586" y="15429"/>
                  <a:pt x="3927" y="14393"/>
                  <a:pt x="3927" y="13114"/>
                </a:cubicBezTo>
                <a:cubicBezTo>
                  <a:pt x="3927" y="11837"/>
                  <a:pt x="4586" y="10800"/>
                  <a:pt x="5400" y="10800"/>
                </a:cubicBezTo>
                <a:moveTo>
                  <a:pt x="11291" y="10800"/>
                </a:moveTo>
                <a:cubicBezTo>
                  <a:pt x="12104" y="10800"/>
                  <a:pt x="12764" y="11837"/>
                  <a:pt x="12764" y="13114"/>
                </a:cubicBezTo>
                <a:cubicBezTo>
                  <a:pt x="12764" y="14393"/>
                  <a:pt x="12104" y="15429"/>
                  <a:pt x="11291" y="15429"/>
                </a:cubicBezTo>
                <a:cubicBezTo>
                  <a:pt x="10477" y="15429"/>
                  <a:pt x="9818" y="14393"/>
                  <a:pt x="9818" y="13114"/>
                </a:cubicBezTo>
                <a:cubicBezTo>
                  <a:pt x="9818" y="11837"/>
                  <a:pt x="10477" y="10800"/>
                  <a:pt x="11291" y="10800"/>
                </a:cubicBezTo>
                <a:moveTo>
                  <a:pt x="5400" y="16971"/>
                </a:moveTo>
                <a:lnTo>
                  <a:pt x="11291" y="16971"/>
                </a:lnTo>
                <a:cubicBezTo>
                  <a:pt x="12647" y="16971"/>
                  <a:pt x="13745" y="15245"/>
                  <a:pt x="13745" y="13114"/>
                </a:cubicBezTo>
                <a:cubicBezTo>
                  <a:pt x="13745" y="10984"/>
                  <a:pt x="12647" y="9257"/>
                  <a:pt x="11291" y="9257"/>
                </a:cubicBezTo>
                <a:cubicBezTo>
                  <a:pt x="9935" y="9257"/>
                  <a:pt x="8836" y="10984"/>
                  <a:pt x="8836" y="13114"/>
                </a:cubicBezTo>
                <a:cubicBezTo>
                  <a:pt x="8836" y="13987"/>
                  <a:pt x="9028" y="14782"/>
                  <a:pt x="9338" y="15429"/>
                </a:cubicBezTo>
                <a:lnTo>
                  <a:pt x="7352" y="15429"/>
                </a:lnTo>
                <a:cubicBezTo>
                  <a:pt x="7663" y="14782"/>
                  <a:pt x="7855" y="13987"/>
                  <a:pt x="7855" y="13114"/>
                </a:cubicBezTo>
                <a:cubicBezTo>
                  <a:pt x="7855" y="10984"/>
                  <a:pt x="6755" y="9257"/>
                  <a:pt x="5400" y="9257"/>
                </a:cubicBezTo>
                <a:cubicBezTo>
                  <a:pt x="4044" y="9257"/>
                  <a:pt x="2945" y="10984"/>
                  <a:pt x="2945" y="13114"/>
                </a:cubicBezTo>
                <a:cubicBezTo>
                  <a:pt x="2945" y="15245"/>
                  <a:pt x="4044" y="16971"/>
                  <a:pt x="5400" y="1697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" name="Shape 2641"/>
          <p:cNvSpPr/>
          <p:nvPr/>
        </p:nvSpPr>
        <p:spPr>
          <a:xfrm>
            <a:off x="3013100" y="2711313"/>
            <a:ext cx="279401" cy="177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06"/>
                </a:moveTo>
                <a:lnTo>
                  <a:pt x="16691" y="14138"/>
                </a:lnTo>
                <a:lnTo>
                  <a:pt x="16691" y="7462"/>
                </a:lnTo>
                <a:lnTo>
                  <a:pt x="20618" y="4994"/>
                </a:lnTo>
                <a:cubicBezTo>
                  <a:pt x="20618" y="4994"/>
                  <a:pt x="20618" y="16606"/>
                  <a:pt x="20618" y="16606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4"/>
                </a:cubicBezTo>
                <a:lnTo>
                  <a:pt x="20890" y="3167"/>
                </a:lnTo>
                <a:lnTo>
                  <a:pt x="16018" y="6229"/>
                </a:lnTo>
                <a:cubicBezTo>
                  <a:pt x="16013" y="6233"/>
                  <a:pt x="16008" y="6235"/>
                  <a:pt x="16003" y="6239"/>
                </a:cubicBezTo>
                <a:lnTo>
                  <a:pt x="15980" y="6252"/>
                </a:lnTo>
                <a:lnTo>
                  <a:pt x="15983" y="6260"/>
                </a:lnTo>
                <a:cubicBezTo>
                  <a:pt x="15822" y="6387"/>
                  <a:pt x="15709" y="6641"/>
                  <a:pt x="15709" y="6943"/>
                </a:cubicBezTo>
                <a:lnTo>
                  <a:pt x="15709" y="14657"/>
                </a:lnTo>
                <a:cubicBezTo>
                  <a:pt x="15709" y="14959"/>
                  <a:pt x="15822" y="15213"/>
                  <a:pt x="15983" y="15340"/>
                </a:cubicBezTo>
                <a:lnTo>
                  <a:pt x="15980" y="15347"/>
                </a:lnTo>
                <a:lnTo>
                  <a:pt x="16002" y="15360"/>
                </a:lnTo>
                <a:cubicBezTo>
                  <a:pt x="16008" y="15365"/>
                  <a:pt x="16013" y="15368"/>
                  <a:pt x="16018" y="15371"/>
                </a:cubicBez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1"/>
                  <a:pt x="21380" y="3086"/>
                  <a:pt x="21109" y="3086"/>
                </a:cubicBezTo>
                <a:moveTo>
                  <a:pt x="13745" y="18514"/>
                </a:moveTo>
                <a:cubicBezTo>
                  <a:pt x="13745" y="19367"/>
                  <a:pt x="13306" y="20057"/>
                  <a:pt x="12764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3086"/>
                </a:lnTo>
                <a:cubicBezTo>
                  <a:pt x="982" y="2233"/>
                  <a:pt x="1422" y="1543"/>
                  <a:pt x="1964" y="1543"/>
                </a:cubicBezTo>
                <a:lnTo>
                  <a:pt x="12764" y="1543"/>
                </a:lnTo>
                <a:cubicBezTo>
                  <a:pt x="13306" y="1543"/>
                  <a:pt x="13745" y="2233"/>
                  <a:pt x="13745" y="3086"/>
                </a:cubicBezTo>
                <a:cubicBezTo>
                  <a:pt x="13745" y="3086"/>
                  <a:pt x="13745" y="18514"/>
                  <a:pt x="13745" y="18514"/>
                </a:cubicBezTo>
                <a:close/>
                <a:moveTo>
                  <a:pt x="12764" y="0"/>
                </a:move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2764" y="21600"/>
                </a:lnTo>
                <a:cubicBezTo>
                  <a:pt x="13848" y="21600"/>
                  <a:pt x="14727" y="20219"/>
                  <a:pt x="14727" y="18514"/>
                </a:cubicBezTo>
                <a:lnTo>
                  <a:pt x="14727" y="3086"/>
                </a:lnTo>
                <a:cubicBezTo>
                  <a:pt x="14727" y="1382"/>
                  <a:pt x="13848" y="0"/>
                  <a:pt x="12764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" name="Shape 2642"/>
          <p:cNvSpPr/>
          <p:nvPr/>
        </p:nvSpPr>
        <p:spPr>
          <a:xfrm>
            <a:off x="3546500" y="2673213"/>
            <a:ext cx="2794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0800"/>
                </a:moveTo>
                <a:cubicBezTo>
                  <a:pt x="6653" y="10800"/>
                  <a:pt x="6873" y="10559"/>
                  <a:pt x="6873" y="10260"/>
                </a:cubicBezTo>
                <a:cubicBezTo>
                  <a:pt x="6873" y="9962"/>
                  <a:pt x="6653" y="9720"/>
                  <a:pt x="6382" y="9720"/>
                </a:cubicBezTo>
                <a:cubicBezTo>
                  <a:pt x="6110" y="9720"/>
                  <a:pt x="5891" y="9962"/>
                  <a:pt x="5891" y="10260"/>
                </a:cubicBezTo>
                <a:cubicBezTo>
                  <a:pt x="5891" y="10559"/>
                  <a:pt x="6110" y="10800"/>
                  <a:pt x="6382" y="10800"/>
                </a:cubicBezTo>
                <a:moveTo>
                  <a:pt x="3436" y="10800"/>
                </a:moveTo>
                <a:cubicBezTo>
                  <a:pt x="3708" y="10800"/>
                  <a:pt x="3927" y="11042"/>
                  <a:pt x="3927" y="11340"/>
                </a:cubicBezTo>
                <a:cubicBezTo>
                  <a:pt x="3927" y="11639"/>
                  <a:pt x="3708" y="11880"/>
                  <a:pt x="3436" y="11880"/>
                </a:cubicBezTo>
                <a:cubicBezTo>
                  <a:pt x="3165" y="11880"/>
                  <a:pt x="2945" y="11639"/>
                  <a:pt x="2945" y="11340"/>
                </a:cubicBezTo>
                <a:cubicBezTo>
                  <a:pt x="2945" y="11042"/>
                  <a:pt x="3165" y="10800"/>
                  <a:pt x="3436" y="10800"/>
                </a:cubicBezTo>
                <a:moveTo>
                  <a:pt x="3436" y="12960"/>
                </a:moveTo>
                <a:cubicBezTo>
                  <a:pt x="4249" y="12960"/>
                  <a:pt x="4909" y="12235"/>
                  <a:pt x="4909" y="11340"/>
                </a:cubicBezTo>
                <a:cubicBezTo>
                  <a:pt x="4909" y="10446"/>
                  <a:pt x="4249" y="9720"/>
                  <a:pt x="3436" y="9720"/>
                </a:cubicBezTo>
                <a:cubicBezTo>
                  <a:pt x="2623" y="9720"/>
                  <a:pt x="1964" y="10446"/>
                  <a:pt x="1964" y="11340"/>
                </a:cubicBezTo>
                <a:cubicBezTo>
                  <a:pt x="1964" y="12235"/>
                  <a:pt x="2623" y="12960"/>
                  <a:pt x="3436" y="12960"/>
                </a:cubicBezTo>
                <a:moveTo>
                  <a:pt x="14236" y="18360"/>
                </a:moveTo>
                <a:lnTo>
                  <a:pt x="2455" y="18360"/>
                </a:lnTo>
                <a:cubicBezTo>
                  <a:pt x="2183" y="18360"/>
                  <a:pt x="1964" y="18602"/>
                  <a:pt x="1964" y="18900"/>
                </a:cubicBezTo>
                <a:cubicBezTo>
                  <a:pt x="1964" y="19199"/>
                  <a:pt x="2183" y="19440"/>
                  <a:pt x="2455" y="19440"/>
                </a:cubicBezTo>
                <a:lnTo>
                  <a:pt x="14236" y="19440"/>
                </a:lnTo>
                <a:cubicBezTo>
                  <a:pt x="14508" y="19440"/>
                  <a:pt x="14727" y="19199"/>
                  <a:pt x="14727" y="18900"/>
                </a:cubicBezTo>
                <a:cubicBezTo>
                  <a:pt x="14727" y="18602"/>
                  <a:pt x="14508" y="18360"/>
                  <a:pt x="14236" y="18360"/>
                </a:cubicBezTo>
                <a:moveTo>
                  <a:pt x="20618" y="18105"/>
                </a:moveTo>
                <a:lnTo>
                  <a:pt x="16691" y="16377"/>
                </a:lnTo>
                <a:lnTo>
                  <a:pt x="16691" y="12784"/>
                </a:lnTo>
                <a:lnTo>
                  <a:pt x="20618" y="11056"/>
                </a:lnTo>
                <a:cubicBezTo>
                  <a:pt x="20618" y="11056"/>
                  <a:pt x="20618" y="18105"/>
                  <a:pt x="20618" y="18105"/>
                </a:cubicBezTo>
                <a:close/>
                <a:moveTo>
                  <a:pt x="15709" y="19440"/>
                </a:moveTo>
                <a:cubicBezTo>
                  <a:pt x="15709" y="20037"/>
                  <a:pt x="15269" y="20520"/>
                  <a:pt x="14727" y="20520"/>
                </a:cubicBezTo>
                <a:lnTo>
                  <a:pt x="1964" y="20520"/>
                </a:lnTo>
                <a:cubicBezTo>
                  <a:pt x="1422" y="20520"/>
                  <a:pt x="982" y="20037"/>
                  <a:pt x="982" y="19440"/>
                </a:cubicBezTo>
                <a:lnTo>
                  <a:pt x="982" y="9720"/>
                </a:lnTo>
                <a:cubicBezTo>
                  <a:pt x="982" y="9124"/>
                  <a:pt x="1422" y="8640"/>
                  <a:pt x="1964" y="8640"/>
                </a:cubicBezTo>
                <a:lnTo>
                  <a:pt x="14727" y="8640"/>
                </a:lnTo>
                <a:cubicBezTo>
                  <a:pt x="15269" y="8640"/>
                  <a:pt x="15709" y="9124"/>
                  <a:pt x="15709" y="9720"/>
                </a:cubicBezTo>
                <a:cubicBezTo>
                  <a:pt x="15709" y="9720"/>
                  <a:pt x="15709" y="19440"/>
                  <a:pt x="15709" y="19440"/>
                </a:cubicBezTo>
                <a:close/>
                <a:moveTo>
                  <a:pt x="1964" y="4320"/>
                </a:moveTo>
                <a:cubicBezTo>
                  <a:pt x="1964" y="2531"/>
                  <a:pt x="3282" y="1080"/>
                  <a:pt x="4909" y="1080"/>
                </a:cubicBezTo>
                <a:cubicBezTo>
                  <a:pt x="6536" y="1080"/>
                  <a:pt x="7855" y="2531"/>
                  <a:pt x="7855" y="4320"/>
                </a:cubicBezTo>
                <a:cubicBezTo>
                  <a:pt x="7855" y="6110"/>
                  <a:pt x="6536" y="7560"/>
                  <a:pt x="4909" y="7560"/>
                </a:cubicBezTo>
                <a:cubicBezTo>
                  <a:pt x="3282" y="7560"/>
                  <a:pt x="1964" y="6110"/>
                  <a:pt x="1964" y="4320"/>
                </a:cubicBezTo>
                <a:moveTo>
                  <a:pt x="9190" y="7560"/>
                </a:moveTo>
                <a:lnTo>
                  <a:pt x="7501" y="7560"/>
                </a:lnTo>
                <a:cubicBezTo>
                  <a:pt x="7839" y="7233"/>
                  <a:pt x="8122" y="6840"/>
                  <a:pt x="8342" y="6404"/>
                </a:cubicBezTo>
                <a:cubicBezTo>
                  <a:pt x="8562" y="6842"/>
                  <a:pt x="8851" y="7232"/>
                  <a:pt x="9190" y="7560"/>
                </a:cubicBezTo>
                <a:moveTo>
                  <a:pt x="11782" y="1080"/>
                </a:moveTo>
                <a:cubicBezTo>
                  <a:pt x="13409" y="1080"/>
                  <a:pt x="14727" y="2531"/>
                  <a:pt x="14727" y="4320"/>
                </a:cubicBezTo>
                <a:cubicBezTo>
                  <a:pt x="14727" y="6110"/>
                  <a:pt x="13409" y="7560"/>
                  <a:pt x="11782" y="7560"/>
                </a:cubicBezTo>
                <a:cubicBezTo>
                  <a:pt x="10155" y="7560"/>
                  <a:pt x="8836" y="6110"/>
                  <a:pt x="8836" y="4320"/>
                </a:cubicBezTo>
                <a:cubicBezTo>
                  <a:pt x="8836" y="2531"/>
                  <a:pt x="10155" y="1080"/>
                  <a:pt x="11782" y="1080"/>
                </a:cubicBezTo>
                <a:moveTo>
                  <a:pt x="21109" y="9720"/>
                </a:moveTo>
                <a:cubicBezTo>
                  <a:pt x="21030" y="9720"/>
                  <a:pt x="20958" y="9745"/>
                  <a:pt x="20892" y="9782"/>
                </a:cubicBezTo>
                <a:lnTo>
                  <a:pt x="20890" y="9777"/>
                </a:lnTo>
                <a:lnTo>
                  <a:pt x="16691" y="11625"/>
                </a:lnTo>
                <a:lnTo>
                  <a:pt x="16691" y="9720"/>
                </a:lnTo>
                <a:cubicBezTo>
                  <a:pt x="16691" y="8527"/>
                  <a:pt x="15812" y="7560"/>
                  <a:pt x="14727" y="7560"/>
                </a:cubicBezTo>
                <a:lnTo>
                  <a:pt x="14373" y="7560"/>
                </a:lnTo>
                <a:cubicBezTo>
                  <a:pt x="15191" y="6768"/>
                  <a:pt x="15709" y="5612"/>
                  <a:pt x="15709" y="4320"/>
                </a:cubicBezTo>
                <a:cubicBezTo>
                  <a:pt x="15709" y="1934"/>
                  <a:pt x="13951" y="0"/>
                  <a:pt x="11782" y="0"/>
                </a:cubicBezTo>
                <a:cubicBezTo>
                  <a:pt x="10302" y="0"/>
                  <a:pt x="9015" y="901"/>
                  <a:pt x="8345" y="2231"/>
                </a:cubicBezTo>
                <a:cubicBezTo>
                  <a:pt x="7676" y="901"/>
                  <a:pt x="6389" y="0"/>
                  <a:pt x="4909" y="0"/>
                </a:cubicBezTo>
                <a:cubicBezTo>
                  <a:pt x="2740" y="0"/>
                  <a:pt x="982" y="1934"/>
                  <a:pt x="982" y="4320"/>
                </a:cubicBezTo>
                <a:cubicBezTo>
                  <a:pt x="982" y="5612"/>
                  <a:pt x="1501" y="6768"/>
                  <a:pt x="2317" y="7560"/>
                </a:cubicBezTo>
                <a:lnTo>
                  <a:pt x="1964" y="7560"/>
                </a:lnTo>
                <a:cubicBezTo>
                  <a:pt x="879" y="7560"/>
                  <a:pt x="0" y="8527"/>
                  <a:pt x="0" y="9720"/>
                </a:cubicBezTo>
                <a:lnTo>
                  <a:pt x="0" y="19440"/>
                </a:lnTo>
                <a:cubicBezTo>
                  <a:pt x="0" y="20633"/>
                  <a:pt x="879" y="21600"/>
                  <a:pt x="1964" y="21600"/>
                </a:cubicBezTo>
                <a:lnTo>
                  <a:pt x="14727" y="21600"/>
                </a:lnTo>
                <a:cubicBezTo>
                  <a:pt x="15812" y="21600"/>
                  <a:pt x="16691" y="20633"/>
                  <a:pt x="16691" y="19440"/>
                </a:cubicBezTo>
                <a:lnTo>
                  <a:pt x="16691" y="17536"/>
                </a:lnTo>
                <a:lnTo>
                  <a:pt x="20890" y="19383"/>
                </a:lnTo>
                <a:lnTo>
                  <a:pt x="20891" y="19379"/>
                </a:lnTo>
                <a:cubicBezTo>
                  <a:pt x="20958" y="19415"/>
                  <a:pt x="21030" y="19440"/>
                  <a:pt x="21109" y="19440"/>
                </a:cubicBezTo>
                <a:cubicBezTo>
                  <a:pt x="21380" y="19440"/>
                  <a:pt x="21600" y="19199"/>
                  <a:pt x="21600" y="18900"/>
                </a:cubicBezTo>
                <a:lnTo>
                  <a:pt x="21600" y="10260"/>
                </a:lnTo>
                <a:cubicBezTo>
                  <a:pt x="21600" y="9962"/>
                  <a:pt x="21380" y="9720"/>
                  <a:pt x="21109" y="9720"/>
                </a:cubicBezTo>
                <a:moveTo>
                  <a:pt x="11782" y="5400"/>
                </a:moveTo>
                <a:cubicBezTo>
                  <a:pt x="12324" y="5400"/>
                  <a:pt x="12764" y="4916"/>
                  <a:pt x="12764" y="4320"/>
                </a:cubicBezTo>
                <a:cubicBezTo>
                  <a:pt x="12764" y="3724"/>
                  <a:pt x="12324" y="3240"/>
                  <a:pt x="11782" y="3240"/>
                </a:cubicBezTo>
                <a:cubicBezTo>
                  <a:pt x="11240" y="3240"/>
                  <a:pt x="10800" y="3724"/>
                  <a:pt x="10800" y="4320"/>
                </a:cubicBezTo>
                <a:cubicBezTo>
                  <a:pt x="10800" y="4916"/>
                  <a:pt x="11240" y="5400"/>
                  <a:pt x="11782" y="5400"/>
                </a:cubicBezTo>
                <a:moveTo>
                  <a:pt x="4909" y="5400"/>
                </a:moveTo>
                <a:cubicBezTo>
                  <a:pt x="5451" y="5400"/>
                  <a:pt x="5891" y="4916"/>
                  <a:pt x="5891" y="4320"/>
                </a:cubicBezTo>
                <a:cubicBezTo>
                  <a:pt x="5891" y="3724"/>
                  <a:pt x="5451" y="3240"/>
                  <a:pt x="4909" y="3240"/>
                </a:cubicBezTo>
                <a:cubicBezTo>
                  <a:pt x="4367" y="3240"/>
                  <a:pt x="3927" y="3724"/>
                  <a:pt x="3927" y="4320"/>
                </a:cubicBezTo>
                <a:cubicBezTo>
                  <a:pt x="3927" y="4916"/>
                  <a:pt x="4367" y="5400"/>
                  <a:pt x="4909" y="54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" name="Shape 2643"/>
          <p:cNvSpPr/>
          <p:nvPr/>
        </p:nvSpPr>
        <p:spPr>
          <a:xfrm>
            <a:off x="4143400" y="2660513"/>
            <a:ext cx="152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" name="Shape 2644"/>
          <p:cNvSpPr/>
          <p:nvPr/>
        </p:nvSpPr>
        <p:spPr>
          <a:xfrm>
            <a:off x="4651400" y="2660513"/>
            <a:ext cx="2032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9636"/>
                </a:moveTo>
                <a:cubicBezTo>
                  <a:pt x="20250" y="20179"/>
                  <a:pt x="19645" y="20618"/>
                  <a:pt x="18900" y="20618"/>
                </a:cubicBezTo>
                <a:lnTo>
                  <a:pt x="2700" y="20618"/>
                </a:lnTo>
                <a:cubicBezTo>
                  <a:pt x="1954" y="20618"/>
                  <a:pt x="1350" y="20179"/>
                  <a:pt x="1350" y="19636"/>
                </a:cubicBezTo>
                <a:lnTo>
                  <a:pt x="1350" y="1964"/>
                </a:lnTo>
                <a:cubicBezTo>
                  <a:pt x="1350" y="1422"/>
                  <a:pt x="1954" y="982"/>
                  <a:pt x="2700" y="982"/>
                </a:cubicBezTo>
                <a:lnTo>
                  <a:pt x="18900" y="982"/>
                </a:lnTo>
                <a:cubicBezTo>
                  <a:pt x="19645" y="982"/>
                  <a:pt x="20250" y="1422"/>
                  <a:pt x="20250" y="1964"/>
                </a:cubicBezTo>
                <a:cubicBezTo>
                  <a:pt x="20250" y="1964"/>
                  <a:pt x="20250" y="19636"/>
                  <a:pt x="20250" y="19636"/>
                </a:cubicBezTo>
                <a:close/>
                <a:moveTo>
                  <a:pt x="18900" y="0"/>
                </a:moveTo>
                <a:lnTo>
                  <a:pt x="2700" y="0"/>
                </a:lnTo>
                <a:cubicBezTo>
                  <a:pt x="120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209" y="21600"/>
                  <a:pt x="2700" y="21600"/>
                </a:cubicBezTo>
                <a:lnTo>
                  <a:pt x="18900" y="21600"/>
                </a:lnTo>
                <a:cubicBezTo>
                  <a:pt x="2039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391" y="0"/>
                  <a:pt x="18900" y="0"/>
                </a:cubicBezTo>
                <a:moveTo>
                  <a:pt x="4050" y="3927"/>
                </a:moveTo>
                <a:lnTo>
                  <a:pt x="17550" y="3927"/>
                </a:lnTo>
                <a:lnTo>
                  <a:pt x="17550" y="17673"/>
                </a:lnTo>
                <a:lnTo>
                  <a:pt x="4050" y="17673"/>
                </a:lnTo>
                <a:cubicBezTo>
                  <a:pt x="4050" y="17673"/>
                  <a:pt x="4050" y="3927"/>
                  <a:pt x="4050" y="3927"/>
                </a:cubicBezTo>
                <a:close/>
                <a:moveTo>
                  <a:pt x="2700" y="18655"/>
                </a:moveTo>
                <a:lnTo>
                  <a:pt x="18900" y="18655"/>
                </a:lnTo>
                <a:lnTo>
                  <a:pt x="18900" y="2945"/>
                </a:lnTo>
                <a:lnTo>
                  <a:pt x="2700" y="2945"/>
                </a:lnTo>
                <a:cubicBezTo>
                  <a:pt x="2700" y="2945"/>
                  <a:pt x="2700" y="18655"/>
                  <a:pt x="2700" y="18655"/>
                </a:cubicBezTo>
                <a:close/>
                <a:moveTo>
                  <a:pt x="10125" y="2455"/>
                </a:moveTo>
                <a:lnTo>
                  <a:pt x="11475" y="2455"/>
                </a:lnTo>
                <a:cubicBezTo>
                  <a:pt x="11848" y="2455"/>
                  <a:pt x="12150" y="2235"/>
                  <a:pt x="12150" y="1964"/>
                </a:cubicBezTo>
                <a:cubicBezTo>
                  <a:pt x="12150" y="1692"/>
                  <a:pt x="11848" y="1473"/>
                  <a:pt x="11475" y="1473"/>
                </a:cubicBezTo>
                <a:lnTo>
                  <a:pt x="10125" y="1473"/>
                </a:lnTo>
                <a:cubicBezTo>
                  <a:pt x="9752" y="1473"/>
                  <a:pt x="9450" y="1692"/>
                  <a:pt x="9450" y="1964"/>
                </a:cubicBezTo>
                <a:cubicBezTo>
                  <a:pt x="9450" y="2235"/>
                  <a:pt x="9752" y="2455"/>
                  <a:pt x="10125" y="2455"/>
                </a:cubicBezTo>
                <a:moveTo>
                  <a:pt x="10800" y="19145"/>
                </a:moveTo>
                <a:cubicBezTo>
                  <a:pt x="10427" y="19145"/>
                  <a:pt x="10125" y="19366"/>
                  <a:pt x="10125" y="19636"/>
                </a:cubicBezTo>
                <a:cubicBezTo>
                  <a:pt x="10125" y="19908"/>
                  <a:pt x="10427" y="20127"/>
                  <a:pt x="10800" y="20127"/>
                </a:cubicBezTo>
                <a:cubicBezTo>
                  <a:pt x="11173" y="20127"/>
                  <a:pt x="11475" y="19908"/>
                  <a:pt x="11475" y="19636"/>
                </a:cubicBezTo>
                <a:cubicBezTo>
                  <a:pt x="11475" y="19366"/>
                  <a:pt x="11173" y="19145"/>
                  <a:pt x="10800" y="1914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5" name="Shape 2645"/>
          <p:cNvSpPr/>
          <p:nvPr/>
        </p:nvSpPr>
        <p:spPr>
          <a:xfrm>
            <a:off x="5146700" y="2698613"/>
            <a:ext cx="279401" cy="203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6" name="Shape 2646"/>
          <p:cNvSpPr/>
          <p:nvPr/>
        </p:nvSpPr>
        <p:spPr>
          <a:xfrm>
            <a:off x="5680100" y="26605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727"/>
                </a:moveTo>
                <a:lnTo>
                  <a:pt x="982" y="147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4727"/>
                  <a:pt x="20618" y="14727"/>
                </a:cubicBezTo>
                <a:close/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5709"/>
                </a:lnTo>
                <a:lnTo>
                  <a:pt x="20618" y="15709"/>
                </a:lnTo>
                <a:cubicBezTo>
                  <a:pt x="20618" y="15709"/>
                  <a:pt x="20618" y="16691"/>
                  <a:pt x="20618" y="16691"/>
                </a:cubicBezTo>
                <a:close/>
                <a:moveTo>
                  <a:pt x="11782" y="20618"/>
                </a:moveTo>
                <a:lnTo>
                  <a:pt x="9818" y="20618"/>
                </a:lnTo>
                <a:lnTo>
                  <a:pt x="9818" y="18655"/>
                </a:lnTo>
                <a:lnTo>
                  <a:pt x="11782" y="18655"/>
                </a:lnTo>
                <a:cubicBezTo>
                  <a:pt x="11782" y="18655"/>
                  <a:pt x="11782" y="20618"/>
                  <a:pt x="11782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6691"/>
                </a:lnTo>
                <a:cubicBezTo>
                  <a:pt x="0" y="17775"/>
                  <a:pt x="879" y="18655"/>
                  <a:pt x="1964" y="18655"/>
                </a:cubicBezTo>
                <a:lnTo>
                  <a:pt x="8836" y="18655"/>
                </a:lnTo>
                <a:lnTo>
                  <a:pt x="8836" y="20618"/>
                </a:lnTo>
                <a:lnTo>
                  <a:pt x="7364" y="20618"/>
                </a:lnTo>
                <a:cubicBezTo>
                  <a:pt x="7092" y="20618"/>
                  <a:pt x="6873" y="20838"/>
                  <a:pt x="6873" y="21109"/>
                </a:cubicBezTo>
                <a:cubicBezTo>
                  <a:pt x="6873" y="21381"/>
                  <a:pt x="7092" y="21600"/>
                  <a:pt x="7364" y="21600"/>
                </a:cubicBezTo>
                <a:lnTo>
                  <a:pt x="14236" y="21600"/>
                </a:lnTo>
                <a:cubicBezTo>
                  <a:pt x="14508" y="21600"/>
                  <a:pt x="14727" y="21381"/>
                  <a:pt x="14727" y="21109"/>
                </a:cubicBezTo>
                <a:cubicBezTo>
                  <a:pt x="14727" y="20838"/>
                  <a:pt x="14508" y="20618"/>
                  <a:pt x="14236" y="20618"/>
                </a:cubicBezTo>
                <a:lnTo>
                  <a:pt x="12764" y="20618"/>
                </a:lnTo>
                <a:lnTo>
                  <a:pt x="12764" y="18655"/>
                </a:lnTo>
                <a:lnTo>
                  <a:pt x="19636" y="18655"/>
                </a:lnTo>
                <a:cubicBezTo>
                  <a:pt x="20721" y="18655"/>
                  <a:pt x="21600" y="17775"/>
                  <a:pt x="21600" y="16691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7" name="Shape 2647"/>
          <p:cNvSpPr/>
          <p:nvPr/>
        </p:nvSpPr>
        <p:spPr>
          <a:xfrm>
            <a:off x="8795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727"/>
                </a:moveTo>
                <a:lnTo>
                  <a:pt x="982" y="147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4727"/>
                  <a:pt x="20618" y="14727"/>
                </a:cubicBezTo>
                <a:close/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5709"/>
                </a:lnTo>
                <a:lnTo>
                  <a:pt x="20618" y="15709"/>
                </a:lnTo>
                <a:cubicBezTo>
                  <a:pt x="20618" y="15709"/>
                  <a:pt x="20618" y="16691"/>
                  <a:pt x="20618" y="16691"/>
                </a:cubicBezTo>
                <a:close/>
                <a:moveTo>
                  <a:pt x="11782" y="20618"/>
                </a:moveTo>
                <a:lnTo>
                  <a:pt x="9818" y="20618"/>
                </a:lnTo>
                <a:lnTo>
                  <a:pt x="9818" y="18655"/>
                </a:lnTo>
                <a:lnTo>
                  <a:pt x="11782" y="18655"/>
                </a:lnTo>
                <a:cubicBezTo>
                  <a:pt x="11782" y="18655"/>
                  <a:pt x="11782" y="20618"/>
                  <a:pt x="11782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6691"/>
                </a:lnTo>
                <a:cubicBezTo>
                  <a:pt x="0" y="17775"/>
                  <a:pt x="879" y="18655"/>
                  <a:pt x="1964" y="18655"/>
                </a:cubicBezTo>
                <a:lnTo>
                  <a:pt x="8836" y="18655"/>
                </a:lnTo>
                <a:lnTo>
                  <a:pt x="8836" y="20618"/>
                </a:lnTo>
                <a:lnTo>
                  <a:pt x="7364" y="20618"/>
                </a:lnTo>
                <a:cubicBezTo>
                  <a:pt x="7093" y="20618"/>
                  <a:pt x="6873" y="20838"/>
                  <a:pt x="6873" y="21109"/>
                </a:cubicBezTo>
                <a:cubicBezTo>
                  <a:pt x="6873" y="21381"/>
                  <a:pt x="7093" y="21600"/>
                  <a:pt x="7364" y="21600"/>
                </a:cubicBezTo>
                <a:lnTo>
                  <a:pt x="14236" y="21600"/>
                </a:lnTo>
                <a:cubicBezTo>
                  <a:pt x="14507" y="21600"/>
                  <a:pt x="14727" y="21381"/>
                  <a:pt x="14727" y="21109"/>
                </a:cubicBezTo>
                <a:cubicBezTo>
                  <a:pt x="14727" y="20838"/>
                  <a:pt x="14507" y="20618"/>
                  <a:pt x="14236" y="20618"/>
                </a:cubicBezTo>
                <a:lnTo>
                  <a:pt x="12764" y="20618"/>
                </a:lnTo>
                <a:lnTo>
                  <a:pt x="12764" y="18655"/>
                </a:lnTo>
                <a:lnTo>
                  <a:pt x="19636" y="18655"/>
                </a:lnTo>
                <a:cubicBezTo>
                  <a:pt x="20721" y="18655"/>
                  <a:pt x="21600" y="17775"/>
                  <a:pt x="21600" y="16691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0773" y="5201"/>
                </a:moveTo>
                <a:cubicBezTo>
                  <a:pt x="10712" y="5093"/>
                  <a:pt x="10614" y="5023"/>
                  <a:pt x="10504" y="4986"/>
                </a:cubicBezTo>
                <a:lnTo>
                  <a:pt x="10517" y="4938"/>
                </a:lnTo>
                <a:cubicBezTo>
                  <a:pt x="10483" y="4941"/>
                  <a:pt x="10451" y="4949"/>
                  <a:pt x="10419" y="4957"/>
                </a:cubicBezTo>
                <a:lnTo>
                  <a:pt x="8464" y="4433"/>
                </a:lnTo>
                <a:cubicBezTo>
                  <a:pt x="8343" y="4400"/>
                  <a:pt x="8209" y="4414"/>
                  <a:pt x="8091" y="4482"/>
                </a:cubicBezTo>
                <a:cubicBezTo>
                  <a:pt x="7856" y="4618"/>
                  <a:pt x="7776" y="4918"/>
                  <a:pt x="7912" y="5153"/>
                </a:cubicBezTo>
                <a:cubicBezTo>
                  <a:pt x="7979" y="5270"/>
                  <a:pt x="8088" y="5349"/>
                  <a:pt x="8210" y="5381"/>
                </a:cubicBezTo>
                <a:lnTo>
                  <a:pt x="8965" y="5584"/>
                </a:lnTo>
                <a:cubicBezTo>
                  <a:pt x="8292" y="6116"/>
                  <a:pt x="7855" y="6927"/>
                  <a:pt x="7855" y="7855"/>
                </a:cubicBezTo>
                <a:cubicBezTo>
                  <a:pt x="7855" y="9081"/>
                  <a:pt x="8605" y="10131"/>
                  <a:pt x="9671" y="10574"/>
                </a:cubicBezTo>
                <a:lnTo>
                  <a:pt x="9934" y="9609"/>
                </a:lnTo>
                <a:cubicBezTo>
                  <a:pt x="9286" y="9288"/>
                  <a:pt x="8836" y="8627"/>
                  <a:pt x="8836" y="7855"/>
                </a:cubicBezTo>
                <a:cubicBezTo>
                  <a:pt x="8836" y="7221"/>
                  <a:pt x="9142" y="6665"/>
                  <a:pt x="9609" y="6309"/>
                </a:cubicBezTo>
                <a:lnTo>
                  <a:pt x="9336" y="7331"/>
                </a:lnTo>
                <a:cubicBezTo>
                  <a:pt x="9303" y="7453"/>
                  <a:pt x="9316" y="7586"/>
                  <a:pt x="9384" y="7704"/>
                </a:cubicBezTo>
                <a:cubicBezTo>
                  <a:pt x="9520" y="7938"/>
                  <a:pt x="9820" y="8019"/>
                  <a:pt x="10055" y="7884"/>
                </a:cubicBezTo>
                <a:cubicBezTo>
                  <a:pt x="10172" y="7815"/>
                  <a:pt x="10251" y="7706"/>
                  <a:pt x="10284" y="7585"/>
                </a:cubicBezTo>
                <a:lnTo>
                  <a:pt x="10823" y="5573"/>
                </a:lnTo>
                <a:cubicBezTo>
                  <a:pt x="10855" y="5452"/>
                  <a:pt x="10841" y="5318"/>
                  <a:pt x="10773" y="5201"/>
                </a:cubicBezTo>
                <a:moveTo>
                  <a:pt x="13421" y="10343"/>
                </a:moveTo>
                <a:lnTo>
                  <a:pt x="12630" y="10132"/>
                </a:lnTo>
                <a:cubicBezTo>
                  <a:pt x="13306" y="9598"/>
                  <a:pt x="13745" y="8785"/>
                  <a:pt x="13745" y="7855"/>
                </a:cubicBezTo>
                <a:cubicBezTo>
                  <a:pt x="13745" y="6643"/>
                  <a:pt x="13013" y="5604"/>
                  <a:pt x="11967" y="5152"/>
                </a:cubicBezTo>
                <a:lnTo>
                  <a:pt x="11702" y="6121"/>
                </a:lnTo>
                <a:cubicBezTo>
                  <a:pt x="12330" y="6448"/>
                  <a:pt x="12764" y="7098"/>
                  <a:pt x="12764" y="7855"/>
                </a:cubicBezTo>
                <a:cubicBezTo>
                  <a:pt x="12764" y="8468"/>
                  <a:pt x="12477" y="9008"/>
                  <a:pt x="12035" y="9366"/>
                </a:cubicBezTo>
                <a:lnTo>
                  <a:pt x="12295" y="8394"/>
                </a:lnTo>
                <a:cubicBezTo>
                  <a:pt x="12328" y="8273"/>
                  <a:pt x="12314" y="8139"/>
                  <a:pt x="12246" y="8021"/>
                </a:cubicBezTo>
                <a:cubicBezTo>
                  <a:pt x="12111" y="7786"/>
                  <a:pt x="11811" y="7706"/>
                  <a:pt x="11576" y="7842"/>
                </a:cubicBezTo>
                <a:cubicBezTo>
                  <a:pt x="11458" y="7910"/>
                  <a:pt x="11380" y="8019"/>
                  <a:pt x="11347" y="8140"/>
                </a:cubicBezTo>
                <a:lnTo>
                  <a:pt x="10808" y="10152"/>
                </a:lnTo>
                <a:lnTo>
                  <a:pt x="10808" y="10152"/>
                </a:lnTo>
                <a:cubicBezTo>
                  <a:pt x="10776" y="10273"/>
                  <a:pt x="10789" y="10407"/>
                  <a:pt x="10857" y="10524"/>
                </a:cubicBezTo>
                <a:cubicBezTo>
                  <a:pt x="10920" y="10634"/>
                  <a:pt x="11021" y="10706"/>
                  <a:pt x="11133" y="10742"/>
                </a:cubicBezTo>
                <a:lnTo>
                  <a:pt x="11126" y="10768"/>
                </a:lnTo>
                <a:cubicBezTo>
                  <a:pt x="11142" y="10766"/>
                  <a:pt x="11157" y="10761"/>
                  <a:pt x="11173" y="10758"/>
                </a:cubicBezTo>
                <a:lnTo>
                  <a:pt x="13167" y="11292"/>
                </a:lnTo>
                <a:cubicBezTo>
                  <a:pt x="13288" y="11324"/>
                  <a:pt x="13422" y="11311"/>
                  <a:pt x="13540" y="11243"/>
                </a:cubicBezTo>
                <a:cubicBezTo>
                  <a:pt x="13774" y="11107"/>
                  <a:pt x="13855" y="10807"/>
                  <a:pt x="13719" y="10572"/>
                </a:cubicBezTo>
                <a:cubicBezTo>
                  <a:pt x="13651" y="10455"/>
                  <a:pt x="13542" y="10376"/>
                  <a:pt x="13421" y="1034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8" name="Shape 2648"/>
          <p:cNvSpPr/>
          <p:nvPr/>
        </p:nvSpPr>
        <p:spPr>
          <a:xfrm>
            <a:off x="14129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727"/>
                </a:moveTo>
                <a:lnTo>
                  <a:pt x="982" y="147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4727"/>
                  <a:pt x="20618" y="14727"/>
                </a:cubicBezTo>
                <a:close/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5709"/>
                </a:lnTo>
                <a:lnTo>
                  <a:pt x="20618" y="15709"/>
                </a:lnTo>
                <a:cubicBezTo>
                  <a:pt x="20618" y="15709"/>
                  <a:pt x="20618" y="16691"/>
                  <a:pt x="20618" y="16691"/>
                </a:cubicBezTo>
                <a:close/>
                <a:moveTo>
                  <a:pt x="11782" y="20618"/>
                </a:moveTo>
                <a:lnTo>
                  <a:pt x="9818" y="20618"/>
                </a:lnTo>
                <a:lnTo>
                  <a:pt x="9818" y="18655"/>
                </a:lnTo>
                <a:lnTo>
                  <a:pt x="11782" y="18655"/>
                </a:lnTo>
                <a:cubicBezTo>
                  <a:pt x="11782" y="18655"/>
                  <a:pt x="11782" y="20618"/>
                  <a:pt x="11782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6691"/>
                </a:lnTo>
                <a:cubicBezTo>
                  <a:pt x="0" y="17775"/>
                  <a:pt x="879" y="18655"/>
                  <a:pt x="1964" y="18655"/>
                </a:cubicBezTo>
                <a:lnTo>
                  <a:pt x="8836" y="18655"/>
                </a:lnTo>
                <a:lnTo>
                  <a:pt x="8836" y="20618"/>
                </a:lnTo>
                <a:lnTo>
                  <a:pt x="7364" y="20618"/>
                </a:lnTo>
                <a:cubicBezTo>
                  <a:pt x="7093" y="20618"/>
                  <a:pt x="6873" y="20838"/>
                  <a:pt x="6873" y="21109"/>
                </a:cubicBezTo>
                <a:cubicBezTo>
                  <a:pt x="6873" y="21381"/>
                  <a:pt x="7093" y="21600"/>
                  <a:pt x="7364" y="21600"/>
                </a:cubicBezTo>
                <a:lnTo>
                  <a:pt x="14236" y="21600"/>
                </a:lnTo>
                <a:cubicBezTo>
                  <a:pt x="14507" y="21600"/>
                  <a:pt x="14727" y="21381"/>
                  <a:pt x="14727" y="21109"/>
                </a:cubicBezTo>
                <a:cubicBezTo>
                  <a:pt x="14727" y="20838"/>
                  <a:pt x="14507" y="20618"/>
                  <a:pt x="14236" y="20618"/>
                </a:cubicBezTo>
                <a:lnTo>
                  <a:pt x="12764" y="20618"/>
                </a:lnTo>
                <a:lnTo>
                  <a:pt x="12764" y="18655"/>
                </a:lnTo>
                <a:lnTo>
                  <a:pt x="19636" y="18655"/>
                </a:lnTo>
                <a:cubicBezTo>
                  <a:pt x="20721" y="18655"/>
                  <a:pt x="21600" y="17775"/>
                  <a:pt x="21600" y="16691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2764" y="8836"/>
                </a:moveTo>
                <a:cubicBezTo>
                  <a:pt x="12628" y="8836"/>
                  <a:pt x="12505" y="8891"/>
                  <a:pt x="12417" y="8980"/>
                </a:cubicBezTo>
                <a:lnTo>
                  <a:pt x="11291" y="10106"/>
                </a:lnTo>
                <a:lnTo>
                  <a:pt x="11291" y="4419"/>
                </a:lnTo>
                <a:lnTo>
                  <a:pt x="11291" y="4418"/>
                </a:lnTo>
                <a:cubicBezTo>
                  <a:pt x="11291" y="4147"/>
                  <a:pt x="11071" y="3927"/>
                  <a:pt x="10800" y="3927"/>
                </a:cubicBezTo>
                <a:cubicBezTo>
                  <a:pt x="10529" y="3927"/>
                  <a:pt x="10309" y="4147"/>
                  <a:pt x="10309" y="4418"/>
                </a:cubicBezTo>
                <a:lnTo>
                  <a:pt x="10309" y="10106"/>
                </a:lnTo>
                <a:lnTo>
                  <a:pt x="9183" y="8980"/>
                </a:lnTo>
                <a:cubicBezTo>
                  <a:pt x="9095" y="8891"/>
                  <a:pt x="8972" y="8836"/>
                  <a:pt x="8836" y="8836"/>
                </a:cubicBezTo>
                <a:cubicBezTo>
                  <a:pt x="8566" y="8836"/>
                  <a:pt x="8345" y="9056"/>
                  <a:pt x="8345" y="9327"/>
                </a:cubicBezTo>
                <a:cubicBezTo>
                  <a:pt x="8345" y="9463"/>
                  <a:pt x="8400" y="9586"/>
                  <a:pt x="8489" y="9674"/>
                </a:cubicBezTo>
                <a:lnTo>
                  <a:pt x="10453" y="11638"/>
                </a:lnTo>
                <a:cubicBezTo>
                  <a:pt x="10542" y="11727"/>
                  <a:pt x="10665" y="11782"/>
                  <a:pt x="10800" y="11782"/>
                </a:cubicBezTo>
                <a:cubicBezTo>
                  <a:pt x="10935" y="11782"/>
                  <a:pt x="11058" y="11727"/>
                  <a:pt x="11147" y="11638"/>
                </a:cubicBezTo>
                <a:lnTo>
                  <a:pt x="13111" y="9674"/>
                </a:lnTo>
                <a:cubicBezTo>
                  <a:pt x="13200" y="9586"/>
                  <a:pt x="13255" y="9463"/>
                  <a:pt x="13255" y="9327"/>
                </a:cubicBezTo>
                <a:cubicBezTo>
                  <a:pt x="13255" y="9056"/>
                  <a:pt x="13034" y="8836"/>
                  <a:pt x="12764" y="8836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9" name="Shape 2649"/>
          <p:cNvSpPr/>
          <p:nvPr/>
        </p:nvSpPr>
        <p:spPr>
          <a:xfrm>
            <a:off x="19463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727"/>
                </a:moveTo>
                <a:lnTo>
                  <a:pt x="982" y="147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4727"/>
                  <a:pt x="20618" y="14727"/>
                </a:cubicBezTo>
                <a:close/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5709"/>
                </a:lnTo>
                <a:lnTo>
                  <a:pt x="20618" y="15709"/>
                </a:lnTo>
                <a:cubicBezTo>
                  <a:pt x="20618" y="15709"/>
                  <a:pt x="20618" y="16691"/>
                  <a:pt x="20618" y="16691"/>
                </a:cubicBezTo>
                <a:close/>
                <a:moveTo>
                  <a:pt x="11782" y="20618"/>
                </a:moveTo>
                <a:lnTo>
                  <a:pt x="9818" y="20618"/>
                </a:lnTo>
                <a:lnTo>
                  <a:pt x="9818" y="18655"/>
                </a:lnTo>
                <a:lnTo>
                  <a:pt x="11782" y="18655"/>
                </a:lnTo>
                <a:cubicBezTo>
                  <a:pt x="11782" y="18655"/>
                  <a:pt x="11782" y="20618"/>
                  <a:pt x="11782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6691"/>
                </a:lnTo>
                <a:cubicBezTo>
                  <a:pt x="0" y="17775"/>
                  <a:pt x="879" y="18655"/>
                  <a:pt x="1964" y="18655"/>
                </a:cubicBezTo>
                <a:lnTo>
                  <a:pt x="8836" y="18655"/>
                </a:lnTo>
                <a:lnTo>
                  <a:pt x="8836" y="20618"/>
                </a:lnTo>
                <a:lnTo>
                  <a:pt x="7364" y="20618"/>
                </a:lnTo>
                <a:cubicBezTo>
                  <a:pt x="7093" y="20618"/>
                  <a:pt x="6873" y="20838"/>
                  <a:pt x="6873" y="21109"/>
                </a:cubicBezTo>
                <a:cubicBezTo>
                  <a:pt x="6873" y="21381"/>
                  <a:pt x="7093" y="21600"/>
                  <a:pt x="7364" y="21600"/>
                </a:cubicBezTo>
                <a:lnTo>
                  <a:pt x="14236" y="21600"/>
                </a:lnTo>
                <a:cubicBezTo>
                  <a:pt x="14507" y="21600"/>
                  <a:pt x="14727" y="21381"/>
                  <a:pt x="14727" y="21109"/>
                </a:cubicBezTo>
                <a:cubicBezTo>
                  <a:pt x="14727" y="20838"/>
                  <a:pt x="14507" y="20618"/>
                  <a:pt x="14236" y="20618"/>
                </a:cubicBezTo>
                <a:lnTo>
                  <a:pt x="12764" y="20618"/>
                </a:lnTo>
                <a:lnTo>
                  <a:pt x="12764" y="18655"/>
                </a:lnTo>
                <a:lnTo>
                  <a:pt x="19636" y="18655"/>
                </a:lnTo>
                <a:cubicBezTo>
                  <a:pt x="20721" y="18655"/>
                  <a:pt x="21600" y="17775"/>
                  <a:pt x="21600" y="16691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1147" y="4071"/>
                </a:moveTo>
                <a:cubicBezTo>
                  <a:pt x="11058" y="3982"/>
                  <a:pt x="10935" y="3927"/>
                  <a:pt x="10800" y="3927"/>
                </a:cubicBezTo>
                <a:cubicBezTo>
                  <a:pt x="10665" y="3927"/>
                  <a:pt x="10542" y="3982"/>
                  <a:pt x="10453" y="4071"/>
                </a:cubicBezTo>
                <a:lnTo>
                  <a:pt x="8489" y="6035"/>
                </a:lnTo>
                <a:cubicBezTo>
                  <a:pt x="8400" y="6124"/>
                  <a:pt x="8345" y="6247"/>
                  <a:pt x="8345" y="6382"/>
                </a:cubicBezTo>
                <a:cubicBezTo>
                  <a:pt x="8345" y="6653"/>
                  <a:pt x="8566" y="6873"/>
                  <a:pt x="8836" y="6873"/>
                </a:cubicBezTo>
                <a:cubicBezTo>
                  <a:pt x="8972" y="6873"/>
                  <a:pt x="9095" y="6818"/>
                  <a:pt x="9183" y="6729"/>
                </a:cubicBezTo>
                <a:lnTo>
                  <a:pt x="10309" y="5603"/>
                </a:lnTo>
                <a:lnTo>
                  <a:pt x="10309" y="11291"/>
                </a:lnTo>
                <a:cubicBezTo>
                  <a:pt x="10309" y="11562"/>
                  <a:pt x="10529" y="11782"/>
                  <a:pt x="10800" y="11782"/>
                </a:cubicBezTo>
                <a:cubicBezTo>
                  <a:pt x="11071" y="11782"/>
                  <a:pt x="11291" y="11562"/>
                  <a:pt x="11291" y="11291"/>
                </a:cubicBezTo>
                <a:lnTo>
                  <a:pt x="11291" y="5603"/>
                </a:lnTo>
                <a:lnTo>
                  <a:pt x="12417" y="6729"/>
                </a:lnTo>
                <a:cubicBezTo>
                  <a:pt x="12505" y="6818"/>
                  <a:pt x="12628" y="6873"/>
                  <a:pt x="12764" y="6873"/>
                </a:cubicBezTo>
                <a:cubicBezTo>
                  <a:pt x="13034" y="6873"/>
                  <a:pt x="13255" y="6653"/>
                  <a:pt x="13255" y="6382"/>
                </a:cubicBezTo>
                <a:cubicBezTo>
                  <a:pt x="13255" y="6247"/>
                  <a:pt x="13200" y="6124"/>
                  <a:pt x="13111" y="6035"/>
                </a:cubicBezTo>
                <a:cubicBezTo>
                  <a:pt x="13111" y="6035"/>
                  <a:pt x="11147" y="4071"/>
                  <a:pt x="11147" y="4071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0" name="Shape 2650"/>
          <p:cNvSpPr/>
          <p:nvPr/>
        </p:nvSpPr>
        <p:spPr>
          <a:xfrm>
            <a:off x="24797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727"/>
                </a:moveTo>
                <a:lnTo>
                  <a:pt x="982" y="14727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4727"/>
                  <a:pt x="20618" y="14727"/>
                </a:cubicBezTo>
                <a:close/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5709"/>
                </a:lnTo>
                <a:lnTo>
                  <a:pt x="20618" y="15709"/>
                </a:lnTo>
                <a:cubicBezTo>
                  <a:pt x="20618" y="15709"/>
                  <a:pt x="20618" y="16691"/>
                  <a:pt x="20618" y="16691"/>
                </a:cubicBezTo>
                <a:close/>
                <a:moveTo>
                  <a:pt x="11782" y="20618"/>
                </a:moveTo>
                <a:lnTo>
                  <a:pt x="9818" y="20618"/>
                </a:lnTo>
                <a:lnTo>
                  <a:pt x="9818" y="18655"/>
                </a:lnTo>
                <a:lnTo>
                  <a:pt x="11782" y="18655"/>
                </a:lnTo>
                <a:cubicBezTo>
                  <a:pt x="11782" y="18655"/>
                  <a:pt x="11782" y="20618"/>
                  <a:pt x="11782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6691"/>
                </a:lnTo>
                <a:cubicBezTo>
                  <a:pt x="0" y="17775"/>
                  <a:pt x="879" y="18655"/>
                  <a:pt x="1964" y="18655"/>
                </a:cubicBezTo>
                <a:lnTo>
                  <a:pt x="8836" y="18655"/>
                </a:lnTo>
                <a:lnTo>
                  <a:pt x="8836" y="20618"/>
                </a:lnTo>
                <a:lnTo>
                  <a:pt x="7364" y="20618"/>
                </a:lnTo>
                <a:cubicBezTo>
                  <a:pt x="7093" y="20618"/>
                  <a:pt x="6873" y="20838"/>
                  <a:pt x="6873" y="21109"/>
                </a:cubicBezTo>
                <a:cubicBezTo>
                  <a:pt x="6873" y="21381"/>
                  <a:pt x="7093" y="21600"/>
                  <a:pt x="7364" y="21600"/>
                </a:cubicBezTo>
                <a:lnTo>
                  <a:pt x="14236" y="21600"/>
                </a:lnTo>
                <a:cubicBezTo>
                  <a:pt x="14507" y="21600"/>
                  <a:pt x="14727" y="21381"/>
                  <a:pt x="14727" y="21109"/>
                </a:cubicBezTo>
                <a:cubicBezTo>
                  <a:pt x="14727" y="20838"/>
                  <a:pt x="14507" y="20618"/>
                  <a:pt x="14236" y="20618"/>
                </a:cubicBezTo>
                <a:lnTo>
                  <a:pt x="12764" y="20618"/>
                </a:lnTo>
                <a:lnTo>
                  <a:pt x="12764" y="18655"/>
                </a:lnTo>
                <a:lnTo>
                  <a:pt x="19636" y="18655"/>
                </a:lnTo>
                <a:cubicBezTo>
                  <a:pt x="20721" y="18655"/>
                  <a:pt x="21600" y="17775"/>
                  <a:pt x="21600" y="16691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236" y="7364"/>
                </a:moveTo>
                <a:lnTo>
                  <a:pt x="8549" y="7364"/>
                </a:lnTo>
                <a:lnTo>
                  <a:pt x="9674" y="6238"/>
                </a:lnTo>
                <a:cubicBezTo>
                  <a:pt x="9763" y="6149"/>
                  <a:pt x="9818" y="6027"/>
                  <a:pt x="9818" y="5891"/>
                </a:cubicBezTo>
                <a:cubicBezTo>
                  <a:pt x="9818" y="5620"/>
                  <a:pt x="9598" y="5400"/>
                  <a:pt x="9327" y="5400"/>
                </a:cubicBezTo>
                <a:cubicBezTo>
                  <a:pt x="9192" y="5400"/>
                  <a:pt x="9069" y="5455"/>
                  <a:pt x="8980" y="5544"/>
                </a:cubicBezTo>
                <a:lnTo>
                  <a:pt x="7017" y="7507"/>
                </a:lnTo>
                <a:cubicBezTo>
                  <a:pt x="6928" y="7597"/>
                  <a:pt x="6873" y="7720"/>
                  <a:pt x="6873" y="7855"/>
                </a:cubicBezTo>
                <a:cubicBezTo>
                  <a:pt x="6873" y="7990"/>
                  <a:pt x="6928" y="8113"/>
                  <a:pt x="7017" y="8202"/>
                </a:cubicBezTo>
                <a:lnTo>
                  <a:pt x="8980" y="10165"/>
                </a:lnTo>
                <a:cubicBezTo>
                  <a:pt x="9069" y="10255"/>
                  <a:pt x="9192" y="10309"/>
                  <a:pt x="9327" y="10309"/>
                </a:cubicBezTo>
                <a:cubicBezTo>
                  <a:pt x="9598" y="10309"/>
                  <a:pt x="9818" y="10090"/>
                  <a:pt x="9818" y="9818"/>
                </a:cubicBezTo>
                <a:cubicBezTo>
                  <a:pt x="9818" y="9683"/>
                  <a:pt x="9763" y="9560"/>
                  <a:pt x="9674" y="9471"/>
                </a:cubicBezTo>
                <a:lnTo>
                  <a:pt x="8549" y="8345"/>
                </a:lnTo>
                <a:lnTo>
                  <a:pt x="14236" y="8345"/>
                </a:lnTo>
                <a:cubicBezTo>
                  <a:pt x="14507" y="8345"/>
                  <a:pt x="14727" y="8126"/>
                  <a:pt x="14727" y="7855"/>
                </a:cubicBezTo>
                <a:cubicBezTo>
                  <a:pt x="14727" y="7584"/>
                  <a:pt x="14507" y="7364"/>
                  <a:pt x="14236" y="7364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1" name="Shape 2651"/>
          <p:cNvSpPr/>
          <p:nvPr/>
        </p:nvSpPr>
        <p:spPr>
          <a:xfrm>
            <a:off x="30131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83" y="7507"/>
                </a:moveTo>
                <a:lnTo>
                  <a:pt x="12620" y="5544"/>
                </a:lnTo>
                <a:cubicBezTo>
                  <a:pt x="12531" y="5455"/>
                  <a:pt x="12408" y="5400"/>
                  <a:pt x="12273" y="5400"/>
                </a:cubicBezTo>
                <a:cubicBezTo>
                  <a:pt x="12001" y="5400"/>
                  <a:pt x="11782" y="5620"/>
                  <a:pt x="11782" y="5891"/>
                </a:cubicBezTo>
                <a:cubicBezTo>
                  <a:pt x="11782" y="6027"/>
                  <a:pt x="11837" y="6149"/>
                  <a:pt x="11926" y="6238"/>
                </a:cubicBezTo>
                <a:lnTo>
                  <a:pt x="13051" y="7364"/>
                </a:lnTo>
                <a:lnTo>
                  <a:pt x="7364" y="7364"/>
                </a:lnTo>
                <a:cubicBezTo>
                  <a:pt x="7092" y="7364"/>
                  <a:pt x="6873" y="7584"/>
                  <a:pt x="6873" y="7855"/>
                </a:cubicBezTo>
                <a:cubicBezTo>
                  <a:pt x="6873" y="8126"/>
                  <a:pt x="7092" y="8345"/>
                  <a:pt x="7364" y="8345"/>
                </a:cubicBezTo>
                <a:lnTo>
                  <a:pt x="13051" y="8345"/>
                </a:lnTo>
                <a:lnTo>
                  <a:pt x="11926" y="9471"/>
                </a:lnTo>
                <a:cubicBezTo>
                  <a:pt x="11837" y="9560"/>
                  <a:pt x="11782" y="9683"/>
                  <a:pt x="11782" y="9818"/>
                </a:cubicBezTo>
                <a:cubicBezTo>
                  <a:pt x="11782" y="10090"/>
                  <a:pt x="12001" y="10309"/>
                  <a:pt x="12273" y="10309"/>
                </a:cubicBezTo>
                <a:cubicBezTo>
                  <a:pt x="12408" y="10309"/>
                  <a:pt x="12531" y="10255"/>
                  <a:pt x="12620" y="10165"/>
                </a:cubicBezTo>
                <a:lnTo>
                  <a:pt x="14583" y="8202"/>
                </a:lnTo>
                <a:cubicBezTo>
                  <a:pt x="14672" y="8113"/>
                  <a:pt x="14727" y="7990"/>
                  <a:pt x="14727" y="7855"/>
                </a:cubicBezTo>
                <a:cubicBezTo>
                  <a:pt x="14727" y="7720"/>
                  <a:pt x="14672" y="7597"/>
                  <a:pt x="14583" y="7507"/>
                </a:cubicBezTo>
                <a:close/>
                <a:moveTo>
                  <a:pt x="20618" y="14727"/>
                </a:moveTo>
                <a:lnTo>
                  <a:pt x="982" y="14727"/>
                </a:ln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4727"/>
                  <a:pt x="20618" y="14727"/>
                </a:cubicBezTo>
                <a:close/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1" y="17673"/>
                  <a:pt x="982" y="17233"/>
                  <a:pt x="982" y="16691"/>
                </a:cubicBezTo>
                <a:lnTo>
                  <a:pt x="982" y="15709"/>
                </a:lnTo>
                <a:lnTo>
                  <a:pt x="20618" y="15709"/>
                </a:lnTo>
                <a:cubicBezTo>
                  <a:pt x="20618" y="15709"/>
                  <a:pt x="20618" y="16691"/>
                  <a:pt x="20618" y="16691"/>
                </a:cubicBezTo>
                <a:close/>
                <a:moveTo>
                  <a:pt x="11782" y="20618"/>
                </a:moveTo>
                <a:lnTo>
                  <a:pt x="9818" y="20618"/>
                </a:lnTo>
                <a:lnTo>
                  <a:pt x="9818" y="18655"/>
                </a:lnTo>
                <a:lnTo>
                  <a:pt x="11782" y="18655"/>
                </a:lnTo>
                <a:cubicBezTo>
                  <a:pt x="11782" y="18655"/>
                  <a:pt x="11782" y="20618"/>
                  <a:pt x="11782" y="20618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6691"/>
                </a:lnTo>
                <a:cubicBezTo>
                  <a:pt x="0" y="17775"/>
                  <a:pt x="879" y="18655"/>
                  <a:pt x="1964" y="18655"/>
                </a:cubicBezTo>
                <a:lnTo>
                  <a:pt x="8836" y="18655"/>
                </a:lnTo>
                <a:lnTo>
                  <a:pt x="8836" y="20618"/>
                </a:lnTo>
                <a:lnTo>
                  <a:pt x="7364" y="20618"/>
                </a:lnTo>
                <a:cubicBezTo>
                  <a:pt x="7092" y="20618"/>
                  <a:pt x="6873" y="20838"/>
                  <a:pt x="6873" y="21109"/>
                </a:cubicBezTo>
                <a:cubicBezTo>
                  <a:pt x="6873" y="21380"/>
                  <a:pt x="7092" y="21600"/>
                  <a:pt x="7364" y="21600"/>
                </a:cubicBezTo>
                <a:lnTo>
                  <a:pt x="14236" y="21600"/>
                </a:lnTo>
                <a:cubicBezTo>
                  <a:pt x="14507" y="21600"/>
                  <a:pt x="14727" y="21380"/>
                  <a:pt x="14727" y="21109"/>
                </a:cubicBezTo>
                <a:cubicBezTo>
                  <a:pt x="14727" y="20838"/>
                  <a:pt x="14507" y="20618"/>
                  <a:pt x="14236" y="20618"/>
                </a:cubicBezTo>
                <a:lnTo>
                  <a:pt x="12764" y="20618"/>
                </a:lnTo>
                <a:lnTo>
                  <a:pt x="12764" y="18655"/>
                </a:lnTo>
                <a:lnTo>
                  <a:pt x="19636" y="18655"/>
                </a:lnTo>
                <a:cubicBezTo>
                  <a:pt x="20721" y="18655"/>
                  <a:pt x="21600" y="17775"/>
                  <a:pt x="21600" y="16691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2" name="Shape 2652"/>
          <p:cNvSpPr/>
          <p:nvPr/>
        </p:nvSpPr>
        <p:spPr>
          <a:xfrm>
            <a:off x="35465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7547" y="14727"/>
                  <a:pt x="4909" y="12969"/>
                  <a:pt x="4909" y="10800"/>
                </a:cubicBezTo>
                <a:cubicBezTo>
                  <a:pt x="4909" y="8631"/>
                  <a:pt x="7547" y="6873"/>
                  <a:pt x="10800" y="6873"/>
                </a:cubicBezTo>
                <a:cubicBezTo>
                  <a:pt x="11895" y="6873"/>
                  <a:pt x="12917" y="7076"/>
                  <a:pt x="13795" y="7423"/>
                </a:cubicBezTo>
                <a:lnTo>
                  <a:pt x="15709" y="5073"/>
                </a:lnTo>
                <a:lnTo>
                  <a:pt x="15709" y="8631"/>
                </a:lnTo>
                <a:cubicBezTo>
                  <a:pt x="16328" y="9253"/>
                  <a:pt x="16691" y="9998"/>
                  <a:pt x="16691" y="10800"/>
                </a:cubicBezTo>
                <a:cubicBezTo>
                  <a:pt x="16691" y="12969"/>
                  <a:pt x="14053" y="14727"/>
                  <a:pt x="10800" y="14727"/>
                </a:cubicBezTo>
                <a:moveTo>
                  <a:pt x="16691" y="1964"/>
                </a:moveTo>
                <a:lnTo>
                  <a:pt x="13360" y="6247"/>
                </a:lnTo>
                <a:cubicBezTo>
                  <a:pt x="12568" y="6020"/>
                  <a:pt x="11706" y="5891"/>
                  <a:pt x="10800" y="5891"/>
                </a:cubicBezTo>
                <a:cubicBezTo>
                  <a:pt x="7004" y="5891"/>
                  <a:pt x="3927" y="8089"/>
                  <a:pt x="3927" y="10800"/>
                </a:cubicBezTo>
                <a:cubicBezTo>
                  <a:pt x="3927" y="13511"/>
                  <a:pt x="7004" y="15709"/>
                  <a:pt x="10800" y="15709"/>
                </a:cubicBezTo>
                <a:cubicBezTo>
                  <a:pt x="14596" y="15709"/>
                  <a:pt x="17673" y="13511"/>
                  <a:pt x="17673" y="10800"/>
                </a:cubicBezTo>
                <a:cubicBezTo>
                  <a:pt x="17673" y="9878"/>
                  <a:pt x="17310" y="9018"/>
                  <a:pt x="16691" y="8281"/>
                </a:cubicBezTo>
                <a:cubicBezTo>
                  <a:pt x="16691" y="8281"/>
                  <a:pt x="16691" y="1964"/>
                  <a:pt x="16691" y="1964"/>
                </a:cubicBezTo>
                <a:close/>
                <a:moveTo>
                  <a:pt x="19145" y="1964"/>
                </a:moveTo>
                <a:cubicBezTo>
                  <a:pt x="18874" y="1964"/>
                  <a:pt x="18655" y="2184"/>
                  <a:pt x="18655" y="2455"/>
                </a:cubicBezTo>
                <a:cubicBezTo>
                  <a:pt x="18655" y="2726"/>
                  <a:pt x="18874" y="2945"/>
                  <a:pt x="19145" y="2945"/>
                </a:cubicBezTo>
                <a:cubicBezTo>
                  <a:pt x="19417" y="2945"/>
                  <a:pt x="19636" y="2726"/>
                  <a:pt x="19636" y="2455"/>
                </a:cubicBezTo>
                <a:cubicBezTo>
                  <a:pt x="19636" y="2184"/>
                  <a:pt x="19417" y="1964"/>
                  <a:pt x="19145" y="1964"/>
                </a:cubicBezTo>
                <a:moveTo>
                  <a:pt x="20618" y="16691"/>
                </a:moveTo>
                <a:cubicBezTo>
                  <a:pt x="20618" y="17233"/>
                  <a:pt x="20178" y="17673"/>
                  <a:pt x="19636" y="17673"/>
                </a:cubicBezTo>
                <a:lnTo>
                  <a:pt x="1964" y="17673"/>
                </a:lnTo>
                <a:cubicBezTo>
                  <a:pt x="1422" y="17673"/>
                  <a:pt x="982" y="17233"/>
                  <a:pt x="982" y="16691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6691"/>
                  <a:pt x="20618" y="16691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8382"/>
                </a:lnTo>
                <a:cubicBezTo>
                  <a:pt x="1271" y="18551"/>
                  <a:pt x="1604" y="18655"/>
                  <a:pt x="1964" y="18655"/>
                </a:cubicBezTo>
                <a:lnTo>
                  <a:pt x="19636" y="18655"/>
                </a:lnTo>
                <a:cubicBezTo>
                  <a:pt x="19996" y="18655"/>
                  <a:pt x="20329" y="18551"/>
                  <a:pt x="20618" y="18382"/>
                </a:cubicBezTo>
                <a:cubicBezTo>
                  <a:pt x="20618" y="18382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0800" y="11291"/>
                </a:moveTo>
                <a:cubicBezTo>
                  <a:pt x="10258" y="11291"/>
                  <a:pt x="9818" y="11072"/>
                  <a:pt x="9818" y="10800"/>
                </a:cubicBezTo>
                <a:cubicBezTo>
                  <a:pt x="9818" y="10529"/>
                  <a:pt x="10258" y="10309"/>
                  <a:pt x="10800" y="10309"/>
                </a:cubicBezTo>
                <a:cubicBezTo>
                  <a:pt x="11342" y="10309"/>
                  <a:pt x="11782" y="10529"/>
                  <a:pt x="11782" y="10800"/>
                </a:cubicBezTo>
                <a:cubicBezTo>
                  <a:pt x="11782" y="11072"/>
                  <a:pt x="11342" y="11291"/>
                  <a:pt x="10800" y="11291"/>
                </a:cubicBezTo>
                <a:moveTo>
                  <a:pt x="10800" y="9327"/>
                </a:moveTo>
                <a:cubicBezTo>
                  <a:pt x="9716" y="9327"/>
                  <a:pt x="8836" y="9986"/>
                  <a:pt x="8836" y="10800"/>
                </a:cubicBezTo>
                <a:cubicBezTo>
                  <a:pt x="8836" y="11614"/>
                  <a:pt x="9716" y="12273"/>
                  <a:pt x="10800" y="12273"/>
                </a:cubicBezTo>
                <a:cubicBezTo>
                  <a:pt x="11884" y="12273"/>
                  <a:pt x="12764" y="11614"/>
                  <a:pt x="12764" y="10800"/>
                </a:cubicBezTo>
                <a:cubicBezTo>
                  <a:pt x="12764" y="9986"/>
                  <a:pt x="11884" y="9327"/>
                  <a:pt x="10800" y="9327"/>
                </a:cubicBezTo>
                <a:moveTo>
                  <a:pt x="19145" y="15709"/>
                </a:moveTo>
                <a:cubicBezTo>
                  <a:pt x="18874" y="15709"/>
                  <a:pt x="18655" y="15929"/>
                  <a:pt x="18655" y="16200"/>
                </a:cubicBezTo>
                <a:cubicBezTo>
                  <a:pt x="18655" y="16472"/>
                  <a:pt x="18874" y="16691"/>
                  <a:pt x="19145" y="16691"/>
                </a:cubicBezTo>
                <a:cubicBezTo>
                  <a:pt x="19417" y="16691"/>
                  <a:pt x="19636" y="16472"/>
                  <a:pt x="19636" y="16200"/>
                </a:cubicBezTo>
                <a:cubicBezTo>
                  <a:pt x="19636" y="15929"/>
                  <a:pt x="19417" y="15709"/>
                  <a:pt x="19145" y="15709"/>
                </a:cubicBezTo>
                <a:moveTo>
                  <a:pt x="2455" y="15709"/>
                </a:moveTo>
                <a:cubicBezTo>
                  <a:pt x="2183" y="15709"/>
                  <a:pt x="1964" y="15929"/>
                  <a:pt x="1964" y="16200"/>
                </a:cubicBezTo>
                <a:cubicBezTo>
                  <a:pt x="1964" y="16472"/>
                  <a:pt x="2183" y="16691"/>
                  <a:pt x="2455" y="16691"/>
                </a:cubicBezTo>
                <a:cubicBezTo>
                  <a:pt x="2726" y="16691"/>
                  <a:pt x="2945" y="16472"/>
                  <a:pt x="2945" y="16200"/>
                </a:cubicBezTo>
                <a:cubicBezTo>
                  <a:pt x="2945" y="15929"/>
                  <a:pt x="2726" y="15709"/>
                  <a:pt x="2455" y="15709"/>
                </a:cubicBezTo>
                <a:moveTo>
                  <a:pt x="5645" y="4418"/>
                </a:moveTo>
                <a:lnTo>
                  <a:pt x="12027" y="4418"/>
                </a:lnTo>
                <a:cubicBezTo>
                  <a:pt x="12434" y="4418"/>
                  <a:pt x="12764" y="4088"/>
                  <a:pt x="12764" y="3682"/>
                </a:cubicBezTo>
                <a:cubicBezTo>
                  <a:pt x="12764" y="3275"/>
                  <a:pt x="12434" y="2945"/>
                  <a:pt x="12027" y="2945"/>
                </a:cubicBezTo>
                <a:lnTo>
                  <a:pt x="5645" y="2945"/>
                </a:lnTo>
                <a:cubicBezTo>
                  <a:pt x="5239" y="2945"/>
                  <a:pt x="4909" y="3275"/>
                  <a:pt x="4909" y="3682"/>
                </a:cubicBezTo>
                <a:cubicBezTo>
                  <a:pt x="4909" y="4088"/>
                  <a:pt x="5239" y="4418"/>
                  <a:pt x="5645" y="4418"/>
                </a:cubicBezTo>
                <a:moveTo>
                  <a:pt x="2455" y="1964"/>
                </a:moveTo>
                <a:cubicBezTo>
                  <a:pt x="2183" y="1964"/>
                  <a:pt x="1964" y="2184"/>
                  <a:pt x="1964" y="2455"/>
                </a:cubicBezTo>
                <a:cubicBezTo>
                  <a:pt x="1964" y="2726"/>
                  <a:pt x="2183" y="2945"/>
                  <a:pt x="2455" y="2945"/>
                </a:cubicBezTo>
                <a:cubicBezTo>
                  <a:pt x="2726" y="2945"/>
                  <a:pt x="2945" y="2726"/>
                  <a:pt x="2945" y="2455"/>
                </a:cubicBezTo>
                <a:cubicBezTo>
                  <a:pt x="2945" y="2184"/>
                  <a:pt x="2726" y="1964"/>
                  <a:pt x="2455" y="1964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3" name="Shape 2653"/>
          <p:cNvSpPr/>
          <p:nvPr/>
        </p:nvSpPr>
        <p:spPr>
          <a:xfrm>
            <a:off x="40799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64" y="5891"/>
                </a:moveTo>
                <a:lnTo>
                  <a:pt x="14727" y="5891"/>
                </a:lnTo>
                <a:lnTo>
                  <a:pt x="14727" y="1964"/>
                </a:lnTo>
                <a:lnTo>
                  <a:pt x="12764" y="1964"/>
                </a:lnTo>
                <a:cubicBezTo>
                  <a:pt x="12764" y="1964"/>
                  <a:pt x="12764" y="5891"/>
                  <a:pt x="12764" y="5891"/>
                </a:cubicBezTo>
                <a:close/>
                <a:moveTo>
                  <a:pt x="6873" y="2945"/>
                </a:moveTo>
                <a:lnTo>
                  <a:pt x="10800" y="2945"/>
                </a:lnTo>
                <a:lnTo>
                  <a:pt x="10800" y="1964"/>
                </a:lnTo>
                <a:lnTo>
                  <a:pt x="6873" y="1964"/>
                </a:lnTo>
                <a:cubicBezTo>
                  <a:pt x="6873" y="1964"/>
                  <a:pt x="6873" y="2945"/>
                  <a:pt x="6873" y="2945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8655" y="20618"/>
                </a:lnTo>
                <a:lnTo>
                  <a:pt x="18655" y="11782"/>
                </a:lnTo>
                <a:cubicBezTo>
                  <a:pt x="18655" y="11240"/>
                  <a:pt x="18214" y="10800"/>
                  <a:pt x="17673" y="10800"/>
                </a:cubicBezTo>
                <a:lnTo>
                  <a:pt x="3927" y="10800"/>
                </a:lnTo>
                <a:cubicBezTo>
                  <a:pt x="3385" y="10800"/>
                  <a:pt x="2945" y="11240"/>
                  <a:pt x="2945" y="11782"/>
                </a:cubicBezTo>
                <a:lnTo>
                  <a:pt x="2945" y="20618"/>
                </a:ln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4909" y="982"/>
                </a:lnTo>
                <a:lnTo>
                  <a:pt x="4909" y="6873"/>
                </a:lnTo>
                <a:cubicBezTo>
                  <a:pt x="4909" y="7415"/>
                  <a:pt x="5348" y="7855"/>
                  <a:pt x="5891" y="7855"/>
                </a:cubicBezTo>
                <a:lnTo>
                  <a:pt x="15709" y="7855"/>
                </a:lnTo>
                <a:cubicBezTo>
                  <a:pt x="16251" y="7855"/>
                  <a:pt x="16691" y="7415"/>
                  <a:pt x="16691" y="6873"/>
                </a:cubicBezTo>
                <a:lnTo>
                  <a:pt x="16691" y="982"/>
                </a:lnTo>
                <a:lnTo>
                  <a:pt x="17182" y="982"/>
                </a:lnTo>
                <a:lnTo>
                  <a:pt x="20618" y="4418"/>
                </a:lnTo>
                <a:cubicBezTo>
                  <a:pt x="20618" y="4418"/>
                  <a:pt x="20618" y="19636"/>
                  <a:pt x="20618" y="19636"/>
                </a:cubicBezTo>
                <a:close/>
                <a:moveTo>
                  <a:pt x="17673" y="20618"/>
                </a:moveTo>
                <a:lnTo>
                  <a:pt x="3927" y="20618"/>
                </a:lnTo>
                <a:lnTo>
                  <a:pt x="3927" y="11782"/>
                </a:lnTo>
                <a:lnTo>
                  <a:pt x="17673" y="11782"/>
                </a:lnTo>
                <a:cubicBezTo>
                  <a:pt x="17673" y="11782"/>
                  <a:pt x="17673" y="20618"/>
                  <a:pt x="17673" y="20618"/>
                </a:cubicBezTo>
                <a:close/>
                <a:moveTo>
                  <a:pt x="5891" y="982"/>
                </a:moveTo>
                <a:lnTo>
                  <a:pt x="15709" y="982"/>
                </a:lnTo>
                <a:lnTo>
                  <a:pt x="15709" y="6873"/>
                </a:lnTo>
                <a:lnTo>
                  <a:pt x="5891" y="6873"/>
                </a:lnTo>
                <a:cubicBezTo>
                  <a:pt x="5891" y="6873"/>
                  <a:pt x="5891" y="982"/>
                  <a:pt x="5891" y="982"/>
                </a:cubicBezTo>
                <a:close/>
                <a:moveTo>
                  <a:pt x="17673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7"/>
                </a:lnTo>
                <a:cubicBezTo>
                  <a:pt x="21600" y="3927"/>
                  <a:pt x="17673" y="0"/>
                  <a:pt x="17673" y="0"/>
                </a:cubicBezTo>
                <a:close/>
                <a:moveTo>
                  <a:pt x="6873" y="4909"/>
                </a:moveTo>
                <a:lnTo>
                  <a:pt x="9818" y="4909"/>
                </a:lnTo>
                <a:lnTo>
                  <a:pt x="9818" y="3927"/>
                </a:lnTo>
                <a:lnTo>
                  <a:pt x="6873" y="3927"/>
                </a:lnTo>
                <a:cubicBezTo>
                  <a:pt x="6873" y="3927"/>
                  <a:pt x="6873" y="4909"/>
                  <a:pt x="6873" y="4909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4" name="Shape 2654"/>
          <p:cNvSpPr/>
          <p:nvPr/>
        </p:nvSpPr>
        <p:spPr>
          <a:xfrm>
            <a:off x="46133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5709"/>
                </a:moveTo>
                <a:lnTo>
                  <a:pt x="5891" y="15709"/>
                </a:lnTo>
                <a:lnTo>
                  <a:pt x="5891" y="16691"/>
                </a:lnTo>
                <a:lnTo>
                  <a:pt x="15709" y="16691"/>
                </a:lnTo>
                <a:cubicBezTo>
                  <a:pt x="15709" y="16691"/>
                  <a:pt x="15709" y="15709"/>
                  <a:pt x="15709" y="15709"/>
                </a:cubicBezTo>
                <a:close/>
                <a:moveTo>
                  <a:pt x="15709" y="17673"/>
                </a:moveTo>
                <a:lnTo>
                  <a:pt x="5891" y="17673"/>
                </a:lnTo>
                <a:lnTo>
                  <a:pt x="5891" y="18655"/>
                </a:lnTo>
                <a:lnTo>
                  <a:pt x="15709" y="18655"/>
                </a:lnTo>
                <a:cubicBezTo>
                  <a:pt x="15709" y="18655"/>
                  <a:pt x="15709" y="17673"/>
                  <a:pt x="15709" y="17673"/>
                </a:cubicBezTo>
                <a:close/>
                <a:moveTo>
                  <a:pt x="11782" y="13745"/>
                </a:moveTo>
                <a:lnTo>
                  <a:pt x="5891" y="13745"/>
                </a:lnTo>
                <a:lnTo>
                  <a:pt x="5891" y="14727"/>
                </a:lnTo>
                <a:lnTo>
                  <a:pt x="11782" y="14727"/>
                </a:lnTo>
                <a:cubicBezTo>
                  <a:pt x="11782" y="14727"/>
                  <a:pt x="11782" y="13745"/>
                  <a:pt x="11782" y="13745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8655" y="20618"/>
                </a:lnTo>
                <a:lnTo>
                  <a:pt x="18655" y="11782"/>
                </a:lnTo>
                <a:cubicBezTo>
                  <a:pt x="18655" y="11240"/>
                  <a:pt x="18214" y="10800"/>
                  <a:pt x="17673" y="10800"/>
                </a:cubicBezTo>
                <a:lnTo>
                  <a:pt x="3927" y="10800"/>
                </a:lnTo>
                <a:cubicBezTo>
                  <a:pt x="3385" y="10800"/>
                  <a:pt x="2945" y="11240"/>
                  <a:pt x="2945" y="11782"/>
                </a:cubicBezTo>
                <a:lnTo>
                  <a:pt x="2945" y="20618"/>
                </a:ln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4909" y="982"/>
                </a:lnTo>
                <a:lnTo>
                  <a:pt x="4909" y="6873"/>
                </a:lnTo>
                <a:cubicBezTo>
                  <a:pt x="4909" y="7415"/>
                  <a:pt x="5348" y="7855"/>
                  <a:pt x="5891" y="7855"/>
                </a:cubicBezTo>
                <a:lnTo>
                  <a:pt x="15709" y="7855"/>
                </a:lnTo>
                <a:cubicBezTo>
                  <a:pt x="16251" y="7855"/>
                  <a:pt x="16691" y="7415"/>
                  <a:pt x="16691" y="6873"/>
                </a:cubicBezTo>
                <a:lnTo>
                  <a:pt x="16691" y="982"/>
                </a:lnTo>
                <a:lnTo>
                  <a:pt x="17182" y="982"/>
                </a:lnTo>
                <a:lnTo>
                  <a:pt x="20618" y="4418"/>
                </a:lnTo>
                <a:cubicBezTo>
                  <a:pt x="20618" y="4418"/>
                  <a:pt x="20618" y="19636"/>
                  <a:pt x="20618" y="19636"/>
                </a:cubicBezTo>
                <a:close/>
                <a:moveTo>
                  <a:pt x="17673" y="20618"/>
                </a:moveTo>
                <a:lnTo>
                  <a:pt x="3927" y="20618"/>
                </a:lnTo>
                <a:lnTo>
                  <a:pt x="3927" y="11782"/>
                </a:lnTo>
                <a:lnTo>
                  <a:pt x="17673" y="11782"/>
                </a:lnTo>
                <a:cubicBezTo>
                  <a:pt x="17673" y="11782"/>
                  <a:pt x="17673" y="20618"/>
                  <a:pt x="17673" y="20618"/>
                </a:cubicBezTo>
                <a:close/>
                <a:moveTo>
                  <a:pt x="5891" y="982"/>
                </a:moveTo>
                <a:lnTo>
                  <a:pt x="15709" y="982"/>
                </a:lnTo>
                <a:lnTo>
                  <a:pt x="15709" y="6873"/>
                </a:lnTo>
                <a:lnTo>
                  <a:pt x="5891" y="6873"/>
                </a:lnTo>
                <a:cubicBezTo>
                  <a:pt x="5891" y="6873"/>
                  <a:pt x="5891" y="982"/>
                  <a:pt x="5891" y="982"/>
                </a:cubicBezTo>
                <a:close/>
                <a:moveTo>
                  <a:pt x="17673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7"/>
                </a:lnTo>
                <a:cubicBezTo>
                  <a:pt x="21600" y="3927"/>
                  <a:pt x="17673" y="0"/>
                  <a:pt x="17673" y="0"/>
                </a:cubicBezTo>
                <a:close/>
                <a:moveTo>
                  <a:pt x="12764" y="5891"/>
                </a:moveTo>
                <a:lnTo>
                  <a:pt x="14727" y="5891"/>
                </a:lnTo>
                <a:lnTo>
                  <a:pt x="14727" y="1964"/>
                </a:lnTo>
                <a:lnTo>
                  <a:pt x="12764" y="1964"/>
                </a:lnTo>
                <a:cubicBezTo>
                  <a:pt x="12764" y="1964"/>
                  <a:pt x="12764" y="5891"/>
                  <a:pt x="12764" y="5891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5" name="Shape 2655"/>
          <p:cNvSpPr/>
          <p:nvPr/>
        </p:nvSpPr>
        <p:spPr>
          <a:xfrm>
            <a:off x="5146700" y="3219313"/>
            <a:ext cx="279401" cy="228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6" name="Shape 2656"/>
          <p:cNvSpPr/>
          <p:nvPr/>
        </p:nvSpPr>
        <p:spPr>
          <a:xfrm>
            <a:off x="5680100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7" name="Shape 2657"/>
          <p:cNvSpPr/>
          <p:nvPr/>
        </p:nvSpPr>
        <p:spPr>
          <a:xfrm>
            <a:off x="879500" y="37273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4909"/>
                </a:moveTo>
                <a:lnTo>
                  <a:pt x="6873" y="4909"/>
                </a:lnTo>
                <a:lnTo>
                  <a:pt x="6873" y="3927"/>
                </a:lnTo>
                <a:lnTo>
                  <a:pt x="5891" y="3927"/>
                </a:lnTo>
                <a:cubicBezTo>
                  <a:pt x="5891" y="3927"/>
                  <a:pt x="5891" y="4909"/>
                  <a:pt x="5891" y="4909"/>
                </a:cubicBezTo>
                <a:close/>
                <a:moveTo>
                  <a:pt x="18655" y="13745"/>
                </a:moveTo>
                <a:lnTo>
                  <a:pt x="19636" y="13745"/>
                </a:lnTo>
                <a:lnTo>
                  <a:pt x="19636" y="12764"/>
                </a:lnTo>
                <a:lnTo>
                  <a:pt x="18655" y="12764"/>
                </a:lnTo>
                <a:cubicBezTo>
                  <a:pt x="18655" y="12764"/>
                  <a:pt x="18655" y="13745"/>
                  <a:pt x="18655" y="13745"/>
                </a:cubicBezTo>
                <a:close/>
                <a:moveTo>
                  <a:pt x="6873" y="1964"/>
                </a:moveTo>
                <a:lnTo>
                  <a:pt x="5891" y="1964"/>
                </a:lnTo>
                <a:lnTo>
                  <a:pt x="5891" y="2945"/>
                </a:lnTo>
                <a:lnTo>
                  <a:pt x="6873" y="2945"/>
                </a:lnTo>
                <a:cubicBezTo>
                  <a:pt x="6873" y="2945"/>
                  <a:pt x="6873" y="1964"/>
                  <a:pt x="6873" y="1964"/>
                </a:cubicBezTo>
                <a:close/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89" y="6382"/>
                  <a:pt x="4909" y="6162"/>
                  <a:pt x="4909" y="5891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7855" y="982"/>
                </a:lnTo>
                <a:lnTo>
                  <a:pt x="7855" y="5400"/>
                </a:lnTo>
                <a:cubicBezTo>
                  <a:pt x="7855" y="5671"/>
                  <a:pt x="8075" y="5891"/>
                  <a:pt x="8345" y="5891"/>
                </a:cubicBezTo>
                <a:cubicBezTo>
                  <a:pt x="8616" y="5891"/>
                  <a:pt x="8836" y="5671"/>
                  <a:pt x="8836" y="5400"/>
                </a:cubicBezTo>
                <a:lnTo>
                  <a:pt x="8836" y="982"/>
                </a:lnTo>
                <a:lnTo>
                  <a:pt x="16691" y="982"/>
                </a:lnTo>
                <a:lnTo>
                  <a:pt x="16691" y="7364"/>
                </a:lnTo>
                <a:cubicBezTo>
                  <a:pt x="16691" y="7635"/>
                  <a:pt x="16911" y="7855"/>
                  <a:pt x="17182" y="7855"/>
                </a:cubicBezTo>
                <a:cubicBezTo>
                  <a:pt x="17453" y="7855"/>
                  <a:pt x="17673" y="7635"/>
                  <a:pt x="17673" y="7364"/>
                </a:cubicBezTo>
                <a:lnTo>
                  <a:pt x="17673" y="982"/>
                </a:ln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8345"/>
                </a:lnTo>
                <a:lnTo>
                  <a:pt x="19145" y="8345"/>
                </a:lnTo>
                <a:cubicBezTo>
                  <a:pt x="18875" y="8345"/>
                  <a:pt x="18655" y="8566"/>
                  <a:pt x="18655" y="8836"/>
                </a:cubicBezTo>
                <a:cubicBezTo>
                  <a:pt x="18655" y="9108"/>
                  <a:pt x="18875" y="9327"/>
                  <a:pt x="19145" y="9327"/>
                </a:cubicBezTo>
                <a:lnTo>
                  <a:pt x="20618" y="9327"/>
                </a:lnTo>
                <a:lnTo>
                  <a:pt x="20618" y="15709"/>
                </a:lnTo>
                <a:cubicBezTo>
                  <a:pt x="20618" y="16252"/>
                  <a:pt x="20179" y="16691"/>
                  <a:pt x="19636" y="16691"/>
                </a:cubicBezTo>
                <a:lnTo>
                  <a:pt x="19145" y="16691"/>
                </a:lnTo>
                <a:cubicBezTo>
                  <a:pt x="18875" y="16691"/>
                  <a:pt x="18655" y="16911"/>
                  <a:pt x="18655" y="17182"/>
                </a:cubicBezTo>
                <a:cubicBezTo>
                  <a:pt x="18655" y="17453"/>
                  <a:pt x="18875" y="17673"/>
                  <a:pt x="19145" y="17673"/>
                </a:cubicBezTo>
                <a:lnTo>
                  <a:pt x="19145" y="17673"/>
                </a:lnTo>
                <a:lnTo>
                  <a:pt x="19636" y="17673"/>
                </a:lnTo>
                <a:lnTo>
                  <a:pt x="19636" y="17673"/>
                </a:lnTo>
                <a:lnTo>
                  <a:pt x="20618" y="17673"/>
                </a:lnTo>
                <a:cubicBezTo>
                  <a:pt x="21160" y="17673"/>
                  <a:pt x="21600" y="17233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9636" y="10800"/>
                </a:moveTo>
                <a:lnTo>
                  <a:pt x="18655" y="10800"/>
                </a:lnTo>
                <a:lnTo>
                  <a:pt x="18655" y="11782"/>
                </a:lnTo>
                <a:lnTo>
                  <a:pt x="19636" y="11782"/>
                </a:lnTo>
                <a:cubicBezTo>
                  <a:pt x="19636" y="11782"/>
                  <a:pt x="19636" y="10800"/>
                  <a:pt x="19636" y="10800"/>
                </a:cubicBezTo>
                <a:close/>
                <a:moveTo>
                  <a:pt x="18655" y="6873"/>
                </a:moveTo>
                <a:lnTo>
                  <a:pt x="19636" y="6873"/>
                </a:lnTo>
                <a:lnTo>
                  <a:pt x="19636" y="5891"/>
                </a:lnTo>
                <a:lnTo>
                  <a:pt x="18655" y="5891"/>
                </a:lnTo>
                <a:cubicBezTo>
                  <a:pt x="18655" y="5891"/>
                  <a:pt x="18655" y="6873"/>
                  <a:pt x="18655" y="6873"/>
                </a:cubicBezTo>
                <a:close/>
                <a:moveTo>
                  <a:pt x="18655" y="15709"/>
                </a:moveTo>
                <a:lnTo>
                  <a:pt x="19636" y="15709"/>
                </a:lnTo>
                <a:lnTo>
                  <a:pt x="19636" y="14727"/>
                </a:lnTo>
                <a:lnTo>
                  <a:pt x="18655" y="14727"/>
                </a:lnTo>
                <a:cubicBezTo>
                  <a:pt x="18655" y="14727"/>
                  <a:pt x="18655" y="15709"/>
                  <a:pt x="18655" y="15709"/>
                </a:cubicBezTo>
                <a:close/>
                <a:moveTo>
                  <a:pt x="19636" y="1964"/>
                </a:moveTo>
                <a:lnTo>
                  <a:pt x="18655" y="1964"/>
                </a:lnTo>
                <a:lnTo>
                  <a:pt x="18655" y="2945"/>
                </a:lnTo>
                <a:lnTo>
                  <a:pt x="19636" y="2945"/>
                </a:lnTo>
                <a:cubicBezTo>
                  <a:pt x="19636" y="2945"/>
                  <a:pt x="19636" y="1964"/>
                  <a:pt x="19636" y="1964"/>
                </a:cubicBezTo>
                <a:close/>
                <a:moveTo>
                  <a:pt x="18655" y="4909"/>
                </a:moveTo>
                <a:lnTo>
                  <a:pt x="19636" y="4909"/>
                </a:lnTo>
                <a:lnTo>
                  <a:pt x="19636" y="3927"/>
                </a:lnTo>
                <a:lnTo>
                  <a:pt x="18655" y="3927"/>
                </a:lnTo>
                <a:cubicBezTo>
                  <a:pt x="18655" y="3927"/>
                  <a:pt x="18655" y="4909"/>
                  <a:pt x="18655" y="4909"/>
                </a:cubicBezTo>
                <a:close/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7" y="10800"/>
                  <a:pt x="4909" y="12558"/>
                  <a:pt x="4909" y="14727"/>
                </a:cubicBezTo>
                <a:cubicBezTo>
                  <a:pt x="4909" y="16897"/>
                  <a:pt x="6667" y="18655"/>
                  <a:pt x="8836" y="18655"/>
                </a:cubicBezTo>
                <a:cubicBezTo>
                  <a:pt x="11006" y="18655"/>
                  <a:pt x="12764" y="16897"/>
                  <a:pt x="12764" y="14727"/>
                </a:cubicBezTo>
                <a:cubicBezTo>
                  <a:pt x="12764" y="12558"/>
                  <a:pt x="11006" y="10800"/>
                  <a:pt x="8836" y="10800"/>
                </a:cubicBezTo>
                <a:moveTo>
                  <a:pt x="8836" y="15709"/>
                </a:moveTo>
                <a:cubicBezTo>
                  <a:pt x="8294" y="15709"/>
                  <a:pt x="7855" y="15269"/>
                  <a:pt x="7855" y="14727"/>
                </a:cubicBezTo>
                <a:cubicBezTo>
                  <a:pt x="7855" y="14185"/>
                  <a:pt x="8294" y="13745"/>
                  <a:pt x="8836" y="13745"/>
                </a:cubicBezTo>
                <a:cubicBezTo>
                  <a:pt x="9378" y="13745"/>
                  <a:pt x="9818" y="14185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14727" y="10800"/>
                </a:moveTo>
                <a:cubicBezTo>
                  <a:pt x="14185" y="10800"/>
                  <a:pt x="13745" y="11240"/>
                  <a:pt x="13745" y="11782"/>
                </a:cubicBezTo>
                <a:cubicBezTo>
                  <a:pt x="13745" y="12324"/>
                  <a:pt x="14185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8" y="14727"/>
                  <a:pt x="15218" y="14508"/>
                  <a:pt x="15218" y="14236"/>
                </a:cubicBezTo>
                <a:cubicBezTo>
                  <a:pt x="15218" y="13966"/>
                  <a:pt x="14998" y="13745"/>
                  <a:pt x="14727" y="1374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8" name="Shape 2658"/>
          <p:cNvSpPr/>
          <p:nvPr/>
        </p:nvSpPr>
        <p:spPr>
          <a:xfrm>
            <a:off x="1412900" y="37273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13745"/>
                </a:moveTo>
                <a:cubicBezTo>
                  <a:pt x="16420" y="13745"/>
                  <a:pt x="16200" y="13966"/>
                  <a:pt x="16200" y="14236"/>
                </a:cubicBezTo>
                <a:cubicBezTo>
                  <a:pt x="16200" y="14508"/>
                  <a:pt x="16420" y="14727"/>
                  <a:pt x="16691" y="14727"/>
                </a:cubicBezTo>
                <a:cubicBezTo>
                  <a:pt x="16962" y="14727"/>
                  <a:pt x="17182" y="14508"/>
                  <a:pt x="17182" y="14236"/>
                </a:cubicBezTo>
                <a:cubicBezTo>
                  <a:pt x="17182" y="13966"/>
                  <a:pt x="16962" y="13745"/>
                  <a:pt x="16691" y="13745"/>
                </a:cubicBezTo>
                <a:moveTo>
                  <a:pt x="16691" y="10800"/>
                </a:moveTo>
                <a:cubicBezTo>
                  <a:pt x="16149" y="10800"/>
                  <a:pt x="15709" y="11240"/>
                  <a:pt x="15709" y="11782"/>
                </a:cubicBezTo>
                <a:cubicBezTo>
                  <a:pt x="15709" y="12325"/>
                  <a:pt x="16149" y="12764"/>
                  <a:pt x="16691" y="12764"/>
                </a:cubicBezTo>
                <a:cubicBezTo>
                  <a:pt x="17233" y="12764"/>
                  <a:pt x="17673" y="12325"/>
                  <a:pt x="17673" y="11782"/>
                </a:cubicBezTo>
                <a:cubicBezTo>
                  <a:pt x="17673" y="11240"/>
                  <a:pt x="17233" y="10800"/>
                  <a:pt x="16691" y="10800"/>
                </a:cubicBezTo>
                <a:moveTo>
                  <a:pt x="14236" y="5891"/>
                </a:moveTo>
                <a:lnTo>
                  <a:pt x="17960" y="5891"/>
                </a:lnTo>
                <a:lnTo>
                  <a:pt x="16835" y="7017"/>
                </a:lnTo>
                <a:cubicBezTo>
                  <a:pt x="16746" y="7106"/>
                  <a:pt x="16691" y="7229"/>
                  <a:pt x="16691" y="7364"/>
                </a:cubicBezTo>
                <a:cubicBezTo>
                  <a:pt x="16691" y="7635"/>
                  <a:pt x="16911" y="7855"/>
                  <a:pt x="17182" y="7855"/>
                </a:cubicBezTo>
                <a:cubicBezTo>
                  <a:pt x="17317" y="7855"/>
                  <a:pt x="17440" y="7800"/>
                  <a:pt x="17529" y="7711"/>
                </a:cubicBezTo>
                <a:lnTo>
                  <a:pt x="19493" y="5748"/>
                </a:lnTo>
                <a:cubicBezTo>
                  <a:pt x="19581" y="5658"/>
                  <a:pt x="19636" y="5536"/>
                  <a:pt x="19636" y="5400"/>
                </a:cubicBezTo>
                <a:cubicBezTo>
                  <a:pt x="19636" y="5265"/>
                  <a:pt x="19581" y="5142"/>
                  <a:pt x="19493" y="5053"/>
                </a:cubicBezTo>
                <a:lnTo>
                  <a:pt x="17529" y="3089"/>
                </a:lnTo>
                <a:cubicBezTo>
                  <a:pt x="17440" y="3001"/>
                  <a:pt x="17317" y="2945"/>
                  <a:pt x="17182" y="2945"/>
                </a:cubicBezTo>
                <a:cubicBezTo>
                  <a:pt x="16911" y="2945"/>
                  <a:pt x="16691" y="3166"/>
                  <a:pt x="16691" y="3436"/>
                </a:cubicBezTo>
                <a:cubicBezTo>
                  <a:pt x="16691" y="3572"/>
                  <a:pt x="16746" y="3695"/>
                  <a:pt x="16835" y="3784"/>
                </a:cubicBezTo>
                <a:lnTo>
                  <a:pt x="17960" y="4909"/>
                </a:lnTo>
                <a:lnTo>
                  <a:pt x="14236" y="4909"/>
                </a:lnTo>
                <a:cubicBezTo>
                  <a:pt x="13966" y="4909"/>
                  <a:pt x="13745" y="5129"/>
                  <a:pt x="13745" y="5400"/>
                </a:cubicBezTo>
                <a:cubicBezTo>
                  <a:pt x="13745" y="5672"/>
                  <a:pt x="13966" y="5891"/>
                  <a:pt x="14236" y="5891"/>
                </a:cubicBezTo>
                <a:moveTo>
                  <a:pt x="10800" y="15709"/>
                </a:moveTo>
                <a:cubicBezTo>
                  <a:pt x="10258" y="15709"/>
                  <a:pt x="9818" y="15269"/>
                  <a:pt x="9818" y="14727"/>
                </a:cubicBezTo>
                <a:cubicBezTo>
                  <a:pt x="9818" y="14186"/>
                  <a:pt x="10258" y="13745"/>
                  <a:pt x="10800" y="13745"/>
                </a:cubicBezTo>
                <a:cubicBezTo>
                  <a:pt x="11342" y="13745"/>
                  <a:pt x="11782" y="14186"/>
                  <a:pt x="11782" y="14727"/>
                </a:cubicBezTo>
                <a:cubicBezTo>
                  <a:pt x="11782" y="15269"/>
                  <a:pt x="11342" y="15709"/>
                  <a:pt x="10800" y="15709"/>
                </a:cubicBezTo>
                <a:moveTo>
                  <a:pt x="10800" y="12764"/>
                </a:moveTo>
                <a:cubicBezTo>
                  <a:pt x="9716" y="12764"/>
                  <a:pt x="8836" y="13643"/>
                  <a:pt x="8836" y="14727"/>
                </a:cubicBezTo>
                <a:cubicBezTo>
                  <a:pt x="8836" y="15812"/>
                  <a:pt x="9716" y="16691"/>
                  <a:pt x="10800" y="16691"/>
                </a:cubicBezTo>
                <a:cubicBezTo>
                  <a:pt x="11884" y="16691"/>
                  <a:pt x="12764" y="15812"/>
                  <a:pt x="12764" y="14727"/>
                </a:cubicBezTo>
                <a:cubicBezTo>
                  <a:pt x="12764" y="13643"/>
                  <a:pt x="11884" y="12764"/>
                  <a:pt x="10800" y="12764"/>
                </a:cubicBezTo>
                <a:moveTo>
                  <a:pt x="4071" y="7711"/>
                </a:moveTo>
                <a:cubicBezTo>
                  <a:pt x="4160" y="7800"/>
                  <a:pt x="4283" y="7855"/>
                  <a:pt x="4418" y="7855"/>
                </a:cubicBezTo>
                <a:cubicBezTo>
                  <a:pt x="4689" y="7855"/>
                  <a:pt x="4909" y="7635"/>
                  <a:pt x="4909" y="7364"/>
                </a:cubicBezTo>
                <a:cubicBezTo>
                  <a:pt x="4909" y="7229"/>
                  <a:pt x="4854" y="7106"/>
                  <a:pt x="4765" y="7017"/>
                </a:cubicBezTo>
                <a:lnTo>
                  <a:pt x="3640" y="5891"/>
                </a:lnTo>
                <a:lnTo>
                  <a:pt x="7364" y="5891"/>
                </a:lnTo>
                <a:cubicBezTo>
                  <a:pt x="7634" y="5891"/>
                  <a:pt x="7855" y="5672"/>
                  <a:pt x="7855" y="5400"/>
                </a:cubicBezTo>
                <a:cubicBezTo>
                  <a:pt x="7855" y="5129"/>
                  <a:pt x="7634" y="4909"/>
                  <a:pt x="7364" y="4909"/>
                </a:cubicBezTo>
                <a:lnTo>
                  <a:pt x="3640" y="4909"/>
                </a:lnTo>
                <a:lnTo>
                  <a:pt x="4765" y="3784"/>
                </a:lnTo>
                <a:cubicBezTo>
                  <a:pt x="4854" y="3695"/>
                  <a:pt x="4909" y="3572"/>
                  <a:pt x="4909" y="3436"/>
                </a:cubicBezTo>
                <a:cubicBezTo>
                  <a:pt x="4909" y="3166"/>
                  <a:pt x="4689" y="2945"/>
                  <a:pt x="4418" y="2945"/>
                </a:cubicBezTo>
                <a:cubicBezTo>
                  <a:pt x="4283" y="2945"/>
                  <a:pt x="4160" y="3001"/>
                  <a:pt x="4071" y="3089"/>
                </a:cubicBezTo>
                <a:lnTo>
                  <a:pt x="2107" y="5053"/>
                </a:lnTo>
                <a:cubicBezTo>
                  <a:pt x="2019" y="5142"/>
                  <a:pt x="1964" y="5265"/>
                  <a:pt x="1964" y="5400"/>
                </a:cubicBezTo>
                <a:cubicBezTo>
                  <a:pt x="1964" y="5536"/>
                  <a:pt x="2019" y="5658"/>
                  <a:pt x="2107" y="5748"/>
                </a:cubicBezTo>
                <a:cubicBezTo>
                  <a:pt x="2107" y="5748"/>
                  <a:pt x="4071" y="7711"/>
                  <a:pt x="4071" y="7711"/>
                </a:cubicBezTo>
                <a:close/>
                <a:moveTo>
                  <a:pt x="20618" y="15709"/>
                </a:moveTo>
                <a:lnTo>
                  <a:pt x="19636" y="15709"/>
                </a:lnTo>
                <a:lnTo>
                  <a:pt x="19636" y="10800"/>
                </a:lnTo>
                <a:cubicBezTo>
                  <a:pt x="19636" y="9716"/>
                  <a:pt x="18757" y="8836"/>
                  <a:pt x="17673" y="8836"/>
                </a:cubicBezTo>
                <a:lnTo>
                  <a:pt x="15709" y="8836"/>
                </a:lnTo>
                <a:cubicBezTo>
                  <a:pt x="14236" y="8836"/>
                  <a:pt x="14236" y="6873"/>
                  <a:pt x="12273" y="6873"/>
                </a:cubicBezTo>
                <a:lnTo>
                  <a:pt x="9327" y="6873"/>
                </a:lnTo>
                <a:cubicBezTo>
                  <a:pt x="7364" y="6873"/>
                  <a:pt x="7364" y="8836"/>
                  <a:pt x="5891" y="8836"/>
                </a:cubicBezTo>
                <a:lnTo>
                  <a:pt x="3927" y="8836"/>
                </a:lnTo>
                <a:cubicBezTo>
                  <a:pt x="2843" y="8836"/>
                  <a:pt x="1964" y="9716"/>
                  <a:pt x="1964" y="10800"/>
                </a:cubicBezTo>
                <a:lnTo>
                  <a:pt x="1964" y="15709"/>
                </a:lnTo>
                <a:lnTo>
                  <a:pt x="982" y="15709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15709"/>
                  <a:pt x="20618" y="15709"/>
                </a:cubicBezTo>
                <a:close/>
                <a:moveTo>
                  <a:pt x="18655" y="19636"/>
                </a:moveTo>
                <a:cubicBezTo>
                  <a:pt x="18655" y="20178"/>
                  <a:pt x="18215" y="20618"/>
                  <a:pt x="17673" y="20618"/>
                </a:cubicBezTo>
                <a:lnTo>
                  <a:pt x="3927" y="20618"/>
                </a:lnTo>
                <a:cubicBezTo>
                  <a:pt x="3385" y="20618"/>
                  <a:pt x="2945" y="20178"/>
                  <a:pt x="2945" y="19636"/>
                </a:cubicBezTo>
                <a:lnTo>
                  <a:pt x="2945" y="10800"/>
                </a:lnTo>
                <a:cubicBezTo>
                  <a:pt x="2945" y="10258"/>
                  <a:pt x="3385" y="9818"/>
                  <a:pt x="3927" y="9818"/>
                </a:cubicBezTo>
                <a:lnTo>
                  <a:pt x="5891" y="9818"/>
                </a:lnTo>
                <a:cubicBezTo>
                  <a:pt x="7855" y="9818"/>
                  <a:pt x="7855" y="7855"/>
                  <a:pt x="9327" y="7855"/>
                </a:cubicBezTo>
                <a:lnTo>
                  <a:pt x="10800" y="7855"/>
                </a:lnTo>
                <a:lnTo>
                  <a:pt x="12273" y="7855"/>
                </a:lnTo>
                <a:cubicBezTo>
                  <a:pt x="13745" y="7855"/>
                  <a:pt x="13745" y="9818"/>
                  <a:pt x="15709" y="9818"/>
                </a:cubicBezTo>
                <a:lnTo>
                  <a:pt x="17673" y="9818"/>
                </a:lnTo>
                <a:cubicBezTo>
                  <a:pt x="18215" y="9818"/>
                  <a:pt x="18655" y="10258"/>
                  <a:pt x="18655" y="10800"/>
                </a:cubicBezTo>
                <a:cubicBezTo>
                  <a:pt x="18655" y="10800"/>
                  <a:pt x="18655" y="19636"/>
                  <a:pt x="18655" y="19636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15709"/>
                </a:lnTo>
                <a:cubicBezTo>
                  <a:pt x="0" y="16252"/>
                  <a:pt x="440" y="16691"/>
                  <a:pt x="982" y="16691"/>
                </a:cubicBezTo>
                <a:lnTo>
                  <a:pt x="1964" y="16691"/>
                </a:lnTo>
                <a:lnTo>
                  <a:pt x="1964" y="19636"/>
                </a:lnTo>
                <a:cubicBezTo>
                  <a:pt x="1964" y="20721"/>
                  <a:pt x="2843" y="21600"/>
                  <a:pt x="3927" y="21600"/>
                </a:cubicBezTo>
                <a:lnTo>
                  <a:pt x="17673" y="21600"/>
                </a:lnTo>
                <a:cubicBezTo>
                  <a:pt x="18757" y="21600"/>
                  <a:pt x="19636" y="20721"/>
                  <a:pt x="19636" y="19636"/>
                </a:cubicBezTo>
                <a:lnTo>
                  <a:pt x="19636" y="16691"/>
                </a:lnTo>
                <a:lnTo>
                  <a:pt x="20618" y="16691"/>
                </a:lnTo>
                <a:cubicBezTo>
                  <a:pt x="21160" y="16691"/>
                  <a:pt x="21600" y="16252"/>
                  <a:pt x="21600" y="15709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0800" y="17673"/>
                </a:moveTo>
                <a:cubicBezTo>
                  <a:pt x="9173" y="17673"/>
                  <a:pt x="7855" y="16354"/>
                  <a:pt x="7855" y="14727"/>
                </a:cubicBezTo>
                <a:cubicBezTo>
                  <a:pt x="7855" y="13101"/>
                  <a:pt x="9173" y="11782"/>
                  <a:pt x="10800" y="11782"/>
                </a:cubicBezTo>
                <a:cubicBezTo>
                  <a:pt x="12427" y="11782"/>
                  <a:pt x="13745" y="13101"/>
                  <a:pt x="13745" y="14727"/>
                </a:cubicBezTo>
                <a:cubicBezTo>
                  <a:pt x="13745" y="16354"/>
                  <a:pt x="12427" y="17673"/>
                  <a:pt x="10800" y="17673"/>
                </a:cubicBezTo>
                <a:moveTo>
                  <a:pt x="10800" y="10800"/>
                </a:moveTo>
                <a:cubicBezTo>
                  <a:pt x="8631" y="10800"/>
                  <a:pt x="6873" y="12558"/>
                  <a:pt x="6873" y="14727"/>
                </a:cubicBezTo>
                <a:cubicBezTo>
                  <a:pt x="6873" y="16897"/>
                  <a:pt x="8631" y="18655"/>
                  <a:pt x="10800" y="18655"/>
                </a:cubicBezTo>
                <a:cubicBezTo>
                  <a:pt x="12969" y="18655"/>
                  <a:pt x="14727" y="16897"/>
                  <a:pt x="14727" y="14727"/>
                </a:cubicBezTo>
                <a:cubicBezTo>
                  <a:pt x="14727" y="12558"/>
                  <a:pt x="12969" y="10800"/>
                  <a:pt x="10800" y="108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29" name="Shape 2659"/>
          <p:cNvSpPr/>
          <p:nvPr/>
        </p:nvSpPr>
        <p:spPr>
          <a:xfrm>
            <a:off x="1946300" y="37273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7855"/>
                </a:moveTo>
                <a:cubicBezTo>
                  <a:pt x="16052" y="7855"/>
                  <a:pt x="16376" y="7925"/>
                  <a:pt x="16682" y="8033"/>
                </a:cubicBezTo>
                <a:cubicBezTo>
                  <a:pt x="16684" y="7973"/>
                  <a:pt x="16691" y="7915"/>
                  <a:pt x="16691" y="7855"/>
                </a:cubicBezTo>
                <a:cubicBezTo>
                  <a:pt x="16691" y="5686"/>
                  <a:pt x="14932" y="3927"/>
                  <a:pt x="12764" y="3927"/>
                </a:cubicBezTo>
                <a:cubicBezTo>
                  <a:pt x="11311" y="3927"/>
                  <a:pt x="10045" y="4718"/>
                  <a:pt x="9366" y="5891"/>
                </a:cubicBezTo>
                <a:lnTo>
                  <a:pt x="10309" y="5891"/>
                </a:lnTo>
                <a:cubicBezTo>
                  <a:pt x="10401" y="5891"/>
                  <a:pt x="10481" y="5904"/>
                  <a:pt x="10567" y="5910"/>
                </a:cubicBezTo>
                <a:cubicBezTo>
                  <a:pt x="11107" y="5301"/>
                  <a:pt x="11886" y="4909"/>
                  <a:pt x="12764" y="4909"/>
                </a:cubicBezTo>
                <a:cubicBezTo>
                  <a:pt x="14390" y="4909"/>
                  <a:pt x="15709" y="6228"/>
                  <a:pt x="15709" y="7855"/>
                </a:cubicBezTo>
                <a:moveTo>
                  <a:pt x="11716" y="6199"/>
                </a:moveTo>
                <a:cubicBezTo>
                  <a:pt x="12102" y="6387"/>
                  <a:pt x="12403" y="6637"/>
                  <a:pt x="12649" y="6884"/>
                </a:cubicBezTo>
                <a:cubicBezTo>
                  <a:pt x="12687" y="6880"/>
                  <a:pt x="12724" y="6873"/>
                  <a:pt x="12764" y="6873"/>
                </a:cubicBezTo>
                <a:cubicBezTo>
                  <a:pt x="13306" y="6873"/>
                  <a:pt x="13745" y="7313"/>
                  <a:pt x="13745" y="7855"/>
                </a:cubicBezTo>
                <a:lnTo>
                  <a:pt x="14727" y="7855"/>
                </a:lnTo>
                <a:cubicBezTo>
                  <a:pt x="14727" y="6770"/>
                  <a:pt x="13848" y="5891"/>
                  <a:pt x="12764" y="5891"/>
                </a:cubicBezTo>
                <a:cubicBezTo>
                  <a:pt x="12377" y="5891"/>
                  <a:pt x="12020" y="6006"/>
                  <a:pt x="11716" y="6199"/>
                </a:cubicBezTo>
                <a:moveTo>
                  <a:pt x="19636" y="1964"/>
                </a:moveTo>
                <a:lnTo>
                  <a:pt x="17673" y="1964"/>
                </a:lnTo>
                <a:cubicBezTo>
                  <a:pt x="16200" y="1964"/>
                  <a:pt x="16200" y="0"/>
                  <a:pt x="14236" y="0"/>
                </a:cubicBezTo>
                <a:lnTo>
                  <a:pt x="11291" y="0"/>
                </a:lnTo>
                <a:cubicBezTo>
                  <a:pt x="9327" y="0"/>
                  <a:pt x="9327" y="1964"/>
                  <a:pt x="7855" y="1964"/>
                </a:cubicBezTo>
                <a:lnTo>
                  <a:pt x="5891" y="1964"/>
                </a:lnTo>
                <a:cubicBezTo>
                  <a:pt x="4806" y="1964"/>
                  <a:pt x="3927" y="2843"/>
                  <a:pt x="3927" y="3927"/>
                </a:cubicBezTo>
                <a:lnTo>
                  <a:pt x="3927" y="7855"/>
                </a:lnTo>
                <a:cubicBezTo>
                  <a:pt x="4125" y="7855"/>
                  <a:pt x="4236" y="7769"/>
                  <a:pt x="4627" y="7318"/>
                </a:cubicBezTo>
                <a:cubicBezTo>
                  <a:pt x="4712" y="7220"/>
                  <a:pt x="4807" y="7113"/>
                  <a:pt x="4909" y="7005"/>
                </a:cubicBezTo>
                <a:lnTo>
                  <a:pt x="4909" y="3927"/>
                </a:lnTo>
                <a:cubicBezTo>
                  <a:pt x="4909" y="3386"/>
                  <a:pt x="5349" y="2945"/>
                  <a:pt x="5891" y="2945"/>
                </a:cubicBezTo>
                <a:lnTo>
                  <a:pt x="7855" y="2945"/>
                </a:lnTo>
                <a:cubicBezTo>
                  <a:pt x="9818" y="2945"/>
                  <a:pt x="9818" y="982"/>
                  <a:pt x="11291" y="982"/>
                </a:cubicBezTo>
                <a:lnTo>
                  <a:pt x="12764" y="982"/>
                </a:lnTo>
                <a:lnTo>
                  <a:pt x="14236" y="982"/>
                </a:lnTo>
                <a:cubicBezTo>
                  <a:pt x="15709" y="982"/>
                  <a:pt x="15709" y="2945"/>
                  <a:pt x="17673" y="2945"/>
                </a:cubicBezTo>
                <a:lnTo>
                  <a:pt x="19636" y="2945"/>
                </a:lnTo>
                <a:cubicBezTo>
                  <a:pt x="20178" y="2945"/>
                  <a:pt x="20618" y="3386"/>
                  <a:pt x="20618" y="3927"/>
                </a:cubicBezTo>
                <a:lnTo>
                  <a:pt x="20618" y="12764"/>
                </a:lnTo>
                <a:cubicBezTo>
                  <a:pt x="20618" y="13306"/>
                  <a:pt x="20178" y="13745"/>
                  <a:pt x="19636" y="13745"/>
                </a:cubicBezTo>
                <a:lnTo>
                  <a:pt x="18655" y="13745"/>
                </a:lnTo>
                <a:lnTo>
                  <a:pt x="18655" y="14727"/>
                </a:lnTo>
                <a:lnTo>
                  <a:pt x="19636" y="14727"/>
                </a:lnTo>
                <a:cubicBezTo>
                  <a:pt x="20721" y="14727"/>
                  <a:pt x="21600" y="13849"/>
                  <a:pt x="21600" y="12764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19636" y="4909"/>
                </a:moveTo>
                <a:cubicBezTo>
                  <a:pt x="19636" y="4367"/>
                  <a:pt x="19197" y="3927"/>
                  <a:pt x="18655" y="3927"/>
                </a:cubicBezTo>
                <a:cubicBezTo>
                  <a:pt x="18113" y="3927"/>
                  <a:pt x="17673" y="4367"/>
                  <a:pt x="17673" y="4909"/>
                </a:cubicBezTo>
                <a:cubicBezTo>
                  <a:pt x="17673" y="5451"/>
                  <a:pt x="18113" y="5891"/>
                  <a:pt x="18655" y="5891"/>
                </a:cubicBezTo>
                <a:cubicBezTo>
                  <a:pt x="19197" y="5891"/>
                  <a:pt x="19636" y="5451"/>
                  <a:pt x="19636" y="4909"/>
                </a:cubicBezTo>
                <a:moveTo>
                  <a:pt x="19145" y="7364"/>
                </a:moveTo>
                <a:cubicBezTo>
                  <a:pt x="19145" y="7093"/>
                  <a:pt x="18925" y="6873"/>
                  <a:pt x="18655" y="6873"/>
                </a:cubicBezTo>
                <a:cubicBezTo>
                  <a:pt x="18384" y="6873"/>
                  <a:pt x="18164" y="7093"/>
                  <a:pt x="18164" y="7364"/>
                </a:cubicBezTo>
                <a:cubicBezTo>
                  <a:pt x="18164" y="7635"/>
                  <a:pt x="18384" y="7855"/>
                  <a:pt x="18655" y="7855"/>
                </a:cubicBezTo>
                <a:cubicBezTo>
                  <a:pt x="18925" y="7855"/>
                  <a:pt x="19145" y="7635"/>
                  <a:pt x="19145" y="7364"/>
                </a:cubicBezTo>
                <a:moveTo>
                  <a:pt x="8836" y="15709"/>
                </a:moveTo>
                <a:cubicBezTo>
                  <a:pt x="8294" y="15709"/>
                  <a:pt x="7855" y="15269"/>
                  <a:pt x="7855" y="14727"/>
                </a:cubicBezTo>
                <a:cubicBezTo>
                  <a:pt x="7855" y="14186"/>
                  <a:pt x="8294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  <a:moveTo>
                  <a:pt x="14727" y="10800"/>
                </a:moveTo>
                <a:cubicBezTo>
                  <a:pt x="14185" y="10800"/>
                  <a:pt x="13745" y="11240"/>
                  <a:pt x="13745" y="11782"/>
                </a:cubicBezTo>
                <a:cubicBezTo>
                  <a:pt x="13745" y="12325"/>
                  <a:pt x="14185" y="12764"/>
                  <a:pt x="14727" y="12764"/>
                </a:cubicBezTo>
                <a:cubicBezTo>
                  <a:pt x="15269" y="12764"/>
                  <a:pt x="15709" y="12325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8" y="14727"/>
                  <a:pt x="15218" y="14508"/>
                  <a:pt x="15218" y="14236"/>
                </a:cubicBezTo>
                <a:cubicBezTo>
                  <a:pt x="15218" y="13966"/>
                  <a:pt x="14998" y="13745"/>
                  <a:pt x="14727" y="13745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7"/>
                  <a:pt x="6668" y="18655"/>
                  <a:pt x="8836" y="18655"/>
                </a:cubicBezTo>
                <a:cubicBezTo>
                  <a:pt x="11005" y="18655"/>
                  <a:pt x="12764" y="16897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0" name="Shape 2660"/>
          <p:cNvSpPr/>
          <p:nvPr/>
        </p:nvSpPr>
        <p:spPr>
          <a:xfrm>
            <a:off x="2479700" y="37273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7673"/>
                </a:moveTo>
                <a:cubicBezTo>
                  <a:pt x="20618" y="18215"/>
                  <a:pt x="20178" y="18655"/>
                  <a:pt x="19636" y="18655"/>
                </a:cubicBezTo>
                <a:lnTo>
                  <a:pt x="1964" y="18655"/>
                </a:lnTo>
                <a:cubicBezTo>
                  <a:pt x="1422" y="18655"/>
                  <a:pt x="982" y="18215"/>
                  <a:pt x="982" y="17673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9636" y="4909"/>
                </a:lnTo>
                <a:cubicBezTo>
                  <a:pt x="20178" y="4909"/>
                  <a:pt x="20618" y="5349"/>
                  <a:pt x="20618" y="5891"/>
                </a:cubicBezTo>
                <a:cubicBezTo>
                  <a:pt x="20618" y="5891"/>
                  <a:pt x="20618" y="17673"/>
                  <a:pt x="20618" y="17673"/>
                </a:cubicBezTo>
                <a:close/>
                <a:moveTo>
                  <a:pt x="19636" y="3927"/>
                </a:moveTo>
                <a:lnTo>
                  <a:pt x="12476" y="3927"/>
                </a:lnTo>
                <a:lnTo>
                  <a:pt x="14476" y="1927"/>
                </a:lnTo>
                <a:cubicBezTo>
                  <a:pt x="14557" y="1949"/>
                  <a:pt x="14640" y="1964"/>
                  <a:pt x="14727" y="1964"/>
                </a:cubicBezTo>
                <a:cubicBezTo>
                  <a:pt x="15269" y="1964"/>
                  <a:pt x="15709" y="1524"/>
                  <a:pt x="15709" y="982"/>
                </a:cubicBezTo>
                <a:cubicBezTo>
                  <a:pt x="15709" y="440"/>
                  <a:pt x="15269" y="0"/>
                  <a:pt x="14727" y="0"/>
                </a:cubicBezTo>
                <a:cubicBezTo>
                  <a:pt x="14185" y="0"/>
                  <a:pt x="13745" y="440"/>
                  <a:pt x="13745" y="982"/>
                </a:cubicBezTo>
                <a:cubicBezTo>
                  <a:pt x="13745" y="1069"/>
                  <a:pt x="13761" y="1153"/>
                  <a:pt x="13782" y="1233"/>
                </a:cubicBezTo>
                <a:lnTo>
                  <a:pt x="11088" y="3927"/>
                </a:lnTo>
                <a:lnTo>
                  <a:pt x="10513" y="3927"/>
                </a:lnTo>
                <a:lnTo>
                  <a:pt x="7818" y="1233"/>
                </a:lnTo>
                <a:cubicBezTo>
                  <a:pt x="7839" y="1153"/>
                  <a:pt x="7855" y="1069"/>
                  <a:pt x="7855" y="982"/>
                </a:cubicBezTo>
                <a:cubicBezTo>
                  <a:pt x="7855" y="440"/>
                  <a:pt x="7415" y="0"/>
                  <a:pt x="6873" y="0"/>
                </a:cubicBezTo>
                <a:cubicBezTo>
                  <a:pt x="6331" y="0"/>
                  <a:pt x="5891" y="440"/>
                  <a:pt x="5891" y="982"/>
                </a:cubicBezTo>
                <a:cubicBezTo>
                  <a:pt x="5891" y="1524"/>
                  <a:pt x="6331" y="1964"/>
                  <a:pt x="6873" y="1964"/>
                </a:cubicBezTo>
                <a:cubicBezTo>
                  <a:pt x="6960" y="1964"/>
                  <a:pt x="7043" y="1949"/>
                  <a:pt x="7124" y="1927"/>
                </a:cubicBezTo>
                <a:lnTo>
                  <a:pt x="9124" y="3927"/>
                </a:ln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7673"/>
                </a:lnTo>
                <a:cubicBezTo>
                  <a:pt x="0" y="18757"/>
                  <a:pt x="879" y="19637"/>
                  <a:pt x="1964" y="19637"/>
                </a:cubicBezTo>
                <a:lnTo>
                  <a:pt x="3927" y="19637"/>
                </a:lnTo>
                <a:lnTo>
                  <a:pt x="3927" y="21109"/>
                </a:lnTo>
                <a:cubicBezTo>
                  <a:pt x="3927" y="21381"/>
                  <a:pt x="4147" y="21600"/>
                  <a:pt x="4418" y="21600"/>
                </a:cubicBezTo>
                <a:cubicBezTo>
                  <a:pt x="4689" y="21600"/>
                  <a:pt x="4909" y="21381"/>
                  <a:pt x="4909" y="21109"/>
                </a:cubicBezTo>
                <a:lnTo>
                  <a:pt x="4909" y="20618"/>
                </a:lnTo>
                <a:lnTo>
                  <a:pt x="16691" y="20618"/>
                </a:lnTo>
                <a:lnTo>
                  <a:pt x="16691" y="21109"/>
                </a:lnTo>
                <a:cubicBezTo>
                  <a:pt x="16691" y="21381"/>
                  <a:pt x="16911" y="21600"/>
                  <a:pt x="17182" y="21600"/>
                </a:cubicBezTo>
                <a:cubicBezTo>
                  <a:pt x="17453" y="21600"/>
                  <a:pt x="17673" y="21381"/>
                  <a:pt x="17673" y="21109"/>
                </a:cubicBezTo>
                <a:lnTo>
                  <a:pt x="17673" y="19637"/>
                </a:lnTo>
                <a:lnTo>
                  <a:pt x="19636" y="19637"/>
                </a:lnTo>
                <a:cubicBezTo>
                  <a:pt x="20721" y="19637"/>
                  <a:pt x="21600" y="18757"/>
                  <a:pt x="21600" y="17673"/>
                </a:cubicBezTo>
                <a:lnTo>
                  <a:pt x="21600" y="5891"/>
                </a:lnTo>
                <a:cubicBezTo>
                  <a:pt x="21600" y="4806"/>
                  <a:pt x="20721" y="3927"/>
                  <a:pt x="19636" y="3927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1" name="Shape 2661"/>
          <p:cNvSpPr/>
          <p:nvPr/>
        </p:nvSpPr>
        <p:spPr>
          <a:xfrm>
            <a:off x="3013100" y="37273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8" y="7855"/>
                </a:moveTo>
                <a:lnTo>
                  <a:pt x="7855" y="7855"/>
                </a:lnTo>
                <a:lnTo>
                  <a:pt x="7855" y="9818"/>
                </a:lnTo>
                <a:lnTo>
                  <a:pt x="9818" y="9818"/>
                </a:lnTo>
                <a:cubicBezTo>
                  <a:pt x="9818" y="9818"/>
                  <a:pt x="9818" y="7855"/>
                  <a:pt x="9818" y="7855"/>
                </a:cubicBezTo>
                <a:close/>
                <a:moveTo>
                  <a:pt x="5891" y="7855"/>
                </a:moveTo>
                <a:lnTo>
                  <a:pt x="3927" y="7855"/>
                </a:lnTo>
                <a:lnTo>
                  <a:pt x="3927" y="9818"/>
                </a:lnTo>
                <a:lnTo>
                  <a:pt x="5891" y="9818"/>
                </a:lnTo>
                <a:cubicBezTo>
                  <a:pt x="5891" y="9818"/>
                  <a:pt x="5891" y="7855"/>
                  <a:pt x="5891" y="7855"/>
                </a:cubicBezTo>
                <a:close/>
                <a:moveTo>
                  <a:pt x="13745" y="7855"/>
                </a:moveTo>
                <a:lnTo>
                  <a:pt x="11782" y="7855"/>
                </a:lnTo>
                <a:lnTo>
                  <a:pt x="11782" y="9818"/>
                </a:lnTo>
                <a:lnTo>
                  <a:pt x="13745" y="9818"/>
                </a:lnTo>
                <a:cubicBezTo>
                  <a:pt x="13745" y="9818"/>
                  <a:pt x="13745" y="7855"/>
                  <a:pt x="13745" y="7855"/>
                </a:cubicBezTo>
                <a:close/>
                <a:moveTo>
                  <a:pt x="7855" y="13745"/>
                </a:moveTo>
                <a:lnTo>
                  <a:pt x="9818" y="13745"/>
                </a:lnTo>
                <a:lnTo>
                  <a:pt x="9818" y="11782"/>
                </a:lnTo>
                <a:lnTo>
                  <a:pt x="7855" y="11782"/>
                </a:lnTo>
                <a:cubicBezTo>
                  <a:pt x="7855" y="11782"/>
                  <a:pt x="7855" y="13745"/>
                  <a:pt x="7855" y="13745"/>
                </a:cubicBezTo>
                <a:close/>
                <a:moveTo>
                  <a:pt x="13745" y="11782"/>
                </a:moveTo>
                <a:lnTo>
                  <a:pt x="15709" y="11782"/>
                </a:lnTo>
                <a:lnTo>
                  <a:pt x="15709" y="9818"/>
                </a:lnTo>
                <a:lnTo>
                  <a:pt x="13745" y="9818"/>
                </a:lnTo>
                <a:cubicBezTo>
                  <a:pt x="13745" y="9818"/>
                  <a:pt x="13745" y="11782"/>
                  <a:pt x="13745" y="11782"/>
                </a:cubicBezTo>
                <a:close/>
                <a:moveTo>
                  <a:pt x="5891" y="11782"/>
                </a:moveTo>
                <a:lnTo>
                  <a:pt x="3927" y="11782"/>
                </a:lnTo>
                <a:lnTo>
                  <a:pt x="3927" y="13745"/>
                </a:lnTo>
                <a:lnTo>
                  <a:pt x="5891" y="13745"/>
                </a:lnTo>
                <a:cubicBezTo>
                  <a:pt x="5891" y="13745"/>
                  <a:pt x="5891" y="11782"/>
                  <a:pt x="5891" y="11782"/>
                </a:cubicBezTo>
                <a:close/>
                <a:moveTo>
                  <a:pt x="11782" y="13745"/>
                </a:moveTo>
                <a:lnTo>
                  <a:pt x="13745" y="13745"/>
                </a:lnTo>
                <a:lnTo>
                  <a:pt x="13745" y="11782"/>
                </a:lnTo>
                <a:lnTo>
                  <a:pt x="11782" y="11782"/>
                </a:lnTo>
                <a:cubicBezTo>
                  <a:pt x="11782" y="11782"/>
                  <a:pt x="11782" y="13745"/>
                  <a:pt x="11782" y="13745"/>
                </a:cubicBezTo>
                <a:close/>
                <a:moveTo>
                  <a:pt x="13745" y="15709"/>
                </a:moveTo>
                <a:lnTo>
                  <a:pt x="15709" y="15709"/>
                </a:lnTo>
                <a:lnTo>
                  <a:pt x="15709" y="13745"/>
                </a:lnTo>
                <a:lnTo>
                  <a:pt x="13745" y="13745"/>
                </a:lnTo>
                <a:cubicBezTo>
                  <a:pt x="13745" y="13745"/>
                  <a:pt x="13745" y="15709"/>
                  <a:pt x="13745" y="15709"/>
                </a:cubicBezTo>
                <a:close/>
                <a:moveTo>
                  <a:pt x="17673" y="7855"/>
                </a:moveTo>
                <a:lnTo>
                  <a:pt x="19636" y="7855"/>
                </a:lnTo>
                <a:lnTo>
                  <a:pt x="19636" y="5891"/>
                </a:lnTo>
                <a:lnTo>
                  <a:pt x="17673" y="5891"/>
                </a:lnTo>
                <a:cubicBezTo>
                  <a:pt x="17673" y="5891"/>
                  <a:pt x="17673" y="7855"/>
                  <a:pt x="17673" y="7855"/>
                </a:cubicBezTo>
                <a:close/>
                <a:moveTo>
                  <a:pt x="15709" y="9818"/>
                </a:moveTo>
                <a:lnTo>
                  <a:pt x="17673" y="9818"/>
                </a:lnTo>
                <a:lnTo>
                  <a:pt x="17673" y="7855"/>
                </a:lnTo>
                <a:lnTo>
                  <a:pt x="15709" y="7855"/>
                </a:lnTo>
                <a:cubicBezTo>
                  <a:pt x="15709" y="7855"/>
                  <a:pt x="15709" y="9818"/>
                  <a:pt x="15709" y="9818"/>
                </a:cubicBezTo>
                <a:close/>
                <a:moveTo>
                  <a:pt x="20618" y="17673"/>
                </a:moveTo>
                <a:cubicBezTo>
                  <a:pt x="20618" y="18215"/>
                  <a:pt x="20178" y="18655"/>
                  <a:pt x="19636" y="18655"/>
                </a:cubicBezTo>
                <a:lnTo>
                  <a:pt x="1964" y="18655"/>
                </a:lnTo>
                <a:cubicBezTo>
                  <a:pt x="1422" y="18655"/>
                  <a:pt x="982" y="18215"/>
                  <a:pt x="982" y="17673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9636" y="4909"/>
                </a:lnTo>
                <a:cubicBezTo>
                  <a:pt x="20178" y="4909"/>
                  <a:pt x="20618" y="5349"/>
                  <a:pt x="20618" y="5891"/>
                </a:cubicBezTo>
                <a:cubicBezTo>
                  <a:pt x="20618" y="5891"/>
                  <a:pt x="20618" y="17673"/>
                  <a:pt x="20618" y="17673"/>
                </a:cubicBezTo>
                <a:close/>
                <a:moveTo>
                  <a:pt x="19636" y="3927"/>
                </a:moveTo>
                <a:lnTo>
                  <a:pt x="12476" y="3927"/>
                </a:lnTo>
                <a:lnTo>
                  <a:pt x="14476" y="1927"/>
                </a:lnTo>
                <a:cubicBezTo>
                  <a:pt x="14557" y="1949"/>
                  <a:pt x="14640" y="1964"/>
                  <a:pt x="14727" y="1964"/>
                </a:cubicBezTo>
                <a:cubicBezTo>
                  <a:pt x="15269" y="1964"/>
                  <a:pt x="15709" y="1524"/>
                  <a:pt x="15709" y="982"/>
                </a:cubicBezTo>
                <a:cubicBezTo>
                  <a:pt x="15709" y="440"/>
                  <a:pt x="15269" y="0"/>
                  <a:pt x="14727" y="0"/>
                </a:cubicBezTo>
                <a:cubicBezTo>
                  <a:pt x="14185" y="0"/>
                  <a:pt x="13745" y="440"/>
                  <a:pt x="13745" y="982"/>
                </a:cubicBezTo>
                <a:cubicBezTo>
                  <a:pt x="13745" y="1069"/>
                  <a:pt x="13761" y="1152"/>
                  <a:pt x="13782" y="1233"/>
                </a:cubicBezTo>
                <a:lnTo>
                  <a:pt x="11088" y="3927"/>
                </a:lnTo>
                <a:lnTo>
                  <a:pt x="10513" y="3927"/>
                </a:lnTo>
                <a:lnTo>
                  <a:pt x="7818" y="1233"/>
                </a:lnTo>
                <a:cubicBezTo>
                  <a:pt x="7839" y="1152"/>
                  <a:pt x="7855" y="1069"/>
                  <a:pt x="7855" y="982"/>
                </a:cubicBezTo>
                <a:cubicBezTo>
                  <a:pt x="7855" y="440"/>
                  <a:pt x="7415" y="0"/>
                  <a:pt x="6873" y="0"/>
                </a:cubicBezTo>
                <a:cubicBezTo>
                  <a:pt x="6331" y="0"/>
                  <a:pt x="5891" y="440"/>
                  <a:pt x="5891" y="982"/>
                </a:cubicBezTo>
                <a:cubicBezTo>
                  <a:pt x="5891" y="1524"/>
                  <a:pt x="6331" y="1964"/>
                  <a:pt x="6873" y="1964"/>
                </a:cubicBezTo>
                <a:cubicBezTo>
                  <a:pt x="6960" y="1964"/>
                  <a:pt x="7043" y="1949"/>
                  <a:pt x="7124" y="1927"/>
                </a:cubicBezTo>
                <a:lnTo>
                  <a:pt x="9124" y="3927"/>
                </a:ln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7673"/>
                </a:lnTo>
                <a:cubicBezTo>
                  <a:pt x="0" y="18757"/>
                  <a:pt x="879" y="19637"/>
                  <a:pt x="1964" y="19637"/>
                </a:cubicBezTo>
                <a:lnTo>
                  <a:pt x="3927" y="19637"/>
                </a:lnTo>
                <a:lnTo>
                  <a:pt x="3927" y="21109"/>
                </a:lnTo>
                <a:cubicBezTo>
                  <a:pt x="3927" y="21380"/>
                  <a:pt x="4147" y="21600"/>
                  <a:pt x="4418" y="21600"/>
                </a:cubicBezTo>
                <a:cubicBezTo>
                  <a:pt x="4689" y="21600"/>
                  <a:pt x="4909" y="21380"/>
                  <a:pt x="4909" y="21109"/>
                </a:cubicBezTo>
                <a:lnTo>
                  <a:pt x="4909" y="20618"/>
                </a:lnTo>
                <a:lnTo>
                  <a:pt x="16691" y="20618"/>
                </a:lnTo>
                <a:lnTo>
                  <a:pt x="16691" y="21109"/>
                </a:lnTo>
                <a:cubicBezTo>
                  <a:pt x="16691" y="21380"/>
                  <a:pt x="16911" y="21600"/>
                  <a:pt x="17182" y="21600"/>
                </a:cubicBezTo>
                <a:cubicBezTo>
                  <a:pt x="17453" y="21600"/>
                  <a:pt x="17673" y="21380"/>
                  <a:pt x="17673" y="21109"/>
                </a:cubicBezTo>
                <a:lnTo>
                  <a:pt x="17673" y="19637"/>
                </a:lnTo>
                <a:lnTo>
                  <a:pt x="19636" y="19637"/>
                </a:lnTo>
                <a:cubicBezTo>
                  <a:pt x="20721" y="19637"/>
                  <a:pt x="21600" y="18757"/>
                  <a:pt x="21600" y="17673"/>
                </a:cubicBezTo>
                <a:lnTo>
                  <a:pt x="21600" y="5891"/>
                </a:lnTo>
                <a:cubicBezTo>
                  <a:pt x="21600" y="4806"/>
                  <a:pt x="20721" y="3927"/>
                  <a:pt x="19636" y="3927"/>
                </a:cubicBezTo>
                <a:moveTo>
                  <a:pt x="5891" y="15709"/>
                </a:moveTo>
                <a:lnTo>
                  <a:pt x="7855" y="15709"/>
                </a:lnTo>
                <a:lnTo>
                  <a:pt x="7855" y="13745"/>
                </a:lnTo>
                <a:lnTo>
                  <a:pt x="5891" y="13745"/>
                </a:lnTo>
                <a:cubicBezTo>
                  <a:pt x="5891" y="13745"/>
                  <a:pt x="5891" y="15709"/>
                  <a:pt x="5891" y="15709"/>
                </a:cubicBezTo>
                <a:close/>
                <a:moveTo>
                  <a:pt x="9818" y="15709"/>
                </a:moveTo>
                <a:lnTo>
                  <a:pt x="11782" y="15709"/>
                </a:lnTo>
                <a:lnTo>
                  <a:pt x="11782" y="13745"/>
                </a:lnTo>
                <a:lnTo>
                  <a:pt x="9818" y="13745"/>
                </a:lnTo>
                <a:cubicBezTo>
                  <a:pt x="9818" y="13745"/>
                  <a:pt x="9818" y="15709"/>
                  <a:pt x="9818" y="15709"/>
                </a:cubicBezTo>
                <a:close/>
                <a:moveTo>
                  <a:pt x="7855" y="9818"/>
                </a:moveTo>
                <a:lnTo>
                  <a:pt x="5891" y="9818"/>
                </a:lnTo>
                <a:lnTo>
                  <a:pt x="5891" y="11782"/>
                </a:lnTo>
                <a:lnTo>
                  <a:pt x="7855" y="11782"/>
                </a:lnTo>
                <a:cubicBezTo>
                  <a:pt x="7855" y="11782"/>
                  <a:pt x="7855" y="9818"/>
                  <a:pt x="7855" y="9818"/>
                </a:cubicBezTo>
                <a:close/>
                <a:moveTo>
                  <a:pt x="15709" y="13745"/>
                </a:moveTo>
                <a:lnTo>
                  <a:pt x="17673" y="13745"/>
                </a:lnTo>
                <a:lnTo>
                  <a:pt x="17673" y="11782"/>
                </a:lnTo>
                <a:lnTo>
                  <a:pt x="15709" y="11782"/>
                </a:lnTo>
                <a:cubicBezTo>
                  <a:pt x="15709" y="11782"/>
                  <a:pt x="15709" y="13745"/>
                  <a:pt x="15709" y="13745"/>
                </a:cubicBezTo>
                <a:close/>
                <a:moveTo>
                  <a:pt x="1964" y="7855"/>
                </a:moveTo>
                <a:lnTo>
                  <a:pt x="3927" y="7855"/>
                </a:lnTo>
                <a:lnTo>
                  <a:pt x="3927" y="5891"/>
                </a:lnTo>
                <a:lnTo>
                  <a:pt x="1964" y="5891"/>
                </a:lnTo>
                <a:cubicBezTo>
                  <a:pt x="1964" y="5891"/>
                  <a:pt x="1964" y="7855"/>
                  <a:pt x="1964" y="7855"/>
                </a:cubicBezTo>
                <a:close/>
                <a:moveTo>
                  <a:pt x="3927" y="17673"/>
                </a:moveTo>
                <a:lnTo>
                  <a:pt x="5891" y="17673"/>
                </a:lnTo>
                <a:lnTo>
                  <a:pt x="5891" y="15709"/>
                </a:lnTo>
                <a:lnTo>
                  <a:pt x="3927" y="15709"/>
                </a:lnTo>
                <a:cubicBezTo>
                  <a:pt x="3927" y="15709"/>
                  <a:pt x="3927" y="17673"/>
                  <a:pt x="3927" y="17673"/>
                </a:cubicBezTo>
                <a:close/>
                <a:moveTo>
                  <a:pt x="11782" y="5891"/>
                </a:moveTo>
                <a:lnTo>
                  <a:pt x="9818" y="5891"/>
                </a:lnTo>
                <a:lnTo>
                  <a:pt x="9818" y="7855"/>
                </a:lnTo>
                <a:lnTo>
                  <a:pt x="11782" y="7855"/>
                </a:lnTo>
                <a:cubicBezTo>
                  <a:pt x="11782" y="7855"/>
                  <a:pt x="11782" y="5891"/>
                  <a:pt x="11782" y="5891"/>
                </a:cubicBezTo>
                <a:close/>
                <a:moveTo>
                  <a:pt x="7855" y="5891"/>
                </a:moveTo>
                <a:lnTo>
                  <a:pt x="5891" y="5891"/>
                </a:lnTo>
                <a:lnTo>
                  <a:pt x="5891" y="7855"/>
                </a:lnTo>
                <a:lnTo>
                  <a:pt x="7855" y="7855"/>
                </a:lnTo>
                <a:cubicBezTo>
                  <a:pt x="7855" y="7855"/>
                  <a:pt x="7855" y="5891"/>
                  <a:pt x="7855" y="5891"/>
                </a:cubicBezTo>
                <a:close/>
                <a:moveTo>
                  <a:pt x="1964" y="15709"/>
                </a:moveTo>
                <a:lnTo>
                  <a:pt x="3927" y="15709"/>
                </a:lnTo>
                <a:lnTo>
                  <a:pt x="3927" y="13745"/>
                </a:lnTo>
                <a:lnTo>
                  <a:pt x="1964" y="13745"/>
                </a:lnTo>
                <a:cubicBezTo>
                  <a:pt x="1964" y="13745"/>
                  <a:pt x="1964" y="15709"/>
                  <a:pt x="1964" y="15709"/>
                </a:cubicBezTo>
                <a:close/>
                <a:moveTo>
                  <a:pt x="1964" y="11782"/>
                </a:moveTo>
                <a:lnTo>
                  <a:pt x="3927" y="11782"/>
                </a:lnTo>
                <a:lnTo>
                  <a:pt x="3927" y="9818"/>
                </a:lnTo>
                <a:lnTo>
                  <a:pt x="1964" y="9818"/>
                </a:lnTo>
                <a:cubicBezTo>
                  <a:pt x="1964" y="9818"/>
                  <a:pt x="1964" y="11782"/>
                  <a:pt x="1964" y="11782"/>
                </a:cubicBezTo>
                <a:close/>
                <a:moveTo>
                  <a:pt x="7855" y="17673"/>
                </a:moveTo>
                <a:lnTo>
                  <a:pt x="9818" y="17673"/>
                </a:lnTo>
                <a:lnTo>
                  <a:pt x="9818" y="15709"/>
                </a:lnTo>
                <a:lnTo>
                  <a:pt x="7855" y="15709"/>
                </a:lnTo>
                <a:cubicBezTo>
                  <a:pt x="7855" y="15709"/>
                  <a:pt x="7855" y="17673"/>
                  <a:pt x="7855" y="17673"/>
                </a:cubicBezTo>
                <a:close/>
                <a:moveTo>
                  <a:pt x="11782" y="17673"/>
                </a:moveTo>
                <a:lnTo>
                  <a:pt x="13745" y="17673"/>
                </a:lnTo>
                <a:lnTo>
                  <a:pt x="13745" y="15709"/>
                </a:lnTo>
                <a:lnTo>
                  <a:pt x="11782" y="15709"/>
                </a:lnTo>
                <a:cubicBezTo>
                  <a:pt x="11782" y="15709"/>
                  <a:pt x="11782" y="17673"/>
                  <a:pt x="11782" y="17673"/>
                </a:cubicBezTo>
                <a:close/>
                <a:moveTo>
                  <a:pt x="15709" y="17673"/>
                </a:moveTo>
                <a:lnTo>
                  <a:pt x="17673" y="17673"/>
                </a:lnTo>
                <a:lnTo>
                  <a:pt x="17673" y="15709"/>
                </a:lnTo>
                <a:lnTo>
                  <a:pt x="15709" y="15709"/>
                </a:lnTo>
                <a:cubicBezTo>
                  <a:pt x="15709" y="15709"/>
                  <a:pt x="15709" y="17673"/>
                  <a:pt x="15709" y="17673"/>
                </a:cubicBezTo>
                <a:close/>
                <a:moveTo>
                  <a:pt x="11782" y="9818"/>
                </a:moveTo>
                <a:lnTo>
                  <a:pt x="9818" y="9818"/>
                </a:lnTo>
                <a:lnTo>
                  <a:pt x="9818" y="11782"/>
                </a:lnTo>
                <a:lnTo>
                  <a:pt x="11782" y="11782"/>
                </a:lnTo>
                <a:cubicBezTo>
                  <a:pt x="11782" y="11782"/>
                  <a:pt x="11782" y="9818"/>
                  <a:pt x="11782" y="9818"/>
                </a:cubicBezTo>
                <a:close/>
                <a:moveTo>
                  <a:pt x="19636" y="9818"/>
                </a:moveTo>
                <a:lnTo>
                  <a:pt x="17673" y="9818"/>
                </a:lnTo>
                <a:lnTo>
                  <a:pt x="17673" y="11782"/>
                </a:lnTo>
                <a:lnTo>
                  <a:pt x="19636" y="11782"/>
                </a:lnTo>
                <a:cubicBezTo>
                  <a:pt x="19636" y="11782"/>
                  <a:pt x="19636" y="9818"/>
                  <a:pt x="19636" y="9818"/>
                </a:cubicBezTo>
                <a:close/>
                <a:moveTo>
                  <a:pt x="19636" y="13745"/>
                </a:moveTo>
                <a:lnTo>
                  <a:pt x="17673" y="13745"/>
                </a:lnTo>
                <a:lnTo>
                  <a:pt x="17673" y="15709"/>
                </a:lnTo>
                <a:lnTo>
                  <a:pt x="19636" y="15709"/>
                </a:lnTo>
                <a:cubicBezTo>
                  <a:pt x="19636" y="15709"/>
                  <a:pt x="19636" y="13745"/>
                  <a:pt x="19636" y="13745"/>
                </a:cubicBezTo>
                <a:close/>
                <a:moveTo>
                  <a:pt x="15709" y="5891"/>
                </a:moveTo>
                <a:lnTo>
                  <a:pt x="13745" y="5891"/>
                </a:lnTo>
                <a:lnTo>
                  <a:pt x="13745" y="7855"/>
                </a:lnTo>
                <a:lnTo>
                  <a:pt x="15709" y="7855"/>
                </a:lnTo>
                <a:cubicBezTo>
                  <a:pt x="15709" y="7855"/>
                  <a:pt x="15709" y="5891"/>
                  <a:pt x="15709" y="5891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2" name="Shape 2662"/>
          <p:cNvSpPr/>
          <p:nvPr/>
        </p:nvSpPr>
        <p:spPr>
          <a:xfrm>
            <a:off x="3546500" y="37273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1782"/>
                </a:moveTo>
                <a:cubicBezTo>
                  <a:pt x="18383" y="11782"/>
                  <a:pt x="18164" y="12002"/>
                  <a:pt x="18164" y="12273"/>
                </a:cubicBezTo>
                <a:cubicBezTo>
                  <a:pt x="18164" y="12544"/>
                  <a:pt x="18383" y="12764"/>
                  <a:pt x="18655" y="12764"/>
                </a:cubicBezTo>
                <a:cubicBezTo>
                  <a:pt x="18926" y="12764"/>
                  <a:pt x="19145" y="12544"/>
                  <a:pt x="19145" y="12273"/>
                </a:cubicBezTo>
                <a:cubicBezTo>
                  <a:pt x="19145" y="12002"/>
                  <a:pt x="18926" y="11782"/>
                  <a:pt x="18655" y="11782"/>
                </a:cubicBezTo>
                <a:moveTo>
                  <a:pt x="18655" y="13745"/>
                </a:moveTo>
                <a:cubicBezTo>
                  <a:pt x="18383" y="13745"/>
                  <a:pt x="18164" y="13966"/>
                  <a:pt x="18164" y="14236"/>
                </a:cubicBezTo>
                <a:cubicBezTo>
                  <a:pt x="18164" y="14508"/>
                  <a:pt x="18383" y="14727"/>
                  <a:pt x="18655" y="14727"/>
                </a:cubicBezTo>
                <a:cubicBezTo>
                  <a:pt x="18926" y="14727"/>
                  <a:pt x="19145" y="14508"/>
                  <a:pt x="19145" y="14236"/>
                </a:cubicBezTo>
                <a:cubicBezTo>
                  <a:pt x="19145" y="13966"/>
                  <a:pt x="18926" y="13745"/>
                  <a:pt x="18655" y="13745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6691" y="20618"/>
                </a:lnTo>
                <a:lnTo>
                  <a:pt x="16691" y="6873"/>
                </a:lnTo>
                <a:lnTo>
                  <a:pt x="19636" y="6873"/>
                </a:lnTo>
                <a:cubicBezTo>
                  <a:pt x="20178" y="6873"/>
                  <a:pt x="20618" y="7313"/>
                  <a:pt x="20618" y="7855"/>
                </a:cubicBez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5709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7855"/>
                </a:lnTo>
                <a:cubicBezTo>
                  <a:pt x="982" y="7313"/>
                  <a:pt x="1422" y="6873"/>
                  <a:pt x="1964" y="6873"/>
                </a:cubicBezTo>
                <a:lnTo>
                  <a:pt x="15709" y="6873"/>
                </a:lnTo>
                <a:cubicBezTo>
                  <a:pt x="15709" y="6873"/>
                  <a:pt x="15709" y="20618"/>
                  <a:pt x="15709" y="20618"/>
                </a:cubicBezTo>
                <a:close/>
                <a:moveTo>
                  <a:pt x="19636" y="5891"/>
                </a:moveTo>
                <a:lnTo>
                  <a:pt x="13205" y="5891"/>
                </a:lnTo>
                <a:cubicBezTo>
                  <a:pt x="13069" y="5222"/>
                  <a:pt x="12657" y="4657"/>
                  <a:pt x="12097" y="4306"/>
                </a:cubicBezTo>
                <a:lnTo>
                  <a:pt x="14476" y="1927"/>
                </a:lnTo>
                <a:cubicBezTo>
                  <a:pt x="14557" y="1949"/>
                  <a:pt x="14640" y="1964"/>
                  <a:pt x="14727" y="1964"/>
                </a:cubicBezTo>
                <a:cubicBezTo>
                  <a:pt x="15269" y="1964"/>
                  <a:pt x="15709" y="1524"/>
                  <a:pt x="15709" y="982"/>
                </a:cubicBezTo>
                <a:cubicBezTo>
                  <a:pt x="15709" y="440"/>
                  <a:pt x="15269" y="0"/>
                  <a:pt x="14727" y="0"/>
                </a:cubicBezTo>
                <a:cubicBezTo>
                  <a:pt x="14186" y="0"/>
                  <a:pt x="13745" y="440"/>
                  <a:pt x="13745" y="982"/>
                </a:cubicBezTo>
                <a:cubicBezTo>
                  <a:pt x="13745" y="1070"/>
                  <a:pt x="13761" y="1153"/>
                  <a:pt x="13782" y="1233"/>
                </a:cubicBezTo>
                <a:lnTo>
                  <a:pt x="11061" y="3954"/>
                </a:lnTo>
                <a:cubicBezTo>
                  <a:pt x="10975" y="3945"/>
                  <a:pt x="10889" y="3927"/>
                  <a:pt x="10800" y="3927"/>
                </a:cubicBezTo>
                <a:cubicBezTo>
                  <a:pt x="10711" y="3927"/>
                  <a:pt x="10625" y="3945"/>
                  <a:pt x="10539" y="3954"/>
                </a:cubicBezTo>
                <a:lnTo>
                  <a:pt x="7818" y="1233"/>
                </a:lnTo>
                <a:cubicBezTo>
                  <a:pt x="7839" y="1153"/>
                  <a:pt x="7855" y="1070"/>
                  <a:pt x="7855" y="982"/>
                </a:cubicBezTo>
                <a:cubicBezTo>
                  <a:pt x="7855" y="440"/>
                  <a:pt x="7414" y="0"/>
                  <a:pt x="6873" y="0"/>
                </a:cubicBezTo>
                <a:cubicBezTo>
                  <a:pt x="6331" y="0"/>
                  <a:pt x="5891" y="440"/>
                  <a:pt x="5891" y="982"/>
                </a:cubicBezTo>
                <a:cubicBezTo>
                  <a:pt x="5891" y="1524"/>
                  <a:pt x="6331" y="1964"/>
                  <a:pt x="6873" y="1964"/>
                </a:cubicBezTo>
                <a:cubicBezTo>
                  <a:pt x="6960" y="1964"/>
                  <a:pt x="7043" y="1949"/>
                  <a:pt x="7124" y="1927"/>
                </a:cubicBezTo>
                <a:lnTo>
                  <a:pt x="9503" y="4306"/>
                </a:lnTo>
                <a:cubicBezTo>
                  <a:pt x="8943" y="4657"/>
                  <a:pt x="8531" y="5222"/>
                  <a:pt x="8395" y="5891"/>
                </a:cubicBezTo>
                <a:lnTo>
                  <a:pt x="1964" y="5891"/>
                </a:lnTo>
                <a:cubicBezTo>
                  <a:pt x="879" y="5891"/>
                  <a:pt x="0" y="6770"/>
                  <a:pt x="0" y="78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7855"/>
                </a:lnTo>
                <a:cubicBezTo>
                  <a:pt x="21600" y="6770"/>
                  <a:pt x="20721" y="5891"/>
                  <a:pt x="19636" y="5891"/>
                </a:cubicBezTo>
                <a:moveTo>
                  <a:pt x="12764" y="17673"/>
                </a:moveTo>
                <a:lnTo>
                  <a:pt x="3927" y="17673"/>
                </a:lnTo>
                <a:lnTo>
                  <a:pt x="3927" y="9818"/>
                </a:lnTo>
                <a:lnTo>
                  <a:pt x="12764" y="9818"/>
                </a:lnTo>
                <a:cubicBezTo>
                  <a:pt x="12764" y="9818"/>
                  <a:pt x="12764" y="17673"/>
                  <a:pt x="12764" y="17673"/>
                </a:cubicBezTo>
                <a:close/>
                <a:moveTo>
                  <a:pt x="13745" y="8836"/>
                </a:moveTo>
                <a:lnTo>
                  <a:pt x="2945" y="8836"/>
                </a:lnTo>
                <a:lnTo>
                  <a:pt x="2945" y="18655"/>
                </a:lnTo>
                <a:lnTo>
                  <a:pt x="13745" y="18655"/>
                </a:lnTo>
                <a:cubicBezTo>
                  <a:pt x="13745" y="18655"/>
                  <a:pt x="13745" y="8836"/>
                  <a:pt x="13745" y="8836"/>
                </a:cubicBezTo>
                <a:close/>
                <a:moveTo>
                  <a:pt x="18655" y="8836"/>
                </a:moveTo>
                <a:cubicBezTo>
                  <a:pt x="18113" y="8836"/>
                  <a:pt x="17673" y="9276"/>
                  <a:pt x="17673" y="9818"/>
                </a:cubicBezTo>
                <a:cubicBezTo>
                  <a:pt x="17673" y="10360"/>
                  <a:pt x="18113" y="10800"/>
                  <a:pt x="18655" y="10800"/>
                </a:cubicBezTo>
                <a:cubicBezTo>
                  <a:pt x="19196" y="10800"/>
                  <a:pt x="19636" y="10360"/>
                  <a:pt x="19636" y="9818"/>
                </a:cubicBezTo>
                <a:cubicBezTo>
                  <a:pt x="19636" y="9276"/>
                  <a:pt x="19196" y="8836"/>
                  <a:pt x="18655" y="8836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3" name="Shape 2663"/>
          <p:cNvSpPr/>
          <p:nvPr/>
        </p:nvSpPr>
        <p:spPr>
          <a:xfrm>
            <a:off x="4079900" y="3790813"/>
            <a:ext cx="279401" cy="152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1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1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  <a:moveTo>
                  <a:pt x="10800" y="5400"/>
                </a:moveTo>
                <a:lnTo>
                  <a:pt x="3927" y="10800"/>
                </a:lnTo>
                <a:lnTo>
                  <a:pt x="8836" y="10800"/>
                </a:lnTo>
                <a:lnTo>
                  <a:pt x="9818" y="16200"/>
                </a:lnTo>
                <a:lnTo>
                  <a:pt x="16691" y="10800"/>
                </a:lnTo>
                <a:lnTo>
                  <a:pt x="11782" y="10800"/>
                </a:lnTo>
                <a:cubicBezTo>
                  <a:pt x="11782" y="10800"/>
                  <a:pt x="10800" y="5400"/>
                  <a:pt x="10800" y="5400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4" name="Shape 2664"/>
          <p:cNvSpPr/>
          <p:nvPr/>
        </p:nvSpPr>
        <p:spPr>
          <a:xfrm>
            <a:off x="4613300" y="3790813"/>
            <a:ext cx="279401" cy="152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1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1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5" name="Shape 2665"/>
          <p:cNvSpPr/>
          <p:nvPr/>
        </p:nvSpPr>
        <p:spPr>
          <a:xfrm>
            <a:off x="5146700" y="3790813"/>
            <a:ext cx="279401" cy="152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2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2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  <a:moveTo>
                  <a:pt x="1964" y="18000"/>
                </a:moveTo>
                <a:lnTo>
                  <a:pt x="6873" y="18000"/>
                </a:lnTo>
                <a:lnTo>
                  <a:pt x="6873" y="3600"/>
                </a:lnTo>
                <a:lnTo>
                  <a:pt x="1964" y="3600"/>
                </a:lnTo>
                <a:cubicBezTo>
                  <a:pt x="1964" y="3600"/>
                  <a:pt x="1964" y="18000"/>
                  <a:pt x="1964" y="18000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6" name="Shape 2666"/>
          <p:cNvSpPr/>
          <p:nvPr/>
        </p:nvSpPr>
        <p:spPr>
          <a:xfrm>
            <a:off x="5680100" y="3790813"/>
            <a:ext cx="279401" cy="152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2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2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  <a:moveTo>
                  <a:pt x="1964" y="18000"/>
                </a:moveTo>
                <a:lnTo>
                  <a:pt x="10800" y="18000"/>
                </a:lnTo>
                <a:lnTo>
                  <a:pt x="10800" y="3600"/>
                </a:lnTo>
                <a:lnTo>
                  <a:pt x="1964" y="3600"/>
                </a:lnTo>
                <a:cubicBezTo>
                  <a:pt x="1964" y="3600"/>
                  <a:pt x="1964" y="18000"/>
                  <a:pt x="1964" y="18000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7" name="Shape 2677"/>
          <p:cNvSpPr/>
          <p:nvPr/>
        </p:nvSpPr>
        <p:spPr>
          <a:xfrm>
            <a:off x="6289796" y="2660513"/>
            <a:ext cx="2540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60" y="7855"/>
                </a:moveTo>
                <a:cubicBezTo>
                  <a:pt x="15362" y="7855"/>
                  <a:pt x="15120" y="8075"/>
                  <a:pt x="15120" y="8345"/>
                </a:cubicBezTo>
                <a:cubicBezTo>
                  <a:pt x="15120" y="8617"/>
                  <a:pt x="15362" y="8836"/>
                  <a:pt x="15660" y="8836"/>
                </a:cubicBezTo>
                <a:cubicBezTo>
                  <a:pt x="16555" y="8836"/>
                  <a:pt x="17280" y="9716"/>
                  <a:pt x="17280" y="10800"/>
                </a:cubicBezTo>
                <a:cubicBezTo>
                  <a:pt x="17280" y="11884"/>
                  <a:pt x="16555" y="12764"/>
                  <a:pt x="15660" y="12764"/>
                </a:cubicBezTo>
                <a:cubicBezTo>
                  <a:pt x="15362" y="12764"/>
                  <a:pt x="15120" y="12984"/>
                  <a:pt x="15120" y="13255"/>
                </a:cubicBezTo>
                <a:cubicBezTo>
                  <a:pt x="15120" y="13526"/>
                  <a:pt x="15362" y="13745"/>
                  <a:pt x="15660" y="13745"/>
                </a:cubicBezTo>
                <a:cubicBezTo>
                  <a:pt x="17151" y="13745"/>
                  <a:pt x="18360" y="12427"/>
                  <a:pt x="18360" y="10800"/>
                </a:cubicBezTo>
                <a:cubicBezTo>
                  <a:pt x="18360" y="9174"/>
                  <a:pt x="17151" y="7855"/>
                  <a:pt x="15660" y="7855"/>
                </a:cubicBezTo>
                <a:moveTo>
                  <a:pt x="18472" y="5611"/>
                </a:moveTo>
                <a:lnTo>
                  <a:pt x="18463" y="5625"/>
                </a:lnTo>
                <a:cubicBezTo>
                  <a:pt x="18383" y="5584"/>
                  <a:pt x="18296" y="5554"/>
                  <a:pt x="18198" y="5554"/>
                </a:cubicBezTo>
                <a:cubicBezTo>
                  <a:pt x="17900" y="5554"/>
                  <a:pt x="17660" y="5774"/>
                  <a:pt x="17660" y="6044"/>
                </a:cubicBezTo>
                <a:cubicBezTo>
                  <a:pt x="17660" y="6216"/>
                  <a:pt x="17763" y="6361"/>
                  <a:pt x="17910" y="6449"/>
                </a:cubicBezTo>
                <a:lnTo>
                  <a:pt x="17909" y="6451"/>
                </a:lnTo>
                <a:cubicBezTo>
                  <a:pt x="19460" y="7271"/>
                  <a:pt x="20520" y="8909"/>
                  <a:pt x="20520" y="10800"/>
                </a:cubicBezTo>
                <a:cubicBezTo>
                  <a:pt x="20520" y="12689"/>
                  <a:pt x="19463" y="14325"/>
                  <a:pt x="17915" y="15147"/>
                </a:cubicBezTo>
                <a:lnTo>
                  <a:pt x="17919" y="15152"/>
                </a:lnTo>
                <a:cubicBezTo>
                  <a:pt x="17771" y="15239"/>
                  <a:pt x="17668" y="15384"/>
                  <a:pt x="17668" y="15556"/>
                </a:cubicBezTo>
                <a:cubicBezTo>
                  <a:pt x="17668" y="15827"/>
                  <a:pt x="17910" y="16046"/>
                  <a:pt x="18208" y="16046"/>
                </a:cubicBezTo>
                <a:cubicBezTo>
                  <a:pt x="18306" y="16046"/>
                  <a:pt x="18393" y="16016"/>
                  <a:pt x="18473" y="15975"/>
                </a:cubicBezTo>
                <a:lnTo>
                  <a:pt x="18480" y="15985"/>
                </a:lnTo>
                <a:cubicBezTo>
                  <a:pt x="20338" y="14990"/>
                  <a:pt x="21600" y="13041"/>
                  <a:pt x="21600" y="10800"/>
                </a:cubicBezTo>
                <a:cubicBezTo>
                  <a:pt x="21600" y="8556"/>
                  <a:pt x="20334" y="6606"/>
                  <a:pt x="18472" y="5611"/>
                </a:cubicBezTo>
                <a:moveTo>
                  <a:pt x="11880" y="20121"/>
                </a:moveTo>
                <a:cubicBezTo>
                  <a:pt x="11880" y="20393"/>
                  <a:pt x="11637" y="20612"/>
                  <a:pt x="11337" y="20612"/>
                </a:cubicBezTo>
                <a:cubicBezTo>
                  <a:pt x="11181" y="20612"/>
                  <a:pt x="11043" y="20552"/>
                  <a:pt x="10944" y="20457"/>
                </a:cubicBezTo>
                <a:lnTo>
                  <a:pt x="10942" y="20459"/>
                </a:lnTo>
                <a:lnTo>
                  <a:pt x="10800" y="20342"/>
                </a:lnTo>
                <a:lnTo>
                  <a:pt x="10800" y="1256"/>
                </a:lnTo>
                <a:lnTo>
                  <a:pt x="10958" y="1126"/>
                </a:lnTo>
                <a:lnTo>
                  <a:pt x="10960" y="1127"/>
                </a:lnTo>
                <a:cubicBezTo>
                  <a:pt x="11058" y="1042"/>
                  <a:pt x="11190" y="988"/>
                  <a:pt x="11337" y="988"/>
                </a:cubicBezTo>
                <a:cubicBezTo>
                  <a:pt x="11637" y="988"/>
                  <a:pt x="11880" y="1208"/>
                  <a:pt x="11880" y="1480"/>
                </a:cubicBezTo>
                <a:cubicBezTo>
                  <a:pt x="11880" y="1480"/>
                  <a:pt x="11880" y="20121"/>
                  <a:pt x="11880" y="20121"/>
                </a:cubicBezTo>
                <a:close/>
                <a:moveTo>
                  <a:pt x="9720" y="19448"/>
                </a:moveTo>
                <a:lnTo>
                  <a:pt x="4320" y="14979"/>
                </a:lnTo>
                <a:lnTo>
                  <a:pt x="4320" y="6607"/>
                </a:lnTo>
                <a:lnTo>
                  <a:pt x="4561" y="6407"/>
                </a:lnTo>
                <a:lnTo>
                  <a:pt x="4560" y="6406"/>
                </a:lnTo>
                <a:lnTo>
                  <a:pt x="9720" y="2147"/>
                </a:lnTo>
                <a:cubicBezTo>
                  <a:pt x="9720" y="2147"/>
                  <a:pt x="9720" y="19448"/>
                  <a:pt x="9720" y="19448"/>
                </a:cubicBezTo>
                <a:close/>
                <a:moveTo>
                  <a:pt x="3240" y="14649"/>
                </a:moveTo>
                <a:cubicBezTo>
                  <a:pt x="2008" y="14285"/>
                  <a:pt x="1080" y="12700"/>
                  <a:pt x="1080" y="10800"/>
                </a:cubicBezTo>
                <a:cubicBezTo>
                  <a:pt x="1080" y="8900"/>
                  <a:pt x="2008" y="7316"/>
                  <a:pt x="3240" y="6952"/>
                </a:cubicBezTo>
                <a:cubicBezTo>
                  <a:pt x="3240" y="6952"/>
                  <a:pt x="3240" y="14649"/>
                  <a:pt x="3240" y="14649"/>
                </a:cubicBezTo>
                <a:close/>
                <a:moveTo>
                  <a:pt x="12966" y="1472"/>
                </a:moveTo>
                <a:cubicBezTo>
                  <a:pt x="12966" y="659"/>
                  <a:pt x="12238" y="0"/>
                  <a:pt x="11339" y="0"/>
                </a:cubicBezTo>
                <a:cubicBezTo>
                  <a:pt x="10879" y="0"/>
                  <a:pt x="10466" y="175"/>
                  <a:pt x="10170" y="451"/>
                </a:cubicBezTo>
                <a:lnTo>
                  <a:pt x="3565" y="5905"/>
                </a:lnTo>
                <a:cubicBezTo>
                  <a:pt x="1578" y="6051"/>
                  <a:pt x="0" y="8183"/>
                  <a:pt x="0" y="10800"/>
                </a:cubicBezTo>
                <a:cubicBezTo>
                  <a:pt x="0" y="13426"/>
                  <a:pt x="1588" y="15564"/>
                  <a:pt x="3585" y="15697"/>
                </a:cubicBezTo>
                <a:lnTo>
                  <a:pt x="10170" y="21148"/>
                </a:lnTo>
                <a:cubicBezTo>
                  <a:pt x="10466" y="21426"/>
                  <a:pt x="10879" y="21600"/>
                  <a:pt x="11339" y="21600"/>
                </a:cubicBezTo>
                <a:cubicBezTo>
                  <a:pt x="12238" y="21600"/>
                  <a:pt x="12966" y="20941"/>
                  <a:pt x="12966" y="20129"/>
                </a:cubicBezTo>
                <a:cubicBezTo>
                  <a:pt x="12966" y="20110"/>
                  <a:pt x="12961" y="20093"/>
                  <a:pt x="12960" y="20074"/>
                </a:cubicBezTo>
                <a:lnTo>
                  <a:pt x="12960" y="1527"/>
                </a:lnTo>
                <a:cubicBezTo>
                  <a:pt x="12961" y="1508"/>
                  <a:pt x="12966" y="1490"/>
                  <a:pt x="12966" y="147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8" name="Shape 2678"/>
          <p:cNvSpPr/>
          <p:nvPr/>
        </p:nvSpPr>
        <p:spPr>
          <a:xfrm>
            <a:off x="6810497" y="26605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121"/>
                </a:moveTo>
                <a:cubicBezTo>
                  <a:pt x="10800" y="20393"/>
                  <a:pt x="10579" y="20612"/>
                  <a:pt x="10306" y="20612"/>
                </a:cubicBezTo>
                <a:cubicBezTo>
                  <a:pt x="10165" y="20612"/>
                  <a:pt x="10039" y="20552"/>
                  <a:pt x="9949" y="20457"/>
                </a:cubicBezTo>
                <a:lnTo>
                  <a:pt x="9947" y="20459"/>
                </a:lnTo>
                <a:lnTo>
                  <a:pt x="9818" y="20342"/>
                </a:lnTo>
                <a:lnTo>
                  <a:pt x="9818" y="1256"/>
                </a:lnTo>
                <a:lnTo>
                  <a:pt x="9962" y="1126"/>
                </a:lnTo>
                <a:lnTo>
                  <a:pt x="9963" y="1127"/>
                </a:lnTo>
                <a:cubicBezTo>
                  <a:pt x="10052" y="1042"/>
                  <a:pt x="10173" y="987"/>
                  <a:pt x="10306" y="987"/>
                </a:cubicBezTo>
                <a:cubicBezTo>
                  <a:pt x="10579" y="987"/>
                  <a:pt x="10800" y="1208"/>
                  <a:pt x="10800" y="1479"/>
                </a:cubicBezTo>
                <a:cubicBezTo>
                  <a:pt x="10800" y="1479"/>
                  <a:pt x="10800" y="20121"/>
                  <a:pt x="10800" y="20121"/>
                </a:cubicBezTo>
                <a:close/>
                <a:moveTo>
                  <a:pt x="8836" y="19448"/>
                </a:moveTo>
                <a:lnTo>
                  <a:pt x="3927" y="14979"/>
                </a:lnTo>
                <a:lnTo>
                  <a:pt x="3927" y="6607"/>
                </a:lnTo>
                <a:lnTo>
                  <a:pt x="4147" y="6407"/>
                </a:lnTo>
                <a:lnTo>
                  <a:pt x="4145" y="6406"/>
                </a:lnTo>
                <a:lnTo>
                  <a:pt x="8836" y="2147"/>
                </a:lnTo>
                <a:cubicBezTo>
                  <a:pt x="8836" y="2147"/>
                  <a:pt x="8836" y="19448"/>
                  <a:pt x="8836" y="19448"/>
                </a:cubicBezTo>
                <a:close/>
                <a:moveTo>
                  <a:pt x="2945" y="14649"/>
                </a:moveTo>
                <a:cubicBezTo>
                  <a:pt x="1825" y="14285"/>
                  <a:pt x="982" y="12700"/>
                  <a:pt x="982" y="10800"/>
                </a:cubicBezTo>
                <a:cubicBezTo>
                  <a:pt x="982" y="8900"/>
                  <a:pt x="1825" y="7315"/>
                  <a:pt x="2945" y="6952"/>
                </a:cubicBezTo>
                <a:cubicBezTo>
                  <a:pt x="2945" y="6952"/>
                  <a:pt x="2945" y="14649"/>
                  <a:pt x="2945" y="14649"/>
                </a:cubicBezTo>
                <a:close/>
                <a:moveTo>
                  <a:pt x="11787" y="1472"/>
                </a:moveTo>
                <a:cubicBezTo>
                  <a:pt x="11787" y="658"/>
                  <a:pt x="11126" y="0"/>
                  <a:pt x="10308" y="0"/>
                </a:cubicBezTo>
                <a:cubicBezTo>
                  <a:pt x="9890" y="0"/>
                  <a:pt x="9515" y="174"/>
                  <a:pt x="9246" y="451"/>
                </a:cubicBezTo>
                <a:lnTo>
                  <a:pt x="3241" y="5905"/>
                </a:lnTo>
                <a:cubicBezTo>
                  <a:pt x="1434" y="6051"/>
                  <a:pt x="0" y="8183"/>
                  <a:pt x="0" y="10800"/>
                </a:cubicBezTo>
                <a:cubicBezTo>
                  <a:pt x="0" y="13425"/>
                  <a:pt x="1444" y="15563"/>
                  <a:pt x="3259" y="15696"/>
                </a:cubicBezTo>
                <a:lnTo>
                  <a:pt x="9245" y="21148"/>
                </a:lnTo>
                <a:cubicBezTo>
                  <a:pt x="9514" y="21426"/>
                  <a:pt x="9890" y="21600"/>
                  <a:pt x="10308" y="21600"/>
                </a:cubicBezTo>
                <a:cubicBezTo>
                  <a:pt x="11126" y="21600"/>
                  <a:pt x="11787" y="20941"/>
                  <a:pt x="11787" y="20129"/>
                </a:cubicBezTo>
                <a:cubicBezTo>
                  <a:pt x="11787" y="20110"/>
                  <a:pt x="11782" y="20092"/>
                  <a:pt x="11782" y="20073"/>
                </a:cubicBezTo>
                <a:lnTo>
                  <a:pt x="11782" y="1527"/>
                </a:lnTo>
                <a:cubicBezTo>
                  <a:pt x="11782" y="1508"/>
                  <a:pt x="11787" y="1490"/>
                  <a:pt x="11787" y="1472"/>
                </a:cubicBezTo>
                <a:moveTo>
                  <a:pt x="13255" y="7855"/>
                </a:moveTo>
                <a:cubicBezTo>
                  <a:pt x="12984" y="7855"/>
                  <a:pt x="12764" y="8074"/>
                  <a:pt x="12764" y="8345"/>
                </a:cubicBezTo>
                <a:cubicBezTo>
                  <a:pt x="12764" y="8617"/>
                  <a:pt x="12984" y="8836"/>
                  <a:pt x="13255" y="8836"/>
                </a:cubicBezTo>
                <a:cubicBezTo>
                  <a:pt x="14068" y="8836"/>
                  <a:pt x="14727" y="9716"/>
                  <a:pt x="14727" y="10800"/>
                </a:cubicBezTo>
                <a:cubicBezTo>
                  <a:pt x="14727" y="11884"/>
                  <a:pt x="14068" y="12764"/>
                  <a:pt x="13255" y="12764"/>
                </a:cubicBezTo>
                <a:cubicBezTo>
                  <a:pt x="12984" y="12764"/>
                  <a:pt x="12764" y="12983"/>
                  <a:pt x="12764" y="13255"/>
                </a:cubicBezTo>
                <a:cubicBezTo>
                  <a:pt x="12764" y="13526"/>
                  <a:pt x="12984" y="13745"/>
                  <a:pt x="13255" y="13745"/>
                </a:cubicBezTo>
                <a:cubicBezTo>
                  <a:pt x="14610" y="13745"/>
                  <a:pt x="15709" y="12427"/>
                  <a:pt x="15709" y="10800"/>
                </a:cubicBezTo>
                <a:cubicBezTo>
                  <a:pt x="15709" y="9173"/>
                  <a:pt x="14610" y="7855"/>
                  <a:pt x="13255" y="7855"/>
                </a:cubicBezTo>
                <a:moveTo>
                  <a:pt x="17948" y="3495"/>
                </a:moveTo>
                <a:lnTo>
                  <a:pt x="17938" y="3509"/>
                </a:lnTo>
                <a:cubicBezTo>
                  <a:pt x="17860" y="3458"/>
                  <a:pt x="17773" y="3421"/>
                  <a:pt x="17674" y="3421"/>
                </a:cubicBezTo>
                <a:cubicBezTo>
                  <a:pt x="17403" y="3421"/>
                  <a:pt x="17184" y="3641"/>
                  <a:pt x="17184" y="3912"/>
                </a:cubicBezTo>
                <a:cubicBezTo>
                  <a:pt x="17184" y="4073"/>
                  <a:pt x="17266" y="4209"/>
                  <a:pt x="17386" y="4298"/>
                </a:cubicBezTo>
                <a:cubicBezTo>
                  <a:pt x="19336" y="5711"/>
                  <a:pt x="20618" y="8095"/>
                  <a:pt x="20618" y="10800"/>
                </a:cubicBezTo>
                <a:cubicBezTo>
                  <a:pt x="20618" y="13505"/>
                  <a:pt x="19336" y="15889"/>
                  <a:pt x="17385" y="17302"/>
                </a:cubicBezTo>
                <a:lnTo>
                  <a:pt x="17389" y="17309"/>
                </a:lnTo>
                <a:cubicBezTo>
                  <a:pt x="17275" y="17398"/>
                  <a:pt x="17197" y="17531"/>
                  <a:pt x="17197" y="17688"/>
                </a:cubicBezTo>
                <a:cubicBezTo>
                  <a:pt x="17197" y="17959"/>
                  <a:pt x="17417" y="18179"/>
                  <a:pt x="17688" y="18179"/>
                </a:cubicBezTo>
                <a:cubicBezTo>
                  <a:pt x="17788" y="18179"/>
                  <a:pt x="17875" y="18142"/>
                  <a:pt x="17952" y="18091"/>
                </a:cubicBezTo>
                <a:lnTo>
                  <a:pt x="17957" y="18098"/>
                </a:lnTo>
                <a:cubicBezTo>
                  <a:pt x="17982" y="18080"/>
                  <a:pt x="18004" y="18057"/>
                  <a:pt x="18029" y="18039"/>
                </a:cubicBezTo>
                <a:cubicBezTo>
                  <a:pt x="18031" y="18037"/>
                  <a:pt x="18034" y="18035"/>
                  <a:pt x="18037" y="18033"/>
                </a:cubicBezTo>
                <a:cubicBezTo>
                  <a:pt x="20189" y="16435"/>
                  <a:pt x="21600" y="13794"/>
                  <a:pt x="21600" y="10800"/>
                </a:cubicBezTo>
                <a:cubicBezTo>
                  <a:pt x="21600" y="7763"/>
                  <a:pt x="20152" y="5085"/>
                  <a:pt x="17948" y="3495"/>
                </a:cubicBezTo>
                <a:moveTo>
                  <a:pt x="15811" y="5611"/>
                </a:moveTo>
                <a:lnTo>
                  <a:pt x="15802" y="5625"/>
                </a:lnTo>
                <a:cubicBezTo>
                  <a:pt x="15730" y="5584"/>
                  <a:pt x="15651" y="5553"/>
                  <a:pt x="15562" y="5553"/>
                </a:cubicBezTo>
                <a:cubicBezTo>
                  <a:pt x="15291" y="5553"/>
                  <a:pt x="15072" y="5773"/>
                  <a:pt x="15072" y="6044"/>
                </a:cubicBezTo>
                <a:cubicBezTo>
                  <a:pt x="15072" y="6216"/>
                  <a:pt x="15166" y="6361"/>
                  <a:pt x="15300" y="6448"/>
                </a:cubicBezTo>
                <a:lnTo>
                  <a:pt x="15299" y="6450"/>
                </a:lnTo>
                <a:cubicBezTo>
                  <a:pt x="16709" y="7270"/>
                  <a:pt x="17673" y="8909"/>
                  <a:pt x="17673" y="10800"/>
                </a:cubicBezTo>
                <a:cubicBezTo>
                  <a:pt x="17673" y="12688"/>
                  <a:pt x="16712" y="14325"/>
                  <a:pt x="15305" y="15146"/>
                </a:cubicBezTo>
                <a:lnTo>
                  <a:pt x="15309" y="15151"/>
                </a:lnTo>
                <a:cubicBezTo>
                  <a:pt x="15174" y="15239"/>
                  <a:pt x="15080" y="15384"/>
                  <a:pt x="15080" y="15555"/>
                </a:cubicBezTo>
                <a:cubicBezTo>
                  <a:pt x="15080" y="15827"/>
                  <a:pt x="15300" y="16046"/>
                  <a:pt x="15571" y="16046"/>
                </a:cubicBezTo>
                <a:cubicBezTo>
                  <a:pt x="15660" y="16046"/>
                  <a:pt x="15740" y="16016"/>
                  <a:pt x="15812" y="15975"/>
                </a:cubicBezTo>
                <a:lnTo>
                  <a:pt x="15819" y="15985"/>
                </a:lnTo>
                <a:cubicBezTo>
                  <a:pt x="17507" y="14989"/>
                  <a:pt x="18655" y="13041"/>
                  <a:pt x="18655" y="10800"/>
                </a:cubicBezTo>
                <a:cubicBezTo>
                  <a:pt x="18655" y="8556"/>
                  <a:pt x="17504" y="6606"/>
                  <a:pt x="15811" y="561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39" name="Shape 2679"/>
          <p:cNvSpPr/>
          <p:nvPr/>
        </p:nvSpPr>
        <p:spPr>
          <a:xfrm>
            <a:off x="7343897" y="2673213"/>
            <a:ext cx="279401" cy="253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4" extrusionOk="0">
                <a:moveTo>
                  <a:pt x="17182" y="13452"/>
                </a:moveTo>
                <a:cubicBezTo>
                  <a:pt x="16640" y="13452"/>
                  <a:pt x="16200" y="13935"/>
                  <a:pt x="16200" y="14529"/>
                </a:cubicBezTo>
                <a:cubicBezTo>
                  <a:pt x="16200" y="15123"/>
                  <a:pt x="16640" y="15605"/>
                  <a:pt x="17182" y="15605"/>
                </a:cubicBezTo>
                <a:cubicBezTo>
                  <a:pt x="17724" y="15605"/>
                  <a:pt x="18164" y="15123"/>
                  <a:pt x="18164" y="14529"/>
                </a:cubicBezTo>
                <a:cubicBezTo>
                  <a:pt x="18164" y="13935"/>
                  <a:pt x="17724" y="13452"/>
                  <a:pt x="17182" y="13452"/>
                </a:cubicBezTo>
                <a:moveTo>
                  <a:pt x="15218" y="15605"/>
                </a:moveTo>
                <a:cubicBezTo>
                  <a:pt x="14676" y="15605"/>
                  <a:pt x="14236" y="16087"/>
                  <a:pt x="14236" y="16681"/>
                </a:cubicBezTo>
                <a:cubicBezTo>
                  <a:pt x="14236" y="17276"/>
                  <a:pt x="14676" y="17757"/>
                  <a:pt x="15218" y="17757"/>
                </a:cubicBezTo>
                <a:cubicBezTo>
                  <a:pt x="15760" y="17757"/>
                  <a:pt x="16200" y="17276"/>
                  <a:pt x="16200" y="16681"/>
                </a:cubicBezTo>
                <a:cubicBezTo>
                  <a:pt x="16200" y="16087"/>
                  <a:pt x="15760" y="15605"/>
                  <a:pt x="15218" y="15605"/>
                </a:cubicBezTo>
                <a:moveTo>
                  <a:pt x="16200" y="20448"/>
                </a:moveTo>
                <a:cubicBezTo>
                  <a:pt x="14668" y="20448"/>
                  <a:pt x="13319" y="19593"/>
                  <a:pt x="12527" y="18295"/>
                </a:cubicBezTo>
                <a:lnTo>
                  <a:pt x="9073" y="18295"/>
                </a:lnTo>
                <a:cubicBezTo>
                  <a:pt x="8281" y="19593"/>
                  <a:pt x="6932" y="20448"/>
                  <a:pt x="5400" y="20448"/>
                </a:cubicBezTo>
                <a:cubicBezTo>
                  <a:pt x="2960" y="20448"/>
                  <a:pt x="982" y="18280"/>
                  <a:pt x="982" y="15605"/>
                </a:cubicBezTo>
                <a:cubicBezTo>
                  <a:pt x="982" y="12930"/>
                  <a:pt x="2960" y="10762"/>
                  <a:pt x="5400" y="10762"/>
                </a:cubicBezTo>
                <a:lnTo>
                  <a:pt x="16200" y="10762"/>
                </a:lnTo>
                <a:cubicBezTo>
                  <a:pt x="18640" y="10762"/>
                  <a:pt x="20618" y="12930"/>
                  <a:pt x="20618" y="15605"/>
                </a:cubicBezTo>
                <a:cubicBezTo>
                  <a:pt x="20618" y="18280"/>
                  <a:pt x="18640" y="20448"/>
                  <a:pt x="16200" y="20448"/>
                </a:cubicBezTo>
                <a:moveTo>
                  <a:pt x="16200" y="9686"/>
                </a:moveTo>
                <a:lnTo>
                  <a:pt x="11319" y="9686"/>
                </a:lnTo>
                <a:cubicBezTo>
                  <a:pt x="10837" y="8713"/>
                  <a:pt x="11227" y="8217"/>
                  <a:pt x="11943" y="7448"/>
                </a:cubicBezTo>
                <a:cubicBezTo>
                  <a:pt x="12528" y="6820"/>
                  <a:pt x="13255" y="6038"/>
                  <a:pt x="13255" y="4843"/>
                </a:cubicBezTo>
                <a:cubicBezTo>
                  <a:pt x="13255" y="1854"/>
                  <a:pt x="10169" y="128"/>
                  <a:pt x="10038" y="56"/>
                </a:cubicBezTo>
                <a:cubicBezTo>
                  <a:pt x="9796" y="-76"/>
                  <a:pt x="9501" y="32"/>
                  <a:pt x="9379" y="297"/>
                </a:cubicBezTo>
                <a:cubicBezTo>
                  <a:pt x="9258" y="562"/>
                  <a:pt x="9356" y="886"/>
                  <a:pt x="9598" y="1019"/>
                </a:cubicBezTo>
                <a:cubicBezTo>
                  <a:pt x="9625" y="1034"/>
                  <a:pt x="12273" y="2523"/>
                  <a:pt x="12273" y="4843"/>
                </a:cubicBezTo>
                <a:cubicBezTo>
                  <a:pt x="12273" y="5586"/>
                  <a:pt x="11779" y="6117"/>
                  <a:pt x="11255" y="6679"/>
                </a:cubicBezTo>
                <a:cubicBezTo>
                  <a:pt x="10584" y="7401"/>
                  <a:pt x="9775" y="8296"/>
                  <a:pt x="10277" y="9686"/>
                </a:cubicBezTo>
                <a:lnTo>
                  <a:pt x="5400" y="9686"/>
                </a:lnTo>
                <a:cubicBezTo>
                  <a:pt x="2418" y="9686"/>
                  <a:pt x="0" y="12336"/>
                  <a:pt x="0" y="15605"/>
                </a:cubicBezTo>
                <a:cubicBezTo>
                  <a:pt x="0" y="18874"/>
                  <a:pt x="2418" y="21524"/>
                  <a:pt x="5400" y="21524"/>
                </a:cubicBezTo>
                <a:cubicBezTo>
                  <a:pt x="7077" y="21524"/>
                  <a:pt x="8575" y="20686"/>
                  <a:pt x="9565" y="19372"/>
                </a:cubicBezTo>
                <a:lnTo>
                  <a:pt x="12035" y="19372"/>
                </a:lnTo>
                <a:cubicBezTo>
                  <a:pt x="13025" y="20686"/>
                  <a:pt x="14523" y="21524"/>
                  <a:pt x="16200" y="21524"/>
                </a:cubicBezTo>
                <a:cubicBezTo>
                  <a:pt x="19182" y="21524"/>
                  <a:pt x="21600" y="18874"/>
                  <a:pt x="21600" y="15605"/>
                </a:cubicBezTo>
                <a:cubicBezTo>
                  <a:pt x="21600" y="12336"/>
                  <a:pt x="19182" y="9686"/>
                  <a:pt x="16200" y="9686"/>
                </a:cubicBezTo>
                <a:moveTo>
                  <a:pt x="6873" y="15067"/>
                </a:moveTo>
                <a:lnTo>
                  <a:pt x="5891" y="15067"/>
                </a:lnTo>
                <a:lnTo>
                  <a:pt x="5891" y="13990"/>
                </a:lnTo>
                <a:cubicBezTo>
                  <a:pt x="5891" y="13694"/>
                  <a:pt x="5671" y="13452"/>
                  <a:pt x="5400" y="13452"/>
                </a:cubicBezTo>
                <a:cubicBezTo>
                  <a:pt x="5129" y="13452"/>
                  <a:pt x="4909" y="13694"/>
                  <a:pt x="4909" y="13990"/>
                </a:cubicBezTo>
                <a:lnTo>
                  <a:pt x="4909" y="15067"/>
                </a:lnTo>
                <a:lnTo>
                  <a:pt x="3927" y="15067"/>
                </a:lnTo>
                <a:cubicBezTo>
                  <a:pt x="3656" y="15067"/>
                  <a:pt x="3436" y="15307"/>
                  <a:pt x="3436" y="15605"/>
                </a:cubicBezTo>
                <a:cubicBezTo>
                  <a:pt x="3436" y="15903"/>
                  <a:pt x="3656" y="16143"/>
                  <a:pt x="3927" y="16143"/>
                </a:cubicBezTo>
                <a:lnTo>
                  <a:pt x="4909" y="16143"/>
                </a:lnTo>
                <a:lnTo>
                  <a:pt x="4909" y="17219"/>
                </a:lnTo>
                <a:cubicBezTo>
                  <a:pt x="4909" y="17517"/>
                  <a:pt x="5129" y="17757"/>
                  <a:pt x="5400" y="17757"/>
                </a:cubicBezTo>
                <a:cubicBezTo>
                  <a:pt x="5671" y="17757"/>
                  <a:pt x="5891" y="17517"/>
                  <a:pt x="5891" y="17219"/>
                </a:cubicBezTo>
                <a:lnTo>
                  <a:pt x="5891" y="16143"/>
                </a:lnTo>
                <a:lnTo>
                  <a:pt x="6873" y="16143"/>
                </a:lnTo>
                <a:cubicBezTo>
                  <a:pt x="7144" y="16143"/>
                  <a:pt x="7364" y="15903"/>
                  <a:pt x="7364" y="15605"/>
                </a:cubicBezTo>
                <a:cubicBezTo>
                  <a:pt x="7364" y="15307"/>
                  <a:pt x="7144" y="15067"/>
                  <a:pt x="6873" y="15067"/>
                </a:cubicBezTo>
                <a:moveTo>
                  <a:pt x="12273" y="12376"/>
                </a:moveTo>
                <a:cubicBezTo>
                  <a:pt x="12002" y="12376"/>
                  <a:pt x="11782" y="12617"/>
                  <a:pt x="11782" y="12914"/>
                </a:cubicBezTo>
                <a:cubicBezTo>
                  <a:pt x="11782" y="13212"/>
                  <a:pt x="12002" y="13452"/>
                  <a:pt x="12273" y="13452"/>
                </a:cubicBezTo>
                <a:cubicBezTo>
                  <a:pt x="12544" y="13452"/>
                  <a:pt x="12764" y="13212"/>
                  <a:pt x="12764" y="12914"/>
                </a:cubicBezTo>
                <a:cubicBezTo>
                  <a:pt x="12764" y="12617"/>
                  <a:pt x="12544" y="12376"/>
                  <a:pt x="12273" y="12376"/>
                </a:cubicBezTo>
                <a:moveTo>
                  <a:pt x="9327" y="12376"/>
                </a:moveTo>
                <a:cubicBezTo>
                  <a:pt x="9056" y="12376"/>
                  <a:pt x="8836" y="12617"/>
                  <a:pt x="8836" y="12914"/>
                </a:cubicBezTo>
                <a:cubicBezTo>
                  <a:pt x="8836" y="13212"/>
                  <a:pt x="9056" y="13452"/>
                  <a:pt x="9327" y="13452"/>
                </a:cubicBezTo>
                <a:cubicBezTo>
                  <a:pt x="9598" y="13452"/>
                  <a:pt x="9818" y="13212"/>
                  <a:pt x="9818" y="12914"/>
                </a:cubicBezTo>
                <a:cubicBezTo>
                  <a:pt x="9818" y="12617"/>
                  <a:pt x="9598" y="12376"/>
                  <a:pt x="9327" y="12376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0" name="Shape 2680"/>
          <p:cNvSpPr/>
          <p:nvPr/>
        </p:nvSpPr>
        <p:spPr>
          <a:xfrm>
            <a:off x="7877297" y="26605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55" y="15709"/>
                </a:moveTo>
                <a:lnTo>
                  <a:pt x="10309" y="15709"/>
                </a:lnTo>
                <a:cubicBezTo>
                  <a:pt x="10038" y="15709"/>
                  <a:pt x="9818" y="15929"/>
                  <a:pt x="9818" y="16200"/>
                </a:cubicBezTo>
                <a:cubicBezTo>
                  <a:pt x="9818" y="16472"/>
                  <a:pt x="10038" y="16691"/>
                  <a:pt x="10309" y="16691"/>
                </a:cubicBezTo>
                <a:lnTo>
                  <a:pt x="13255" y="16691"/>
                </a:lnTo>
                <a:cubicBezTo>
                  <a:pt x="13525" y="16691"/>
                  <a:pt x="13745" y="16472"/>
                  <a:pt x="13745" y="16200"/>
                </a:cubicBezTo>
                <a:cubicBezTo>
                  <a:pt x="13745" y="15929"/>
                  <a:pt x="13525" y="15709"/>
                  <a:pt x="13255" y="15709"/>
                </a:cubicBezTo>
                <a:moveTo>
                  <a:pt x="9818" y="12273"/>
                </a:moveTo>
                <a:cubicBezTo>
                  <a:pt x="9818" y="12112"/>
                  <a:pt x="9736" y="11976"/>
                  <a:pt x="9617" y="11887"/>
                </a:cubicBezTo>
                <a:lnTo>
                  <a:pt x="9622" y="11880"/>
                </a:lnTo>
                <a:lnTo>
                  <a:pt x="5695" y="8935"/>
                </a:lnTo>
                <a:lnTo>
                  <a:pt x="5690" y="8941"/>
                </a:lnTo>
                <a:cubicBezTo>
                  <a:pt x="5608" y="8880"/>
                  <a:pt x="5511" y="8836"/>
                  <a:pt x="5400" y="8836"/>
                </a:cubicBezTo>
                <a:cubicBezTo>
                  <a:pt x="5129" y="8836"/>
                  <a:pt x="4909" y="9056"/>
                  <a:pt x="4909" y="9327"/>
                </a:cubicBezTo>
                <a:cubicBezTo>
                  <a:pt x="4909" y="9488"/>
                  <a:pt x="4991" y="9624"/>
                  <a:pt x="5110" y="9713"/>
                </a:cubicBezTo>
                <a:lnTo>
                  <a:pt x="5105" y="9720"/>
                </a:lnTo>
                <a:lnTo>
                  <a:pt x="8509" y="12273"/>
                </a:lnTo>
                <a:lnTo>
                  <a:pt x="5105" y="14826"/>
                </a:lnTo>
                <a:lnTo>
                  <a:pt x="5110" y="14832"/>
                </a:lnTo>
                <a:cubicBezTo>
                  <a:pt x="4991" y="14922"/>
                  <a:pt x="4909" y="15058"/>
                  <a:pt x="4909" y="15218"/>
                </a:cubicBezTo>
                <a:cubicBezTo>
                  <a:pt x="4909" y="15490"/>
                  <a:pt x="5129" y="15709"/>
                  <a:pt x="5400" y="15709"/>
                </a:cubicBezTo>
                <a:cubicBezTo>
                  <a:pt x="5511" y="15709"/>
                  <a:pt x="5607" y="15666"/>
                  <a:pt x="5690" y="15604"/>
                </a:cubicBezTo>
                <a:lnTo>
                  <a:pt x="5695" y="15611"/>
                </a:lnTo>
                <a:lnTo>
                  <a:pt x="9622" y="12666"/>
                </a:lnTo>
                <a:lnTo>
                  <a:pt x="9617" y="12659"/>
                </a:lnTo>
                <a:cubicBezTo>
                  <a:pt x="9736" y="12569"/>
                  <a:pt x="9818" y="12433"/>
                  <a:pt x="9818" y="12273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1" name="Shape 2681"/>
          <p:cNvSpPr/>
          <p:nvPr/>
        </p:nvSpPr>
        <p:spPr>
          <a:xfrm>
            <a:off x="8410697" y="26605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2" y="19636"/>
                </a:moveTo>
                <a:lnTo>
                  <a:pt x="11291" y="19636"/>
                </a:lnTo>
                <a:cubicBezTo>
                  <a:pt x="11562" y="19636"/>
                  <a:pt x="11782" y="19416"/>
                  <a:pt x="11782" y="19146"/>
                </a:cubicBezTo>
                <a:cubicBezTo>
                  <a:pt x="11782" y="18874"/>
                  <a:pt x="11562" y="18655"/>
                  <a:pt x="11291" y="18655"/>
                </a:cubicBezTo>
                <a:lnTo>
                  <a:pt x="6382" y="18655"/>
                </a:lnTo>
                <a:cubicBezTo>
                  <a:pt x="6111" y="18655"/>
                  <a:pt x="5891" y="18874"/>
                  <a:pt x="5891" y="19146"/>
                </a:cubicBezTo>
                <a:cubicBezTo>
                  <a:pt x="5891" y="19416"/>
                  <a:pt x="6111" y="19636"/>
                  <a:pt x="6382" y="19636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lnTo>
                  <a:pt x="20618" y="17673"/>
                </a:ln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2822" y="10800"/>
                </a:moveTo>
                <a:lnTo>
                  <a:pt x="18778" y="10800"/>
                </a:lnTo>
                <a:lnTo>
                  <a:pt x="20461" y="16691"/>
                </a:lnTo>
                <a:lnTo>
                  <a:pt x="1139" y="16691"/>
                </a:lnTo>
                <a:cubicBezTo>
                  <a:pt x="1139" y="16691"/>
                  <a:pt x="2822" y="10800"/>
                  <a:pt x="2822" y="10800"/>
                </a:cubicBezTo>
                <a:close/>
                <a:moveTo>
                  <a:pt x="21600" y="17182"/>
                </a:moveTo>
                <a:cubicBezTo>
                  <a:pt x="21600" y="17118"/>
                  <a:pt x="21586" y="17057"/>
                  <a:pt x="21563" y="17000"/>
                </a:cubicBezTo>
                <a:lnTo>
                  <a:pt x="21565" y="17000"/>
                </a:lnTo>
                <a:lnTo>
                  <a:pt x="19602" y="10127"/>
                </a:lnTo>
                <a:lnTo>
                  <a:pt x="19599" y="10128"/>
                </a:lnTo>
                <a:cubicBezTo>
                  <a:pt x="19527" y="9947"/>
                  <a:pt x="19352" y="9818"/>
                  <a:pt x="19145" y="9818"/>
                </a:cubicBezTo>
                <a:lnTo>
                  <a:pt x="18164" y="9818"/>
                </a:lnTo>
                <a:lnTo>
                  <a:pt x="18164" y="3927"/>
                </a:lnTo>
                <a:cubicBezTo>
                  <a:pt x="18164" y="3656"/>
                  <a:pt x="17944" y="3436"/>
                  <a:pt x="17673" y="3436"/>
                </a:cubicBezTo>
                <a:cubicBezTo>
                  <a:pt x="17402" y="3436"/>
                  <a:pt x="17182" y="3656"/>
                  <a:pt x="17182" y="3927"/>
                </a:cubicBezTo>
                <a:lnTo>
                  <a:pt x="17182" y="9818"/>
                </a:lnTo>
                <a:lnTo>
                  <a:pt x="4418" y="9818"/>
                </a:lnTo>
                <a:lnTo>
                  <a:pt x="4418" y="3927"/>
                </a:lnTo>
                <a:cubicBezTo>
                  <a:pt x="4418" y="3656"/>
                  <a:pt x="4198" y="3436"/>
                  <a:pt x="3927" y="3436"/>
                </a:cubicBezTo>
                <a:cubicBezTo>
                  <a:pt x="3656" y="3436"/>
                  <a:pt x="3436" y="3656"/>
                  <a:pt x="3436" y="3927"/>
                </a:cubicBezTo>
                <a:lnTo>
                  <a:pt x="3436" y="9818"/>
                </a:lnTo>
                <a:lnTo>
                  <a:pt x="2455" y="9818"/>
                </a:lnTo>
                <a:cubicBezTo>
                  <a:pt x="2248" y="9818"/>
                  <a:pt x="2073" y="9947"/>
                  <a:pt x="2001" y="10128"/>
                </a:cubicBezTo>
                <a:lnTo>
                  <a:pt x="1998" y="10127"/>
                </a:lnTo>
                <a:lnTo>
                  <a:pt x="35" y="17000"/>
                </a:lnTo>
                <a:lnTo>
                  <a:pt x="37" y="17001"/>
                </a:lnTo>
                <a:cubicBezTo>
                  <a:pt x="14" y="17057"/>
                  <a:pt x="0" y="17118"/>
                  <a:pt x="0" y="17182"/>
                </a:cubicBezTo>
                <a:lnTo>
                  <a:pt x="0" y="18164"/>
                </a:lnTo>
                <a:lnTo>
                  <a:pt x="68" y="18164"/>
                </a:lnTo>
                <a:cubicBezTo>
                  <a:pt x="25" y="18320"/>
                  <a:pt x="0" y="18484"/>
                  <a:pt x="0" y="186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8655"/>
                </a:lnTo>
                <a:cubicBezTo>
                  <a:pt x="21600" y="18484"/>
                  <a:pt x="21575" y="18320"/>
                  <a:pt x="21532" y="18164"/>
                </a:cubicBezTo>
                <a:lnTo>
                  <a:pt x="21600" y="18164"/>
                </a:lnTo>
                <a:cubicBezTo>
                  <a:pt x="21600" y="18164"/>
                  <a:pt x="21600" y="17182"/>
                  <a:pt x="21600" y="17182"/>
                </a:cubicBezTo>
                <a:close/>
                <a:moveTo>
                  <a:pt x="4418" y="19636"/>
                </a:moveTo>
                <a:cubicBezTo>
                  <a:pt x="4689" y="19636"/>
                  <a:pt x="4909" y="19416"/>
                  <a:pt x="4909" y="19146"/>
                </a:cubicBezTo>
                <a:cubicBezTo>
                  <a:pt x="4909" y="18874"/>
                  <a:pt x="4689" y="18655"/>
                  <a:pt x="4418" y="18655"/>
                </a:cubicBezTo>
                <a:cubicBezTo>
                  <a:pt x="4147" y="18655"/>
                  <a:pt x="3927" y="18874"/>
                  <a:pt x="3927" y="19146"/>
                </a:cubicBezTo>
                <a:cubicBezTo>
                  <a:pt x="3927" y="19416"/>
                  <a:pt x="4147" y="19636"/>
                  <a:pt x="4418" y="19636"/>
                </a:cubicBezTo>
                <a:moveTo>
                  <a:pt x="2455" y="19636"/>
                </a:moveTo>
                <a:cubicBezTo>
                  <a:pt x="2725" y="19636"/>
                  <a:pt x="2945" y="19416"/>
                  <a:pt x="2945" y="19146"/>
                </a:cubicBezTo>
                <a:cubicBezTo>
                  <a:pt x="2945" y="18874"/>
                  <a:pt x="2725" y="18655"/>
                  <a:pt x="2455" y="18655"/>
                </a:cubicBezTo>
                <a:cubicBezTo>
                  <a:pt x="2184" y="18655"/>
                  <a:pt x="1964" y="18874"/>
                  <a:pt x="1964" y="19146"/>
                </a:cubicBezTo>
                <a:cubicBezTo>
                  <a:pt x="1964" y="19416"/>
                  <a:pt x="2184" y="19636"/>
                  <a:pt x="2455" y="19636"/>
                </a:cubicBezTo>
                <a:moveTo>
                  <a:pt x="12003" y="3573"/>
                </a:moveTo>
                <a:lnTo>
                  <a:pt x="12664" y="2838"/>
                </a:lnTo>
                <a:cubicBezTo>
                  <a:pt x="12214" y="2308"/>
                  <a:pt x="11550" y="1964"/>
                  <a:pt x="10800" y="1964"/>
                </a:cubicBezTo>
                <a:cubicBezTo>
                  <a:pt x="9997" y="1964"/>
                  <a:pt x="9290" y="2355"/>
                  <a:pt x="8842" y="2952"/>
                </a:cubicBezTo>
                <a:lnTo>
                  <a:pt x="9546" y="3655"/>
                </a:lnTo>
                <a:cubicBezTo>
                  <a:pt x="9805" y="3231"/>
                  <a:pt x="10267" y="2945"/>
                  <a:pt x="10800" y="2945"/>
                </a:cubicBezTo>
                <a:cubicBezTo>
                  <a:pt x="11298" y="2945"/>
                  <a:pt x="11736" y="3194"/>
                  <a:pt x="12003" y="3573"/>
                </a:cubicBezTo>
                <a:moveTo>
                  <a:pt x="10309" y="4418"/>
                </a:move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cubicBezTo>
                  <a:pt x="11291" y="4147"/>
                  <a:pt x="11071" y="3927"/>
                  <a:pt x="10800" y="3927"/>
                </a:cubicBezTo>
                <a:cubicBezTo>
                  <a:pt x="10529" y="3927"/>
                  <a:pt x="10309" y="4147"/>
                  <a:pt x="10309" y="4418"/>
                </a:cubicBezTo>
                <a:moveTo>
                  <a:pt x="10800" y="982"/>
                </a:moveTo>
                <a:cubicBezTo>
                  <a:pt x="11802" y="982"/>
                  <a:pt x="12701" y="1414"/>
                  <a:pt x="13330" y="2098"/>
                </a:cubicBezTo>
                <a:lnTo>
                  <a:pt x="13989" y="1366"/>
                </a:lnTo>
                <a:cubicBezTo>
                  <a:pt x="13185" y="525"/>
                  <a:pt x="12055" y="0"/>
                  <a:pt x="10800" y="0"/>
                </a:cubicBezTo>
                <a:cubicBezTo>
                  <a:pt x="9455" y="0"/>
                  <a:pt x="8252" y="603"/>
                  <a:pt x="7442" y="1551"/>
                </a:cubicBezTo>
                <a:lnTo>
                  <a:pt x="8138" y="2246"/>
                </a:lnTo>
                <a:cubicBezTo>
                  <a:pt x="8768" y="1475"/>
                  <a:pt x="9726" y="982"/>
                  <a:pt x="10800" y="9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2" name="Shape 2682"/>
          <p:cNvSpPr/>
          <p:nvPr/>
        </p:nvSpPr>
        <p:spPr>
          <a:xfrm>
            <a:off x="8944097" y="26605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91"/>
                </a:moveTo>
                <a:cubicBezTo>
                  <a:pt x="20618" y="17775"/>
                  <a:pt x="19739" y="18655"/>
                  <a:pt x="18655" y="18655"/>
                </a:cubicBezTo>
                <a:lnTo>
                  <a:pt x="17673" y="18655"/>
                </a:lnTo>
                <a:lnTo>
                  <a:pt x="17673" y="14727"/>
                </a:lnTo>
                <a:cubicBezTo>
                  <a:pt x="17673" y="14186"/>
                  <a:pt x="17233" y="13745"/>
                  <a:pt x="16691" y="13745"/>
                </a:cubicBezTo>
                <a:lnTo>
                  <a:pt x="4909" y="13745"/>
                </a:lnTo>
                <a:cubicBezTo>
                  <a:pt x="4367" y="13745"/>
                  <a:pt x="3927" y="14186"/>
                  <a:pt x="3927" y="14727"/>
                </a:cubicBezTo>
                <a:lnTo>
                  <a:pt x="3927" y="18655"/>
                </a:lnTo>
                <a:lnTo>
                  <a:pt x="2945" y="18655"/>
                </a:lnTo>
                <a:cubicBezTo>
                  <a:pt x="1861" y="18655"/>
                  <a:pt x="982" y="17775"/>
                  <a:pt x="982" y="16691"/>
                </a:cubicBezTo>
                <a:lnTo>
                  <a:pt x="982" y="8836"/>
                </a:lnTo>
                <a:cubicBezTo>
                  <a:pt x="982" y="7752"/>
                  <a:pt x="1861" y="6873"/>
                  <a:pt x="2945" y="6873"/>
                </a:cubicBezTo>
                <a:lnTo>
                  <a:pt x="18655" y="6873"/>
                </a:lnTo>
                <a:cubicBezTo>
                  <a:pt x="19739" y="6873"/>
                  <a:pt x="20618" y="7752"/>
                  <a:pt x="20618" y="8836"/>
                </a:cubicBezTo>
                <a:cubicBezTo>
                  <a:pt x="20618" y="8836"/>
                  <a:pt x="20618" y="16691"/>
                  <a:pt x="20618" y="16691"/>
                </a:cubicBezTo>
                <a:close/>
                <a:moveTo>
                  <a:pt x="16691" y="20618"/>
                </a:moveTo>
                <a:lnTo>
                  <a:pt x="4909" y="20618"/>
                </a:lnTo>
                <a:lnTo>
                  <a:pt x="4909" y="14727"/>
                </a:lnTo>
                <a:lnTo>
                  <a:pt x="16691" y="14727"/>
                </a:lnTo>
                <a:cubicBezTo>
                  <a:pt x="16691" y="14727"/>
                  <a:pt x="16691" y="20618"/>
                  <a:pt x="16691" y="20618"/>
                </a:cubicBezTo>
                <a:close/>
                <a:moveTo>
                  <a:pt x="4909" y="982"/>
                </a:moveTo>
                <a:lnTo>
                  <a:pt x="16691" y="982"/>
                </a:lnTo>
                <a:lnTo>
                  <a:pt x="16691" y="5891"/>
                </a:lnTo>
                <a:lnTo>
                  <a:pt x="4909" y="5891"/>
                </a:lnTo>
                <a:cubicBezTo>
                  <a:pt x="4909" y="5891"/>
                  <a:pt x="4909" y="982"/>
                  <a:pt x="4909" y="982"/>
                </a:cubicBezTo>
                <a:close/>
                <a:moveTo>
                  <a:pt x="18655" y="5891"/>
                </a:moveTo>
                <a:lnTo>
                  <a:pt x="17673" y="5891"/>
                </a:lnTo>
                <a:lnTo>
                  <a:pt x="17673" y="982"/>
                </a:lnTo>
                <a:cubicBezTo>
                  <a:pt x="17673" y="440"/>
                  <a:pt x="17233" y="0"/>
                  <a:pt x="16691" y="0"/>
                </a:cubicBez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lnTo>
                  <a:pt x="2945" y="5891"/>
                </a:lnTo>
                <a:cubicBezTo>
                  <a:pt x="1318" y="5891"/>
                  <a:pt x="0" y="7210"/>
                  <a:pt x="0" y="8836"/>
                </a:cubicBezTo>
                <a:lnTo>
                  <a:pt x="0" y="16691"/>
                </a:lnTo>
                <a:cubicBezTo>
                  <a:pt x="0" y="18318"/>
                  <a:pt x="1318" y="19636"/>
                  <a:pt x="2945" y="19636"/>
                </a:cubicBezTo>
                <a:lnTo>
                  <a:pt x="3927" y="19636"/>
                </a:lnTo>
                <a:lnTo>
                  <a:pt x="3927" y="20618"/>
                </a:lnTo>
                <a:cubicBezTo>
                  <a:pt x="3927" y="21161"/>
                  <a:pt x="4367" y="21600"/>
                  <a:pt x="4909" y="21600"/>
                </a:cubicBezTo>
                <a:lnTo>
                  <a:pt x="16691" y="21600"/>
                </a:lnTo>
                <a:cubicBezTo>
                  <a:pt x="17233" y="21600"/>
                  <a:pt x="17673" y="21161"/>
                  <a:pt x="17673" y="20618"/>
                </a:cubicBezTo>
                <a:lnTo>
                  <a:pt x="17673" y="19636"/>
                </a:lnTo>
                <a:lnTo>
                  <a:pt x="18655" y="19636"/>
                </a:lnTo>
                <a:cubicBezTo>
                  <a:pt x="20282" y="19636"/>
                  <a:pt x="21600" y="18318"/>
                  <a:pt x="21600" y="16691"/>
                </a:cubicBezTo>
                <a:lnTo>
                  <a:pt x="21600" y="8836"/>
                </a:lnTo>
                <a:cubicBezTo>
                  <a:pt x="21600" y="7210"/>
                  <a:pt x="20282" y="5891"/>
                  <a:pt x="18655" y="5891"/>
                </a:cubicBezTo>
                <a:moveTo>
                  <a:pt x="17673" y="8836"/>
                </a:moveTo>
                <a:cubicBezTo>
                  <a:pt x="17131" y="8836"/>
                  <a:pt x="16691" y="9276"/>
                  <a:pt x="16691" y="9818"/>
                </a:cubicBezTo>
                <a:cubicBezTo>
                  <a:pt x="16691" y="10360"/>
                  <a:pt x="17131" y="10800"/>
                  <a:pt x="17673" y="10800"/>
                </a:cubicBezTo>
                <a:cubicBezTo>
                  <a:pt x="18214" y="10800"/>
                  <a:pt x="18655" y="10360"/>
                  <a:pt x="18655" y="9818"/>
                </a:cubicBezTo>
                <a:cubicBezTo>
                  <a:pt x="18655" y="9276"/>
                  <a:pt x="18214" y="8836"/>
                  <a:pt x="17673" y="8836"/>
                </a:cubicBezTo>
                <a:moveTo>
                  <a:pt x="14727" y="8836"/>
                </a:moveTo>
                <a:cubicBezTo>
                  <a:pt x="14186" y="8836"/>
                  <a:pt x="13745" y="9276"/>
                  <a:pt x="13745" y="9818"/>
                </a:cubicBezTo>
                <a:cubicBezTo>
                  <a:pt x="13745" y="10360"/>
                  <a:pt x="14186" y="10800"/>
                  <a:pt x="14727" y="10800"/>
                </a:cubicBezTo>
                <a:cubicBezTo>
                  <a:pt x="15269" y="10800"/>
                  <a:pt x="15709" y="10360"/>
                  <a:pt x="15709" y="9818"/>
                </a:cubicBezTo>
                <a:cubicBezTo>
                  <a:pt x="15709" y="9276"/>
                  <a:pt x="15269" y="8836"/>
                  <a:pt x="14727" y="8836"/>
                </a:cubicBezTo>
                <a:moveTo>
                  <a:pt x="7364" y="16691"/>
                </a:moveTo>
                <a:lnTo>
                  <a:pt x="12273" y="16691"/>
                </a:lnTo>
                <a:cubicBezTo>
                  <a:pt x="12544" y="16691"/>
                  <a:pt x="12764" y="16472"/>
                  <a:pt x="12764" y="16200"/>
                </a:cubicBezTo>
                <a:cubicBezTo>
                  <a:pt x="12764" y="15929"/>
                  <a:pt x="12544" y="15709"/>
                  <a:pt x="12273" y="15709"/>
                </a:cubicBezTo>
                <a:lnTo>
                  <a:pt x="7364" y="15709"/>
                </a:lnTo>
                <a:cubicBezTo>
                  <a:pt x="7092" y="15709"/>
                  <a:pt x="6873" y="15929"/>
                  <a:pt x="6873" y="16200"/>
                </a:cubicBezTo>
                <a:cubicBezTo>
                  <a:pt x="6873" y="16472"/>
                  <a:pt x="7092" y="16691"/>
                  <a:pt x="7364" y="16691"/>
                </a:cubicBezTo>
                <a:moveTo>
                  <a:pt x="7364" y="18655"/>
                </a:move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7893"/>
                  <a:pt x="14508" y="17673"/>
                  <a:pt x="14236" y="17673"/>
                </a:cubicBezTo>
                <a:lnTo>
                  <a:pt x="7364" y="17673"/>
                </a:lnTo>
                <a:cubicBezTo>
                  <a:pt x="7092" y="17673"/>
                  <a:pt x="6873" y="17893"/>
                  <a:pt x="6873" y="18164"/>
                </a:cubicBezTo>
                <a:cubicBezTo>
                  <a:pt x="6873" y="18435"/>
                  <a:pt x="7092" y="18655"/>
                  <a:pt x="7364" y="1865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3" name="Shape 2683"/>
          <p:cNvSpPr/>
          <p:nvPr/>
        </p:nvSpPr>
        <p:spPr>
          <a:xfrm>
            <a:off x="9515597" y="2660513"/>
            <a:ext cx="203198" cy="279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528" extrusionOk="0">
                <a:moveTo>
                  <a:pt x="13441" y="9294"/>
                </a:moveTo>
                <a:lnTo>
                  <a:pt x="13441" y="9784"/>
                </a:lnTo>
                <a:lnTo>
                  <a:pt x="1344" y="9784"/>
                </a:lnTo>
                <a:lnTo>
                  <a:pt x="1344" y="9294"/>
                </a:lnTo>
                <a:cubicBezTo>
                  <a:pt x="1344" y="7028"/>
                  <a:pt x="3696" y="5163"/>
                  <a:pt x="6720" y="4919"/>
                </a:cubicBezTo>
                <a:lnTo>
                  <a:pt x="6720" y="9784"/>
                </a:lnTo>
                <a:lnTo>
                  <a:pt x="8065" y="9784"/>
                </a:lnTo>
                <a:lnTo>
                  <a:pt x="8065" y="4919"/>
                </a:lnTo>
                <a:cubicBezTo>
                  <a:pt x="11089" y="5163"/>
                  <a:pt x="13441" y="7028"/>
                  <a:pt x="13441" y="9294"/>
                </a:cubicBezTo>
                <a:moveTo>
                  <a:pt x="13441" y="16145"/>
                </a:moveTo>
                <a:cubicBezTo>
                  <a:pt x="13441" y="18578"/>
                  <a:pt x="10733" y="20549"/>
                  <a:pt x="7393" y="20549"/>
                </a:cubicBezTo>
                <a:cubicBezTo>
                  <a:pt x="4052" y="20549"/>
                  <a:pt x="1344" y="18578"/>
                  <a:pt x="1344" y="16145"/>
                </a:cubicBezTo>
                <a:lnTo>
                  <a:pt x="1344" y="10762"/>
                </a:lnTo>
                <a:lnTo>
                  <a:pt x="13441" y="10762"/>
                </a:lnTo>
                <a:cubicBezTo>
                  <a:pt x="13441" y="10762"/>
                  <a:pt x="13441" y="16145"/>
                  <a:pt x="13441" y="16145"/>
                </a:cubicBezTo>
                <a:close/>
                <a:moveTo>
                  <a:pt x="21134" y="48"/>
                </a:moveTo>
                <a:cubicBezTo>
                  <a:pt x="20801" y="-72"/>
                  <a:pt x="20436" y="41"/>
                  <a:pt x="20232" y="268"/>
                </a:cubicBezTo>
                <a:cubicBezTo>
                  <a:pt x="18723" y="1944"/>
                  <a:pt x="16716" y="3504"/>
                  <a:pt x="13069" y="2006"/>
                </a:cubicBezTo>
                <a:cubicBezTo>
                  <a:pt x="10993" y="1153"/>
                  <a:pt x="9603" y="1431"/>
                  <a:pt x="8642" y="1862"/>
                </a:cubicBezTo>
                <a:cubicBezTo>
                  <a:pt x="7655" y="2307"/>
                  <a:pt x="6969" y="3089"/>
                  <a:pt x="6778" y="3935"/>
                </a:cubicBezTo>
                <a:cubicBezTo>
                  <a:pt x="2984" y="4162"/>
                  <a:pt x="0" y="6473"/>
                  <a:pt x="0" y="9294"/>
                </a:cubicBezTo>
                <a:lnTo>
                  <a:pt x="0" y="16145"/>
                </a:lnTo>
                <a:cubicBezTo>
                  <a:pt x="0" y="19118"/>
                  <a:pt x="3310" y="21528"/>
                  <a:pt x="7393" y="21528"/>
                </a:cubicBezTo>
                <a:cubicBezTo>
                  <a:pt x="11475" y="21528"/>
                  <a:pt x="14785" y="19118"/>
                  <a:pt x="14785" y="16145"/>
                </a:cubicBezTo>
                <a:lnTo>
                  <a:pt x="14785" y="9294"/>
                </a:lnTo>
                <a:cubicBezTo>
                  <a:pt x="14785" y="6507"/>
                  <a:pt x="11875" y="4215"/>
                  <a:pt x="8146" y="3940"/>
                </a:cubicBezTo>
                <a:cubicBezTo>
                  <a:pt x="8301" y="3479"/>
                  <a:pt x="8690" y="2991"/>
                  <a:pt x="9348" y="2695"/>
                </a:cubicBezTo>
                <a:cubicBezTo>
                  <a:pt x="10308" y="2263"/>
                  <a:pt x="10946" y="2328"/>
                  <a:pt x="12468" y="2882"/>
                </a:cubicBezTo>
                <a:cubicBezTo>
                  <a:pt x="15022" y="3811"/>
                  <a:pt x="16657" y="3572"/>
                  <a:pt x="17947" y="3206"/>
                </a:cubicBezTo>
                <a:cubicBezTo>
                  <a:pt x="19526" y="2759"/>
                  <a:pt x="20650" y="1847"/>
                  <a:pt x="21434" y="705"/>
                </a:cubicBezTo>
                <a:cubicBezTo>
                  <a:pt x="21600" y="463"/>
                  <a:pt x="21466" y="170"/>
                  <a:pt x="21134" y="48"/>
                </a:cubicBezTo>
                <a:moveTo>
                  <a:pt x="7393" y="18592"/>
                </a:moveTo>
                <a:cubicBezTo>
                  <a:pt x="8134" y="18592"/>
                  <a:pt x="8737" y="18153"/>
                  <a:pt x="8737" y="17613"/>
                </a:cubicBezTo>
                <a:cubicBezTo>
                  <a:pt x="8737" y="17073"/>
                  <a:pt x="8134" y="16635"/>
                  <a:pt x="7393" y="16635"/>
                </a:cubicBezTo>
                <a:cubicBezTo>
                  <a:pt x="6650" y="16635"/>
                  <a:pt x="6048" y="17073"/>
                  <a:pt x="6048" y="17613"/>
                </a:cubicBezTo>
                <a:cubicBezTo>
                  <a:pt x="6048" y="18153"/>
                  <a:pt x="6650" y="18592"/>
                  <a:pt x="7393" y="1859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4" name="Shape 2684"/>
          <p:cNvSpPr/>
          <p:nvPr/>
        </p:nvSpPr>
        <p:spPr>
          <a:xfrm>
            <a:off x="10010897" y="2660513"/>
            <a:ext cx="279401" cy="279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0" extrusionOk="0">
                <a:moveTo>
                  <a:pt x="4418" y="19095"/>
                </a:moveTo>
                <a:lnTo>
                  <a:pt x="5400" y="19095"/>
                </a:lnTo>
                <a:lnTo>
                  <a:pt x="5400" y="18117"/>
                </a:lnTo>
                <a:lnTo>
                  <a:pt x="4418" y="18117"/>
                </a:lnTo>
                <a:cubicBezTo>
                  <a:pt x="4418" y="18117"/>
                  <a:pt x="4418" y="19095"/>
                  <a:pt x="4418" y="19095"/>
                </a:cubicBezTo>
                <a:close/>
                <a:moveTo>
                  <a:pt x="6382" y="16160"/>
                </a:moveTo>
                <a:lnTo>
                  <a:pt x="5400" y="16160"/>
                </a:lnTo>
                <a:lnTo>
                  <a:pt x="5400" y="17139"/>
                </a:lnTo>
                <a:lnTo>
                  <a:pt x="6382" y="17139"/>
                </a:lnTo>
                <a:cubicBezTo>
                  <a:pt x="6382" y="17139"/>
                  <a:pt x="6382" y="16160"/>
                  <a:pt x="6382" y="16160"/>
                </a:cubicBezTo>
                <a:close/>
                <a:moveTo>
                  <a:pt x="2455" y="19095"/>
                </a:moveTo>
                <a:lnTo>
                  <a:pt x="3436" y="19095"/>
                </a:lnTo>
                <a:lnTo>
                  <a:pt x="3436" y="18117"/>
                </a:lnTo>
                <a:lnTo>
                  <a:pt x="2455" y="18117"/>
                </a:lnTo>
                <a:cubicBezTo>
                  <a:pt x="2455" y="18117"/>
                  <a:pt x="2455" y="19095"/>
                  <a:pt x="2455" y="19095"/>
                </a:cubicBezTo>
                <a:close/>
                <a:moveTo>
                  <a:pt x="4418" y="16160"/>
                </a:moveTo>
                <a:lnTo>
                  <a:pt x="2455" y="16160"/>
                </a:lnTo>
                <a:lnTo>
                  <a:pt x="2455" y="17139"/>
                </a:lnTo>
                <a:lnTo>
                  <a:pt x="4418" y="17139"/>
                </a:lnTo>
                <a:cubicBezTo>
                  <a:pt x="4418" y="17139"/>
                  <a:pt x="4418" y="16160"/>
                  <a:pt x="4418" y="16160"/>
                </a:cubicBezTo>
                <a:close/>
                <a:moveTo>
                  <a:pt x="3436" y="12248"/>
                </a:moveTo>
                <a:lnTo>
                  <a:pt x="2455" y="12248"/>
                </a:lnTo>
                <a:lnTo>
                  <a:pt x="2455" y="13226"/>
                </a:lnTo>
                <a:lnTo>
                  <a:pt x="3436" y="13226"/>
                </a:lnTo>
                <a:cubicBezTo>
                  <a:pt x="3436" y="13226"/>
                  <a:pt x="3436" y="12248"/>
                  <a:pt x="3436" y="12248"/>
                </a:cubicBezTo>
                <a:close/>
                <a:moveTo>
                  <a:pt x="3436" y="14204"/>
                </a:moveTo>
                <a:lnTo>
                  <a:pt x="2455" y="14204"/>
                </a:lnTo>
                <a:lnTo>
                  <a:pt x="2455" y="15182"/>
                </a:lnTo>
                <a:lnTo>
                  <a:pt x="3436" y="15182"/>
                </a:lnTo>
                <a:cubicBezTo>
                  <a:pt x="3436" y="15182"/>
                  <a:pt x="3436" y="14204"/>
                  <a:pt x="3436" y="14204"/>
                </a:cubicBezTo>
                <a:close/>
                <a:moveTo>
                  <a:pt x="6382" y="19095"/>
                </a:moveTo>
                <a:lnTo>
                  <a:pt x="13255" y="19095"/>
                </a:lnTo>
                <a:lnTo>
                  <a:pt x="13255" y="18117"/>
                </a:lnTo>
                <a:lnTo>
                  <a:pt x="6382" y="18117"/>
                </a:lnTo>
                <a:cubicBezTo>
                  <a:pt x="6382" y="18117"/>
                  <a:pt x="6382" y="19095"/>
                  <a:pt x="6382" y="19095"/>
                </a:cubicBezTo>
                <a:close/>
                <a:moveTo>
                  <a:pt x="18164" y="15182"/>
                </a:moveTo>
                <a:lnTo>
                  <a:pt x="19145" y="15182"/>
                </a:lnTo>
                <a:lnTo>
                  <a:pt x="19145" y="14204"/>
                </a:lnTo>
                <a:lnTo>
                  <a:pt x="18164" y="14204"/>
                </a:lnTo>
                <a:cubicBezTo>
                  <a:pt x="18164" y="14204"/>
                  <a:pt x="18164" y="15182"/>
                  <a:pt x="18164" y="15182"/>
                </a:cubicBezTo>
                <a:close/>
                <a:moveTo>
                  <a:pt x="5400" y="14204"/>
                </a:moveTo>
                <a:lnTo>
                  <a:pt x="4418" y="14204"/>
                </a:lnTo>
                <a:lnTo>
                  <a:pt x="4418" y="15182"/>
                </a:lnTo>
                <a:lnTo>
                  <a:pt x="5400" y="15182"/>
                </a:lnTo>
                <a:cubicBezTo>
                  <a:pt x="5400" y="15182"/>
                  <a:pt x="5400" y="14204"/>
                  <a:pt x="5400" y="14204"/>
                </a:cubicBezTo>
                <a:close/>
                <a:moveTo>
                  <a:pt x="14236" y="16160"/>
                </a:moveTo>
                <a:lnTo>
                  <a:pt x="13255" y="16160"/>
                </a:lnTo>
                <a:lnTo>
                  <a:pt x="13255" y="17139"/>
                </a:lnTo>
                <a:lnTo>
                  <a:pt x="14236" y="17139"/>
                </a:lnTo>
                <a:cubicBezTo>
                  <a:pt x="14236" y="17139"/>
                  <a:pt x="14236" y="16160"/>
                  <a:pt x="14236" y="16160"/>
                </a:cubicBezTo>
                <a:close/>
                <a:moveTo>
                  <a:pt x="20618" y="19584"/>
                </a:moveTo>
                <a:cubicBezTo>
                  <a:pt x="20618" y="20124"/>
                  <a:pt x="20178" y="20562"/>
                  <a:pt x="19636" y="20562"/>
                </a:cubicBezTo>
                <a:lnTo>
                  <a:pt x="1964" y="20562"/>
                </a:lnTo>
                <a:cubicBezTo>
                  <a:pt x="1421" y="20562"/>
                  <a:pt x="982" y="20124"/>
                  <a:pt x="982" y="19584"/>
                </a:cubicBezTo>
                <a:lnTo>
                  <a:pt x="982" y="11759"/>
                </a:lnTo>
                <a:cubicBezTo>
                  <a:pt x="982" y="11219"/>
                  <a:pt x="1421" y="10781"/>
                  <a:pt x="1964" y="10781"/>
                </a:cubicBezTo>
                <a:lnTo>
                  <a:pt x="19636" y="10781"/>
                </a:lnTo>
                <a:cubicBezTo>
                  <a:pt x="20178" y="10781"/>
                  <a:pt x="20618" y="11219"/>
                  <a:pt x="20618" y="11759"/>
                </a:cubicBezTo>
                <a:cubicBezTo>
                  <a:pt x="20618" y="11759"/>
                  <a:pt x="20618" y="19584"/>
                  <a:pt x="20618" y="19584"/>
                </a:cubicBezTo>
                <a:close/>
                <a:moveTo>
                  <a:pt x="19636" y="9803"/>
                </a:moveTo>
                <a:lnTo>
                  <a:pt x="10965" y="9803"/>
                </a:lnTo>
                <a:cubicBezTo>
                  <a:pt x="10831" y="9456"/>
                  <a:pt x="10774" y="9056"/>
                  <a:pt x="10870" y="8651"/>
                </a:cubicBezTo>
                <a:cubicBezTo>
                  <a:pt x="11059" y="7853"/>
                  <a:pt x="11782" y="7224"/>
                  <a:pt x="12961" y="6833"/>
                </a:cubicBezTo>
                <a:cubicBezTo>
                  <a:pt x="14940" y="6175"/>
                  <a:pt x="15841" y="4938"/>
                  <a:pt x="16249" y="4015"/>
                </a:cubicBezTo>
                <a:cubicBezTo>
                  <a:pt x="16747" y="2886"/>
                  <a:pt x="16801" y="1546"/>
                  <a:pt x="16396" y="335"/>
                </a:cubicBezTo>
                <a:cubicBezTo>
                  <a:pt x="16310" y="79"/>
                  <a:pt x="16032" y="-60"/>
                  <a:pt x="15774" y="25"/>
                </a:cubicBezTo>
                <a:cubicBezTo>
                  <a:pt x="15517" y="112"/>
                  <a:pt x="15378" y="388"/>
                  <a:pt x="15464" y="644"/>
                </a:cubicBezTo>
                <a:cubicBezTo>
                  <a:pt x="16091" y="2519"/>
                  <a:pt x="15480" y="4964"/>
                  <a:pt x="12650" y="5904"/>
                </a:cubicBezTo>
                <a:cubicBezTo>
                  <a:pt x="10733" y="6542"/>
                  <a:pt x="10105" y="7627"/>
                  <a:pt x="9915" y="8427"/>
                </a:cubicBezTo>
                <a:cubicBezTo>
                  <a:pt x="9809" y="8876"/>
                  <a:pt x="9824" y="9351"/>
                  <a:pt x="9937" y="9803"/>
                </a:cubicBezTo>
                <a:lnTo>
                  <a:pt x="1964" y="9803"/>
                </a:lnTo>
                <a:cubicBezTo>
                  <a:pt x="879" y="9803"/>
                  <a:pt x="0" y="10679"/>
                  <a:pt x="0" y="11759"/>
                </a:cubicBezTo>
                <a:lnTo>
                  <a:pt x="0" y="19584"/>
                </a:lnTo>
                <a:cubicBezTo>
                  <a:pt x="0" y="20664"/>
                  <a:pt x="879" y="21540"/>
                  <a:pt x="1964" y="21540"/>
                </a:cubicBezTo>
                <a:lnTo>
                  <a:pt x="19636" y="21540"/>
                </a:lnTo>
                <a:cubicBezTo>
                  <a:pt x="20721" y="21540"/>
                  <a:pt x="21600" y="20664"/>
                  <a:pt x="21600" y="19584"/>
                </a:cubicBezTo>
                <a:lnTo>
                  <a:pt x="21600" y="11759"/>
                </a:lnTo>
                <a:cubicBezTo>
                  <a:pt x="21600" y="10679"/>
                  <a:pt x="20721" y="9803"/>
                  <a:pt x="19636" y="9803"/>
                </a:cubicBezTo>
                <a:moveTo>
                  <a:pt x="17182" y="17139"/>
                </a:moveTo>
                <a:lnTo>
                  <a:pt x="19145" y="17139"/>
                </a:lnTo>
                <a:lnTo>
                  <a:pt x="19145" y="16160"/>
                </a:lnTo>
                <a:lnTo>
                  <a:pt x="17182" y="16160"/>
                </a:lnTo>
                <a:cubicBezTo>
                  <a:pt x="17182" y="16160"/>
                  <a:pt x="17182" y="17139"/>
                  <a:pt x="17182" y="17139"/>
                </a:cubicBezTo>
                <a:close/>
                <a:moveTo>
                  <a:pt x="14236" y="19095"/>
                </a:moveTo>
                <a:lnTo>
                  <a:pt x="15218" y="19095"/>
                </a:lnTo>
                <a:lnTo>
                  <a:pt x="15218" y="18117"/>
                </a:lnTo>
                <a:lnTo>
                  <a:pt x="14236" y="18117"/>
                </a:lnTo>
                <a:cubicBezTo>
                  <a:pt x="14236" y="18117"/>
                  <a:pt x="14236" y="19095"/>
                  <a:pt x="14236" y="19095"/>
                </a:cubicBezTo>
                <a:close/>
                <a:moveTo>
                  <a:pt x="16200" y="19095"/>
                </a:moveTo>
                <a:lnTo>
                  <a:pt x="17182" y="19095"/>
                </a:lnTo>
                <a:lnTo>
                  <a:pt x="17182" y="18117"/>
                </a:lnTo>
                <a:lnTo>
                  <a:pt x="16200" y="18117"/>
                </a:lnTo>
                <a:cubicBezTo>
                  <a:pt x="16200" y="18117"/>
                  <a:pt x="16200" y="19095"/>
                  <a:pt x="16200" y="19095"/>
                </a:cubicBezTo>
                <a:close/>
                <a:moveTo>
                  <a:pt x="18164" y="19095"/>
                </a:moveTo>
                <a:lnTo>
                  <a:pt x="19145" y="19095"/>
                </a:lnTo>
                <a:lnTo>
                  <a:pt x="19145" y="18117"/>
                </a:lnTo>
                <a:lnTo>
                  <a:pt x="18164" y="18117"/>
                </a:lnTo>
                <a:cubicBezTo>
                  <a:pt x="18164" y="18117"/>
                  <a:pt x="18164" y="19095"/>
                  <a:pt x="18164" y="19095"/>
                </a:cubicBezTo>
                <a:close/>
                <a:moveTo>
                  <a:pt x="16200" y="16160"/>
                </a:moveTo>
                <a:lnTo>
                  <a:pt x="15218" y="16160"/>
                </a:lnTo>
                <a:lnTo>
                  <a:pt x="15218" y="17139"/>
                </a:lnTo>
                <a:lnTo>
                  <a:pt x="16200" y="17139"/>
                </a:lnTo>
                <a:cubicBezTo>
                  <a:pt x="16200" y="17139"/>
                  <a:pt x="16200" y="16160"/>
                  <a:pt x="16200" y="16160"/>
                </a:cubicBezTo>
                <a:close/>
                <a:moveTo>
                  <a:pt x="18164" y="13226"/>
                </a:moveTo>
                <a:lnTo>
                  <a:pt x="19145" y="13226"/>
                </a:lnTo>
                <a:lnTo>
                  <a:pt x="19145" y="12248"/>
                </a:lnTo>
                <a:lnTo>
                  <a:pt x="18164" y="12248"/>
                </a:lnTo>
                <a:cubicBezTo>
                  <a:pt x="18164" y="12248"/>
                  <a:pt x="18164" y="13226"/>
                  <a:pt x="18164" y="13226"/>
                </a:cubicBezTo>
                <a:close/>
                <a:moveTo>
                  <a:pt x="13255" y="12248"/>
                </a:moveTo>
                <a:lnTo>
                  <a:pt x="12273" y="12248"/>
                </a:lnTo>
                <a:lnTo>
                  <a:pt x="12273" y="13226"/>
                </a:lnTo>
                <a:lnTo>
                  <a:pt x="13255" y="13226"/>
                </a:lnTo>
                <a:cubicBezTo>
                  <a:pt x="13255" y="13226"/>
                  <a:pt x="13255" y="12248"/>
                  <a:pt x="13255" y="12248"/>
                </a:cubicBezTo>
                <a:close/>
                <a:moveTo>
                  <a:pt x="13255" y="14204"/>
                </a:moveTo>
                <a:lnTo>
                  <a:pt x="12273" y="14204"/>
                </a:lnTo>
                <a:lnTo>
                  <a:pt x="12273" y="15182"/>
                </a:lnTo>
                <a:lnTo>
                  <a:pt x="13255" y="15182"/>
                </a:lnTo>
                <a:cubicBezTo>
                  <a:pt x="13255" y="15182"/>
                  <a:pt x="13255" y="14204"/>
                  <a:pt x="13255" y="14204"/>
                </a:cubicBezTo>
                <a:close/>
                <a:moveTo>
                  <a:pt x="15218" y="14204"/>
                </a:moveTo>
                <a:lnTo>
                  <a:pt x="14236" y="14204"/>
                </a:lnTo>
                <a:lnTo>
                  <a:pt x="14236" y="15182"/>
                </a:lnTo>
                <a:lnTo>
                  <a:pt x="15218" y="15182"/>
                </a:lnTo>
                <a:cubicBezTo>
                  <a:pt x="15218" y="15182"/>
                  <a:pt x="15218" y="14204"/>
                  <a:pt x="15218" y="14204"/>
                </a:cubicBezTo>
                <a:close/>
                <a:moveTo>
                  <a:pt x="17182" y="14204"/>
                </a:moveTo>
                <a:lnTo>
                  <a:pt x="16200" y="14204"/>
                </a:lnTo>
                <a:lnTo>
                  <a:pt x="16200" y="15182"/>
                </a:lnTo>
                <a:lnTo>
                  <a:pt x="17182" y="15182"/>
                </a:lnTo>
                <a:cubicBezTo>
                  <a:pt x="17182" y="15182"/>
                  <a:pt x="17182" y="14204"/>
                  <a:pt x="17182" y="14204"/>
                </a:cubicBezTo>
                <a:close/>
                <a:moveTo>
                  <a:pt x="15218" y="12248"/>
                </a:moveTo>
                <a:lnTo>
                  <a:pt x="14236" y="12248"/>
                </a:lnTo>
                <a:lnTo>
                  <a:pt x="14236" y="13226"/>
                </a:lnTo>
                <a:lnTo>
                  <a:pt x="15218" y="13226"/>
                </a:lnTo>
                <a:cubicBezTo>
                  <a:pt x="15218" y="13226"/>
                  <a:pt x="15218" y="12248"/>
                  <a:pt x="15218" y="12248"/>
                </a:cubicBezTo>
                <a:close/>
                <a:moveTo>
                  <a:pt x="17182" y="12248"/>
                </a:moveTo>
                <a:lnTo>
                  <a:pt x="16200" y="12248"/>
                </a:lnTo>
                <a:lnTo>
                  <a:pt x="16200" y="13226"/>
                </a:lnTo>
                <a:lnTo>
                  <a:pt x="17182" y="13226"/>
                </a:lnTo>
                <a:cubicBezTo>
                  <a:pt x="17182" y="13226"/>
                  <a:pt x="17182" y="12248"/>
                  <a:pt x="17182" y="12248"/>
                </a:cubicBezTo>
                <a:close/>
                <a:moveTo>
                  <a:pt x="11291" y="12248"/>
                </a:moveTo>
                <a:lnTo>
                  <a:pt x="10309" y="12248"/>
                </a:lnTo>
                <a:lnTo>
                  <a:pt x="10309" y="13226"/>
                </a:lnTo>
                <a:lnTo>
                  <a:pt x="11291" y="13226"/>
                </a:lnTo>
                <a:cubicBezTo>
                  <a:pt x="11291" y="13226"/>
                  <a:pt x="11291" y="12248"/>
                  <a:pt x="11291" y="12248"/>
                </a:cubicBezTo>
                <a:close/>
                <a:moveTo>
                  <a:pt x="5400" y="12248"/>
                </a:moveTo>
                <a:lnTo>
                  <a:pt x="4418" y="12248"/>
                </a:lnTo>
                <a:lnTo>
                  <a:pt x="4418" y="13226"/>
                </a:lnTo>
                <a:lnTo>
                  <a:pt x="5400" y="13226"/>
                </a:lnTo>
                <a:cubicBezTo>
                  <a:pt x="5400" y="13226"/>
                  <a:pt x="5400" y="12248"/>
                  <a:pt x="5400" y="12248"/>
                </a:cubicBezTo>
                <a:close/>
                <a:moveTo>
                  <a:pt x="7364" y="17139"/>
                </a:moveTo>
                <a:lnTo>
                  <a:pt x="8345" y="17139"/>
                </a:lnTo>
                <a:lnTo>
                  <a:pt x="8345" y="16160"/>
                </a:lnTo>
                <a:lnTo>
                  <a:pt x="7364" y="16160"/>
                </a:lnTo>
                <a:cubicBezTo>
                  <a:pt x="7364" y="16160"/>
                  <a:pt x="7364" y="17139"/>
                  <a:pt x="7364" y="17139"/>
                </a:cubicBezTo>
                <a:close/>
                <a:moveTo>
                  <a:pt x="7364" y="14204"/>
                </a:moveTo>
                <a:lnTo>
                  <a:pt x="6382" y="14204"/>
                </a:lnTo>
                <a:lnTo>
                  <a:pt x="6382" y="15182"/>
                </a:lnTo>
                <a:lnTo>
                  <a:pt x="7364" y="15182"/>
                </a:lnTo>
                <a:cubicBezTo>
                  <a:pt x="7364" y="15182"/>
                  <a:pt x="7364" y="14204"/>
                  <a:pt x="7364" y="14204"/>
                </a:cubicBezTo>
                <a:close/>
                <a:moveTo>
                  <a:pt x="7364" y="12248"/>
                </a:moveTo>
                <a:lnTo>
                  <a:pt x="6382" y="12248"/>
                </a:lnTo>
                <a:lnTo>
                  <a:pt x="6382" y="13226"/>
                </a:lnTo>
                <a:lnTo>
                  <a:pt x="7364" y="13226"/>
                </a:lnTo>
                <a:cubicBezTo>
                  <a:pt x="7364" y="13226"/>
                  <a:pt x="7364" y="12248"/>
                  <a:pt x="7364" y="12248"/>
                </a:cubicBezTo>
                <a:close/>
                <a:moveTo>
                  <a:pt x="9327" y="14204"/>
                </a:moveTo>
                <a:lnTo>
                  <a:pt x="8345" y="14204"/>
                </a:lnTo>
                <a:lnTo>
                  <a:pt x="8345" y="15182"/>
                </a:lnTo>
                <a:lnTo>
                  <a:pt x="9327" y="15182"/>
                </a:lnTo>
                <a:cubicBezTo>
                  <a:pt x="9327" y="15182"/>
                  <a:pt x="9327" y="14204"/>
                  <a:pt x="9327" y="14204"/>
                </a:cubicBezTo>
                <a:close/>
                <a:moveTo>
                  <a:pt x="11291" y="14204"/>
                </a:moveTo>
                <a:lnTo>
                  <a:pt x="10309" y="14204"/>
                </a:lnTo>
                <a:lnTo>
                  <a:pt x="10309" y="15182"/>
                </a:lnTo>
                <a:lnTo>
                  <a:pt x="11291" y="15182"/>
                </a:lnTo>
                <a:cubicBezTo>
                  <a:pt x="11291" y="15182"/>
                  <a:pt x="11291" y="14204"/>
                  <a:pt x="11291" y="14204"/>
                </a:cubicBezTo>
                <a:close/>
                <a:moveTo>
                  <a:pt x="9327" y="12248"/>
                </a:moveTo>
                <a:lnTo>
                  <a:pt x="8345" y="12248"/>
                </a:lnTo>
                <a:lnTo>
                  <a:pt x="8345" y="13226"/>
                </a:lnTo>
                <a:lnTo>
                  <a:pt x="9327" y="13226"/>
                </a:lnTo>
                <a:cubicBezTo>
                  <a:pt x="9327" y="13226"/>
                  <a:pt x="9327" y="12248"/>
                  <a:pt x="9327" y="12248"/>
                </a:cubicBezTo>
                <a:close/>
                <a:moveTo>
                  <a:pt x="11291" y="17139"/>
                </a:moveTo>
                <a:lnTo>
                  <a:pt x="12273" y="17139"/>
                </a:lnTo>
                <a:lnTo>
                  <a:pt x="12273" y="16160"/>
                </a:lnTo>
                <a:lnTo>
                  <a:pt x="11291" y="16160"/>
                </a:lnTo>
                <a:cubicBezTo>
                  <a:pt x="11291" y="16160"/>
                  <a:pt x="11291" y="17139"/>
                  <a:pt x="11291" y="17139"/>
                </a:cubicBezTo>
                <a:close/>
                <a:moveTo>
                  <a:pt x="9327" y="17139"/>
                </a:moveTo>
                <a:lnTo>
                  <a:pt x="10309" y="17139"/>
                </a:lnTo>
                <a:lnTo>
                  <a:pt x="10309" y="16160"/>
                </a:lnTo>
                <a:lnTo>
                  <a:pt x="9327" y="16160"/>
                </a:lnTo>
                <a:cubicBezTo>
                  <a:pt x="9327" y="16160"/>
                  <a:pt x="9327" y="17139"/>
                  <a:pt x="9327" y="17139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5" name="Shape 2685"/>
          <p:cNvSpPr/>
          <p:nvPr/>
        </p:nvSpPr>
        <p:spPr>
          <a:xfrm>
            <a:off x="10544297" y="26605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145"/>
                </a:moveTo>
                <a:cubicBezTo>
                  <a:pt x="20618" y="19959"/>
                  <a:pt x="19959" y="20618"/>
                  <a:pt x="19145" y="20618"/>
                </a:cubicBezTo>
                <a:cubicBezTo>
                  <a:pt x="18332" y="20618"/>
                  <a:pt x="17673" y="19959"/>
                  <a:pt x="17673" y="19145"/>
                </a:cubicBezTo>
                <a:lnTo>
                  <a:pt x="17673" y="14236"/>
                </a:lnTo>
                <a:cubicBezTo>
                  <a:pt x="17673" y="13424"/>
                  <a:pt x="18332" y="12764"/>
                  <a:pt x="19145" y="12764"/>
                </a:cubicBezTo>
                <a:cubicBezTo>
                  <a:pt x="19959" y="12764"/>
                  <a:pt x="20618" y="13424"/>
                  <a:pt x="20618" y="14236"/>
                </a:cubicBezTo>
                <a:cubicBezTo>
                  <a:pt x="20618" y="14236"/>
                  <a:pt x="20618" y="19145"/>
                  <a:pt x="20618" y="19145"/>
                </a:cubicBezTo>
                <a:close/>
                <a:moveTo>
                  <a:pt x="3927" y="14236"/>
                </a:moveTo>
                <a:lnTo>
                  <a:pt x="3927" y="19145"/>
                </a:lnTo>
                <a:cubicBezTo>
                  <a:pt x="3927" y="19959"/>
                  <a:pt x="3268" y="20618"/>
                  <a:pt x="2455" y="20618"/>
                </a:cubicBezTo>
                <a:cubicBezTo>
                  <a:pt x="1641" y="20618"/>
                  <a:pt x="982" y="19959"/>
                  <a:pt x="982" y="19145"/>
                </a:cubicBezTo>
                <a:lnTo>
                  <a:pt x="982" y="14236"/>
                </a:lnTo>
                <a:cubicBezTo>
                  <a:pt x="982" y="13424"/>
                  <a:pt x="1641" y="12764"/>
                  <a:pt x="2455" y="12764"/>
                </a:cubicBezTo>
                <a:cubicBezTo>
                  <a:pt x="3268" y="12764"/>
                  <a:pt x="3927" y="13424"/>
                  <a:pt x="3927" y="14236"/>
                </a:cubicBezTo>
                <a:moveTo>
                  <a:pt x="19636" y="11831"/>
                </a:moveTo>
                <a:lnTo>
                  <a:pt x="19636" y="5891"/>
                </a:lnTo>
                <a:cubicBezTo>
                  <a:pt x="19636" y="2638"/>
                  <a:pt x="16999" y="0"/>
                  <a:pt x="13745" y="0"/>
                </a:cubicBezTo>
                <a:lnTo>
                  <a:pt x="7855" y="0"/>
                </a:lnTo>
                <a:cubicBezTo>
                  <a:pt x="4601" y="0"/>
                  <a:pt x="1964" y="2638"/>
                  <a:pt x="1964" y="5891"/>
                </a:cubicBezTo>
                <a:lnTo>
                  <a:pt x="1964" y="11831"/>
                </a:lnTo>
                <a:cubicBezTo>
                  <a:pt x="843" y="12059"/>
                  <a:pt x="0" y="13049"/>
                  <a:pt x="0" y="14236"/>
                </a:cubicBezTo>
                <a:lnTo>
                  <a:pt x="0" y="19145"/>
                </a:lnTo>
                <a:cubicBezTo>
                  <a:pt x="0" y="20501"/>
                  <a:pt x="1099" y="21600"/>
                  <a:pt x="2455" y="21600"/>
                </a:cubicBezTo>
                <a:cubicBezTo>
                  <a:pt x="3810" y="21600"/>
                  <a:pt x="4909" y="20501"/>
                  <a:pt x="4909" y="19145"/>
                </a:cubicBezTo>
                <a:lnTo>
                  <a:pt x="4909" y="14236"/>
                </a:lnTo>
                <a:cubicBezTo>
                  <a:pt x="4909" y="13049"/>
                  <a:pt x="4066" y="12059"/>
                  <a:pt x="2945" y="11831"/>
                </a:cubicBezTo>
                <a:lnTo>
                  <a:pt x="2945" y="5891"/>
                </a:lnTo>
                <a:cubicBezTo>
                  <a:pt x="2945" y="3180"/>
                  <a:pt x="5144" y="982"/>
                  <a:pt x="7855" y="982"/>
                </a:cubicBezTo>
                <a:lnTo>
                  <a:pt x="13745" y="982"/>
                </a:lnTo>
                <a:cubicBezTo>
                  <a:pt x="16457" y="982"/>
                  <a:pt x="18655" y="3180"/>
                  <a:pt x="18655" y="5891"/>
                </a:cubicBezTo>
                <a:lnTo>
                  <a:pt x="18655" y="11831"/>
                </a:lnTo>
                <a:cubicBezTo>
                  <a:pt x="17534" y="12059"/>
                  <a:pt x="16691" y="13049"/>
                  <a:pt x="16691" y="14236"/>
                </a:cubicBezTo>
                <a:lnTo>
                  <a:pt x="16691" y="19145"/>
                </a:lnTo>
                <a:cubicBezTo>
                  <a:pt x="16691" y="20501"/>
                  <a:pt x="17790" y="21600"/>
                  <a:pt x="19145" y="21600"/>
                </a:cubicBezTo>
                <a:cubicBezTo>
                  <a:pt x="20501" y="21600"/>
                  <a:pt x="21600" y="20501"/>
                  <a:pt x="21600" y="19145"/>
                </a:cubicBezTo>
                <a:lnTo>
                  <a:pt x="21600" y="14236"/>
                </a:lnTo>
                <a:cubicBezTo>
                  <a:pt x="21600" y="13049"/>
                  <a:pt x="20757" y="12059"/>
                  <a:pt x="19636" y="1183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6" name="Shape 2686"/>
          <p:cNvSpPr/>
          <p:nvPr/>
        </p:nvSpPr>
        <p:spPr>
          <a:xfrm>
            <a:off x="11077697" y="26605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7673"/>
                </a:moveTo>
                <a:cubicBezTo>
                  <a:pt x="20618" y="18215"/>
                  <a:pt x="20178" y="18655"/>
                  <a:pt x="19636" y="18655"/>
                </a:cubicBezTo>
                <a:lnTo>
                  <a:pt x="19636" y="14727"/>
                </a:lnTo>
                <a:cubicBezTo>
                  <a:pt x="20178" y="14727"/>
                  <a:pt x="20618" y="15167"/>
                  <a:pt x="20618" y="15709"/>
                </a:cubicBezTo>
                <a:cubicBezTo>
                  <a:pt x="20618" y="15709"/>
                  <a:pt x="20618" y="17673"/>
                  <a:pt x="20618" y="17673"/>
                </a:cubicBezTo>
                <a:close/>
                <a:moveTo>
                  <a:pt x="18655" y="19145"/>
                </a:moveTo>
                <a:cubicBezTo>
                  <a:pt x="18655" y="19959"/>
                  <a:pt x="17995" y="20618"/>
                  <a:pt x="17182" y="20618"/>
                </a:cubicBezTo>
                <a:cubicBezTo>
                  <a:pt x="16368" y="20618"/>
                  <a:pt x="15709" y="19959"/>
                  <a:pt x="15709" y="19145"/>
                </a:cubicBezTo>
                <a:lnTo>
                  <a:pt x="15709" y="14236"/>
                </a:lnTo>
                <a:cubicBezTo>
                  <a:pt x="15709" y="13424"/>
                  <a:pt x="16368" y="12764"/>
                  <a:pt x="17182" y="12764"/>
                </a:cubicBezTo>
                <a:cubicBezTo>
                  <a:pt x="17995" y="12764"/>
                  <a:pt x="18655" y="13424"/>
                  <a:pt x="18655" y="14236"/>
                </a:cubicBezTo>
                <a:cubicBezTo>
                  <a:pt x="18655" y="14236"/>
                  <a:pt x="18655" y="19145"/>
                  <a:pt x="18655" y="19145"/>
                </a:cubicBezTo>
                <a:close/>
                <a:moveTo>
                  <a:pt x="4418" y="12764"/>
                </a:moveTo>
                <a:cubicBezTo>
                  <a:pt x="5231" y="12764"/>
                  <a:pt x="5891" y="13424"/>
                  <a:pt x="5891" y="14236"/>
                </a:cubicBezTo>
                <a:lnTo>
                  <a:pt x="5891" y="19145"/>
                </a:lnTo>
                <a:cubicBezTo>
                  <a:pt x="5891" y="19959"/>
                  <a:pt x="5231" y="20618"/>
                  <a:pt x="4418" y="20618"/>
                </a:cubicBezTo>
                <a:cubicBezTo>
                  <a:pt x="3605" y="20618"/>
                  <a:pt x="2945" y="19959"/>
                  <a:pt x="2945" y="19145"/>
                </a:cubicBezTo>
                <a:lnTo>
                  <a:pt x="2945" y="14236"/>
                </a:lnTo>
                <a:cubicBezTo>
                  <a:pt x="2945" y="13424"/>
                  <a:pt x="3605" y="12764"/>
                  <a:pt x="4418" y="12764"/>
                </a:cubicBezTo>
                <a:moveTo>
                  <a:pt x="1964" y="18655"/>
                </a:moveTo>
                <a:cubicBezTo>
                  <a:pt x="1422" y="18655"/>
                  <a:pt x="982" y="18215"/>
                  <a:pt x="982" y="17673"/>
                </a:cubicBezTo>
                <a:lnTo>
                  <a:pt x="982" y="15709"/>
                </a:lnTo>
                <a:cubicBezTo>
                  <a:pt x="982" y="15167"/>
                  <a:pt x="1422" y="14727"/>
                  <a:pt x="1964" y="14727"/>
                </a:cubicBezTo>
                <a:cubicBezTo>
                  <a:pt x="1964" y="14727"/>
                  <a:pt x="1964" y="18655"/>
                  <a:pt x="1964" y="18655"/>
                </a:cubicBezTo>
                <a:close/>
                <a:moveTo>
                  <a:pt x="19636" y="13745"/>
                </a:moveTo>
                <a:lnTo>
                  <a:pt x="19636" y="5891"/>
                </a:lnTo>
                <a:cubicBezTo>
                  <a:pt x="19636" y="2638"/>
                  <a:pt x="16999" y="0"/>
                  <a:pt x="13745" y="0"/>
                </a:cubicBezTo>
                <a:lnTo>
                  <a:pt x="7855" y="0"/>
                </a:lnTo>
                <a:cubicBezTo>
                  <a:pt x="4601" y="0"/>
                  <a:pt x="1964" y="2638"/>
                  <a:pt x="1964" y="5891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3" y="11782"/>
                  <a:pt x="3357" y="11973"/>
                  <a:pt x="2945" y="12284"/>
                </a:cubicBezTo>
                <a:lnTo>
                  <a:pt x="2945" y="5891"/>
                </a:lnTo>
                <a:cubicBezTo>
                  <a:pt x="2945" y="3180"/>
                  <a:pt x="5144" y="982"/>
                  <a:pt x="7855" y="982"/>
                </a:cubicBezTo>
                <a:lnTo>
                  <a:pt x="13745" y="982"/>
                </a:lnTo>
                <a:cubicBezTo>
                  <a:pt x="16456" y="982"/>
                  <a:pt x="18655" y="3180"/>
                  <a:pt x="18655" y="5891"/>
                </a:cubicBezTo>
                <a:lnTo>
                  <a:pt x="18655" y="12284"/>
                </a:lnTo>
                <a:cubicBezTo>
                  <a:pt x="18243" y="11973"/>
                  <a:pt x="17737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59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7" name="Shape 2687"/>
          <p:cNvSpPr/>
          <p:nvPr/>
        </p:nvSpPr>
        <p:spPr>
          <a:xfrm>
            <a:off x="6277096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8" name="Shape 2688"/>
          <p:cNvSpPr/>
          <p:nvPr/>
        </p:nvSpPr>
        <p:spPr>
          <a:xfrm>
            <a:off x="6810497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9" name="Shape 2689"/>
          <p:cNvSpPr/>
          <p:nvPr/>
        </p:nvSpPr>
        <p:spPr>
          <a:xfrm>
            <a:off x="7343897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1291"/>
                </a:moveTo>
                <a:lnTo>
                  <a:pt x="18655" y="7364"/>
                </a:lnTo>
                <a:cubicBezTo>
                  <a:pt x="19739" y="7364"/>
                  <a:pt x="20618" y="8243"/>
                  <a:pt x="20618" y="9327"/>
                </a:cubicBezTo>
                <a:cubicBezTo>
                  <a:pt x="20618" y="10412"/>
                  <a:pt x="19739" y="11291"/>
                  <a:pt x="18655" y="11291"/>
                </a:cubicBezTo>
                <a:moveTo>
                  <a:pt x="17673" y="17182"/>
                </a:moveTo>
                <a:cubicBezTo>
                  <a:pt x="17673" y="17453"/>
                  <a:pt x="17453" y="17673"/>
                  <a:pt x="17182" y="17673"/>
                </a:cubicBezTo>
                <a:cubicBezTo>
                  <a:pt x="16911" y="17673"/>
                  <a:pt x="16691" y="17453"/>
                  <a:pt x="16691" y="17182"/>
                </a:cubicBezTo>
                <a:lnTo>
                  <a:pt x="16691" y="1473"/>
                </a:lnTo>
                <a:cubicBezTo>
                  <a:pt x="16691" y="1202"/>
                  <a:pt x="16911" y="982"/>
                  <a:pt x="17182" y="982"/>
                </a:cubicBezTo>
                <a:cubicBezTo>
                  <a:pt x="17453" y="982"/>
                  <a:pt x="17673" y="1202"/>
                  <a:pt x="17673" y="1473"/>
                </a:cubicBezTo>
                <a:cubicBezTo>
                  <a:pt x="17673" y="1473"/>
                  <a:pt x="17673" y="17182"/>
                  <a:pt x="17673" y="17182"/>
                </a:cubicBezTo>
                <a:close/>
                <a:moveTo>
                  <a:pt x="15709" y="15780"/>
                </a:moveTo>
                <a:lnTo>
                  <a:pt x="8836" y="13718"/>
                </a:lnTo>
                <a:lnTo>
                  <a:pt x="8836" y="4937"/>
                </a:lnTo>
                <a:lnTo>
                  <a:pt x="15709" y="2875"/>
                </a:lnTo>
                <a:cubicBezTo>
                  <a:pt x="15709" y="2875"/>
                  <a:pt x="15709" y="15780"/>
                  <a:pt x="15709" y="15780"/>
                </a:cubicBezTo>
                <a:close/>
                <a:moveTo>
                  <a:pt x="9479" y="19636"/>
                </a:moveTo>
                <a:lnTo>
                  <a:pt x="9697" y="20618"/>
                </a:lnTo>
                <a:lnTo>
                  <a:pt x="6775" y="20618"/>
                </a:lnTo>
                <a:lnTo>
                  <a:pt x="6558" y="19636"/>
                </a:lnTo>
                <a:cubicBezTo>
                  <a:pt x="6558" y="19636"/>
                  <a:pt x="9479" y="19636"/>
                  <a:pt x="9479" y="19636"/>
                </a:cubicBezTo>
                <a:close/>
                <a:moveTo>
                  <a:pt x="6339" y="18655"/>
                </a:moveTo>
                <a:lnTo>
                  <a:pt x="5356" y="14232"/>
                </a:lnTo>
                <a:lnTo>
                  <a:pt x="8176" y="14545"/>
                </a:lnTo>
                <a:lnTo>
                  <a:pt x="8360" y="14600"/>
                </a:lnTo>
                <a:lnTo>
                  <a:pt x="9260" y="18655"/>
                </a:lnTo>
                <a:cubicBezTo>
                  <a:pt x="9260" y="18655"/>
                  <a:pt x="6339" y="18655"/>
                  <a:pt x="6339" y="18655"/>
                </a:cubicBezTo>
                <a:close/>
                <a:moveTo>
                  <a:pt x="982" y="12764"/>
                </a:moveTo>
                <a:lnTo>
                  <a:pt x="982" y="10800"/>
                </a:lnTo>
                <a:lnTo>
                  <a:pt x="3436" y="10800"/>
                </a:lnTo>
                <a:cubicBezTo>
                  <a:pt x="3707" y="10800"/>
                  <a:pt x="3927" y="10581"/>
                  <a:pt x="3927" y="10309"/>
                </a:cubicBezTo>
                <a:cubicBezTo>
                  <a:pt x="3927" y="10038"/>
                  <a:pt x="3707" y="9818"/>
                  <a:pt x="3436" y="9818"/>
                </a:cubicBezTo>
                <a:lnTo>
                  <a:pt x="982" y="9818"/>
                </a:lnTo>
                <a:lnTo>
                  <a:pt x="982" y="8836"/>
                </a:lnTo>
                <a:lnTo>
                  <a:pt x="2455" y="8836"/>
                </a:lnTo>
                <a:cubicBezTo>
                  <a:pt x="2725" y="8836"/>
                  <a:pt x="2945" y="8617"/>
                  <a:pt x="2945" y="8345"/>
                </a:cubicBezTo>
                <a:cubicBezTo>
                  <a:pt x="2945" y="8075"/>
                  <a:pt x="2725" y="7855"/>
                  <a:pt x="2455" y="7855"/>
                </a:cubicBezTo>
                <a:lnTo>
                  <a:pt x="982" y="7855"/>
                </a:lnTo>
                <a:lnTo>
                  <a:pt x="982" y="5891"/>
                </a:lnTo>
                <a:lnTo>
                  <a:pt x="7855" y="5128"/>
                </a:lnTo>
                <a:lnTo>
                  <a:pt x="7855" y="13528"/>
                </a:lnTo>
                <a:cubicBezTo>
                  <a:pt x="7855" y="13528"/>
                  <a:pt x="982" y="12764"/>
                  <a:pt x="982" y="12764"/>
                </a:cubicBezTo>
                <a:close/>
                <a:moveTo>
                  <a:pt x="18655" y="6382"/>
                </a:moveTo>
                <a:lnTo>
                  <a:pt x="18655" y="1473"/>
                </a:lnTo>
                <a:cubicBezTo>
                  <a:pt x="18655" y="659"/>
                  <a:pt x="17995" y="0"/>
                  <a:pt x="17182" y="0"/>
                </a:cubicBezTo>
                <a:cubicBezTo>
                  <a:pt x="16368" y="0"/>
                  <a:pt x="15709" y="659"/>
                  <a:pt x="15709" y="1473"/>
                </a:cubicBezTo>
                <a:lnTo>
                  <a:pt x="15709" y="1850"/>
                </a:lnTo>
                <a:lnTo>
                  <a:pt x="8175" y="4110"/>
                </a:lnTo>
                <a:lnTo>
                  <a:pt x="982" y="4909"/>
                </a:lnTo>
                <a:cubicBezTo>
                  <a:pt x="440" y="4909"/>
                  <a:pt x="0" y="5349"/>
                  <a:pt x="0" y="5891"/>
                </a:cubicBezTo>
                <a:lnTo>
                  <a:pt x="0" y="12764"/>
                </a:lnTo>
                <a:cubicBezTo>
                  <a:pt x="0" y="13306"/>
                  <a:pt x="440" y="13745"/>
                  <a:pt x="982" y="13745"/>
                </a:cubicBezTo>
                <a:lnTo>
                  <a:pt x="4325" y="14117"/>
                </a:lnTo>
                <a:lnTo>
                  <a:pt x="5903" y="21216"/>
                </a:lnTo>
                <a:lnTo>
                  <a:pt x="5912" y="21214"/>
                </a:lnTo>
                <a:cubicBezTo>
                  <a:pt x="5961" y="21433"/>
                  <a:pt x="6148" y="21600"/>
                  <a:pt x="6382" y="21600"/>
                </a:cubicBezTo>
                <a:lnTo>
                  <a:pt x="10309" y="21600"/>
                </a:lnTo>
                <a:cubicBezTo>
                  <a:pt x="10580" y="21600"/>
                  <a:pt x="10800" y="21381"/>
                  <a:pt x="10800" y="21109"/>
                </a:cubicBezTo>
                <a:cubicBezTo>
                  <a:pt x="10800" y="21072"/>
                  <a:pt x="10787" y="21039"/>
                  <a:pt x="10779" y="21005"/>
                </a:cubicBezTo>
                <a:lnTo>
                  <a:pt x="10788" y="21003"/>
                </a:lnTo>
                <a:lnTo>
                  <a:pt x="9437" y="14923"/>
                </a:lnTo>
                <a:lnTo>
                  <a:pt x="15709" y="16805"/>
                </a:lnTo>
                <a:lnTo>
                  <a:pt x="15709" y="17182"/>
                </a:lnTo>
                <a:cubicBezTo>
                  <a:pt x="15709" y="17995"/>
                  <a:pt x="16368" y="18655"/>
                  <a:pt x="17182" y="18655"/>
                </a:cubicBezTo>
                <a:cubicBezTo>
                  <a:pt x="17995" y="18655"/>
                  <a:pt x="18655" y="17995"/>
                  <a:pt x="18655" y="17182"/>
                </a:cubicBezTo>
                <a:lnTo>
                  <a:pt x="18655" y="12273"/>
                </a:lnTo>
                <a:cubicBezTo>
                  <a:pt x="20281" y="12273"/>
                  <a:pt x="21600" y="10954"/>
                  <a:pt x="21600" y="9327"/>
                </a:cubicBezTo>
                <a:cubicBezTo>
                  <a:pt x="21600" y="7701"/>
                  <a:pt x="20281" y="6382"/>
                  <a:pt x="18655" y="63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0" name="Shape 2690"/>
          <p:cNvSpPr/>
          <p:nvPr/>
        </p:nvSpPr>
        <p:spPr>
          <a:xfrm>
            <a:off x="7877297" y="3206613"/>
            <a:ext cx="2794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1880"/>
                </a:moveTo>
                <a:cubicBezTo>
                  <a:pt x="20618" y="12476"/>
                  <a:pt x="20178" y="12960"/>
                  <a:pt x="19636" y="12960"/>
                </a:cubicBezTo>
                <a:lnTo>
                  <a:pt x="19636" y="8640"/>
                </a:lnTo>
                <a:cubicBezTo>
                  <a:pt x="20178" y="8640"/>
                  <a:pt x="20618" y="9124"/>
                  <a:pt x="20618" y="9720"/>
                </a:cubicBezTo>
                <a:cubicBezTo>
                  <a:pt x="20618" y="9720"/>
                  <a:pt x="20618" y="11880"/>
                  <a:pt x="20618" y="11880"/>
                </a:cubicBezTo>
                <a:close/>
                <a:moveTo>
                  <a:pt x="18655" y="19980"/>
                </a:moveTo>
                <a:cubicBezTo>
                  <a:pt x="18655" y="20279"/>
                  <a:pt x="18434" y="20520"/>
                  <a:pt x="18164" y="20520"/>
                </a:cubicBezTo>
                <a:cubicBezTo>
                  <a:pt x="17893" y="20520"/>
                  <a:pt x="17673" y="20279"/>
                  <a:pt x="17673" y="19980"/>
                </a:cubicBezTo>
                <a:lnTo>
                  <a:pt x="17673" y="1620"/>
                </a:lnTo>
                <a:cubicBezTo>
                  <a:pt x="17673" y="1322"/>
                  <a:pt x="17893" y="1080"/>
                  <a:pt x="18164" y="1080"/>
                </a:cubicBezTo>
                <a:cubicBezTo>
                  <a:pt x="18434" y="1080"/>
                  <a:pt x="18655" y="1322"/>
                  <a:pt x="18655" y="1620"/>
                </a:cubicBezTo>
                <a:cubicBezTo>
                  <a:pt x="18655" y="1620"/>
                  <a:pt x="18655" y="19980"/>
                  <a:pt x="18655" y="19980"/>
                </a:cubicBezTo>
                <a:close/>
                <a:moveTo>
                  <a:pt x="16691" y="18404"/>
                </a:moveTo>
                <a:lnTo>
                  <a:pt x="2944" y="13512"/>
                </a:lnTo>
                <a:cubicBezTo>
                  <a:pt x="2944" y="13508"/>
                  <a:pt x="2945" y="13504"/>
                  <a:pt x="2945" y="13500"/>
                </a:cubicBezTo>
                <a:lnTo>
                  <a:pt x="2945" y="8100"/>
                </a:lnTo>
                <a:cubicBezTo>
                  <a:pt x="2945" y="8096"/>
                  <a:pt x="2944" y="8093"/>
                  <a:pt x="2944" y="8089"/>
                </a:cubicBezTo>
                <a:lnTo>
                  <a:pt x="16691" y="3197"/>
                </a:lnTo>
                <a:cubicBezTo>
                  <a:pt x="16691" y="3197"/>
                  <a:pt x="16691" y="18404"/>
                  <a:pt x="16691" y="18404"/>
                </a:cubicBezTo>
                <a:close/>
                <a:moveTo>
                  <a:pt x="12480" y="18725"/>
                </a:moveTo>
                <a:cubicBezTo>
                  <a:pt x="12316" y="19294"/>
                  <a:pt x="11764" y="19608"/>
                  <a:pt x="11247" y="19428"/>
                </a:cubicBezTo>
                <a:lnTo>
                  <a:pt x="6102" y="17625"/>
                </a:lnTo>
                <a:cubicBezTo>
                  <a:pt x="5585" y="17444"/>
                  <a:pt x="5299" y="16837"/>
                  <a:pt x="5464" y="16269"/>
                </a:cubicBezTo>
                <a:lnTo>
                  <a:pt x="5654" y="15610"/>
                </a:lnTo>
                <a:lnTo>
                  <a:pt x="12661" y="18104"/>
                </a:lnTo>
                <a:cubicBezTo>
                  <a:pt x="12661" y="18104"/>
                  <a:pt x="12480" y="18725"/>
                  <a:pt x="12480" y="18725"/>
                </a:cubicBezTo>
                <a:close/>
                <a:moveTo>
                  <a:pt x="1964" y="13500"/>
                </a:moveTo>
                <a:lnTo>
                  <a:pt x="982" y="13500"/>
                </a:lnTo>
                <a:lnTo>
                  <a:pt x="982" y="8100"/>
                </a:lnTo>
                <a:lnTo>
                  <a:pt x="1964" y="8100"/>
                </a:lnTo>
                <a:cubicBezTo>
                  <a:pt x="1964" y="8100"/>
                  <a:pt x="1964" y="13500"/>
                  <a:pt x="1964" y="13500"/>
                </a:cubicBezTo>
                <a:close/>
                <a:moveTo>
                  <a:pt x="19636" y="7560"/>
                </a:moveTo>
                <a:lnTo>
                  <a:pt x="19636" y="1620"/>
                </a:lnTo>
                <a:cubicBezTo>
                  <a:pt x="19636" y="725"/>
                  <a:pt x="18977" y="0"/>
                  <a:pt x="18164" y="0"/>
                </a:cubicBezTo>
                <a:cubicBezTo>
                  <a:pt x="17350" y="0"/>
                  <a:pt x="16691" y="725"/>
                  <a:pt x="16691" y="1620"/>
                </a:cubicBezTo>
                <a:lnTo>
                  <a:pt x="16691" y="2062"/>
                </a:lnTo>
                <a:lnTo>
                  <a:pt x="2411" y="7144"/>
                </a:lnTo>
                <a:cubicBezTo>
                  <a:pt x="2276" y="7067"/>
                  <a:pt x="2126" y="7020"/>
                  <a:pt x="1964" y="7020"/>
                </a:cubicBezTo>
                <a:lnTo>
                  <a:pt x="982" y="7020"/>
                </a:lnTo>
                <a:cubicBezTo>
                  <a:pt x="440" y="7020"/>
                  <a:pt x="0" y="7504"/>
                  <a:pt x="0" y="8100"/>
                </a:cubicBezTo>
                <a:lnTo>
                  <a:pt x="0" y="13500"/>
                </a:lnTo>
                <a:cubicBezTo>
                  <a:pt x="0" y="14097"/>
                  <a:pt x="440" y="14580"/>
                  <a:pt x="982" y="14580"/>
                </a:cubicBezTo>
                <a:lnTo>
                  <a:pt x="1964" y="14580"/>
                </a:lnTo>
                <a:cubicBezTo>
                  <a:pt x="2126" y="14580"/>
                  <a:pt x="2276" y="14533"/>
                  <a:pt x="2411" y="14457"/>
                </a:cubicBezTo>
                <a:lnTo>
                  <a:pt x="4720" y="15278"/>
                </a:lnTo>
                <a:lnTo>
                  <a:pt x="4529" y="15941"/>
                </a:lnTo>
                <a:cubicBezTo>
                  <a:pt x="4199" y="17078"/>
                  <a:pt x="4770" y="18292"/>
                  <a:pt x="5803" y="18654"/>
                </a:cubicBezTo>
                <a:lnTo>
                  <a:pt x="10949" y="20456"/>
                </a:lnTo>
                <a:cubicBezTo>
                  <a:pt x="11983" y="20819"/>
                  <a:pt x="13087" y="20190"/>
                  <a:pt x="13416" y="19053"/>
                </a:cubicBezTo>
                <a:lnTo>
                  <a:pt x="13595" y="18437"/>
                </a:lnTo>
                <a:lnTo>
                  <a:pt x="16691" y="19538"/>
                </a:lnTo>
                <a:lnTo>
                  <a:pt x="16691" y="19980"/>
                </a:lnTo>
                <a:cubicBezTo>
                  <a:pt x="16691" y="20875"/>
                  <a:pt x="17350" y="21600"/>
                  <a:pt x="18164" y="21600"/>
                </a:cubicBezTo>
                <a:cubicBezTo>
                  <a:pt x="18977" y="21600"/>
                  <a:pt x="19636" y="20875"/>
                  <a:pt x="19636" y="19980"/>
                </a:cubicBezTo>
                <a:lnTo>
                  <a:pt x="19636" y="14040"/>
                </a:lnTo>
                <a:cubicBezTo>
                  <a:pt x="20721" y="14040"/>
                  <a:pt x="21600" y="13073"/>
                  <a:pt x="21600" y="11880"/>
                </a:cubicBezTo>
                <a:lnTo>
                  <a:pt x="21600" y="9720"/>
                </a:lnTo>
                <a:cubicBezTo>
                  <a:pt x="21600" y="8527"/>
                  <a:pt x="20721" y="7560"/>
                  <a:pt x="19636" y="756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1" name="Shape 2691"/>
          <p:cNvSpPr/>
          <p:nvPr/>
        </p:nvSpPr>
        <p:spPr>
          <a:xfrm>
            <a:off x="8474197" y="3193913"/>
            <a:ext cx="152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00" y="19924"/>
                </a:moveTo>
                <a:lnTo>
                  <a:pt x="12600" y="12476"/>
                </a:lnTo>
                <a:lnTo>
                  <a:pt x="19427" y="16200"/>
                </a:lnTo>
                <a:cubicBezTo>
                  <a:pt x="19427" y="16200"/>
                  <a:pt x="12600" y="19924"/>
                  <a:pt x="12600" y="19924"/>
                </a:cubicBezTo>
                <a:close/>
                <a:moveTo>
                  <a:pt x="12600" y="1676"/>
                </a:moveTo>
                <a:lnTo>
                  <a:pt x="19427" y="5400"/>
                </a:lnTo>
                <a:lnTo>
                  <a:pt x="12600" y="9124"/>
                </a:lnTo>
                <a:cubicBezTo>
                  <a:pt x="12600" y="9124"/>
                  <a:pt x="12600" y="1676"/>
                  <a:pt x="12600" y="1676"/>
                </a:cubicBezTo>
                <a:close/>
                <a:moveTo>
                  <a:pt x="21352" y="15862"/>
                </a:moveTo>
                <a:lnTo>
                  <a:pt x="21337" y="15854"/>
                </a:lnTo>
                <a:cubicBezTo>
                  <a:pt x="21336" y="15853"/>
                  <a:pt x="21335" y="15853"/>
                  <a:pt x="21335" y="15852"/>
                </a:cubicBezTo>
                <a:lnTo>
                  <a:pt x="12600" y="11088"/>
                </a:lnTo>
                <a:lnTo>
                  <a:pt x="12600" y="10512"/>
                </a:lnTo>
                <a:lnTo>
                  <a:pt x="21335" y="5748"/>
                </a:lnTo>
                <a:lnTo>
                  <a:pt x="21336" y="5747"/>
                </a:lnTo>
                <a:lnTo>
                  <a:pt x="21352" y="5739"/>
                </a:lnTo>
                <a:lnTo>
                  <a:pt x="21349" y="5738"/>
                </a:lnTo>
                <a:cubicBezTo>
                  <a:pt x="21503" y="5649"/>
                  <a:pt x="21600" y="5532"/>
                  <a:pt x="21600" y="5400"/>
                </a:cubicBezTo>
                <a:cubicBezTo>
                  <a:pt x="21600" y="5265"/>
                  <a:pt x="21499" y="5142"/>
                  <a:pt x="21336" y="5053"/>
                </a:cubicBezTo>
                <a:lnTo>
                  <a:pt x="12336" y="144"/>
                </a:lnTo>
                <a:cubicBezTo>
                  <a:pt x="12173" y="55"/>
                  <a:pt x="11948" y="0"/>
                  <a:pt x="11700" y="0"/>
                </a:cubicBezTo>
                <a:cubicBezTo>
                  <a:pt x="11203" y="0"/>
                  <a:pt x="10800" y="220"/>
                  <a:pt x="10800" y="491"/>
                </a:cubicBezTo>
                <a:lnTo>
                  <a:pt x="10800" y="10106"/>
                </a:lnTo>
                <a:lnTo>
                  <a:pt x="1552" y="5062"/>
                </a:lnTo>
                <a:lnTo>
                  <a:pt x="1549" y="5063"/>
                </a:lnTo>
                <a:cubicBezTo>
                  <a:pt x="1385" y="4969"/>
                  <a:pt x="1157" y="4909"/>
                  <a:pt x="900" y="4909"/>
                </a:cubicBezTo>
                <a:cubicBezTo>
                  <a:pt x="403" y="4909"/>
                  <a:pt x="0" y="5129"/>
                  <a:pt x="0" y="5400"/>
                </a:cubicBezTo>
                <a:cubicBezTo>
                  <a:pt x="0" y="5532"/>
                  <a:pt x="97" y="5649"/>
                  <a:pt x="251" y="5738"/>
                </a:cubicBezTo>
                <a:lnTo>
                  <a:pt x="248" y="5739"/>
                </a:lnTo>
                <a:lnTo>
                  <a:pt x="264" y="5747"/>
                </a:lnTo>
                <a:lnTo>
                  <a:pt x="264" y="5748"/>
                </a:lnTo>
                <a:lnTo>
                  <a:pt x="9527" y="10800"/>
                </a:lnTo>
                <a:lnTo>
                  <a:pt x="265" y="15852"/>
                </a:lnTo>
                <a:cubicBezTo>
                  <a:pt x="265" y="15853"/>
                  <a:pt x="264" y="15853"/>
                  <a:pt x="263" y="15854"/>
                </a:cubicBezTo>
                <a:lnTo>
                  <a:pt x="248" y="15862"/>
                </a:lnTo>
                <a:lnTo>
                  <a:pt x="251" y="15863"/>
                </a:lnTo>
                <a:cubicBezTo>
                  <a:pt x="97" y="15951"/>
                  <a:pt x="0" y="16069"/>
                  <a:pt x="0" y="16200"/>
                </a:cubicBezTo>
                <a:cubicBezTo>
                  <a:pt x="0" y="16471"/>
                  <a:pt x="403" y="16691"/>
                  <a:pt x="900" y="16691"/>
                </a:cubicBezTo>
                <a:cubicBezTo>
                  <a:pt x="1157" y="16691"/>
                  <a:pt x="1385" y="16631"/>
                  <a:pt x="1549" y="16537"/>
                </a:cubicBezTo>
                <a:lnTo>
                  <a:pt x="1552" y="16539"/>
                </a:lnTo>
                <a:lnTo>
                  <a:pt x="10800" y="11494"/>
                </a:lnTo>
                <a:lnTo>
                  <a:pt x="10800" y="21109"/>
                </a:lnTo>
                <a:cubicBezTo>
                  <a:pt x="10800" y="21380"/>
                  <a:pt x="11203" y="21600"/>
                  <a:pt x="11700" y="21600"/>
                </a:cubicBezTo>
                <a:cubicBezTo>
                  <a:pt x="11948" y="21600"/>
                  <a:pt x="12173" y="21546"/>
                  <a:pt x="12336" y="21456"/>
                </a:cubicBezTo>
                <a:lnTo>
                  <a:pt x="21336" y="16547"/>
                </a:lnTo>
                <a:cubicBezTo>
                  <a:pt x="21499" y="16458"/>
                  <a:pt x="21600" y="16336"/>
                  <a:pt x="21600" y="16200"/>
                </a:cubicBezTo>
                <a:cubicBezTo>
                  <a:pt x="21600" y="16069"/>
                  <a:pt x="21503" y="15951"/>
                  <a:pt x="21349" y="15863"/>
                </a:cubicBezTo>
                <a:cubicBezTo>
                  <a:pt x="21349" y="15863"/>
                  <a:pt x="21352" y="15862"/>
                  <a:pt x="21352" y="15862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2" name="Shape 2692"/>
          <p:cNvSpPr/>
          <p:nvPr/>
        </p:nvSpPr>
        <p:spPr>
          <a:xfrm>
            <a:off x="8969497" y="3193913"/>
            <a:ext cx="2286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0" y="16691"/>
                </a:moveTo>
                <a:lnTo>
                  <a:pt x="15600" y="16691"/>
                </a:lnTo>
                <a:lnTo>
                  <a:pt x="15600" y="14727"/>
                </a:lnTo>
                <a:lnTo>
                  <a:pt x="13200" y="14727"/>
                </a:lnTo>
                <a:cubicBezTo>
                  <a:pt x="13200" y="14727"/>
                  <a:pt x="13200" y="16691"/>
                  <a:pt x="13200" y="16691"/>
                </a:cubicBezTo>
                <a:close/>
                <a:moveTo>
                  <a:pt x="9600" y="10800"/>
                </a:moveTo>
                <a:lnTo>
                  <a:pt x="12000" y="10800"/>
                </a:lnTo>
                <a:lnTo>
                  <a:pt x="12000" y="8836"/>
                </a:lnTo>
                <a:lnTo>
                  <a:pt x="9600" y="8836"/>
                </a:lnTo>
                <a:cubicBezTo>
                  <a:pt x="9600" y="8836"/>
                  <a:pt x="9600" y="10800"/>
                  <a:pt x="9600" y="10800"/>
                </a:cubicBezTo>
                <a:close/>
                <a:moveTo>
                  <a:pt x="13200" y="19636"/>
                </a:moveTo>
                <a:lnTo>
                  <a:pt x="15600" y="19636"/>
                </a:lnTo>
                <a:lnTo>
                  <a:pt x="15600" y="17673"/>
                </a:lnTo>
                <a:lnTo>
                  <a:pt x="13200" y="17673"/>
                </a:lnTo>
                <a:cubicBezTo>
                  <a:pt x="13200" y="17673"/>
                  <a:pt x="13200" y="19636"/>
                  <a:pt x="13200" y="19636"/>
                </a:cubicBezTo>
                <a:close/>
                <a:moveTo>
                  <a:pt x="13200" y="13745"/>
                </a:moveTo>
                <a:lnTo>
                  <a:pt x="15600" y="13745"/>
                </a:lnTo>
                <a:lnTo>
                  <a:pt x="15600" y="11782"/>
                </a:lnTo>
                <a:lnTo>
                  <a:pt x="13200" y="11782"/>
                </a:lnTo>
                <a:cubicBezTo>
                  <a:pt x="13200" y="11782"/>
                  <a:pt x="13200" y="13745"/>
                  <a:pt x="13200" y="13745"/>
                </a:cubicBezTo>
                <a:close/>
                <a:moveTo>
                  <a:pt x="16800" y="10800"/>
                </a:moveTo>
                <a:lnTo>
                  <a:pt x="19200" y="10800"/>
                </a:lnTo>
                <a:lnTo>
                  <a:pt x="19200" y="8836"/>
                </a:lnTo>
                <a:lnTo>
                  <a:pt x="16800" y="8836"/>
                </a:lnTo>
                <a:cubicBezTo>
                  <a:pt x="16800" y="8836"/>
                  <a:pt x="16800" y="10800"/>
                  <a:pt x="16800" y="10800"/>
                </a:cubicBezTo>
                <a:close/>
                <a:moveTo>
                  <a:pt x="20400" y="19636"/>
                </a:moveTo>
                <a:cubicBezTo>
                  <a:pt x="20400" y="20178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8" y="20618"/>
                  <a:pt x="1200" y="20178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8" y="982"/>
                  <a:pt x="2400" y="982"/>
                </a:cubicBez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192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  <a:moveTo>
                  <a:pt x="13200" y="10800"/>
                </a:moveTo>
                <a:lnTo>
                  <a:pt x="15600" y="10800"/>
                </a:lnTo>
                <a:lnTo>
                  <a:pt x="15600" y="8836"/>
                </a:lnTo>
                <a:lnTo>
                  <a:pt x="13200" y="8836"/>
                </a:lnTo>
                <a:cubicBezTo>
                  <a:pt x="13200" y="8836"/>
                  <a:pt x="13200" y="10800"/>
                  <a:pt x="13200" y="10800"/>
                </a:cubicBezTo>
                <a:close/>
                <a:moveTo>
                  <a:pt x="3600" y="2945"/>
                </a:moveTo>
                <a:lnTo>
                  <a:pt x="18000" y="2945"/>
                </a:lnTo>
                <a:lnTo>
                  <a:pt x="18000" y="6873"/>
                </a:lnTo>
                <a:lnTo>
                  <a:pt x="3600" y="6873"/>
                </a:lnTo>
                <a:cubicBezTo>
                  <a:pt x="3600" y="6873"/>
                  <a:pt x="3600" y="2945"/>
                  <a:pt x="3600" y="2945"/>
                </a:cubicBezTo>
                <a:close/>
                <a:moveTo>
                  <a:pt x="2400" y="7855"/>
                </a:moveTo>
                <a:lnTo>
                  <a:pt x="19200" y="7855"/>
                </a:lnTo>
                <a:lnTo>
                  <a:pt x="19200" y="1964"/>
                </a:lnTo>
                <a:lnTo>
                  <a:pt x="2400" y="1964"/>
                </a:lnTo>
                <a:cubicBezTo>
                  <a:pt x="2400" y="1964"/>
                  <a:pt x="2400" y="7855"/>
                  <a:pt x="2400" y="7855"/>
                </a:cubicBezTo>
                <a:close/>
                <a:moveTo>
                  <a:pt x="9600" y="13745"/>
                </a:moveTo>
                <a:lnTo>
                  <a:pt x="12000" y="13745"/>
                </a:lnTo>
                <a:lnTo>
                  <a:pt x="12000" y="11782"/>
                </a:lnTo>
                <a:lnTo>
                  <a:pt x="9600" y="11782"/>
                </a:lnTo>
                <a:cubicBezTo>
                  <a:pt x="9600" y="11782"/>
                  <a:pt x="9600" y="13745"/>
                  <a:pt x="9600" y="13745"/>
                </a:cubicBezTo>
                <a:close/>
                <a:moveTo>
                  <a:pt x="16800" y="19636"/>
                </a:moveTo>
                <a:lnTo>
                  <a:pt x="19200" y="19636"/>
                </a:lnTo>
                <a:lnTo>
                  <a:pt x="19200" y="11782"/>
                </a:lnTo>
                <a:lnTo>
                  <a:pt x="16800" y="11782"/>
                </a:lnTo>
                <a:cubicBezTo>
                  <a:pt x="16800" y="11782"/>
                  <a:pt x="16800" y="19636"/>
                  <a:pt x="16800" y="19636"/>
                </a:cubicBezTo>
                <a:close/>
                <a:moveTo>
                  <a:pt x="2400" y="16691"/>
                </a:moveTo>
                <a:lnTo>
                  <a:pt x="4800" y="16691"/>
                </a:lnTo>
                <a:lnTo>
                  <a:pt x="4800" y="14727"/>
                </a:lnTo>
                <a:lnTo>
                  <a:pt x="2400" y="14727"/>
                </a:lnTo>
                <a:cubicBezTo>
                  <a:pt x="2400" y="14727"/>
                  <a:pt x="2400" y="16691"/>
                  <a:pt x="2400" y="16691"/>
                </a:cubicBezTo>
                <a:close/>
                <a:moveTo>
                  <a:pt x="2400" y="10800"/>
                </a:moveTo>
                <a:lnTo>
                  <a:pt x="4800" y="10800"/>
                </a:lnTo>
                <a:lnTo>
                  <a:pt x="4800" y="8836"/>
                </a:lnTo>
                <a:lnTo>
                  <a:pt x="2400" y="8836"/>
                </a:lnTo>
                <a:cubicBezTo>
                  <a:pt x="2400" y="8836"/>
                  <a:pt x="2400" y="10800"/>
                  <a:pt x="2400" y="10800"/>
                </a:cubicBezTo>
                <a:close/>
                <a:moveTo>
                  <a:pt x="2400" y="19636"/>
                </a:moveTo>
                <a:lnTo>
                  <a:pt x="4800" y="19636"/>
                </a:lnTo>
                <a:lnTo>
                  <a:pt x="4800" y="17673"/>
                </a:lnTo>
                <a:lnTo>
                  <a:pt x="2400" y="17673"/>
                </a:lnTo>
                <a:cubicBezTo>
                  <a:pt x="2400" y="17673"/>
                  <a:pt x="2400" y="19636"/>
                  <a:pt x="2400" y="19636"/>
                </a:cubicBezTo>
                <a:close/>
                <a:moveTo>
                  <a:pt x="2400" y="13745"/>
                </a:moveTo>
                <a:lnTo>
                  <a:pt x="4800" y="13745"/>
                </a:lnTo>
                <a:lnTo>
                  <a:pt x="4800" y="11782"/>
                </a:lnTo>
                <a:lnTo>
                  <a:pt x="2400" y="11782"/>
                </a:lnTo>
                <a:cubicBezTo>
                  <a:pt x="2400" y="11782"/>
                  <a:pt x="2400" y="13745"/>
                  <a:pt x="2400" y="13745"/>
                </a:cubicBezTo>
                <a:close/>
                <a:moveTo>
                  <a:pt x="9600" y="16691"/>
                </a:moveTo>
                <a:lnTo>
                  <a:pt x="12000" y="16691"/>
                </a:lnTo>
                <a:lnTo>
                  <a:pt x="12000" y="14727"/>
                </a:lnTo>
                <a:lnTo>
                  <a:pt x="9600" y="14727"/>
                </a:lnTo>
                <a:cubicBezTo>
                  <a:pt x="9600" y="14727"/>
                  <a:pt x="9600" y="16691"/>
                  <a:pt x="9600" y="16691"/>
                </a:cubicBezTo>
                <a:close/>
                <a:moveTo>
                  <a:pt x="6000" y="19636"/>
                </a:moveTo>
                <a:lnTo>
                  <a:pt x="8400" y="19636"/>
                </a:lnTo>
                <a:lnTo>
                  <a:pt x="8400" y="17673"/>
                </a:lnTo>
                <a:lnTo>
                  <a:pt x="6000" y="17673"/>
                </a:lnTo>
                <a:cubicBezTo>
                  <a:pt x="6000" y="17673"/>
                  <a:pt x="6000" y="19636"/>
                  <a:pt x="6000" y="19636"/>
                </a:cubicBezTo>
                <a:close/>
                <a:moveTo>
                  <a:pt x="9600" y="19636"/>
                </a:moveTo>
                <a:lnTo>
                  <a:pt x="12000" y="19636"/>
                </a:lnTo>
                <a:lnTo>
                  <a:pt x="12000" y="17673"/>
                </a:lnTo>
                <a:lnTo>
                  <a:pt x="9600" y="17673"/>
                </a:lnTo>
                <a:cubicBezTo>
                  <a:pt x="9600" y="17673"/>
                  <a:pt x="9600" y="19636"/>
                  <a:pt x="9600" y="19636"/>
                </a:cubicBezTo>
                <a:close/>
                <a:moveTo>
                  <a:pt x="6000" y="16691"/>
                </a:moveTo>
                <a:lnTo>
                  <a:pt x="8400" y="16691"/>
                </a:lnTo>
                <a:lnTo>
                  <a:pt x="8400" y="14727"/>
                </a:lnTo>
                <a:lnTo>
                  <a:pt x="6000" y="14727"/>
                </a:lnTo>
                <a:cubicBezTo>
                  <a:pt x="6000" y="14727"/>
                  <a:pt x="6000" y="16691"/>
                  <a:pt x="6000" y="16691"/>
                </a:cubicBezTo>
                <a:close/>
                <a:moveTo>
                  <a:pt x="6000" y="13745"/>
                </a:moveTo>
                <a:lnTo>
                  <a:pt x="8400" y="13745"/>
                </a:lnTo>
                <a:lnTo>
                  <a:pt x="8400" y="11782"/>
                </a:lnTo>
                <a:lnTo>
                  <a:pt x="6000" y="11782"/>
                </a:lnTo>
                <a:cubicBezTo>
                  <a:pt x="6000" y="11782"/>
                  <a:pt x="6000" y="13745"/>
                  <a:pt x="6000" y="13745"/>
                </a:cubicBezTo>
                <a:close/>
                <a:moveTo>
                  <a:pt x="6000" y="10800"/>
                </a:moveTo>
                <a:lnTo>
                  <a:pt x="8400" y="10800"/>
                </a:lnTo>
                <a:lnTo>
                  <a:pt x="8400" y="8836"/>
                </a:lnTo>
                <a:lnTo>
                  <a:pt x="6000" y="8836"/>
                </a:lnTo>
                <a:cubicBezTo>
                  <a:pt x="6000" y="8836"/>
                  <a:pt x="6000" y="10800"/>
                  <a:pt x="6000" y="10800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3" name="Shape 2693"/>
          <p:cNvSpPr/>
          <p:nvPr/>
        </p:nvSpPr>
        <p:spPr>
          <a:xfrm>
            <a:off x="9477497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2" y="11782"/>
                </a:moveTo>
                <a:lnTo>
                  <a:pt x="9818" y="11782"/>
                </a:lnTo>
                <a:lnTo>
                  <a:pt x="9818" y="13745"/>
                </a:lnTo>
                <a:lnTo>
                  <a:pt x="11782" y="13745"/>
                </a:lnTo>
                <a:cubicBezTo>
                  <a:pt x="11782" y="13745"/>
                  <a:pt x="11782" y="11782"/>
                  <a:pt x="11782" y="11782"/>
                </a:cubicBezTo>
                <a:close/>
                <a:moveTo>
                  <a:pt x="7855" y="17673"/>
                </a:moveTo>
                <a:lnTo>
                  <a:pt x="9818" y="17673"/>
                </a:lnTo>
                <a:lnTo>
                  <a:pt x="9818" y="16691"/>
                </a:lnTo>
                <a:lnTo>
                  <a:pt x="7855" y="16691"/>
                </a:lnTo>
                <a:cubicBezTo>
                  <a:pt x="7855" y="16691"/>
                  <a:pt x="7855" y="17673"/>
                  <a:pt x="7855" y="17673"/>
                </a:cubicBezTo>
                <a:close/>
                <a:moveTo>
                  <a:pt x="11782" y="17673"/>
                </a:moveTo>
                <a:lnTo>
                  <a:pt x="13745" y="17673"/>
                </a:lnTo>
                <a:lnTo>
                  <a:pt x="13745" y="16691"/>
                </a:lnTo>
                <a:lnTo>
                  <a:pt x="11782" y="16691"/>
                </a:lnTo>
                <a:cubicBezTo>
                  <a:pt x="11782" y="16691"/>
                  <a:pt x="11782" y="17673"/>
                  <a:pt x="11782" y="17673"/>
                </a:cubicBezTo>
                <a:close/>
                <a:moveTo>
                  <a:pt x="12764" y="8836"/>
                </a:moveTo>
                <a:cubicBezTo>
                  <a:pt x="12492" y="8836"/>
                  <a:pt x="12273" y="9056"/>
                  <a:pt x="12273" y="9327"/>
                </a:cubicBezTo>
                <a:cubicBezTo>
                  <a:pt x="12273" y="9599"/>
                  <a:pt x="12492" y="9818"/>
                  <a:pt x="12764" y="9818"/>
                </a:cubicBezTo>
                <a:cubicBezTo>
                  <a:pt x="13035" y="9818"/>
                  <a:pt x="13255" y="9599"/>
                  <a:pt x="13255" y="9327"/>
                </a:cubicBezTo>
                <a:cubicBezTo>
                  <a:pt x="13255" y="9056"/>
                  <a:pt x="13035" y="8836"/>
                  <a:pt x="12764" y="8836"/>
                </a:cubicBezTo>
                <a:moveTo>
                  <a:pt x="3927" y="12764"/>
                </a:moveTo>
                <a:cubicBezTo>
                  <a:pt x="3927" y="11679"/>
                  <a:pt x="4806" y="10800"/>
                  <a:pt x="5891" y="10800"/>
                </a:cubicBezTo>
                <a:cubicBezTo>
                  <a:pt x="6975" y="10800"/>
                  <a:pt x="7855" y="11679"/>
                  <a:pt x="7855" y="12764"/>
                </a:cubicBezTo>
                <a:cubicBezTo>
                  <a:pt x="7855" y="13848"/>
                  <a:pt x="6975" y="14727"/>
                  <a:pt x="5891" y="14727"/>
                </a:cubicBezTo>
                <a:cubicBezTo>
                  <a:pt x="4806" y="14727"/>
                  <a:pt x="3927" y="13848"/>
                  <a:pt x="3927" y="12764"/>
                </a:cubicBezTo>
                <a:moveTo>
                  <a:pt x="17673" y="12764"/>
                </a:moveTo>
                <a:cubicBezTo>
                  <a:pt x="17673" y="13848"/>
                  <a:pt x="16794" y="14727"/>
                  <a:pt x="15709" y="14727"/>
                </a:cubicBezTo>
                <a:cubicBezTo>
                  <a:pt x="14625" y="14727"/>
                  <a:pt x="13745" y="13848"/>
                  <a:pt x="13745" y="12764"/>
                </a:cubicBezTo>
                <a:cubicBezTo>
                  <a:pt x="13745" y="11679"/>
                  <a:pt x="14625" y="10800"/>
                  <a:pt x="15709" y="10800"/>
                </a:cubicBezTo>
                <a:cubicBezTo>
                  <a:pt x="16794" y="10800"/>
                  <a:pt x="17673" y="11679"/>
                  <a:pt x="17673" y="12764"/>
                </a:cubicBezTo>
                <a:moveTo>
                  <a:pt x="20618" y="8836"/>
                </a:moveTo>
                <a:lnTo>
                  <a:pt x="19145" y="8836"/>
                </a:lnTo>
                <a:cubicBezTo>
                  <a:pt x="18874" y="8836"/>
                  <a:pt x="18655" y="9056"/>
                  <a:pt x="18655" y="9327"/>
                </a:cubicBezTo>
                <a:cubicBezTo>
                  <a:pt x="18655" y="9599"/>
                  <a:pt x="18874" y="9818"/>
                  <a:pt x="19145" y="9818"/>
                </a:cubicBezTo>
                <a:lnTo>
                  <a:pt x="20618" y="9818"/>
                </a:lnTo>
                <a:lnTo>
                  <a:pt x="20618" y="12273"/>
                </a:lnTo>
                <a:lnTo>
                  <a:pt x="18605" y="12273"/>
                </a:lnTo>
                <a:cubicBezTo>
                  <a:pt x="18370" y="10881"/>
                  <a:pt x="17167" y="9818"/>
                  <a:pt x="15709" y="9818"/>
                </a:cubicBezTo>
                <a:cubicBezTo>
                  <a:pt x="14082" y="9818"/>
                  <a:pt x="12764" y="11137"/>
                  <a:pt x="12764" y="12764"/>
                </a:cubicBezTo>
                <a:cubicBezTo>
                  <a:pt x="12764" y="14390"/>
                  <a:pt x="14082" y="15709"/>
                  <a:pt x="15709" y="15709"/>
                </a:cubicBezTo>
                <a:cubicBezTo>
                  <a:pt x="17167" y="15709"/>
                  <a:pt x="18370" y="14646"/>
                  <a:pt x="18605" y="13255"/>
                </a:cubicBezTo>
                <a:lnTo>
                  <a:pt x="20618" y="13255"/>
                </a:lnTo>
                <a:lnTo>
                  <a:pt x="20618" y="18655"/>
                </a:lnTo>
                <a:lnTo>
                  <a:pt x="982" y="18655"/>
                </a:lnTo>
                <a:lnTo>
                  <a:pt x="982" y="13255"/>
                </a:lnTo>
                <a:lnTo>
                  <a:pt x="2995" y="13255"/>
                </a:lnTo>
                <a:cubicBezTo>
                  <a:pt x="3230" y="14646"/>
                  <a:pt x="4433" y="15709"/>
                  <a:pt x="5891" y="15709"/>
                </a:cubicBezTo>
                <a:cubicBezTo>
                  <a:pt x="7517" y="15709"/>
                  <a:pt x="8836" y="14390"/>
                  <a:pt x="8836" y="12764"/>
                </a:cubicBezTo>
                <a:cubicBezTo>
                  <a:pt x="8836" y="11137"/>
                  <a:pt x="7517" y="9818"/>
                  <a:pt x="5891" y="9818"/>
                </a:cubicBezTo>
                <a:cubicBezTo>
                  <a:pt x="4433" y="9818"/>
                  <a:pt x="3230" y="10881"/>
                  <a:pt x="2995" y="12273"/>
                </a:cubicBezTo>
                <a:lnTo>
                  <a:pt x="982" y="12273"/>
                </a:lnTo>
                <a:lnTo>
                  <a:pt x="982" y="9818"/>
                </a:lnTo>
                <a:lnTo>
                  <a:pt x="2455" y="9818"/>
                </a:lnTo>
                <a:cubicBezTo>
                  <a:pt x="2726" y="9818"/>
                  <a:pt x="2945" y="9599"/>
                  <a:pt x="2945" y="9327"/>
                </a:cubicBezTo>
                <a:cubicBezTo>
                  <a:pt x="2945" y="9056"/>
                  <a:pt x="2726" y="8836"/>
                  <a:pt x="2455" y="8836"/>
                </a:cubicBezTo>
                <a:lnTo>
                  <a:pt x="982" y="8836"/>
                </a:lnTo>
                <a:lnTo>
                  <a:pt x="982" y="7855"/>
                </a:lnTo>
                <a:cubicBezTo>
                  <a:pt x="982" y="7313"/>
                  <a:pt x="1421" y="6873"/>
                  <a:pt x="1964" y="6873"/>
                </a:cubicBezTo>
                <a:lnTo>
                  <a:pt x="19636" y="6873"/>
                </a:lnTo>
                <a:cubicBezTo>
                  <a:pt x="20178" y="6873"/>
                  <a:pt x="20618" y="7313"/>
                  <a:pt x="20618" y="7855"/>
                </a:cubicBezTo>
                <a:cubicBezTo>
                  <a:pt x="20618" y="7855"/>
                  <a:pt x="20618" y="8836"/>
                  <a:pt x="20618" y="8836"/>
                </a:cubicBezTo>
                <a:close/>
                <a:moveTo>
                  <a:pt x="19636" y="20618"/>
                </a:move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20618" y="19636"/>
                </a:lnTo>
                <a:cubicBezTo>
                  <a:pt x="20618" y="20178"/>
                  <a:pt x="20178" y="20618"/>
                  <a:pt x="19636" y="20618"/>
                </a:cubicBezTo>
                <a:moveTo>
                  <a:pt x="5891" y="4909"/>
                </a:moveTo>
                <a:lnTo>
                  <a:pt x="15709" y="4909"/>
                </a:lnTo>
                <a:lnTo>
                  <a:pt x="15709" y="5891"/>
                </a:lnTo>
                <a:lnTo>
                  <a:pt x="5891" y="5891"/>
                </a:lnTo>
                <a:cubicBezTo>
                  <a:pt x="5891" y="5891"/>
                  <a:pt x="5891" y="4909"/>
                  <a:pt x="5891" y="4909"/>
                </a:cubicBezTo>
                <a:close/>
                <a:moveTo>
                  <a:pt x="19636" y="5891"/>
                </a:moveTo>
                <a:lnTo>
                  <a:pt x="19636" y="2855"/>
                </a:lnTo>
                <a:cubicBezTo>
                  <a:pt x="20207" y="2653"/>
                  <a:pt x="20618" y="2113"/>
                  <a:pt x="20618" y="1473"/>
                </a:cubicBezTo>
                <a:cubicBezTo>
                  <a:pt x="20618" y="659"/>
                  <a:pt x="19959" y="0"/>
                  <a:pt x="19145" y="0"/>
                </a:cubicBezTo>
                <a:cubicBezTo>
                  <a:pt x="18332" y="0"/>
                  <a:pt x="17673" y="659"/>
                  <a:pt x="17673" y="1473"/>
                </a:cubicBezTo>
                <a:cubicBezTo>
                  <a:pt x="17673" y="2113"/>
                  <a:pt x="18084" y="2653"/>
                  <a:pt x="18655" y="2855"/>
                </a:cubicBezTo>
                <a:lnTo>
                  <a:pt x="18655" y="5891"/>
                </a:lnTo>
                <a:lnTo>
                  <a:pt x="16691" y="5891"/>
                </a:lnTo>
                <a:lnTo>
                  <a:pt x="16691" y="4909"/>
                </a:lnTo>
                <a:cubicBezTo>
                  <a:pt x="16691" y="4367"/>
                  <a:pt x="16251" y="3927"/>
                  <a:pt x="15709" y="3927"/>
                </a:cubicBezTo>
                <a:lnTo>
                  <a:pt x="5891" y="3927"/>
                </a:lnTo>
                <a:cubicBezTo>
                  <a:pt x="5348" y="3927"/>
                  <a:pt x="4909" y="4367"/>
                  <a:pt x="4909" y="4909"/>
                </a:cubicBezTo>
                <a:lnTo>
                  <a:pt x="4909" y="5891"/>
                </a:lnTo>
                <a:lnTo>
                  <a:pt x="1964" y="5891"/>
                </a:lnTo>
                <a:cubicBezTo>
                  <a:pt x="879" y="5891"/>
                  <a:pt x="0" y="6770"/>
                  <a:pt x="0" y="785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7855"/>
                </a:lnTo>
                <a:cubicBezTo>
                  <a:pt x="21600" y="6770"/>
                  <a:pt x="20721" y="5891"/>
                  <a:pt x="19636" y="5891"/>
                </a:cubicBezTo>
                <a:moveTo>
                  <a:pt x="10800" y="9818"/>
                </a:moveTo>
                <a:cubicBezTo>
                  <a:pt x="11071" y="9818"/>
                  <a:pt x="11291" y="9599"/>
                  <a:pt x="11291" y="9327"/>
                </a:cubicBezTo>
                <a:cubicBezTo>
                  <a:pt x="11291" y="9056"/>
                  <a:pt x="11071" y="8836"/>
                  <a:pt x="10800" y="8836"/>
                </a:cubicBezTo>
                <a:cubicBezTo>
                  <a:pt x="10529" y="8836"/>
                  <a:pt x="10309" y="9056"/>
                  <a:pt x="10309" y="9327"/>
                </a:cubicBezTo>
                <a:cubicBezTo>
                  <a:pt x="10309" y="9599"/>
                  <a:pt x="10529" y="9818"/>
                  <a:pt x="10800" y="9818"/>
                </a:cubicBezTo>
                <a:moveTo>
                  <a:pt x="9327" y="9327"/>
                </a:moveTo>
                <a:cubicBezTo>
                  <a:pt x="9327" y="9056"/>
                  <a:pt x="9108" y="8836"/>
                  <a:pt x="8836" y="8836"/>
                </a:cubicBezTo>
                <a:cubicBezTo>
                  <a:pt x="8565" y="8836"/>
                  <a:pt x="8345" y="9056"/>
                  <a:pt x="8345" y="9327"/>
                </a:cubicBezTo>
                <a:cubicBezTo>
                  <a:pt x="8345" y="9599"/>
                  <a:pt x="8565" y="9818"/>
                  <a:pt x="8836" y="9818"/>
                </a:cubicBezTo>
                <a:cubicBezTo>
                  <a:pt x="9108" y="9818"/>
                  <a:pt x="9327" y="9599"/>
                  <a:pt x="9327" y="9327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4" name="Shape 2694"/>
          <p:cNvSpPr/>
          <p:nvPr/>
        </p:nvSpPr>
        <p:spPr>
          <a:xfrm>
            <a:off x="10010897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38" y="14727"/>
                </a:moveTo>
                <a:cubicBezTo>
                  <a:pt x="13628" y="14411"/>
                  <a:pt x="13690" y="14083"/>
                  <a:pt x="13721" y="13745"/>
                </a:cubicBezTo>
                <a:lnTo>
                  <a:pt x="2970" y="13745"/>
                </a:lnTo>
                <a:cubicBezTo>
                  <a:pt x="3001" y="14083"/>
                  <a:pt x="3063" y="14411"/>
                  <a:pt x="3153" y="14727"/>
                </a:cubicBezTo>
                <a:cubicBezTo>
                  <a:pt x="3153" y="14727"/>
                  <a:pt x="13538" y="14727"/>
                  <a:pt x="13538" y="14727"/>
                </a:cubicBezTo>
                <a:close/>
                <a:moveTo>
                  <a:pt x="18655" y="12764"/>
                </a:moveTo>
                <a:cubicBezTo>
                  <a:pt x="18383" y="12764"/>
                  <a:pt x="18164" y="12984"/>
                  <a:pt x="18164" y="13255"/>
                </a:cubicBezTo>
                <a:cubicBezTo>
                  <a:pt x="18164" y="13526"/>
                  <a:pt x="18383" y="13745"/>
                  <a:pt x="18655" y="13745"/>
                </a:cubicBezTo>
                <a:cubicBezTo>
                  <a:pt x="18926" y="13745"/>
                  <a:pt x="19145" y="13526"/>
                  <a:pt x="19145" y="13255"/>
                </a:cubicBezTo>
                <a:cubicBezTo>
                  <a:pt x="19145" y="12984"/>
                  <a:pt x="18926" y="12764"/>
                  <a:pt x="18655" y="12764"/>
                </a:cubicBezTo>
                <a:moveTo>
                  <a:pt x="18655" y="8836"/>
                </a:moveTo>
                <a:cubicBezTo>
                  <a:pt x="18112" y="8836"/>
                  <a:pt x="17673" y="9276"/>
                  <a:pt x="17673" y="9818"/>
                </a:cubicBezTo>
                <a:cubicBezTo>
                  <a:pt x="17673" y="10360"/>
                  <a:pt x="18112" y="10800"/>
                  <a:pt x="18655" y="10800"/>
                </a:cubicBezTo>
                <a:cubicBezTo>
                  <a:pt x="19197" y="10800"/>
                  <a:pt x="19636" y="10360"/>
                  <a:pt x="19636" y="9818"/>
                </a:cubicBezTo>
                <a:cubicBezTo>
                  <a:pt x="19636" y="9276"/>
                  <a:pt x="19197" y="8836"/>
                  <a:pt x="18655" y="8836"/>
                </a:cubicBezTo>
                <a:moveTo>
                  <a:pt x="20618" y="19636"/>
                </a:moveTo>
                <a:cubicBezTo>
                  <a:pt x="20618" y="20178"/>
                  <a:pt x="20179" y="20618"/>
                  <a:pt x="19636" y="20618"/>
                </a:cubicBezTo>
                <a:lnTo>
                  <a:pt x="16691" y="20618"/>
                </a:lnTo>
                <a:lnTo>
                  <a:pt x="16691" y="5891"/>
                </a:lnTo>
                <a:lnTo>
                  <a:pt x="19636" y="5891"/>
                </a:lnTo>
                <a:cubicBezTo>
                  <a:pt x="20179" y="5891"/>
                  <a:pt x="20618" y="6331"/>
                  <a:pt x="20618" y="6873"/>
                </a:cubicBezTo>
                <a:cubicBezTo>
                  <a:pt x="20618" y="6873"/>
                  <a:pt x="20618" y="19636"/>
                  <a:pt x="20618" y="19636"/>
                </a:cubicBezTo>
                <a:close/>
                <a:moveTo>
                  <a:pt x="15709" y="20618"/>
                </a:move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982" y="6873"/>
                </a:lnTo>
                <a:cubicBezTo>
                  <a:pt x="982" y="6331"/>
                  <a:pt x="1421" y="5891"/>
                  <a:pt x="1964" y="5891"/>
                </a:cubicBezTo>
                <a:lnTo>
                  <a:pt x="15709" y="5891"/>
                </a:lnTo>
                <a:cubicBezTo>
                  <a:pt x="15709" y="5891"/>
                  <a:pt x="15709" y="20618"/>
                  <a:pt x="15709" y="20618"/>
                </a:cubicBezTo>
                <a:close/>
                <a:moveTo>
                  <a:pt x="19636" y="4909"/>
                </a:moveTo>
                <a:lnTo>
                  <a:pt x="4909" y="4909"/>
                </a:lnTo>
                <a:lnTo>
                  <a:pt x="4909" y="2855"/>
                </a:lnTo>
                <a:cubicBezTo>
                  <a:pt x="5480" y="2653"/>
                  <a:pt x="5891" y="2113"/>
                  <a:pt x="5891" y="1473"/>
                </a:cubicBezTo>
                <a:cubicBezTo>
                  <a:pt x="5891" y="659"/>
                  <a:pt x="5231" y="0"/>
                  <a:pt x="4418" y="0"/>
                </a:cubicBezTo>
                <a:cubicBezTo>
                  <a:pt x="3605" y="0"/>
                  <a:pt x="2945" y="659"/>
                  <a:pt x="2945" y="1473"/>
                </a:cubicBezTo>
                <a:cubicBezTo>
                  <a:pt x="2945" y="2113"/>
                  <a:pt x="3357" y="2653"/>
                  <a:pt x="3927" y="2855"/>
                </a:cubicBezTo>
                <a:lnTo>
                  <a:pt x="3927" y="4909"/>
                </a:lnTo>
                <a:lnTo>
                  <a:pt x="1964" y="4909"/>
                </a:lnTo>
                <a:cubicBezTo>
                  <a:pt x="879" y="4909"/>
                  <a:pt x="0" y="5788"/>
                  <a:pt x="0" y="6873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6873"/>
                </a:lnTo>
                <a:cubicBezTo>
                  <a:pt x="21600" y="5788"/>
                  <a:pt x="20721" y="4909"/>
                  <a:pt x="19636" y="4909"/>
                </a:cubicBezTo>
                <a:moveTo>
                  <a:pt x="18655" y="15709"/>
                </a:moveTo>
                <a:cubicBezTo>
                  <a:pt x="18383" y="15709"/>
                  <a:pt x="18164" y="15929"/>
                  <a:pt x="18164" y="16200"/>
                </a:cubicBezTo>
                <a:cubicBezTo>
                  <a:pt x="18164" y="16471"/>
                  <a:pt x="18383" y="16691"/>
                  <a:pt x="18655" y="16691"/>
                </a:cubicBezTo>
                <a:cubicBezTo>
                  <a:pt x="18926" y="16691"/>
                  <a:pt x="19145" y="16471"/>
                  <a:pt x="19145" y="16200"/>
                </a:cubicBezTo>
                <a:cubicBezTo>
                  <a:pt x="19145" y="15929"/>
                  <a:pt x="18926" y="15709"/>
                  <a:pt x="18655" y="15709"/>
                </a:cubicBezTo>
                <a:moveTo>
                  <a:pt x="4199" y="16691"/>
                </a:moveTo>
                <a:lnTo>
                  <a:pt x="12492" y="16691"/>
                </a:lnTo>
                <a:cubicBezTo>
                  <a:pt x="12744" y="16387"/>
                  <a:pt x="12971" y="16064"/>
                  <a:pt x="13152" y="15709"/>
                </a:cubicBezTo>
                <a:lnTo>
                  <a:pt x="3539" y="15709"/>
                </a:lnTo>
                <a:cubicBezTo>
                  <a:pt x="3720" y="16064"/>
                  <a:pt x="3947" y="16387"/>
                  <a:pt x="4199" y="16691"/>
                </a:cubicBezTo>
                <a:moveTo>
                  <a:pt x="8345" y="7855"/>
                </a:moveTo>
                <a:cubicBezTo>
                  <a:pt x="7196" y="7855"/>
                  <a:pt x="6138" y="8224"/>
                  <a:pt x="5263" y="8836"/>
                </a:cubicBezTo>
                <a:lnTo>
                  <a:pt x="11428" y="8836"/>
                </a:lnTo>
                <a:cubicBezTo>
                  <a:pt x="10553" y="8224"/>
                  <a:pt x="9495" y="7855"/>
                  <a:pt x="8345" y="7855"/>
                </a:cubicBezTo>
                <a:moveTo>
                  <a:pt x="8345" y="18655"/>
                </a:moveTo>
                <a:cubicBezTo>
                  <a:pt x="9495" y="18655"/>
                  <a:pt x="10553" y="18285"/>
                  <a:pt x="11428" y="17673"/>
                </a:cubicBezTo>
                <a:lnTo>
                  <a:pt x="5263" y="17673"/>
                </a:lnTo>
                <a:cubicBezTo>
                  <a:pt x="6138" y="18285"/>
                  <a:pt x="7196" y="18655"/>
                  <a:pt x="8345" y="18655"/>
                </a:cubicBezTo>
                <a:moveTo>
                  <a:pt x="12492" y="9818"/>
                </a:moveTo>
                <a:lnTo>
                  <a:pt x="4199" y="9818"/>
                </a:lnTo>
                <a:cubicBezTo>
                  <a:pt x="3947" y="10122"/>
                  <a:pt x="3720" y="10446"/>
                  <a:pt x="3539" y="10800"/>
                </a:cubicBezTo>
                <a:lnTo>
                  <a:pt x="13152" y="10800"/>
                </a:lnTo>
                <a:cubicBezTo>
                  <a:pt x="12971" y="10446"/>
                  <a:pt x="12744" y="10122"/>
                  <a:pt x="12492" y="9818"/>
                </a:cubicBezTo>
                <a:moveTo>
                  <a:pt x="13538" y="11782"/>
                </a:moveTo>
                <a:lnTo>
                  <a:pt x="3153" y="11782"/>
                </a:lnTo>
                <a:cubicBezTo>
                  <a:pt x="3063" y="12098"/>
                  <a:pt x="3001" y="12427"/>
                  <a:pt x="2970" y="12764"/>
                </a:cubicBezTo>
                <a:lnTo>
                  <a:pt x="13721" y="12764"/>
                </a:lnTo>
                <a:cubicBezTo>
                  <a:pt x="13690" y="12427"/>
                  <a:pt x="13628" y="12098"/>
                  <a:pt x="13538" y="117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5" name="Shape 2695"/>
          <p:cNvSpPr/>
          <p:nvPr/>
        </p:nvSpPr>
        <p:spPr>
          <a:xfrm>
            <a:off x="10544297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5218"/>
                </a:moveTo>
                <a:cubicBezTo>
                  <a:pt x="14727" y="15490"/>
                  <a:pt x="14947" y="15709"/>
                  <a:pt x="15218" y="15709"/>
                </a:cubicBezTo>
                <a:cubicBezTo>
                  <a:pt x="15490" y="15709"/>
                  <a:pt x="15709" y="15490"/>
                  <a:pt x="15709" y="15218"/>
                </a:cubicBezTo>
                <a:cubicBezTo>
                  <a:pt x="15709" y="14947"/>
                  <a:pt x="15490" y="14727"/>
                  <a:pt x="15218" y="14727"/>
                </a:cubicBezTo>
                <a:cubicBezTo>
                  <a:pt x="14947" y="14727"/>
                  <a:pt x="14727" y="14947"/>
                  <a:pt x="14727" y="15218"/>
                </a:cubicBezTo>
                <a:moveTo>
                  <a:pt x="20618" y="12764"/>
                </a:moveTo>
                <a:lnTo>
                  <a:pt x="17673" y="12764"/>
                </a:lnTo>
                <a:lnTo>
                  <a:pt x="17673" y="3927"/>
                </a:lnTo>
                <a:lnTo>
                  <a:pt x="3927" y="3927"/>
                </a:lnTo>
                <a:lnTo>
                  <a:pt x="3927" y="9510"/>
                </a:lnTo>
                <a:cubicBezTo>
                  <a:pt x="3308" y="10442"/>
                  <a:pt x="2945" y="11560"/>
                  <a:pt x="2945" y="12764"/>
                </a:cubicBezTo>
                <a:lnTo>
                  <a:pt x="982" y="12764"/>
                </a:ln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2764"/>
                  <a:pt x="20618" y="12764"/>
                </a:cubicBezTo>
                <a:close/>
                <a:moveTo>
                  <a:pt x="9327" y="12764"/>
                </a:moveTo>
                <a:cubicBezTo>
                  <a:pt x="9327" y="13035"/>
                  <a:pt x="9108" y="13255"/>
                  <a:pt x="8836" y="13255"/>
                </a:cubicBezTo>
                <a:cubicBezTo>
                  <a:pt x="8565" y="13255"/>
                  <a:pt x="8345" y="13035"/>
                  <a:pt x="8345" y="12764"/>
                </a:cubicBezTo>
                <a:cubicBezTo>
                  <a:pt x="8345" y="12493"/>
                  <a:pt x="8565" y="12273"/>
                  <a:pt x="8836" y="12273"/>
                </a:cubicBezTo>
                <a:cubicBezTo>
                  <a:pt x="9108" y="12273"/>
                  <a:pt x="9327" y="12493"/>
                  <a:pt x="9327" y="12764"/>
                </a:cubicBezTo>
                <a:moveTo>
                  <a:pt x="8836" y="7855"/>
                </a:moveTo>
                <a:cubicBezTo>
                  <a:pt x="10295" y="7855"/>
                  <a:pt x="11601" y="8494"/>
                  <a:pt x="12500" y="9504"/>
                </a:cubicBezTo>
                <a:lnTo>
                  <a:pt x="10301" y="12846"/>
                </a:lnTo>
                <a:cubicBezTo>
                  <a:pt x="10302" y="12818"/>
                  <a:pt x="10309" y="12792"/>
                  <a:pt x="10309" y="12764"/>
                </a:cubicBezTo>
                <a:cubicBezTo>
                  <a:pt x="10309" y="11951"/>
                  <a:pt x="9649" y="11291"/>
                  <a:pt x="8836" y="11291"/>
                </a:cubicBezTo>
                <a:cubicBezTo>
                  <a:pt x="8023" y="11291"/>
                  <a:pt x="7364" y="11951"/>
                  <a:pt x="7364" y="12764"/>
                </a:cubicBezTo>
                <a:cubicBezTo>
                  <a:pt x="7364" y="13577"/>
                  <a:pt x="8023" y="14236"/>
                  <a:pt x="8836" y="14236"/>
                </a:cubicBezTo>
                <a:cubicBezTo>
                  <a:pt x="9072" y="14236"/>
                  <a:pt x="9293" y="14175"/>
                  <a:pt x="9491" y="14076"/>
                </a:cubicBezTo>
                <a:lnTo>
                  <a:pt x="8925" y="14938"/>
                </a:lnTo>
                <a:lnTo>
                  <a:pt x="8639" y="14741"/>
                </a:lnTo>
                <a:lnTo>
                  <a:pt x="7962" y="16664"/>
                </a:lnTo>
                <a:lnTo>
                  <a:pt x="8494" y="17043"/>
                </a:lnTo>
                <a:lnTo>
                  <a:pt x="8881" y="16700"/>
                </a:lnTo>
                <a:lnTo>
                  <a:pt x="10064" y="16936"/>
                </a:lnTo>
                <a:lnTo>
                  <a:pt x="9561" y="16099"/>
                </a:lnTo>
                <a:lnTo>
                  <a:pt x="10020" y="15694"/>
                </a:lnTo>
                <a:lnTo>
                  <a:pt x="9423" y="15282"/>
                </a:lnTo>
                <a:lnTo>
                  <a:pt x="9736" y="15491"/>
                </a:lnTo>
                <a:lnTo>
                  <a:pt x="13114" y="10359"/>
                </a:lnTo>
                <a:cubicBezTo>
                  <a:pt x="13514" y="11069"/>
                  <a:pt x="13745" y="11889"/>
                  <a:pt x="13745" y="12764"/>
                </a:cubicBezTo>
                <a:cubicBezTo>
                  <a:pt x="13745" y="15475"/>
                  <a:pt x="11548" y="17673"/>
                  <a:pt x="8836" y="17673"/>
                </a:cubicBezTo>
                <a:cubicBezTo>
                  <a:pt x="6125" y="17673"/>
                  <a:pt x="3927" y="15475"/>
                  <a:pt x="3927" y="12764"/>
                </a:cubicBezTo>
                <a:cubicBezTo>
                  <a:pt x="3927" y="10053"/>
                  <a:pt x="6125" y="7855"/>
                  <a:pt x="8836" y="7855"/>
                </a:cubicBezTo>
                <a:moveTo>
                  <a:pt x="14727" y="5891"/>
                </a:moveTo>
                <a:cubicBezTo>
                  <a:pt x="14186" y="5891"/>
                  <a:pt x="13745" y="6331"/>
                  <a:pt x="13745" y="6873"/>
                </a:cubicBezTo>
                <a:cubicBezTo>
                  <a:pt x="13745" y="7062"/>
                  <a:pt x="13802" y="7237"/>
                  <a:pt x="13894" y="7386"/>
                </a:cubicBezTo>
                <a:lnTo>
                  <a:pt x="13057" y="8659"/>
                </a:lnTo>
                <a:cubicBezTo>
                  <a:pt x="11987" y="7558"/>
                  <a:pt x="10492" y="6873"/>
                  <a:pt x="8836" y="6873"/>
                </a:cubicBezTo>
                <a:cubicBezTo>
                  <a:pt x="7325" y="6873"/>
                  <a:pt x="5952" y="7447"/>
                  <a:pt x="4909" y="8382"/>
                </a:cubicBezTo>
                <a:lnTo>
                  <a:pt x="4909" y="4909"/>
                </a:lnTo>
                <a:lnTo>
                  <a:pt x="16691" y="4909"/>
                </a:lnTo>
                <a:lnTo>
                  <a:pt x="16691" y="16691"/>
                </a:lnTo>
                <a:lnTo>
                  <a:pt x="13219" y="16691"/>
                </a:lnTo>
                <a:cubicBezTo>
                  <a:pt x="14154" y="15648"/>
                  <a:pt x="14727" y="14275"/>
                  <a:pt x="14727" y="12764"/>
                </a:cubicBezTo>
                <a:cubicBezTo>
                  <a:pt x="14727" y="11536"/>
                  <a:pt x="14351" y="10398"/>
                  <a:pt x="13709" y="9453"/>
                </a:cubicBezTo>
                <a:lnTo>
                  <a:pt x="14764" y="7851"/>
                </a:lnTo>
                <a:cubicBezTo>
                  <a:pt x="15288" y="7832"/>
                  <a:pt x="15709" y="7402"/>
                  <a:pt x="15709" y="6873"/>
                </a:cubicBezTo>
                <a:cubicBezTo>
                  <a:pt x="15709" y="6331"/>
                  <a:pt x="15269" y="5891"/>
                  <a:pt x="14727" y="5891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745"/>
                </a:lnTo>
                <a:lnTo>
                  <a:pt x="3034" y="13745"/>
                </a:lnTo>
                <a:cubicBezTo>
                  <a:pt x="3502" y="16531"/>
                  <a:pt x="5918" y="18655"/>
                  <a:pt x="8836" y="18655"/>
                </a:cubicBezTo>
                <a:cubicBezTo>
                  <a:pt x="10040" y="18655"/>
                  <a:pt x="11158" y="18292"/>
                  <a:pt x="12090" y="17673"/>
                </a:cubicBezTo>
                <a:lnTo>
                  <a:pt x="17673" y="17673"/>
                </a:lnTo>
                <a:lnTo>
                  <a:pt x="17673" y="13745"/>
                </a:lnTo>
                <a:lnTo>
                  <a:pt x="20618" y="13745"/>
                </a:lnTo>
                <a:cubicBezTo>
                  <a:pt x="20618" y="13745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6" name="Shape 2696"/>
          <p:cNvSpPr/>
          <p:nvPr/>
        </p:nvSpPr>
        <p:spPr>
          <a:xfrm>
            <a:off x="11077697" y="31939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64" y="19636"/>
                </a:moveTo>
                <a:cubicBezTo>
                  <a:pt x="12764" y="20178"/>
                  <a:pt x="12324" y="20618"/>
                  <a:pt x="11782" y="20618"/>
                </a:cubicBezTo>
                <a:lnTo>
                  <a:pt x="9818" y="20618"/>
                </a:lnTo>
                <a:cubicBezTo>
                  <a:pt x="9276" y="20618"/>
                  <a:pt x="8836" y="20178"/>
                  <a:pt x="8836" y="19636"/>
                </a:cubicBezTo>
                <a:lnTo>
                  <a:pt x="8836" y="17673"/>
                </a:lnTo>
                <a:cubicBezTo>
                  <a:pt x="8836" y="17131"/>
                  <a:pt x="9276" y="16691"/>
                  <a:pt x="9818" y="16691"/>
                </a:cubicBezTo>
                <a:lnTo>
                  <a:pt x="11782" y="16691"/>
                </a:lnTo>
                <a:cubicBezTo>
                  <a:pt x="12324" y="16691"/>
                  <a:pt x="12764" y="17131"/>
                  <a:pt x="12764" y="17673"/>
                </a:cubicBezTo>
                <a:cubicBezTo>
                  <a:pt x="12764" y="17673"/>
                  <a:pt x="12764" y="19636"/>
                  <a:pt x="12764" y="19636"/>
                </a:cubicBezTo>
                <a:close/>
                <a:moveTo>
                  <a:pt x="11782" y="15709"/>
                </a:moveTo>
                <a:lnTo>
                  <a:pt x="9818" y="15709"/>
                </a:lnTo>
                <a:cubicBezTo>
                  <a:pt x="8734" y="15709"/>
                  <a:pt x="7855" y="16588"/>
                  <a:pt x="7855" y="17673"/>
                </a:cubicBezTo>
                <a:lnTo>
                  <a:pt x="7855" y="19636"/>
                </a:lnTo>
                <a:cubicBezTo>
                  <a:pt x="7855" y="20721"/>
                  <a:pt x="8734" y="21600"/>
                  <a:pt x="9818" y="21600"/>
                </a:cubicBezTo>
                <a:lnTo>
                  <a:pt x="11782" y="21600"/>
                </a:lnTo>
                <a:cubicBezTo>
                  <a:pt x="12866" y="21600"/>
                  <a:pt x="13745" y="20721"/>
                  <a:pt x="13745" y="19636"/>
                </a:cubicBezTo>
                <a:lnTo>
                  <a:pt x="13745" y="17673"/>
                </a:lnTo>
                <a:cubicBezTo>
                  <a:pt x="13745" y="16588"/>
                  <a:pt x="12866" y="15709"/>
                  <a:pt x="11782" y="15709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7673" y="20618"/>
                </a:lnTo>
                <a:cubicBezTo>
                  <a:pt x="17131" y="20618"/>
                  <a:pt x="16691" y="20178"/>
                  <a:pt x="16691" y="19636"/>
                </a:cubicBezTo>
                <a:lnTo>
                  <a:pt x="16691" y="17673"/>
                </a:lnTo>
                <a:cubicBezTo>
                  <a:pt x="16691" y="17131"/>
                  <a:pt x="17131" y="16691"/>
                  <a:pt x="17673" y="16691"/>
                </a:cubicBezTo>
                <a:lnTo>
                  <a:pt x="19636" y="16691"/>
                </a:lnTo>
                <a:cubicBezTo>
                  <a:pt x="20178" y="16691"/>
                  <a:pt x="20618" y="17131"/>
                  <a:pt x="20618" y="17673"/>
                </a:cubicBezTo>
                <a:cubicBezTo>
                  <a:pt x="20618" y="17673"/>
                  <a:pt x="20618" y="19636"/>
                  <a:pt x="20618" y="19636"/>
                </a:cubicBezTo>
                <a:close/>
                <a:moveTo>
                  <a:pt x="19636" y="15709"/>
                </a:moveTo>
                <a:lnTo>
                  <a:pt x="17673" y="15709"/>
                </a:lnTo>
                <a:cubicBezTo>
                  <a:pt x="16588" y="15709"/>
                  <a:pt x="15709" y="16588"/>
                  <a:pt x="15709" y="17673"/>
                </a:cubicBezTo>
                <a:lnTo>
                  <a:pt x="15709" y="19636"/>
                </a:lnTo>
                <a:cubicBezTo>
                  <a:pt x="15709" y="20721"/>
                  <a:pt x="16588" y="21600"/>
                  <a:pt x="17673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7673"/>
                </a:lnTo>
                <a:cubicBezTo>
                  <a:pt x="21600" y="16588"/>
                  <a:pt x="20721" y="15709"/>
                  <a:pt x="19636" y="15709"/>
                </a:cubicBezTo>
                <a:moveTo>
                  <a:pt x="4909" y="19636"/>
                </a:moveTo>
                <a:cubicBezTo>
                  <a:pt x="4909" y="20178"/>
                  <a:pt x="4469" y="20618"/>
                  <a:pt x="3927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7673"/>
                </a:lnTo>
                <a:cubicBezTo>
                  <a:pt x="982" y="17131"/>
                  <a:pt x="1422" y="16691"/>
                  <a:pt x="1964" y="16691"/>
                </a:cubicBezTo>
                <a:lnTo>
                  <a:pt x="3927" y="16691"/>
                </a:lnTo>
                <a:cubicBezTo>
                  <a:pt x="4469" y="16691"/>
                  <a:pt x="4909" y="17131"/>
                  <a:pt x="4909" y="17673"/>
                </a:cubicBezTo>
                <a:cubicBezTo>
                  <a:pt x="4909" y="17673"/>
                  <a:pt x="4909" y="19636"/>
                  <a:pt x="4909" y="19636"/>
                </a:cubicBezTo>
                <a:close/>
                <a:moveTo>
                  <a:pt x="3927" y="15709"/>
                </a:moveTo>
                <a:lnTo>
                  <a:pt x="1964" y="15709"/>
                </a:lnTo>
                <a:cubicBezTo>
                  <a:pt x="879" y="15709"/>
                  <a:pt x="0" y="16588"/>
                  <a:pt x="0" y="17673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3927" y="21600"/>
                </a:lnTo>
                <a:cubicBezTo>
                  <a:pt x="5012" y="21600"/>
                  <a:pt x="5891" y="20721"/>
                  <a:pt x="5891" y="19636"/>
                </a:cubicBezTo>
                <a:lnTo>
                  <a:pt x="5891" y="17673"/>
                </a:lnTo>
                <a:cubicBezTo>
                  <a:pt x="5891" y="16588"/>
                  <a:pt x="5012" y="15709"/>
                  <a:pt x="3927" y="15709"/>
                </a:cubicBezTo>
                <a:moveTo>
                  <a:pt x="2945" y="14727"/>
                </a:moveTo>
                <a:cubicBezTo>
                  <a:pt x="3217" y="14727"/>
                  <a:pt x="3436" y="14507"/>
                  <a:pt x="3436" y="14236"/>
                </a:cubicBezTo>
                <a:lnTo>
                  <a:pt x="3436" y="10800"/>
                </a:lnTo>
                <a:lnTo>
                  <a:pt x="10309" y="10800"/>
                </a:lnTo>
                <a:lnTo>
                  <a:pt x="10309" y="14236"/>
                </a:lnTo>
                <a:cubicBezTo>
                  <a:pt x="10309" y="14507"/>
                  <a:pt x="10529" y="14727"/>
                  <a:pt x="10800" y="14727"/>
                </a:cubicBezTo>
                <a:cubicBezTo>
                  <a:pt x="11071" y="14727"/>
                  <a:pt x="11291" y="14507"/>
                  <a:pt x="11291" y="14236"/>
                </a:cubicBezTo>
                <a:lnTo>
                  <a:pt x="11291" y="10800"/>
                </a:lnTo>
                <a:lnTo>
                  <a:pt x="18164" y="10800"/>
                </a:lnTo>
                <a:lnTo>
                  <a:pt x="18164" y="14236"/>
                </a:lnTo>
                <a:cubicBezTo>
                  <a:pt x="18164" y="14507"/>
                  <a:pt x="18384" y="14727"/>
                  <a:pt x="18655" y="14727"/>
                </a:cubicBezTo>
                <a:cubicBezTo>
                  <a:pt x="18926" y="14727"/>
                  <a:pt x="19145" y="14507"/>
                  <a:pt x="19145" y="14236"/>
                </a:cubicBezTo>
                <a:lnTo>
                  <a:pt x="19145" y="10309"/>
                </a:lnTo>
                <a:cubicBezTo>
                  <a:pt x="19145" y="10038"/>
                  <a:pt x="18926" y="9818"/>
                  <a:pt x="18655" y="9818"/>
                </a:cubicBezTo>
                <a:lnTo>
                  <a:pt x="11291" y="9818"/>
                </a:lnTo>
                <a:lnTo>
                  <a:pt x="11291" y="7364"/>
                </a:lnTo>
                <a:cubicBezTo>
                  <a:pt x="11291" y="7093"/>
                  <a:pt x="11071" y="6873"/>
                  <a:pt x="10800" y="6873"/>
                </a:cubicBezTo>
                <a:cubicBezTo>
                  <a:pt x="10529" y="6873"/>
                  <a:pt x="10309" y="7093"/>
                  <a:pt x="10309" y="7364"/>
                </a:cubicBezTo>
                <a:lnTo>
                  <a:pt x="10309" y="9818"/>
                </a:lnTo>
                <a:lnTo>
                  <a:pt x="2945" y="9818"/>
                </a:lnTo>
                <a:cubicBezTo>
                  <a:pt x="2674" y="9818"/>
                  <a:pt x="2455" y="10038"/>
                  <a:pt x="2455" y="10309"/>
                </a:cubicBezTo>
                <a:lnTo>
                  <a:pt x="2455" y="14236"/>
                </a:lnTo>
                <a:cubicBezTo>
                  <a:pt x="2455" y="14507"/>
                  <a:pt x="2674" y="14727"/>
                  <a:pt x="2945" y="14727"/>
                </a:cubicBezTo>
                <a:moveTo>
                  <a:pt x="8836" y="1964"/>
                </a:moveTo>
                <a:cubicBezTo>
                  <a:pt x="8836" y="1422"/>
                  <a:pt x="9276" y="982"/>
                  <a:pt x="9818" y="982"/>
                </a:cubicBezTo>
                <a:lnTo>
                  <a:pt x="11782" y="982"/>
                </a:lnTo>
                <a:cubicBezTo>
                  <a:pt x="12324" y="982"/>
                  <a:pt x="12764" y="1422"/>
                  <a:pt x="12764" y="1964"/>
                </a:cubicBezTo>
                <a:lnTo>
                  <a:pt x="12764" y="3927"/>
                </a:lnTo>
                <a:cubicBezTo>
                  <a:pt x="12764" y="4469"/>
                  <a:pt x="12324" y="4909"/>
                  <a:pt x="11782" y="4909"/>
                </a:cubicBezTo>
                <a:lnTo>
                  <a:pt x="9818" y="4909"/>
                </a:lnTo>
                <a:cubicBezTo>
                  <a:pt x="9276" y="4909"/>
                  <a:pt x="8836" y="4469"/>
                  <a:pt x="8836" y="3927"/>
                </a:cubicBezTo>
                <a:cubicBezTo>
                  <a:pt x="8836" y="3927"/>
                  <a:pt x="8836" y="1964"/>
                  <a:pt x="8836" y="1964"/>
                </a:cubicBezTo>
                <a:close/>
                <a:moveTo>
                  <a:pt x="9818" y="5891"/>
                </a:moveTo>
                <a:lnTo>
                  <a:pt x="11782" y="5891"/>
                </a:lnTo>
                <a:cubicBezTo>
                  <a:pt x="12866" y="5891"/>
                  <a:pt x="13745" y="5012"/>
                  <a:pt x="13745" y="3927"/>
                </a:cubicBezTo>
                <a:lnTo>
                  <a:pt x="13745" y="1964"/>
                </a:lnTo>
                <a:cubicBezTo>
                  <a:pt x="13745" y="879"/>
                  <a:pt x="12866" y="0"/>
                  <a:pt x="11782" y="0"/>
                </a:cubicBezTo>
                <a:lnTo>
                  <a:pt x="9818" y="0"/>
                </a:lnTo>
                <a:cubicBezTo>
                  <a:pt x="8734" y="0"/>
                  <a:pt x="7855" y="879"/>
                  <a:pt x="7855" y="1964"/>
                </a:cubicBezTo>
                <a:lnTo>
                  <a:pt x="7855" y="3927"/>
                </a:lnTo>
                <a:cubicBezTo>
                  <a:pt x="7855" y="5012"/>
                  <a:pt x="8734" y="5891"/>
                  <a:pt x="9818" y="589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7" name="Shape 2697"/>
          <p:cNvSpPr/>
          <p:nvPr/>
        </p:nvSpPr>
        <p:spPr>
          <a:xfrm>
            <a:off x="6289796" y="3727313"/>
            <a:ext cx="2540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020" y="13745"/>
                </a:moveTo>
                <a:lnTo>
                  <a:pt x="4860" y="13745"/>
                </a:lnTo>
                <a:lnTo>
                  <a:pt x="4860" y="15709"/>
                </a:lnTo>
                <a:lnTo>
                  <a:pt x="7020" y="15709"/>
                </a:lnTo>
                <a:cubicBezTo>
                  <a:pt x="7020" y="15709"/>
                  <a:pt x="7020" y="13745"/>
                  <a:pt x="7020" y="13745"/>
                </a:cubicBezTo>
                <a:close/>
                <a:moveTo>
                  <a:pt x="5400" y="10800"/>
                </a:moveTo>
                <a:lnTo>
                  <a:pt x="3240" y="10800"/>
                </a:lnTo>
                <a:lnTo>
                  <a:pt x="3240" y="12764"/>
                </a:lnTo>
                <a:lnTo>
                  <a:pt x="5400" y="12764"/>
                </a:lnTo>
                <a:cubicBezTo>
                  <a:pt x="5400" y="12764"/>
                  <a:pt x="5400" y="10800"/>
                  <a:pt x="5400" y="10800"/>
                </a:cubicBezTo>
                <a:close/>
                <a:moveTo>
                  <a:pt x="5940" y="18655"/>
                </a:moveTo>
                <a:lnTo>
                  <a:pt x="15660" y="18655"/>
                </a:lnTo>
                <a:lnTo>
                  <a:pt x="15660" y="16691"/>
                </a:lnTo>
                <a:lnTo>
                  <a:pt x="5940" y="16691"/>
                </a:lnTo>
                <a:cubicBezTo>
                  <a:pt x="5940" y="16691"/>
                  <a:pt x="5940" y="18655"/>
                  <a:pt x="5940" y="18655"/>
                </a:cubicBezTo>
                <a:close/>
                <a:moveTo>
                  <a:pt x="20520" y="19636"/>
                </a:moveTo>
                <a:cubicBezTo>
                  <a:pt x="20520" y="20179"/>
                  <a:pt x="20036" y="20618"/>
                  <a:pt x="19440" y="20618"/>
                </a:cubicBezTo>
                <a:lnTo>
                  <a:pt x="2160" y="20618"/>
                </a:lnTo>
                <a:cubicBezTo>
                  <a:pt x="1564" y="20618"/>
                  <a:pt x="1080" y="20179"/>
                  <a:pt x="1080" y="19636"/>
                </a:cubicBezTo>
                <a:lnTo>
                  <a:pt x="1080" y="9818"/>
                </a:lnTo>
                <a:cubicBezTo>
                  <a:pt x="1080" y="9276"/>
                  <a:pt x="1564" y="8836"/>
                  <a:pt x="2160" y="8836"/>
                </a:cubicBezTo>
                <a:lnTo>
                  <a:pt x="19440" y="8836"/>
                </a:lnTo>
                <a:cubicBezTo>
                  <a:pt x="20036" y="8836"/>
                  <a:pt x="20520" y="9276"/>
                  <a:pt x="20520" y="9818"/>
                </a:cubicBezTo>
                <a:cubicBezTo>
                  <a:pt x="20520" y="9818"/>
                  <a:pt x="20520" y="19636"/>
                  <a:pt x="20520" y="19636"/>
                </a:cubicBezTo>
                <a:close/>
                <a:moveTo>
                  <a:pt x="19440" y="7855"/>
                </a:moveTo>
                <a:lnTo>
                  <a:pt x="2160" y="7855"/>
                </a:lnTo>
                <a:cubicBezTo>
                  <a:pt x="967" y="7855"/>
                  <a:pt x="0" y="8734"/>
                  <a:pt x="0" y="9818"/>
                </a:cubicBezTo>
                <a:lnTo>
                  <a:pt x="0" y="19636"/>
                </a:lnTo>
                <a:cubicBezTo>
                  <a:pt x="0" y="20721"/>
                  <a:pt x="967" y="21600"/>
                  <a:pt x="2160" y="21600"/>
                </a:cubicBezTo>
                <a:lnTo>
                  <a:pt x="19440" y="21600"/>
                </a:lnTo>
                <a:cubicBezTo>
                  <a:pt x="20633" y="21600"/>
                  <a:pt x="21600" y="20721"/>
                  <a:pt x="21600" y="19636"/>
                </a:cubicBezTo>
                <a:lnTo>
                  <a:pt x="21600" y="9818"/>
                </a:lnTo>
                <a:cubicBezTo>
                  <a:pt x="21600" y="8734"/>
                  <a:pt x="20633" y="7855"/>
                  <a:pt x="19440" y="7855"/>
                </a:cubicBezTo>
                <a:moveTo>
                  <a:pt x="16200" y="12764"/>
                </a:moveTo>
                <a:lnTo>
                  <a:pt x="18360" y="12764"/>
                </a:lnTo>
                <a:lnTo>
                  <a:pt x="18360" y="10800"/>
                </a:lnTo>
                <a:lnTo>
                  <a:pt x="16200" y="10800"/>
                </a:lnTo>
                <a:cubicBezTo>
                  <a:pt x="16200" y="10800"/>
                  <a:pt x="16200" y="12764"/>
                  <a:pt x="16200" y="12764"/>
                </a:cubicBezTo>
                <a:close/>
                <a:moveTo>
                  <a:pt x="14580" y="15709"/>
                </a:moveTo>
                <a:lnTo>
                  <a:pt x="16740" y="15709"/>
                </a:lnTo>
                <a:lnTo>
                  <a:pt x="16740" y="13745"/>
                </a:lnTo>
                <a:lnTo>
                  <a:pt x="14580" y="13745"/>
                </a:lnTo>
                <a:cubicBezTo>
                  <a:pt x="14580" y="13745"/>
                  <a:pt x="14580" y="15709"/>
                  <a:pt x="14580" y="15709"/>
                </a:cubicBezTo>
                <a:close/>
                <a:moveTo>
                  <a:pt x="10800" y="0"/>
                </a:moveTo>
                <a:lnTo>
                  <a:pt x="6480" y="3927"/>
                </a:lnTo>
                <a:lnTo>
                  <a:pt x="15120" y="3927"/>
                </a:lnTo>
                <a:cubicBezTo>
                  <a:pt x="15120" y="3927"/>
                  <a:pt x="10800" y="0"/>
                  <a:pt x="10800" y="0"/>
                </a:cubicBezTo>
                <a:close/>
                <a:moveTo>
                  <a:pt x="8640" y="10800"/>
                </a:moveTo>
                <a:lnTo>
                  <a:pt x="6480" y="10800"/>
                </a:lnTo>
                <a:lnTo>
                  <a:pt x="6480" y="12764"/>
                </a:lnTo>
                <a:lnTo>
                  <a:pt x="8640" y="12764"/>
                </a:lnTo>
                <a:cubicBezTo>
                  <a:pt x="8640" y="12764"/>
                  <a:pt x="8640" y="10800"/>
                  <a:pt x="8640" y="10800"/>
                </a:cubicBezTo>
                <a:close/>
                <a:moveTo>
                  <a:pt x="11340" y="15709"/>
                </a:moveTo>
                <a:lnTo>
                  <a:pt x="13500" y="15709"/>
                </a:lnTo>
                <a:lnTo>
                  <a:pt x="13500" y="13745"/>
                </a:lnTo>
                <a:lnTo>
                  <a:pt x="11340" y="13745"/>
                </a:lnTo>
                <a:cubicBezTo>
                  <a:pt x="11340" y="13745"/>
                  <a:pt x="11340" y="15709"/>
                  <a:pt x="11340" y="15709"/>
                </a:cubicBezTo>
                <a:close/>
                <a:moveTo>
                  <a:pt x="15120" y="10800"/>
                </a:moveTo>
                <a:lnTo>
                  <a:pt x="12960" y="10800"/>
                </a:lnTo>
                <a:lnTo>
                  <a:pt x="12960" y="12764"/>
                </a:lnTo>
                <a:lnTo>
                  <a:pt x="15120" y="12764"/>
                </a:lnTo>
                <a:cubicBezTo>
                  <a:pt x="15120" y="12764"/>
                  <a:pt x="15120" y="10800"/>
                  <a:pt x="15120" y="10800"/>
                </a:cubicBezTo>
                <a:close/>
                <a:moveTo>
                  <a:pt x="11880" y="10800"/>
                </a:moveTo>
                <a:lnTo>
                  <a:pt x="9720" y="10800"/>
                </a:lnTo>
                <a:lnTo>
                  <a:pt x="9720" y="12764"/>
                </a:lnTo>
                <a:lnTo>
                  <a:pt x="11880" y="12764"/>
                </a:lnTo>
                <a:cubicBezTo>
                  <a:pt x="11880" y="12764"/>
                  <a:pt x="11880" y="10800"/>
                  <a:pt x="11880" y="10800"/>
                </a:cubicBezTo>
                <a:close/>
                <a:moveTo>
                  <a:pt x="8100" y="15709"/>
                </a:moveTo>
                <a:lnTo>
                  <a:pt x="10260" y="15709"/>
                </a:lnTo>
                <a:lnTo>
                  <a:pt x="10260" y="13745"/>
                </a:lnTo>
                <a:lnTo>
                  <a:pt x="8100" y="13745"/>
                </a:lnTo>
                <a:cubicBezTo>
                  <a:pt x="8100" y="13745"/>
                  <a:pt x="8100" y="15709"/>
                  <a:pt x="8100" y="15709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8" name="Shape 2698"/>
          <p:cNvSpPr/>
          <p:nvPr/>
        </p:nvSpPr>
        <p:spPr>
          <a:xfrm>
            <a:off x="6823197" y="3727313"/>
            <a:ext cx="2540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40" y="10800"/>
                </a:moveTo>
                <a:lnTo>
                  <a:pt x="15660" y="10800"/>
                </a:lnTo>
                <a:lnTo>
                  <a:pt x="15660" y="8836"/>
                </a:lnTo>
                <a:lnTo>
                  <a:pt x="5940" y="8836"/>
                </a:lnTo>
                <a:cubicBezTo>
                  <a:pt x="5940" y="8836"/>
                  <a:pt x="5940" y="10800"/>
                  <a:pt x="5940" y="10800"/>
                </a:cubicBezTo>
                <a:close/>
                <a:moveTo>
                  <a:pt x="5400" y="2945"/>
                </a:moveTo>
                <a:lnTo>
                  <a:pt x="3240" y="2945"/>
                </a:lnTo>
                <a:lnTo>
                  <a:pt x="3240" y="4909"/>
                </a:lnTo>
                <a:lnTo>
                  <a:pt x="5400" y="4909"/>
                </a:lnTo>
                <a:cubicBezTo>
                  <a:pt x="5400" y="4909"/>
                  <a:pt x="5400" y="2945"/>
                  <a:pt x="5400" y="2945"/>
                </a:cubicBezTo>
                <a:close/>
                <a:moveTo>
                  <a:pt x="7020" y="5891"/>
                </a:moveTo>
                <a:lnTo>
                  <a:pt x="4860" y="5891"/>
                </a:lnTo>
                <a:lnTo>
                  <a:pt x="4860" y="7855"/>
                </a:lnTo>
                <a:lnTo>
                  <a:pt x="7020" y="7855"/>
                </a:lnTo>
                <a:cubicBezTo>
                  <a:pt x="7020" y="7855"/>
                  <a:pt x="7020" y="5891"/>
                  <a:pt x="7020" y="5891"/>
                </a:cubicBezTo>
                <a:close/>
                <a:moveTo>
                  <a:pt x="14580" y="7855"/>
                </a:moveTo>
                <a:lnTo>
                  <a:pt x="16740" y="7855"/>
                </a:lnTo>
                <a:lnTo>
                  <a:pt x="16740" y="5891"/>
                </a:lnTo>
                <a:lnTo>
                  <a:pt x="14580" y="5891"/>
                </a:lnTo>
                <a:cubicBezTo>
                  <a:pt x="14580" y="5891"/>
                  <a:pt x="14580" y="7855"/>
                  <a:pt x="14580" y="7855"/>
                </a:cubicBezTo>
                <a:close/>
                <a:moveTo>
                  <a:pt x="20520" y="11782"/>
                </a:moveTo>
                <a:cubicBezTo>
                  <a:pt x="20520" y="12324"/>
                  <a:pt x="20036" y="12764"/>
                  <a:pt x="19440" y="12764"/>
                </a:cubicBezTo>
                <a:lnTo>
                  <a:pt x="2160" y="12764"/>
                </a:lnTo>
                <a:cubicBezTo>
                  <a:pt x="1564" y="12764"/>
                  <a:pt x="1080" y="12324"/>
                  <a:pt x="1080" y="11782"/>
                </a:cubicBezTo>
                <a:lnTo>
                  <a:pt x="1080" y="1964"/>
                </a:lnTo>
                <a:cubicBezTo>
                  <a:pt x="1080" y="1422"/>
                  <a:pt x="1564" y="982"/>
                  <a:pt x="2160" y="982"/>
                </a:cubicBezTo>
                <a:lnTo>
                  <a:pt x="19440" y="982"/>
                </a:lnTo>
                <a:cubicBezTo>
                  <a:pt x="20036" y="982"/>
                  <a:pt x="20520" y="1422"/>
                  <a:pt x="20520" y="1964"/>
                </a:cubicBezTo>
                <a:cubicBezTo>
                  <a:pt x="20520" y="1964"/>
                  <a:pt x="20520" y="11782"/>
                  <a:pt x="20520" y="11782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67" y="0"/>
                  <a:pt x="0" y="879"/>
                  <a:pt x="0" y="1964"/>
                </a:cubicBezTo>
                <a:lnTo>
                  <a:pt x="0" y="11782"/>
                </a:lnTo>
                <a:cubicBezTo>
                  <a:pt x="0" y="12866"/>
                  <a:pt x="967" y="13745"/>
                  <a:pt x="2160" y="13745"/>
                </a:cubicBezTo>
                <a:lnTo>
                  <a:pt x="19440" y="13745"/>
                </a:lnTo>
                <a:cubicBezTo>
                  <a:pt x="20633" y="13745"/>
                  <a:pt x="21600" y="12866"/>
                  <a:pt x="21600" y="11782"/>
                </a:cubicBezTo>
                <a:lnTo>
                  <a:pt x="21600" y="1964"/>
                </a:lnTo>
                <a:cubicBezTo>
                  <a:pt x="21600" y="879"/>
                  <a:pt x="20633" y="0"/>
                  <a:pt x="19440" y="0"/>
                </a:cubicBezTo>
                <a:moveTo>
                  <a:pt x="16200" y="4909"/>
                </a:moveTo>
                <a:lnTo>
                  <a:pt x="18360" y="4909"/>
                </a:lnTo>
                <a:lnTo>
                  <a:pt x="18360" y="2945"/>
                </a:lnTo>
                <a:lnTo>
                  <a:pt x="16200" y="2945"/>
                </a:lnTo>
                <a:cubicBezTo>
                  <a:pt x="16200" y="2945"/>
                  <a:pt x="16200" y="4909"/>
                  <a:pt x="16200" y="4909"/>
                </a:cubicBezTo>
                <a:close/>
                <a:moveTo>
                  <a:pt x="8640" y="2945"/>
                </a:moveTo>
                <a:lnTo>
                  <a:pt x="6480" y="2945"/>
                </a:lnTo>
                <a:lnTo>
                  <a:pt x="6480" y="4909"/>
                </a:lnTo>
                <a:lnTo>
                  <a:pt x="8640" y="4909"/>
                </a:lnTo>
                <a:cubicBezTo>
                  <a:pt x="8640" y="4909"/>
                  <a:pt x="8640" y="2945"/>
                  <a:pt x="8640" y="2945"/>
                </a:cubicBezTo>
                <a:close/>
                <a:moveTo>
                  <a:pt x="11340" y="7855"/>
                </a:moveTo>
                <a:lnTo>
                  <a:pt x="13500" y="7855"/>
                </a:lnTo>
                <a:lnTo>
                  <a:pt x="13500" y="5891"/>
                </a:lnTo>
                <a:lnTo>
                  <a:pt x="11340" y="5891"/>
                </a:lnTo>
                <a:cubicBezTo>
                  <a:pt x="11340" y="5891"/>
                  <a:pt x="11340" y="7855"/>
                  <a:pt x="11340" y="7855"/>
                </a:cubicBezTo>
                <a:close/>
                <a:moveTo>
                  <a:pt x="10800" y="21600"/>
                </a:moveTo>
                <a:lnTo>
                  <a:pt x="15120" y="17673"/>
                </a:lnTo>
                <a:lnTo>
                  <a:pt x="6480" y="17673"/>
                </a:lnTo>
                <a:cubicBezTo>
                  <a:pt x="6480" y="17673"/>
                  <a:pt x="10800" y="21600"/>
                  <a:pt x="10800" y="21600"/>
                </a:cubicBezTo>
                <a:close/>
                <a:moveTo>
                  <a:pt x="15120" y="2945"/>
                </a:moveTo>
                <a:lnTo>
                  <a:pt x="12960" y="2945"/>
                </a:lnTo>
                <a:lnTo>
                  <a:pt x="12960" y="4909"/>
                </a:lnTo>
                <a:lnTo>
                  <a:pt x="15120" y="4909"/>
                </a:lnTo>
                <a:cubicBezTo>
                  <a:pt x="15120" y="4909"/>
                  <a:pt x="15120" y="2945"/>
                  <a:pt x="15120" y="2945"/>
                </a:cubicBezTo>
                <a:close/>
                <a:moveTo>
                  <a:pt x="8100" y="7855"/>
                </a:moveTo>
                <a:lnTo>
                  <a:pt x="10260" y="7855"/>
                </a:lnTo>
                <a:lnTo>
                  <a:pt x="10260" y="5891"/>
                </a:lnTo>
                <a:lnTo>
                  <a:pt x="8100" y="5891"/>
                </a:lnTo>
                <a:cubicBezTo>
                  <a:pt x="8100" y="5891"/>
                  <a:pt x="8100" y="7855"/>
                  <a:pt x="8100" y="7855"/>
                </a:cubicBezTo>
                <a:close/>
                <a:moveTo>
                  <a:pt x="11880" y="2945"/>
                </a:moveTo>
                <a:lnTo>
                  <a:pt x="9720" y="2945"/>
                </a:lnTo>
                <a:lnTo>
                  <a:pt x="9720" y="4909"/>
                </a:lnTo>
                <a:lnTo>
                  <a:pt x="11880" y="4909"/>
                </a:lnTo>
                <a:cubicBezTo>
                  <a:pt x="11880" y="4909"/>
                  <a:pt x="11880" y="2945"/>
                  <a:pt x="11880" y="2945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9" name="Shape 2699"/>
          <p:cNvSpPr/>
          <p:nvPr/>
        </p:nvSpPr>
        <p:spPr>
          <a:xfrm>
            <a:off x="7343897" y="3752713"/>
            <a:ext cx="279401" cy="228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76" y="20400"/>
                </a:moveTo>
                <a:lnTo>
                  <a:pt x="10800" y="13522"/>
                </a:lnTo>
                <a:lnTo>
                  <a:pt x="15623" y="20400"/>
                </a:lnTo>
                <a:cubicBezTo>
                  <a:pt x="15623" y="20400"/>
                  <a:pt x="5976" y="20400"/>
                  <a:pt x="5976" y="20400"/>
                </a:cubicBezTo>
                <a:close/>
                <a:moveTo>
                  <a:pt x="17063" y="20610"/>
                </a:moveTo>
                <a:lnTo>
                  <a:pt x="11172" y="12210"/>
                </a:lnTo>
                <a:lnTo>
                  <a:pt x="11168" y="12214"/>
                </a:lnTo>
                <a:cubicBezTo>
                  <a:pt x="11078" y="12086"/>
                  <a:pt x="10949" y="12000"/>
                  <a:pt x="10800" y="12000"/>
                </a:cubicBezTo>
                <a:cubicBezTo>
                  <a:pt x="10651" y="12000"/>
                  <a:pt x="10521" y="12086"/>
                  <a:pt x="10432" y="12214"/>
                </a:cubicBezTo>
                <a:lnTo>
                  <a:pt x="10427" y="12210"/>
                </a:lnTo>
                <a:lnTo>
                  <a:pt x="4536" y="20610"/>
                </a:lnTo>
                <a:lnTo>
                  <a:pt x="4540" y="20614"/>
                </a:lnTo>
                <a:cubicBezTo>
                  <a:pt x="4467" y="20719"/>
                  <a:pt x="4418" y="20851"/>
                  <a:pt x="4418" y="21000"/>
                </a:cubicBezTo>
                <a:cubicBezTo>
                  <a:pt x="4418" y="21332"/>
                  <a:pt x="4638" y="21600"/>
                  <a:pt x="4909" y="21600"/>
                </a:cubicBezTo>
                <a:lnTo>
                  <a:pt x="16691" y="21600"/>
                </a:lnTo>
                <a:cubicBezTo>
                  <a:pt x="16962" y="21600"/>
                  <a:pt x="17182" y="21332"/>
                  <a:pt x="17182" y="21000"/>
                </a:cubicBezTo>
                <a:cubicBezTo>
                  <a:pt x="17182" y="20851"/>
                  <a:pt x="17133" y="20719"/>
                  <a:pt x="17059" y="20614"/>
                </a:cubicBezTo>
                <a:cubicBezTo>
                  <a:pt x="17059" y="20614"/>
                  <a:pt x="17063" y="20610"/>
                  <a:pt x="17063" y="20610"/>
                </a:cubicBezTo>
                <a:close/>
                <a:moveTo>
                  <a:pt x="21109" y="0"/>
                </a:moveTo>
                <a:lnTo>
                  <a:pt x="491" y="0"/>
                </a:lnTo>
                <a:cubicBezTo>
                  <a:pt x="220" y="0"/>
                  <a:pt x="0" y="269"/>
                  <a:pt x="0" y="600"/>
                </a:cubicBezTo>
                <a:lnTo>
                  <a:pt x="0" y="17400"/>
                </a:lnTo>
                <a:cubicBezTo>
                  <a:pt x="0" y="17732"/>
                  <a:pt x="220" y="18000"/>
                  <a:pt x="491" y="18000"/>
                </a:cubicBezTo>
                <a:lnTo>
                  <a:pt x="4418" y="18000"/>
                </a:lnTo>
                <a:cubicBezTo>
                  <a:pt x="4689" y="18000"/>
                  <a:pt x="4909" y="17732"/>
                  <a:pt x="4909" y="17400"/>
                </a:cubicBezTo>
                <a:cubicBezTo>
                  <a:pt x="4909" y="17068"/>
                  <a:pt x="4689" y="16800"/>
                  <a:pt x="4418" y="16800"/>
                </a:cubicBezTo>
                <a:lnTo>
                  <a:pt x="982" y="16800"/>
                </a:lnTo>
                <a:lnTo>
                  <a:pt x="982" y="1200"/>
                </a:lnTo>
                <a:lnTo>
                  <a:pt x="20618" y="1200"/>
                </a:lnTo>
                <a:lnTo>
                  <a:pt x="20618" y="16800"/>
                </a:lnTo>
                <a:lnTo>
                  <a:pt x="17182" y="16800"/>
                </a:lnTo>
                <a:cubicBezTo>
                  <a:pt x="16911" y="16800"/>
                  <a:pt x="16691" y="17068"/>
                  <a:pt x="16691" y="17400"/>
                </a:cubicBezTo>
                <a:cubicBezTo>
                  <a:pt x="16691" y="17732"/>
                  <a:pt x="16911" y="18000"/>
                  <a:pt x="17182" y="18000"/>
                </a:cubicBezTo>
                <a:lnTo>
                  <a:pt x="21109" y="18000"/>
                </a:lnTo>
                <a:cubicBezTo>
                  <a:pt x="21380" y="18000"/>
                  <a:pt x="21600" y="17732"/>
                  <a:pt x="21600" y="174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0" name="Shape 2700"/>
          <p:cNvSpPr/>
          <p:nvPr/>
        </p:nvSpPr>
        <p:spPr>
          <a:xfrm>
            <a:off x="7877297" y="3727313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20618"/>
                </a:moveTo>
                <a:lnTo>
                  <a:pt x="15069" y="13232"/>
                </a:lnTo>
                <a:lnTo>
                  <a:pt x="15063" y="13228"/>
                </a:lnTo>
                <a:cubicBezTo>
                  <a:pt x="15472" y="12512"/>
                  <a:pt x="15709" y="11684"/>
                  <a:pt x="15709" y="10800"/>
                </a:cubicBezTo>
                <a:cubicBezTo>
                  <a:pt x="15709" y="9192"/>
                  <a:pt x="14932" y="7768"/>
                  <a:pt x="13737" y="6873"/>
                </a:cubicBezTo>
                <a:lnTo>
                  <a:pt x="19796" y="6873"/>
                </a:lnTo>
                <a:cubicBezTo>
                  <a:pt x="20322" y="8076"/>
                  <a:pt x="20618" y="9403"/>
                  <a:pt x="20618" y="10800"/>
                </a:cubicBezTo>
                <a:cubicBezTo>
                  <a:pt x="20618" y="16221"/>
                  <a:pt x="16225" y="20615"/>
                  <a:pt x="10804" y="20618"/>
                </a:cubicBezTo>
                <a:moveTo>
                  <a:pt x="9708" y="20554"/>
                </a:moveTo>
                <a:cubicBezTo>
                  <a:pt x="4800" y="20010"/>
                  <a:pt x="982" y="15853"/>
                  <a:pt x="982" y="10800"/>
                </a:cubicBezTo>
                <a:cubicBezTo>
                  <a:pt x="982" y="9010"/>
                  <a:pt x="1468" y="7337"/>
                  <a:pt x="2305" y="5892"/>
                </a:cubicBezTo>
                <a:lnTo>
                  <a:pt x="6452" y="13076"/>
                </a:lnTo>
                <a:cubicBezTo>
                  <a:pt x="7273" y="14640"/>
                  <a:pt x="8911" y="15709"/>
                  <a:pt x="10800" y="15709"/>
                </a:cubicBezTo>
                <a:cubicBezTo>
                  <a:pt x="11487" y="15709"/>
                  <a:pt x="12141" y="15567"/>
                  <a:pt x="12734" y="15312"/>
                </a:cubicBezTo>
                <a:cubicBezTo>
                  <a:pt x="12734" y="15312"/>
                  <a:pt x="9708" y="20554"/>
                  <a:pt x="9708" y="20554"/>
                </a:cubicBezTo>
                <a:close/>
                <a:moveTo>
                  <a:pt x="7315" y="12607"/>
                </a:moveTo>
                <a:cubicBezTo>
                  <a:pt x="7034" y="12065"/>
                  <a:pt x="6873" y="11452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cubicBezTo>
                  <a:pt x="9318" y="14727"/>
                  <a:pt x="8029" y="13906"/>
                  <a:pt x="7360" y="12694"/>
                </a:cubicBezTo>
                <a:lnTo>
                  <a:pt x="7364" y="12691"/>
                </a:lnTo>
                <a:cubicBezTo>
                  <a:pt x="7364" y="12691"/>
                  <a:pt x="7315" y="12607"/>
                  <a:pt x="7315" y="12607"/>
                </a:cubicBezTo>
                <a:close/>
                <a:moveTo>
                  <a:pt x="10800" y="982"/>
                </a:moveTo>
                <a:cubicBezTo>
                  <a:pt x="14432" y="982"/>
                  <a:pt x="17596" y="2959"/>
                  <a:pt x="19294" y="5891"/>
                </a:cubicBezTo>
                <a:lnTo>
                  <a:pt x="10800" y="5891"/>
                </a:lnTo>
                <a:cubicBezTo>
                  <a:pt x="8290" y="5891"/>
                  <a:pt x="6223" y="7776"/>
                  <a:pt x="5930" y="10207"/>
                </a:cubicBezTo>
                <a:lnTo>
                  <a:pt x="2909" y="4975"/>
                </a:lnTo>
                <a:cubicBezTo>
                  <a:pt x="4697" y="2557"/>
                  <a:pt x="7561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1" name="Shape 2701"/>
          <p:cNvSpPr/>
          <p:nvPr/>
        </p:nvSpPr>
        <p:spPr>
          <a:xfrm>
            <a:off x="8410697" y="3797163"/>
            <a:ext cx="279401" cy="12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4" y="15100"/>
                </a:moveTo>
                <a:lnTo>
                  <a:pt x="17582" y="15100"/>
                </a:lnTo>
                <a:lnTo>
                  <a:pt x="17582" y="8844"/>
                </a:lnTo>
                <a:lnTo>
                  <a:pt x="16724" y="8844"/>
                </a:lnTo>
                <a:cubicBezTo>
                  <a:pt x="16724" y="8844"/>
                  <a:pt x="16724" y="15100"/>
                  <a:pt x="16724" y="15100"/>
                </a:cubicBezTo>
                <a:close/>
                <a:moveTo>
                  <a:pt x="13336" y="15100"/>
                </a:moveTo>
                <a:lnTo>
                  <a:pt x="14199" y="15100"/>
                </a:lnTo>
                <a:lnTo>
                  <a:pt x="14199" y="11633"/>
                </a:lnTo>
                <a:lnTo>
                  <a:pt x="15565" y="11633"/>
                </a:lnTo>
                <a:lnTo>
                  <a:pt x="15565" y="10047"/>
                </a:lnTo>
                <a:lnTo>
                  <a:pt x="14199" y="10047"/>
                </a:lnTo>
                <a:lnTo>
                  <a:pt x="14199" y="8077"/>
                </a:lnTo>
                <a:lnTo>
                  <a:pt x="15661" y="8077"/>
                </a:lnTo>
                <a:lnTo>
                  <a:pt x="15661" y="6478"/>
                </a:lnTo>
                <a:lnTo>
                  <a:pt x="13336" y="6478"/>
                </a:lnTo>
                <a:cubicBezTo>
                  <a:pt x="13336" y="6478"/>
                  <a:pt x="13336" y="15100"/>
                  <a:pt x="13336" y="15100"/>
                </a:cubicBezTo>
                <a:close/>
                <a:moveTo>
                  <a:pt x="20618" y="12960"/>
                </a:moveTo>
                <a:cubicBezTo>
                  <a:pt x="20618" y="16538"/>
                  <a:pt x="19299" y="19440"/>
                  <a:pt x="17673" y="19440"/>
                </a:cubicBezTo>
                <a:lnTo>
                  <a:pt x="7855" y="19440"/>
                </a:lnTo>
                <a:cubicBezTo>
                  <a:pt x="9481" y="19440"/>
                  <a:pt x="10800" y="16538"/>
                  <a:pt x="10800" y="12960"/>
                </a:cubicBezTo>
                <a:lnTo>
                  <a:pt x="10800" y="8640"/>
                </a:lnTo>
                <a:cubicBezTo>
                  <a:pt x="10800" y="5062"/>
                  <a:pt x="12119" y="2160"/>
                  <a:pt x="13745" y="2160"/>
                </a:cubicBezTo>
                <a:lnTo>
                  <a:pt x="17673" y="2160"/>
                </a:lnTo>
                <a:cubicBezTo>
                  <a:pt x="19299" y="2160"/>
                  <a:pt x="20618" y="5062"/>
                  <a:pt x="20618" y="8640"/>
                </a:cubicBezTo>
                <a:cubicBezTo>
                  <a:pt x="20618" y="8640"/>
                  <a:pt x="20618" y="12960"/>
                  <a:pt x="20618" y="12960"/>
                </a:cubicBezTo>
                <a:close/>
                <a:moveTo>
                  <a:pt x="6607" y="15121"/>
                </a:moveTo>
                <a:lnTo>
                  <a:pt x="5673" y="15121"/>
                </a:lnTo>
                <a:lnTo>
                  <a:pt x="5350" y="11399"/>
                </a:lnTo>
                <a:cubicBezTo>
                  <a:pt x="5276" y="10527"/>
                  <a:pt x="5214" y="9718"/>
                  <a:pt x="5169" y="8730"/>
                </a:cubicBezTo>
                <a:lnTo>
                  <a:pt x="5157" y="8730"/>
                </a:lnTo>
                <a:cubicBezTo>
                  <a:pt x="5090" y="9705"/>
                  <a:pt x="5028" y="10527"/>
                  <a:pt x="4937" y="11399"/>
                </a:cubicBezTo>
                <a:lnTo>
                  <a:pt x="4574" y="15121"/>
                </a:lnTo>
                <a:lnTo>
                  <a:pt x="3629" y="15121"/>
                </a:lnTo>
                <a:lnTo>
                  <a:pt x="2723" y="6471"/>
                </a:lnTo>
                <a:lnTo>
                  <a:pt x="3646" y="6471"/>
                </a:lnTo>
                <a:lnTo>
                  <a:pt x="3935" y="10039"/>
                </a:lnTo>
                <a:cubicBezTo>
                  <a:pt x="4020" y="11066"/>
                  <a:pt x="4099" y="12182"/>
                  <a:pt x="4161" y="13055"/>
                </a:cubicBezTo>
                <a:lnTo>
                  <a:pt x="4172" y="13055"/>
                </a:lnTo>
                <a:cubicBezTo>
                  <a:pt x="4235" y="12118"/>
                  <a:pt x="4325" y="11078"/>
                  <a:pt x="4422" y="10013"/>
                </a:cubicBezTo>
                <a:lnTo>
                  <a:pt x="4744" y="6471"/>
                </a:lnTo>
                <a:lnTo>
                  <a:pt x="5662" y="6471"/>
                </a:lnTo>
                <a:lnTo>
                  <a:pt x="5967" y="10117"/>
                </a:lnTo>
                <a:cubicBezTo>
                  <a:pt x="6052" y="11130"/>
                  <a:pt x="6114" y="12054"/>
                  <a:pt x="6171" y="13017"/>
                </a:cubicBezTo>
                <a:lnTo>
                  <a:pt x="6182" y="13017"/>
                </a:lnTo>
                <a:cubicBezTo>
                  <a:pt x="6239" y="12054"/>
                  <a:pt x="6324" y="11040"/>
                  <a:pt x="6403" y="10013"/>
                </a:cubicBezTo>
                <a:lnTo>
                  <a:pt x="6715" y="6471"/>
                </a:lnTo>
                <a:lnTo>
                  <a:pt x="7592" y="6471"/>
                </a:lnTo>
                <a:cubicBezTo>
                  <a:pt x="7592" y="6471"/>
                  <a:pt x="6607" y="15121"/>
                  <a:pt x="6607" y="15121"/>
                </a:cubicBezTo>
                <a:close/>
                <a:moveTo>
                  <a:pt x="8940" y="15121"/>
                </a:moveTo>
                <a:lnTo>
                  <a:pt x="8080" y="15121"/>
                </a:lnTo>
                <a:lnTo>
                  <a:pt x="8080" y="8845"/>
                </a:lnTo>
                <a:lnTo>
                  <a:pt x="8940" y="8845"/>
                </a:lnTo>
                <a:cubicBezTo>
                  <a:pt x="8940" y="8845"/>
                  <a:pt x="8940" y="15121"/>
                  <a:pt x="8940" y="15121"/>
                </a:cubicBezTo>
                <a:close/>
                <a:moveTo>
                  <a:pt x="8510" y="6111"/>
                </a:moveTo>
                <a:cubicBezTo>
                  <a:pt x="8788" y="6111"/>
                  <a:pt x="8963" y="6535"/>
                  <a:pt x="8969" y="7100"/>
                </a:cubicBezTo>
                <a:cubicBezTo>
                  <a:pt x="8969" y="7638"/>
                  <a:pt x="8788" y="8076"/>
                  <a:pt x="8505" y="8076"/>
                </a:cubicBezTo>
                <a:cubicBezTo>
                  <a:pt x="8233" y="8076"/>
                  <a:pt x="8052" y="7638"/>
                  <a:pt x="8058" y="7100"/>
                </a:cubicBezTo>
                <a:cubicBezTo>
                  <a:pt x="8052" y="6535"/>
                  <a:pt x="8233" y="6111"/>
                  <a:pt x="8510" y="6111"/>
                </a:cubicBezTo>
                <a:moveTo>
                  <a:pt x="17673" y="0"/>
                </a:moveTo>
                <a:lnTo>
                  <a:pt x="3927" y="0"/>
                </a:lnTo>
                <a:cubicBezTo>
                  <a:pt x="1758" y="0"/>
                  <a:pt x="0" y="3869"/>
                  <a:pt x="0" y="8640"/>
                </a:cubicBezTo>
                <a:lnTo>
                  <a:pt x="0" y="12960"/>
                </a:lnTo>
                <a:cubicBezTo>
                  <a:pt x="0" y="17731"/>
                  <a:pt x="1758" y="21600"/>
                  <a:pt x="3927" y="21600"/>
                </a:cubicBezTo>
                <a:lnTo>
                  <a:pt x="17673" y="21600"/>
                </a:lnTo>
                <a:cubicBezTo>
                  <a:pt x="19842" y="21600"/>
                  <a:pt x="21600" y="17731"/>
                  <a:pt x="21600" y="12960"/>
                </a:cubicBezTo>
                <a:lnTo>
                  <a:pt x="21600" y="8640"/>
                </a:lnTo>
                <a:cubicBezTo>
                  <a:pt x="21600" y="3869"/>
                  <a:pt x="19842" y="0"/>
                  <a:pt x="17673" y="0"/>
                </a:cubicBezTo>
                <a:moveTo>
                  <a:pt x="17153" y="6119"/>
                </a:moveTo>
                <a:cubicBezTo>
                  <a:pt x="16876" y="6119"/>
                  <a:pt x="16696" y="6543"/>
                  <a:pt x="16701" y="7104"/>
                </a:cubicBezTo>
                <a:cubicBezTo>
                  <a:pt x="16696" y="7642"/>
                  <a:pt x="16876" y="8077"/>
                  <a:pt x="17147" y="8077"/>
                </a:cubicBezTo>
                <a:cubicBezTo>
                  <a:pt x="17429" y="8077"/>
                  <a:pt x="17610" y="7642"/>
                  <a:pt x="17610" y="7104"/>
                </a:cubicBezTo>
                <a:cubicBezTo>
                  <a:pt x="17604" y="6543"/>
                  <a:pt x="17429" y="6119"/>
                  <a:pt x="17153" y="6119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2" name="Shape 2702"/>
          <p:cNvSpPr/>
          <p:nvPr/>
        </p:nvSpPr>
        <p:spPr>
          <a:xfrm>
            <a:off x="8944097" y="3740013"/>
            <a:ext cx="2794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520"/>
                </a:moveTo>
                <a:cubicBezTo>
                  <a:pt x="7396" y="20520"/>
                  <a:pt x="4399" y="18805"/>
                  <a:pt x="2638" y="16200"/>
                </a:cubicBezTo>
                <a:lnTo>
                  <a:pt x="9966" y="16200"/>
                </a:lnTo>
                <a:cubicBezTo>
                  <a:pt x="10478" y="17309"/>
                  <a:pt x="12251" y="18900"/>
                  <a:pt x="13500" y="18900"/>
                </a:cubicBezTo>
                <a:cubicBezTo>
                  <a:pt x="14973" y="18900"/>
                  <a:pt x="16200" y="17820"/>
                  <a:pt x="16200" y="15660"/>
                </a:cubicBezTo>
                <a:cubicBezTo>
                  <a:pt x="16200" y="13500"/>
                  <a:pt x="14973" y="12420"/>
                  <a:pt x="13500" y="12420"/>
                </a:cubicBezTo>
                <a:cubicBezTo>
                  <a:pt x="12241" y="12420"/>
                  <a:pt x="10447" y="13973"/>
                  <a:pt x="9953" y="15120"/>
                </a:cubicBezTo>
                <a:lnTo>
                  <a:pt x="2014" y="15120"/>
                </a:lnTo>
                <a:cubicBezTo>
                  <a:pt x="1359" y="13817"/>
                  <a:pt x="982" y="12354"/>
                  <a:pt x="982" y="10800"/>
                </a:cubicBezTo>
                <a:cubicBezTo>
                  <a:pt x="982" y="9246"/>
                  <a:pt x="1359" y="7783"/>
                  <a:pt x="2014" y="6480"/>
                </a:cubicBezTo>
                <a:lnTo>
                  <a:pt x="9966" y="6480"/>
                </a:lnTo>
                <a:cubicBezTo>
                  <a:pt x="10478" y="7589"/>
                  <a:pt x="12252" y="9180"/>
                  <a:pt x="13500" y="9180"/>
                </a:cubicBezTo>
                <a:cubicBezTo>
                  <a:pt x="14973" y="9180"/>
                  <a:pt x="16200" y="8100"/>
                  <a:pt x="16200" y="5940"/>
                </a:cubicBezTo>
                <a:cubicBezTo>
                  <a:pt x="16200" y="3780"/>
                  <a:pt x="14973" y="2700"/>
                  <a:pt x="13500" y="2700"/>
                </a:cubicBezTo>
                <a:cubicBezTo>
                  <a:pt x="12241" y="2700"/>
                  <a:pt x="10447" y="4253"/>
                  <a:pt x="9953" y="5400"/>
                </a:cubicBezTo>
                <a:lnTo>
                  <a:pt x="2638" y="5400"/>
                </a:lnTo>
                <a:cubicBezTo>
                  <a:pt x="4399" y="2796"/>
                  <a:pt x="7396" y="1080"/>
                  <a:pt x="10800" y="1080"/>
                </a:cubicBezTo>
                <a:cubicBezTo>
                  <a:pt x="16038" y="1080"/>
                  <a:pt x="20306" y="5145"/>
                  <a:pt x="20590" y="10260"/>
                </a:cubicBezTo>
                <a:lnTo>
                  <a:pt x="10652" y="10260"/>
                </a:lnTo>
                <a:cubicBezTo>
                  <a:pt x="10140" y="9151"/>
                  <a:pt x="8367" y="7560"/>
                  <a:pt x="7118" y="7560"/>
                </a:cubicBezTo>
                <a:cubicBezTo>
                  <a:pt x="5645" y="7560"/>
                  <a:pt x="4418" y="8640"/>
                  <a:pt x="4418" y="10800"/>
                </a:cubicBezTo>
                <a:cubicBezTo>
                  <a:pt x="4418" y="12960"/>
                  <a:pt x="5645" y="14040"/>
                  <a:pt x="7118" y="14040"/>
                </a:cubicBezTo>
                <a:cubicBezTo>
                  <a:pt x="8377" y="14040"/>
                  <a:pt x="10171" y="12488"/>
                  <a:pt x="10665" y="11340"/>
                </a:cubicBezTo>
                <a:lnTo>
                  <a:pt x="20590" y="11340"/>
                </a:lnTo>
                <a:cubicBezTo>
                  <a:pt x="20306" y="16456"/>
                  <a:pt x="16038" y="20520"/>
                  <a:pt x="10800" y="20520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3" name="Shape 2703"/>
          <p:cNvSpPr/>
          <p:nvPr/>
        </p:nvSpPr>
        <p:spPr>
          <a:xfrm>
            <a:off x="9490197" y="3727313"/>
            <a:ext cx="254001" cy="279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60" y="8839"/>
                </a:moveTo>
                <a:cubicBezTo>
                  <a:pt x="15958" y="8839"/>
                  <a:pt x="16200" y="8619"/>
                  <a:pt x="16200" y="8348"/>
                </a:cubicBezTo>
                <a:lnTo>
                  <a:pt x="16200" y="6386"/>
                </a:lnTo>
                <a:cubicBezTo>
                  <a:pt x="16200" y="6115"/>
                  <a:pt x="15958" y="5896"/>
                  <a:pt x="15660" y="5896"/>
                </a:cubicBezTo>
                <a:cubicBezTo>
                  <a:pt x="15362" y="5896"/>
                  <a:pt x="15120" y="6115"/>
                  <a:pt x="15120" y="6386"/>
                </a:cubicBezTo>
                <a:lnTo>
                  <a:pt x="15120" y="8348"/>
                </a:lnTo>
                <a:cubicBezTo>
                  <a:pt x="15120" y="8619"/>
                  <a:pt x="15362" y="8839"/>
                  <a:pt x="15660" y="8839"/>
                </a:cubicBezTo>
                <a:moveTo>
                  <a:pt x="20520" y="17666"/>
                </a:moveTo>
                <a:lnTo>
                  <a:pt x="13048" y="17666"/>
                </a:lnTo>
                <a:cubicBezTo>
                  <a:pt x="12910" y="16942"/>
                  <a:pt x="12848" y="16231"/>
                  <a:pt x="12830" y="15570"/>
                </a:cubicBezTo>
                <a:cubicBezTo>
                  <a:pt x="16149" y="15233"/>
                  <a:pt x="18453" y="14207"/>
                  <a:pt x="18568" y="14155"/>
                </a:cubicBezTo>
                <a:lnTo>
                  <a:pt x="18085" y="13278"/>
                </a:lnTo>
                <a:cubicBezTo>
                  <a:pt x="18059" y="13289"/>
                  <a:pt x="15906" y="14245"/>
                  <a:pt x="12837" y="14581"/>
                </a:cubicBezTo>
                <a:cubicBezTo>
                  <a:pt x="12896" y="13028"/>
                  <a:pt x="13167" y="11927"/>
                  <a:pt x="13173" y="11902"/>
                </a:cubicBezTo>
                <a:lnTo>
                  <a:pt x="13325" y="11301"/>
                </a:lnTo>
                <a:lnTo>
                  <a:pt x="9308" y="11301"/>
                </a:lnTo>
                <a:cubicBezTo>
                  <a:pt x="9741" y="8291"/>
                  <a:pt x="10857" y="5772"/>
                  <a:pt x="11921" y="3934"/>
                </a:cubicBezTo>
                <a:lnTo>
                  <a:pt x="20520" y="3934"/>
                </a:lnTo>
                <a:cubicBezTo>
                  <a:pt x="20520" y="3934"/>
                  <a:pt x="20520" y="17666"/>
                  <a:pt x="20520" y="17666"/>
                </a:cubicBezTo>
                <a:close/>
                <a:moveTo>
                  <a:pt x="10766" y="15678"/>
                </a:moveTo>
                <a:cubicBezTo>
                  <a:pt x="11096" y="15678"/>
                  <a:pt x="11418" y="15668"/>
                  <a:pt x="11734" y="15653"/>
                </a:cubicBezTo>
                <a:cubicBezTo>
                  <a:pt x="11753" y="16291"/>
                  <a:pt x="11808" y="16967"/>
                  <a:pt x="11933" y="17666"/>
                </a:cubicBezTo>
                <a:lnTo>
                  <a:pt x="1080" y="17666"/>
                </a:lnTo>
                <a:lnTo>
                  <a:pt x="1080" y="3934"/>
                </a:lnTo>
                <a:lnTo>
                  <a:pt x="10689" y="3934"/>
                </a:lnTo>
                <a:cubicBezTo>
                  <a:pt x="9598" y="5921"/>
                  <a:pt x="8520" y="8577"/>
                  <a:pt x="8164" y="11742"/>
                </a:cubicBezTo>
                <a:lnTo>
                  <a:pt x="8103" y="12282"/>
                </a:lnTo>
                <a:lnTo>
                  <a:pt x="11993" y="12282"/>
                </a:lnTo>
                <a:cubicBezTo>
                  <a:pt x="11893" y="12823"/>
                  <a:pt x="11771" y="13665"/>
                  <a:pt x="11736" y="14669"/>
                </a:cubicBezTo>
                <a:cubicBezTo>
                  <a:pt x="11418" y="14686"/>
                  <a:pt x="11097" y="14697"/>
                  <a:pt x="10766" y="14697"/>
                </a:cubicBezTo>
                <a:cubicBezTo>
                  <a:pt x="6636" y="14697"/>
                  <a:pt x="3478" y="13292"/>
                  <a:pt x="3447" y="13278"/>
                </a:cubicBezTo>
                <a:lnTo>
                  <a:pt x="2965" y="14155"/>
                </a:lnTo>
                <a:cubicBezTo>
                  <a:pt x="3102" y="14218"/>
                  <a:pt x="6369" y="15678"/>
                  <a:pt x="10766" y="15678"/>
                </a:cubicBezTo>
                <a:moveTo>
                  <a:pt x="20520" y="2954"/>
                </a:moveTo>
                <a:lnTo>
                  <a:pt x="12519" y="2954"/>
                </a:lnTo>
                <a:cubicBezTo>
                  <a:pt x="13470" y="1490"/>
                  <a:pt x="14254" y="661"/>
                  <a:pt x="14273" y="641"/>
                </a:cubicBezTo>
                <a:lnTo>
                  <a:pt x="13456" y="0"/>
                </a:lnTo>
                <a:cubicBezTo>
                  <a:pt x="13366" y="95"/>
                  <a:pt x="12371" y="1151"/>
                  <a:pt x="11260" y="2954"/>
                </a:cubicBezTo>
                <a:lnTo>
                  <a:pt x="1080" y="2954"/>
                </a:lnTo>
                <a:cubicBezTo>
                  <a:pt x="483" y="2954"/>
                  <a:pt x="0" y="3393"/>
                  <a:pt x="0" y="3934"/>
                </a:cubicBezTo>
                <a:lnTo>
                  <a:pt x="0" y="17666"/>
                </a:lnTo>
                <a:cubicBezTo>
                  <a:pt x="0" y="18207"/>
                  <a:pt x="483" y="18646"/>
                  <a:pt x="1080" y="18646"/>
                </a:cubicBezTo>
                <a:lnTo>
                  <a:pt x="12155" y="18646"/>
                </a:lnTo>
                <a:cubicBezTo>
                  <a:pt x="12423" y="19645"/>
                  <a:pt x="12834" y="20653"/>
                  <a:pt x="13465" y="21600"/>
                </a:cubicBezTo>
                <a:lnTo>
                  <a:pt x="14389" y="21092"/>
                </a:lnTo>
                <a:cubicBezTo>
                  <a:pt x="13874" y="20318"/>
                  <a:pt x="13522" y="19485"/>
                  <a:pt x="13281" y="18646"/>
                </a:cubicBezTo>
                <a:lnTo>
                  <a:pt x="20520" y="18646"/>
                </a:lnTo>
                <a:cubicBezTo>
                  <a:pt x="21116" y="18646"/>
                  <a:pt x="21600" y="18207"/>
                  <a:pt x="21600" y="17666"/>
                </a:cubicBezTo>
                <a:lnTo>
                  <a:pt x="21600" y="3934"/>
                </a:lnTo>
                <a:cubicBezTo>
                  <a:pt x="21600" y="3393"/>
                  <a:pt x="21116" y="2954"/>
                  <a:pt x="20520" y="2954"/>
                </a:cubicBezTo>
                <a:moveTo>
                  <a:pt x="5940" y="8839"/>
                </a:moveTo>
                <a:cubicBezTo>
                  <a:pt x="6238" y="8839"/>
                  <a:pt x="6480" y="8619"/>
                  <a:pt x="6480" y="8348"/>
                </a:cubicBezTo>
                <a:lnTo>
                  <a:pt x="6480" y="6386"/>
                </a:lnTo>
                <a:cubicBezTo>
                  <a:pt x="6480" y="6115"/>
                  <a:pt x="6238" y="5896"/>
                  <a:pt x="5940" y="5896"/>
                </a:cubicBezTo>
                <a:cubicBezTo>
                  <a:pt x="5642" y="5896"/>
                  <a:pt x="5400" y="6115"/>
                  <a:pt x="5400" y="6386"/>
                </a:cubicBezTo>
                <a:lnTo>
                  <a:pt x="5400" y="8348"/>
                </a:lnTo>
                <a:cubicBezTo>
                  <a:pt x="5400" y="8619"/>
                  <a:pt x="5642" y="8839"/>
                  <a:pt x="5940" y="8839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4" name="Shape 2704"/>
          <p:cNvSpPr/>
          <p:nvPr/>
        </p:nvSpPr>
        <p:spPr>
          <a:xfrm>
            <a:off x="10010897" y="3727313"/>
            <a:ext cx="279401" cy="279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8" y="20618"/>
                  <a:pt x="982" y="16222"/>
                  <a:pt x="982" y="10800"/>
                </a:cubicBezTo>
                <a:cubicBezTo>
                  <a:pt x="982" y="5378"/>
                  <a:pt x="5378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  <a:moveTo>
                  <a:pt x="15628" y="4904"/>
                </a:moveTo>
                <a:lnTo>
                  <a:pt x="14334" y="4904"/>
                </a:lnTo>
                <a:lnTo>
                  <a:pt x="10776" y="9842"/>
                </a:lnTo>
                <a:lnTo>
                  <a:pt x="7337" y="4904"/>
                </a:lnTo>
                <a:lnTo>
                  <a:pt x="5975" y="4904"/>
                </a:lnTo>
                <a:lnTo>
                  <a:pt x="10094" y="10618"/>
                </a:lnTo>
                <a:lnTo>
                  <a:pt x="5736" y="16696"/>
                </a:lnTo>
                <a:lnTo>
                  <a:pt x="7030" y="16696"/>
                </a:lnTo>
                <a:lnTo>
                  <a:pt x="10776" y="11493"/>
                </a:lnTo>
                <a:lnTo>
                  <a:pt x="14470" y="16696"/>
                </a:lnTo>
                <a:lnTo>
                  <a:pt x="15866" y="16696"/>
                </a:lnTo>
                <a:lnTo>
                  <a:pt x="11474" y="10651"/>
                </a:lnTo>
                <a:cubicBezTo>
                  <a:pt x="11474" y="10651"/>
                  <a:pt x="15628" y="4904"/>
                  <a:pt x="15628" y="4904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5" name="Shape 2705"/>
          <p:cNvSpPr/>
          <p:nvPr/>
        </p:nvSpPr>
        <p:spPr>
          <a:xfrm>
            <a:off x="10544297" y="3727313"/>
            <a:ext cx="279333" cy="279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6" name="Shape 2706"/>
          <p:cNvSpPr/>
          <p:nvPr/>
        </p:nvSpPr>
        <p:spPr>
          <a:xfrm>
            <a:off x="11115797" y="3727313"/>
            <a:ext cx="2032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745"/>
                </a:moveTo>
                <a:cubicBezTo>
                  <a:pt x="20250" y="14016"/>
                  <a:pt x="19948" y="14236"/>
                  <a:pt x="19575" y="14236"/>
                </a:cubicBezTo>
                <a:cubicBezTo>
                  <a:pt x="19202" y="14236"/>
                  <a:pt x="18900" y="14016"/>
                  <a:pt x="18900" y="13745"/>
                </a:cubicBezTo>
                <a:lnTo>
                  <a:pt x="18900" y="6873"/>
                </a:lnTo>
                <a:cubicBezTo>
                  <a:pt x="18900" y="6602"/>
                  <a:pt x="19202" y="6382"/>
                  <a:pt x="19575" y="6382"/>
                </a:cubicBezTo>
                <a:cubicBezTo>
                  <a:pt x="19948" y="6382"/>
                  <a:pt x="20250" y="6602"/>
                  <a:pt x="20250" y="6873"/>
                </a:cubicBezTo>
                <a:cubicBezTo>
                  <a:pt x="20250" y="6873"/>
                  <a:pt x="20250" y="13745"/>
                  <a:pt x="20250" y="13745"/>
                </a:cubicBezTo>
                <a:close/>
                <a:moveTo>
                  <a:pt x="17550" y="16691"/>
                </a:moveTo>
                <a:lnTo>
                  <a:pt x="4050" y="16691"/>
                </a:lnTo>
                <a:lnTo>
                  <a:pt x="4050" y="6382"/>
                </a:lnTo>
                <a:lnTo>
                  <a:pt x="17550" y="6382"/>
                </a:lnTo>
                <a:cubicBezTo>
                  <a:pt x="17550" y="6382"/>
                  <a:pt x="17550" y="16691"/>
                  <a:pt x="17550" y="16691"/>
                </a:cubicBezTo>
                <a:close/>
                <a:moveTo>
                  <a:pt x="14850" y="20127"/>
                </a:moveTo>
                <a:cubicBezTo>
                  <a:pt x="14850" y="20399"/>
                  <a:pt x="14548" y="20618"/>
                  <a:pt x="14175" y="20618"/>
                </a:cubicBezTo>
                <a:cubicBezTo>
                  <a:pt x="13802" y="20618"/>
                  <a:pt x="13500" y="20399"/>
                  <a:pt x="13500" y="20127"/>
                </a:cubicBezTo>
                <a:lnTo>
                  <a:pt x="13500" y="17673"/>
                </a:lnTo>
                <a:lnTo>
                  <a:pt x="14850" y="17673"/>
                </a:lnTo>
                <a:cubicBezTo>
                  <a:pt x="14850" y="17673"/>
                  <a:pt x="14850" y="20127"/>
                  <a:pt x="14850" y="20127"/>
                </a:cubicBezTo>
                <a:close/>
                <a:moveTo>
                  <a:pt x="8100" y="20127"/>
                </a:moveTo>
                <a:cubicBezTo>
                  <a:pt x="8100" y="20399"/>
                  <a:pt x="7798" y="20618"/>
                  <a:pt x="7425" y="20618"/>
                </a:cubicBezTo>
                <a:cubicBezTo>
                  <a:pt x="7052" y="20618"/>
                  <a:pt x="6750" y="20399"/>
                  <a:pt x="6750" y="20127"/>
                </a:cubicBezTo>
                <a:lnTo>
                  <a:pt x="6750" y="17673"/>
                </a:lnTo>
                <a:lnTo>
                  <a:pt x="8100" y="17673"/>
                </a:lnTo>
                <a:cubicBezTo>
                  <a:pt x="8100" y="17673"/>
                  <a:pt x="8100" y="20127"/>
                  <a:pt x="8100" y="20127"/>
                </a:cubicBezTo>
                <a:close/>
                <a:moveTo>
                  <a:pt x="10800" y="1964"/>
                </a:moveTo>
                <a:cubicBezTo>
                  <a:pt x="14242" y="1964"/>
                  <a:pt x="17075" y="3464"/>
                  <a:pt x="17492" y="5400"/>
                </a:cubicBezTo>
                <a:lnTo>
                  <a:pt x="4108" y="5400"/>
                </a:lnTo>
                <a:cubicBezTo>
                  <a:pt x="4525" y="3464"/>
                  <a:pt x="7358" y="1964"/>
                  <a:pt x="10800" y="1964"/>
                </a:cubicBezTo>
                <a:moveTo>
                  <a:pt x="2700" y="13745"/>
                </a:moveTo>
                <a:cubicBezTo>
                  <a:pt x="2700" y="14016"/>
                  <a:pt x="2398" y="14236"/>
                  <a:pt x="2025" y="14236"/>
                </a:cubicBezTo>
                <a:cubicBezTo>
                  <a:pt x="1652" y="14236"/>
                  <a:pt x="1350" y="14016"/>
                  <a:pt x="1350" y="13745"/>
                </a:cubicBezTo>
                <a:lnTo>
                  <a:pt x="1350" y="6873"/>
                </a:lnTo>
                <a:cubicBezTo>
                  <a:pt x="1350" y="6602"/>
                  <a:pt x="1652" y="6382"/>
                  <a:pt x="2025" y="6382"/>
                </a:cubicBezTo>
                <a:cubicBezTo>
                  <a:pt x="2398" y="6382"/>
                  <a:pt x="2700" y="6602"/>
                  <a:pt x="2700" y="6873"/>
                </a:cubicBezTo>
                <a:cubicBezTo>
                  <a:pt x="2700" y="6873"/>
                  <a:pt x="2700" y="13745"/>
                  <a:pt x="2700" y="13745"/>
                </a:cubicBezTo>
                <a:close/>
                <a:moveTo>
                  <a:pt x="19575" y="5400"/>
                </a:moveTo>
                <a:cubicBezTo>
                  <a:pt x="19336" y="5400"/>
                  <a:pt x="19112" y="5435"/>
                  <a:pt x="18900" y="5491"/>
                </a:cubicBezTo>
                <a:lnTo>
                  <a:pt x="18900" y="5400"/>
                </a:lnTo>
                <a:lnTo>
                  <a:pt x="18847" y="5400"/>
                </a:lnTo>
                <a:cubicBezTo>
                  <a:pt x="18595" y="3873"/>
                  <a:pt x="17191" y="2553"/>
                  <a:pt x="15171" y="1763"/>
                </a:cubicBezTo>
                <a:lnTo>
                  <a:pt x="16087" y="763"/>
                </a:lnTo>
                <a:lnTo>
                  <a:pt x="16076" y="758"/>
                </a:lnTo>
                <a:cubicBezTo>
                  <a:pt x="16148" y="681"/>
                  <a:pt x="16200" y="592"/>
                  <a:pt x="16200" y="491"/>
                </a:cubicBezTo>
                <a:cubicBezTo>
                  <a:pt x="16200" y="220"/>
                  <a:pt x="15898" y="0"/>
                  <a:pt x="15525" y="0"/>
                </a:cubicBezTo>
                <a:cubicBezTo>
                  <a:pt x="15291" y="0"/>
                  <a:pt x="15095" y="93"/>
                  <a:pt x="14974" y="223"/>
                </a:cubicBezTo>
                <a:lnTo>
                  <a:pt x="14963" y="219"/>
                </a:lnTo>
                <a:lnTo>
                  <a:pt x="13915" y="1362"/>
                </a:lnTo>
                <a:cubicBezTo>
                  <a:pt x="12956" y="1119"/>
                  <a:pt x="11905" y="982"/>
                  <a:pt x="10800" y="982"/>
                </a:cubicBezTo>
                <a:cubicBezTo>
                  <a:pt x="9695" y="982"/>
                  <a:pt x="8644" y="1119"/>
                  <a:pt x="7685" y="1362"/>
                </a:cubicBezTo>
                <a:lnTo>
                  <a:pt x="6637" y="219"/>
                </a:lnTo>
                <a:lnTo>
                  <a:pt x="6626" y="223"/>
                </a:lnTo>
                <a:cubicBezTo>
                  <a:pt x="6505" y="93"/>
                  <a:pt x="6309" y="0"/>
                  <a:pt x="6075" y="0"/>
                </a:cubicBezTo>
                <a:cubicBezTo>
                  <a:pt x="5702" y="0"/>
                  <a:pt x="5400" y="220"/>
                  <a:pt x="5400" y="491"/>
                </a:cubicBezTo>
                <a:cubicBezTo>
                  <a:pt x="5400" y="592"/>
                  <a:pt x="5452" y="681"/>
                  <a:pt x="5524" y="758"/>
                </a:cubicBezTo>
                <a:lnTo>
                  <a:pt x="5513" y="763"/>
                </a:lnTo>
                <a:lnTo>
                  <a:pt x="6430" y="1763"/>
                </a:lnTo>
                <a:cubicBezTo>
                  <a:pt x="4409" y="2553"/>
                  <a:pt x="3005" y="3873"/>
                  <a:pt x="2753" y="5400"/>
                </a:cubicBezTo>
                <a:lnTo>
                  <a:pt x="2700" y="5400"/>
                </a:lnTo>
                <a:lnTo>
                  <a:pt x="2700" y="5491"/>
                </a:lnTo>
                <a:cubicBezTo>
                  <a:pt x="2488" y="5435"/>
                  <a:pt x="2263" y="5400"/>
                  <a:pt x="2025" y="5400"/>
                </a:cubicBezTo>
                <a:cubicBezTo>
                  <a:pt x="907" y="5400"/>
                  <a:pt x="0" y="6060"/>
                  <a:pt x="0" y="6873"/>
                </a:cubicBezTo>
                <a:lnTo>
                  <a:pt x="0" y="13745"/>
                </a:lnTo>
                <a:cubicBezTo>
                  <a:pt x="0" y="14559"/>
                  <a:pt x="907" y="15218"/>
                  <a:pt x="2025" y="15218"/>
                </a:cubicBezTo>
                <a:cubicBezTo>
                  <a:pt x="2263" y="15218"/>
                  <a:pt x="2488" y="15183"/>
                  <a:pt x="2700" y="15128"/>
                </a:cubicBezTo>
                <a:lnTo>
                  <a:pt x="2700" y="16691"/>
                </a:lnTo>
                <a:cubicBezTo>
                  <a:pt x="2700" y="17233"/>
                  <a:pt x="3305" y="17673"/>
                  <a:pt x="4050" y="17673"/>
                </a:cubicBezTo>
                <a:lnTo>
                  <a:pt x="5400" y="17673"/>
                </a:lnTo>
                <a:lnTo>
                  <a:pt x="5400" y="20127"/>
                </a:lnTo>
                <a:cubicBezTo>
                  <a:pt x="5400" y="20941"/>
                  <a:pt x="6307" y="21600"/>
                  <a:pt x="7425" y="21600"/>
                </a:cubicBezTo>
                <a:cubicBezTo>
                  <a:pt x="8543" y="21600"/>
                  <a:pt x="9450" y="20941"/>
                  <a:pt x="9450" y="20127"/>
                </a:cubicBezTo>
                <a:lnTo>
                  <a:pt x="9450" y="17673"/>
                </a:lnTo>
                <a:lnTo>
                  <a:pt x="12150" y="17673"/>
                </a:lnTo>
                <a:lnTo>
                  <a:pt x="12150" y="20127"/>
                </a:lnTo>
                <a:cubicBezTo>
                  <a:pt x="12150" y="20941"/>
                  <a:pt x="13056" y="21600"/>
                  <a:pt x="14175" y="21600"/>
                </a:cubicBezTo>
                <a:cubicBezTo>
                  <a:pt x="15294" y="21600"/>
                  <a:pt x="16200" y="20941"/>
                  <a:pt x="16200" y="20127"/>
                </a:cubicBezTo>
                <a:lnTo>
                  <a:pt x="16200" y="17673"/>
                </a:lnTo>
                <a:lnTo>
                  <a:pt x="17550" y="17673"/>
                </a:lnTo>
                <a:cubicBezTo>
                  <a:pt x="18295" y="17673"/>
                  <a:pt x="18900" y="17233"/>
                  <a:pt x="18900" y="16691"/>
                </a:cubicBezTo>
                <a:lnTo>
                  <a:pt x="18900" y="15128"/>
                </a:lnTo>
                <a:cubicBezTo>
                  <a:pt x="19112" y="15183"/>
                  <a:pt x="19336" y="15218"/>
                  <a:pt x="19575" y="15218"/>
                </a:cubicBezTo>
                <a:cubicBezTo>
                  <a:pt x="20694" y="15218"/>
                  <a:pt x="21600" y="14559"/>
                  <a:pt x="21600" y="13745"/>
                </a:cubicBezTo>
                <a:lnTo>
                  <a:pt x="21600" y="6873"/>
                </a:lnTo>
                <a:cubicBezTo>
                  <a:pt x="21600" y="6060"/>
                  <a:pt x="20694" y="5400"/>
                  <a:pt x="19575" y="5400"/>
                </a:cubicBezTo>
                <a:moveTo>
                  <a:pt x="12825" y="3436"/>
                </a:moveTo>
                <a:cubicBezTo>
                  <a:pt x="12452" y="3436"/>
                  <a:pt x="12150" y="3656"/>
                  <a:pt x="12150" y="3927"/>
                </a:cubicBezTo>
                <a:cubicBezTo>
                  <a:pt x="12150" y="4199"/>
                  <a:pt x="12452" y="4418"/>
                  <a:pt x="12825" y="4418"/>
                </a:cubicBezTo>
                <a:cubicBezTo>
                  <a:pt x="13198" y="4418"/>
                  <a:pt x="13500" y="4199"/>
                  <a:pt x="13500" y="3927"/>
                </a:cubicBezTo>
                <a:cubicBezTo>
                  <a:pt x="13500" y="3656"/>
                  <a:pt x="13198" y="3436"/>
                  <a:pt x="12825" y="3436"/>
                </a:cubicBezTo>
                <a:moveTo>
                  <a:pt x="8775" y="3436"/>
                </a:moveTo>
                <a:cubicBezTo>
                  <a:pt x="8402" y="3436"/>
                  <a:pt x="8100" y="3656"/>
                  <a:pt x="8100" y="3927"/>
                </a:cubicBezTo>
                <a:cubicBezTo>
                  <a:pt x="8100" y="4199"/>
                  <a:pt x="8402" y="4418"/>
                  <a:pt x="8775" y="4418"/>
                </a:cubicBezTo>
                <a:cubicBezTo>
                  <a:pt x="9148" y="4418"/>
                  <a:pt x="9450" y="4199"/>
                  <a:pt x="9450" y="3927"/>
                </a:cubicBezTo>
                <a:cubicBezTo>
                  <a:pt x="9450" y="3656"/>
                  <a:pt x="9148" y="3436"/>
                  <a:pt x="8775" y="3436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7" name="Shape 2708"/>
          <p:cNvSpPr/>
          <p:nvPr/>
        </p:nvSpPr>
        <p:spPr>
          <a:xfrm>
            <a:off x="8795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8" y="20618"/>
                  <a:pt x="982" y="16222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8836" y="13888"/>
                </a:moveTo>
                <a:lnTo>
                  <a:pt x="8836" y="7712"/>
                </a:lnTo>
                <a:lnTo>
                  <a:pt x="14241" y="10800"/>
                </a:lnTo>
                <a:cubicBezTo>
                  <a:pt x="14241" y="10800"/>
                  <a:pt x="8836" y="13888"/>
                  <a:pt x="8836" y="13888"/>
                </a:cubicBezTo>
                <a:close/>
                <a:moveTo>
                  <a:pt x="15520" y="10422"/>
                </a:moveTo>
                <a:lnTo>
                  <a:pt x="15525" y="10416"/>
                </a:lnTo>
                <a:lnTo>
                  <a:pt x="15438" y="10367"/>
                </a:lnTo>
                <a:cubicBezTo>
                  <a:pt x="15425" y="10361"/>
                  <a:pt x="15414" y="10351"/>
                  <a:pt x="15401" y="10346"/>
                </a:cubicBezTo>
                <a:lnTo>
                  <a:pt x="8652" y="6489"/>
                </a:lnTo>
                <a:lnTo>
                  <a:pt x="8647" y="6495"/>
                </a:lnTo>
                <a:cubicBezTo>
                  <a:pt x="8563" y="6428"/>
                  <a:pt x="8461" y="6382"/>
                  <a:pt x="8345" y="6382"/>
                </a:cubicBezTo>
                <a:cubicBezTo>
                  <a:pt x="8075" y="6382"/>
                  <a:pt x="7855" y="6601"/>
                  <a:pt x="7855" y="6873"/>
                </a:cubicBezTo>
                <a:lnTo>
                  <a:pt x="7855" y="14727"/>
                </a:lnTo>
                <a:cubicBezTo>
                  <a:pt x="7855" y="14999"/>
                  <a:pt x="8075" y="15218"/>
                  <a:pt x="8345" y="15218"/>
                </a:cubicBezTo>
                <a:cubicBezTo>
                  <a:pt x="8461" y="15218"/>
                  <a:pt x="8563" y="15172"/>
                  <a:pt x="8647" y="15105"/>
                </a:cubicBezTo>
                <a:lnTo>
                  <a:pt x="8652" y="15111"/>
                </a:lnTo>
                <a:lnTo>
                  <a:pt x="15401" y="11254"/>
                </a:lnTo>
                <a:cubicBezTo>
                  <a:pt x="15414" y="11249"/>
                  <a:pt x="15425" y="11240"/>
                  <a:pt x="15438" y="11233"/>
                </a:cubicBezTo>
                <a:lnTo>
                  <a:pt x="15525" y="11184"/>
                </a:lnTo>
                <a:lnTo>
                  <a:pt x="15520" y="11178"/>
                </a:lnTo>
                <a:cubicBezTo>
                  <a:pt x="15632" y="11088"/>
                  <a:pt x="15709" y="10955"/>
                  <a:pt x="15709" y="10800"/>
                </a:cubicBezTo>
                <a:cubicBezTo>
                  <a:pt x="15709" y="10645"/>
                  <a:pt x="15632" y="10512"/>
                  <a:pt x="15520" y="1042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8" name="Shape 2709"/>
          <p:cNvSpPr/>
          <p:nvPr/>
        </p:nvSpPr>
        <p:spPr>
          <a:xfrm>
            <a:off x="14129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5" y="13745"/>
                </a:moveTo>
                <a:lnTo>
                  <a:pt x="12764" y="13745"/>
                </a:lnTo>
                <a:lnTo>
                  <a:pt x="12764" y="7855"/>
                </a:lnTo>
                <a:lnTo>
                  <a:pt x="13745" y="7855"/>
                </a:lnTo>
                <a:cubicBezTo>
                  <a:pt x="13745" y="7855"/>
                  <a:pt x="13745" y="13745"/>
                  <a:pt x="13745" y="13745"/>
                </a:cubicBezTo>
                <a:close/>
                <a:moveTo>
                  <a:pt x="14236" y="6873"/>
                </a:moveTo>
                <a:lnTo>
                  <a:pt x="12273" y="6873"/>
                </a:lnTo>
                <a:cubicBezTo>
                  <a:pt x="12002" y="6873"/>
                  <a:pt x="11782" y="7092"/>
                  <a:pt x="11782" y="7364"/>
                </a:cubicBezTo>
                <a:lnTo>
                  <a:pt x="11782" y="14236"/>
                </a:lnTo>
                <a:cubicBezTo>
                  <a:pt x="11782" y="14508"/>
                  <a:pt x="12002" y="14727"/>
                  <a:pt x="12273" y="14727"/>
                </a:cubicBezTo>
                <a:lnTo>
                  <a:pt x="14236" y="14727"/>
                </a:lnTo>
                <a:cubicBezTo>
                  <a:pt x="14507" y="14727"/>
                  <a:pt x="14727" y="14508"/>
                  <a:pt x="14727" y="14236"/>
                </a:cubicBezTo>
                <a:lnTo>
                  <a:pt x="14727" y="7364"/>
                </a:lnTo>
                <a:cubicBezTo>
                  <a:pt x="14727" y="7092"/>
                  <a:pt x="14507" y="6873"/>
                  <a:pt x="14236" y="6873"/>
                </a:cubicBezTo>
                <a:moveTo>
                  <a:pt x="10800" y="20618"/>
                </a:moveTo>
                <a:cubicBezTo>
                  <a:pt x="5378" y="20618"/>
                  <a:pt x="982" y="16222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8836" y="13745"/>
                </a:moveTo>
                <a:lnTo>
                  <a:pt x="7855" y="13745"/>
                </a:lnTo>
                <a:lnTo>
                  <a:pt x="7855" y="7855"/>
                </a:lnTo>
                <a:lnTo>
                  <a:pt x="8836" y="7855"/>
                </a:lnTo>
                <a:cubicBezTo>
                  <a:pt x="8836" y="7855"/>
                  <a:pt x="8836" y="13745"/>
                  <a:pt x="8836" y="13745"/>
                </a:cubicBezTo>
                <a:close/>
                <a:moveTo>
                  <a:pt x="9327" y="6873"/>
                </a:moveTo>
                <a:lnTo>
                  <a:pt x="7364" y="6873"/>
                </a:lnTo>
                <a:cubicBezTo>
                  <a:pt x="7093" y="6873"/>
                  <a:pt x="6873" y="7092"/>
                  <a:pt x="6873" y="7364"/>
                </a:cubicBezTo>
                <a:lnTo>
                  <a:pt x="6873" y="14236"/>
                </a:lnTo>
                <a:cubicBezTo>
                  <a:pt x="6873" y="14508"/>
                  <a:pt x="7093" y="14727"/>
                  <a:pt x="7364" y="14727"/>
                </a:cubicBezTo>
                <a:lnTo>
                  <a:pt x="9327" y="14727"/>
                </a:lnTo>
                <a:cubicBezTo>
                  <a:pt x="9598" y="14727"/>
                  <a:pt x="9818" y="14508"/>
                  <a:pt x="9818" y="14236"/>
                </a:cubicBezTo>
                <a:lnTo>
                  <a:pt x="9818" y="7364"/>
                </a:lnTo>
                <a:cubicBezTo>
                  <a:pt x="9818" y="7092"/>
                  <a:pt x="9598" y="6873"/>
                  <a:pt x="9327" y="687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9" name="Shape 2710"/>
          <p:cNvSpPr/>
          <p:nvPr/>
        </p:nvSpPr>
        <p:spPr>
          <a:xfrm>
            <a:off x="19463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5" y="13745"/>
                </a:moveTo>
                <a:lnTo>
                  <a:pt x="7855" y="13745"/>
                </a:lnTo>
                <a:lnTo>
                  <a:pt x="7855" y="7855"/>
                </a:lnTo>
                <a:lnTo>
                  <a:pt x="13745" y="7855"/>
                </a:lnTo>
                <a:cubicBezTo>
                  <a:pt x="13745" y="7855"/>
                  <a:pt x="13745" y="13745"/>
                  <a:pt x="13745" y="13745"/>
                </a:cubicBezTo>
                <a:close/>
                <a:moveTo>
                  <a:pt x="14236" y="6873"/>
                </a:moveTo>
                <a:lnTo>
                  <a:pt x="7364" y="6873"/>
                </a:lnTo>
                <a:cubicBezTo>
                  <a:pt x="7093" y="6873"/>
                  <a:pt x="6873" y="7092"/>
                  <a:pt x="6873" y="7364"/>
                </a:cubicBezTo>
                <a:lnTo>
                  <a:pt x="6873" y="14236"/>
                </a:lnTo>
                <a:cubicBezTo>
                  <a:pt x="6873" y="14508"/>
                  <a:pt x="7093" y="14727"/>
                  <a:pt x="7364" y="14727"/>
                </a:cubicBezTo>
                <a:lnTo>
                  <a:pt x="14236" y="14727"/>
                </a:lnTo>
                <a:cubicBezTo>
                  <a:pt x="14507" y="14727"/>
                  <a:pt x="14727" y="14508"/>
                  <a:pt x="14727" y="14236"/>
                </a:cubicBezTo>
                <a:lnTo>
                  <a:pt x="14727" y="7364"/>
                </a:lnTo>
                <a:cubicBezTo>
                  <a:pt x="14727" y="7092"/>
                  <a:pt x="14507" y="6873"/>
                  <a:pt x="14236" y="6873"/>
                </a:cubicBezTo>
                <a:moveTo>
                  <a:pt x="10800" y="20618"/>
                </a:moveTo>
                <a:cubicBezTo>
                  <a:pt x="5378" y="20618"/>
                  <a:pt x="982" y="16222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0" name="Shape 2711"/>
          <p:cNvSpPr/>
          <p:nvPr/>
        </p:nvSpPr>
        <p:spPr>
          <a:xfrm>
            <a:off x="24797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8" y="20618"/>
                  <a:pt x="982" y="16222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0800" y="13745"/>
                </a:moveTo>
                <a:cubicBezTo>
                  <a:pt x="9173" y="13745"/>
                  <a:pt x="7855" y="12427"/>
                  <a:pt x="7855" y="10800"/>
                </a:cubicBezTo>
                <a:cubicBezTo>
                  <a:pt x="7855" y="9173"/>
                  <a:pt x="9173" y="7855"/>
                  <a:pt x="10800" y="7855"/>
                </a:cubicBezTo>
                <a:cubicBezTo>
                  <a:pt x="12427" y="7855"/>
                  <a:pt x="13745" y="9173"/>
                  <a:pt x="13745" y="10800"/>
                </a:cubicBezTo>
                <a:cubicBezTo>
                  <a:pt x="13745" y="12427"/>
                  <a:pt x="12427" y="13745"/>
                  <a:pt x="10800" y="13745"/>
                </a:cubicBezTo>
                <a:moveTo>
                  <a:pt x="10800" y="6873"/>
                </a:moveTo>
                <a:cubicBezTo>
                  <a:pt x="8631" y="6873"/>
                  <a:pt x="6873" y="8631"/>
                  <a:pt x="6873" y="10800"/>
                </a:cubicBezTo>
                <a:cubicBezTo>
                  <a:pt x="6873" y="12969"/>
                  <a:pt x="8631" y="14727"/>
                  <a:pt x="10800" y="14727"/>
                </a:cubicBezTo>
                <a:cubicBezTo>
                  <a:pt x="12969" y="14727"/>
                  <a:pt x="14727" y="12969"/>
                  <a:pt x="14727" y="10800"/>
                </a:cubicBezTo>
                <a:cubicBezTo>
                  <a:pt x="14727" y="8631"/>
                  <a:pt x="12969" y="6873"/>
                  <a:pt x="10800" y="687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1" name="Shape 2712"/>
          <p:cNvSpPr/>
          <p:nvPr/>
        </p:nvSpPr>
        <p:spPr>
          <a:xfrm>
            <a:off x="30131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3888"/>
                </a:moveTo>
                <a:lnTo>
                  <a:pt x="10800" y="7712"/>
                </a:lnTo>
                <a:lnTo>
                  <a:pt x="16204" y="10800"/>
                </a:lnTo>
                <a:cubicBezTo>
                  <a:pt x="16204" y="10800"/>
                  <a:pt x="10800" y="13888"/>
                  <a:pt x="10800" y="13888"/>
                </a:cubicBezTo>
                <a:close/>
                <a:moveTo>
                  <a:pt x="17484" y="10422"/>
                </a:moveTo>
                <a:lnTo>
                  <a:pt x="17489" y="10416"/>
                </a:lnTo>
                <a:lnTo>
                  <a:pt x="17402" y="10367"/>
                </a:lnTo>
                <a:cubicBezTo>
                  <a:pt x="17389" y="10361"/>
                  <a:pt x="17378" y="10351"/>
                  <a:pt x="17365" y="10346"/>
                </a:cubicBezTo>
                <a:lnTo>
                  <a:pt x="10616" y="6489"/>
                </a:lnTo>
                <a:lnTo>
                  <a:pt x="10611" y="6495"/>
                </a:lnTo>
                <a:cubicBezTo>
                  <a:pt x="10527" y="6428"/>
                  <a:pt x="10425" y="6382"/>
                  <a:pt x="10309" y="6382"/>
                </a:cubicBezTo>
                <a:cubicBezTo>
                  <a:pt x="10038" y="6382"/>
                  <a:pt x="9818" y="6601"/>
                  <a:pt x="9818" y="6873"/>
                </a:cubicBezTo>
                <a:lnTo>
                  <a:pt x="9818" y="14727"/>
                </a:lnTo>
                <a:cubicBezTo>
                  <a:pt x="9818" y="14999"/>
                  <a:pt x="10038" y="15218"/>
                  <a:pt x="10309" y="15218"/>
                </a:cubicBezTo>
                <a:cubicBezTo>
                  <a:pt x="10425" y="15218"/>
                  <a:pt x="10527" y="15172"/>
                  <a:pt x="10611" y="15105"/>
                </a:cubicBezTo>
                <a:lnTo>
                  <a:pt x="10616" y="15111"/>
                </a:lnTo>
                <a:lnTo>
                  <a:pt x="17365" y="11254"/>
                </a:lnTo>
                <a:cubicBezTo>
                  <a:pt x="17378" y="11249"/>
                  <a:pt x="17388" y="11239"/>
                  <a:pt x="17401" y="11233"/>
                </a:cubicBezTo>
                <a:lnTo>
                  <a:pt x="17489" y="11184"/>
                </a:lnTo>
                <a:lnTo>
                  <a:pt x="17484" y="11178"/>
                </a:lnTo>
                <a:cubicBezTo>
                  <a:pt x="17596" y="11088"/>
                  <a:pt x="17673" y="10955"/>
                  <a:pt x="17673" y="10800"/>
                </a:cubicBezTo>
                <a:cubicBezTo>
                  <a:pt x="17673" y="10645"/>
                  <a:pt x="17596" y="10512"/>
                  <a:pt x="17484" y="10422"/>
                </a:cubicBezTo>
                <a:moveTo>
                  <a:pt x="10800" y="20618"/>
                </a:moveTo>
                <a:cubicBezTo>
                  <a:pt x="5377" y="20618"/>
                  <a:pt x="982" y="16222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6684" y="6495"/>
                </a:moveTo>
                <a:cubicBezTo>
                  <a:pt x="6600" y="6428"/>
                  <a:pt x="6498" y="6382"/>
                  <a:pt x="6382" y="6382"/>
                </a:cubicBezTo>
                <a:cubicBezTo>
                  <a:pt x="6111" y="6382"/>
                  <a:pt x="5891" y="6601"/>
                  <a:pt x="5891" y="6873"/>
                </a:cubicBezTo>
                <a:lnTo>
                  <a:pt x="5891" y="14727"/>
                </a:lnTo>
                <a:cubicBezTo>
                  <a:pt x="5891" y="14999"/>
                  <a:pt x="6111" y="15218"/>
                  <a:pt x="6382" y="15218"/>
                </a:cubicBezTo>
                <a:cubicBezTo>
                  <a:pt x="6498" y="15218"/>
                  <a:pt x="6600" y="15172"/>
                  <a:pt x="6684" y="15105"/>
                </a:cubicBezTo>
                <a:lnTo>
                  <a:pt x="6689" y="15111"/>
                </a:lnTo>
                <a:lnTo>
                  <a:pt x="8836" y="13883"/>
                </a:lnTo>
                <a:lnTo>
                  <a:pt x="8836" y="12766"/>
                </a:lnTo>
                <a:lnTo>
                  <a:pt x="6873" y="13888"/>
                </a:lnTo>
                <a:lnTo>
                  <a:pt x="6873" y="7712"/>
                </a:lnTo>
                <a:lnTo>
                  <a:pt x="8836" y="8834"/>
                </a:lnTo>
                <a:lnTo>
                  <a:pt x="8836" y="7716"/>
                </a:lnTo>
                <a:lnTo>
                  <a:pt x="6689" y="6489"/>
                </a:lnTo>
                <a:cubicBezTo>
                  <a:pt x="6689" y="6489"/>
                  <a:pt x="6684" y="6495"/>
                  <a:pt x="6684" y="6495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2" name="Shape 2713"/>
          <p:cNvSpPr/>
          <p:nvPr/>
        </p:nvSpPr>
        <p:spPr>
          <a:xfrm>
            <a:off x="35465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4236"/>
                </a:moveTo>
                <a:lnTo>
                  <a:pt x="13745" y="14236"/>
                </a:lnTo>
                <a:lnTo>
                  <a:pt x="13745" y="7364"/>
                </a:lnTo>
                <a:lnTo>
                  <a:pt x="14727" y="7364"/>
                </a:lnTo>
                <a:cubicBezTo>
                  <a:pt x="14727" y="7364"/>
                  <a:pt x="14727" y="14236"/>
                  <a:pt x="14727" y="14236"/>
                </a:cubicBezTo>
                <a:close/>
                <a:moveTo>
                  <a:pt x="6873" y="13888"/>
                </a:moveTo>
                <a:lnTo>
                  <a:pt x="6873" y="7712"/>
                </a:lnTo>
                <a:lnTo>
                  <a:pt x="12277" y="10800"/>
                </a:lnTo>
                <a:cubicBezTo>
                  <a:pt x="12277" y="10800"/>
                  <a:pt x="6873" y="13888"/>
                  <a:pt x="6873" y="13888"/>
                </a:cubicBezTo>
                <a:close/>
                <a:moveTo>
                  <a:pt x="15218" y="6382"/>
                </a:moveTo>
                <a:lnTo>
                  <a:pt x="13255" y="6382"/>
                </a:lnTo>
                <a:cubicBezTo>
                  <a:pt x="12983" y="6382"/>
                  <a:pt x="12764" y="6601"/>
                  <a:pt x="12764" y="6873"/>
                </a:cubicBezTo>
                <a:lnTo>
                  <a:pt x="12764" y="9961"/>
                </a:lnTo>
                <a:lnTo>
                  <a:pt x="6689" y="6489"/>
                </a:lnTo>
                <a:lnTo>
                  <a:pt x="6684" y="6495"/>
                </a:lnTo>
                <a:cubicBezTo>
                  <a:pt x="6600" y="6428"/>
                  <a:pt x="6498" y="6382"/>
                  <a:pt x="6382" y="6382"/>
                </a:cubicBezTo>
                <a:cubicBezTo>
                  <a:pt x="6110" y="6382"/>
                  <a:pt x="5891" y="6601"/>
                  <a:pt x="5891" y="6873"/>
                </a:cubicBezTo>
                <a:lnTo>
                  <a:pt x="5891" y="14727"/>
                </a:lnTo>
                <a:cubicBezTo>
                  <a:pt x="5891" y="14999"/>
                  <a:pt x="6110" y="15218"/>
                  <a:pt x="6382" y="15218"/>
                </a:cubicBezTo>
                <a:cubicBezTo>
                  <a:pt x="6498" y="15218"/>
                  <a:pt x="6600" y="15172"/>
                  <a:pt x="6684" y="15105"/>
                </a:cubicBezTo>
                <a:lnTo>
                  <a:pt x="6689" y="15111"/>
                </a:lnTo>
                <a:lnTo>
                  <a:pt x="12764" y="11639"/>
                </a:lnTo>
                <a:lnTo>
                  <a:pt x="12764" y="14727"/>
                </a:lnTo>
                <a:cubicBezTo>
                  <a:pt x="12764" y="14999"/>
                  <a:pt x="12983" y="15218"/>
                  <a:pt x="13255" y="15218"/>
                </a:cubicBezTo>
                <a:lnTo>
                  <a:pt x="15218" y="15218"/>
                </a:lnTo>
                <a:cubicBezTo>
                  <a:pt x="15490" y="15218"/>
                  <a:pt x="15709" y="14999"/>
                  <a:pt x="15709" y="14727"/>
                </a:cubicBezTo>
                <a:lnTo>
                  <a:pt x="15709" y="6873"/>
                </a:lnTo>
                <a:cubicBezTo>
                  <a:pt x="15709" y="6601"/>
                  <a:pt x="15490" y="6382"/>
                  <a:pt x="15218" y="6382"/>
                </a:cubicBezTo>
                <a:moveTo>
                  <a:pt x="10800" y="20618"/>
                </a:moveTo>
                <a:cubicBezTo>
                  <a:pt x="5378" y="20618"/>
                  <a:pt x="982" y="16222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3" name="Shape 2714"/>
          <p:cNvSpPr/>
          <p:nvPr/>
        </p:nvSpPr>
        <p:spPr>
          <a:xfrm>
            <a:off x="40799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8" y="20618"/>
                  <a:pt x="982" y="16222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8054" y="9818"/>
                </a:moveTo>
                <a:lnTo>
                  <a:pt x="10800" y="7072"/>
                </a:lnTo>
                <a:lnTo>
                  <a:pt x="13547" y="9818"/>
                </a:lnTo>
                <a:cubicBezTo>
                  <a:pt x="13547" y="9818"/>
                  <a:pt x="8054" y="9818"/>
                  <a:pt x="8054" y="9818"/>
                </a:cubicBezTo>
                <a:close/>
                <a:moveTo>
                  <a:pt x="15111" y="10002"/>
                </a:moveTo>
                <a:lnTo>
                  <a:pt x="15083" y="9975"/>
                </a:lnTo>
                <a:cubicBezTo>
                  <a:pt x="15076" y="9968"/>
                  <a:pt x="15069" y="9960"/>
                  <a:pt x="15061" y="9953"/>
                </a:cubicBezTo>
                <a:lnTo>
                  <a:pt x="11184" y="6075"/>
                </a:lnTo>
                <a:lnTo>
                  <a:pt x="11177" y="6080"/>
                </a:lnTo>
                <a:cubicBezTo>
                  <a:pt x="11088" y="5968"/>
                  <a:pt x="10955" y="5891"/>
                  <a:pt x="10800" y="5891"/>
                </a:cubicBezTo>
                <a:cubicBezTo>
                  <a:pt x="10645" y="5891"/>
                  <a:pt x="10512" y="5968"/>
                  <a:pt x="10422" y="6080"/>
                </a:cubicBezTo>
                <a:lnTo>
                  <a:pt x="10416" y="6075"/>
                </a:lnTo>
                <a:lnTo>
                  <a:pt x="6539" y="9953"/>
                </a:lnTo>
                <a:cubicBezTo>
                  <a:pt x="6531" y="9960"/>
                  <a:pt x="6524" y="9968"/>
                  <a:pt x="6517" y="9975"/>
                </a:cubicBezTo>
                <a:lnTo>
                  <a:pt x="6489" y="10002"/>
                </a:lnTo>
                <a:lnTo>
                  <a:pt x="6495" y="10007"/>
                </a:lnTo>
                <a:cubicBezTo>
                  <a:pt x="6428" y="10091"/>
                  <a:pt x="6382" y="10193"/>
                  <a:pt x="6382" y="10309"/>
                </a:cubicBezTo>
                <a:cubicBezTo>
                  <a:pt x="6382" y="10580"/>
                  <a:pt x="6601" y="10800"/>
                  <a:pt x="6873" y="10800"/>
                </a:cubicBezTo>
                <a:lnTo>
                  <a:pt x="14727" y="10800"/>
                </a:lnTo>
                <a:cubicBezTo>
                  <a:pt x="14999" y="10800"/>
                  <a:pt x="15218" y="10580"/>
                  <a:pt x="15218" y="10309"/>
                </a:cubicBezTo>
                <a:cubicBezTo>
                  <a:pt x="15218" y="10193"/>
                  <a:pt x="15172" y="10091"/>
                  <a:pt x="15105" y="10007"/>
                </a:cubicBezTo>
                <a:cubicBezTo>
                  <a:pt x="15105" y="10007"/>
                  <a:pt x="15111" y="10002"/>
                  <a:pt x="15111" y="10002"/>
                </a:cubicBezTo>
                <a:close/>
                <a:moveTo>
                  <a:pt x="14236" y="13745"/>
                </a:moveTo>
                <a:lnTo>
                  <a:pt x="7364" y="13745"/>
                </a:lnTo>
                <a:lnTo>
                  <a:pt x="7364" y="12764"/>
                </a:lnTo>
                <a:lnTo>
                  <a:pt x="14236" y="12764"/>
                </a:lnTo>
                <a:cubicBezTo>
                  <a:pt x="14236" y="12764"/>
                  <a:pt x="14236" y="13745"/>
                  <a:pt x="14236" y="13745"/>
                </a:cubicBezTo>
                <a:close/>
                <a:moveTo>
                  <a:pt x="14727" y="11782"/>
                </a:moveTo>
                <a:lnTo>
                  <a:pt x="6873" y="11782"/>
                </a:lnTo>
                <a:cubicBezTo>
                  <a:pt x="6601" y="11782"/>
                  <a:pt x="6382" y="12001"/>
                  <a:pt x="6382" y="12273"/>
                </a:cubicBezTo>
                <a:lnTo>
                  <a:pt x="6382" y="14236"/>
                </a:lnTo>
                <a:cubicBezTo>
                  <a:pt x="6382" y="14508"/>
                  <a:pt x="6601" y="14727"/>
                  <a:pt x="6873" y="14727"/>
                </a:cubicBezTo>
                <a:lnTo>
                  <a:pt x="14727" y="14727"/>
                </a:lnTo>
                <a:cubicBezTo>
                  <a:pt x="14999" y="14727"/>
                  <a:pt x="15218" y="14508"/>
                  <a:pt x="15218" y="14236"/>
                </a:cubicBezTo>
                <a:lnTo>
                  <a:pt x="15218" y="12273"/>
                </a:lnTo>
                <a:cubicBezTo>
                  <a:pt x="15218" y="12001"/>
                  <a:pt x="14999" y="11782"/>
                  <a:pt x="14727" y="117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4" name="Shape 2715"/>
          <p:cNvSpPr/>
          <p:nvPr/>
        </p:nvSpPr>
        <p:spPr>
          <a:xfrm>
            <a:off x="46133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21600"/>
                </a:moveTo>
                <a:lnTo>
                  <a:pt x="17673" y="21600"/>
                </a:lnTo>
                <a:lnTo>
                  <a:pt x="17673" y="20618"/>
                </a:lnTo>
                <a:lnTo>
                  <a:pt x="15709" y="20618"/>
                </a:lnTo>
                <a:cubicBezTo>
                  <a:pt x="15709" y="20618"/>
                  <a:pt x="15709" y="21600"/>
                  <a:pt x="15709" y="21600"/>
                </a:cubicBezTo>
                <a:close/>
                <a:moveTo>
                  <a:pt x="11782" y="21600"/>
                </a:moveTo>
                <a:lnTo>
                  <a:pt x="13745" y="21600"/>
                </a:lnTo>
                <a:lnTo>
                  <a:pt x="13745" y="20618"/>
                </a:lnTo>
                <a:lnTo>
                  <a:pt x="11782" y="20618"/>
                </a:lnTo>
                <a:cubicBezTo>
                  <a:pt x="11782" y="20618"/>
                  <a:pt x="11782" y="21600"/>
                  <a:pt x="11782" y="21600"/>
                </a:cubicBezTo>
                <a:close/>
                <a:moveTo>
                  <a:pt x="7855" y="982"/>
                </a:moveTo>
                <a:lnTo>
                  <a:pt x="9818" y="982"/>
                </a:lnTo>
                <a:lnTo>
                  <a:pt x="9818" y="0"/>
                </a:lnTo>
                <a:lnTo>
                  <a:pt x="7855" y="0"/>
                </a:lnTo>
                <a:cubicBezTo>
                  <a:pt x="7855" y="0"/>
                  <a:pt x="7855" y="982"/>
                  <a:pt x="7855" y="982"/>
                </a:cubicBezTo>
                <a:close/>
                <a:moveTo>
                  <a:pt x="11782" y="982"/>
                </a:moveTo>
                <a:lnTo>
                  <a:pt x="13745" y="982"/>
                </a:lnTo>
                <a:lnTo>
                  <a:pt x="13745" y="0"/>
                </a:lnTo>
                <a:lnTo>
                  <a:pt x="11782" y="0"/>
                </a:lnTo>
                <a:cubicBezTo>
                  <a:pt x="11782" y="0"/>
                  <a:pt x="11782" y="982"/>
                  <a:pt x="11782" y="982"/>
                </a:cubicBezTo>
                <a:close/>
                <a:moveTo>
                  <a:pt x="15709" y="982"/>
                </a:moveTo>
                <a:lnTo>
                  <a:pt x="17673" y="982"/>
                </a:lnTo>
                <a:lnTo>
                  <a:pt x="17673" y="0"/>
                </a:lnTo>
                <a:lnTo>
                  <a:pt x="15709" y="0"/>
                </a:lnTo>
                <a:cubicBezTo>
                  <a:pt x="15709" y="0"/>
                  <a:pt x="15709" y="982"/>
                  <a:pt x="15709" y="982"/>
                </a:cubicBezTo>
                <a:close/>
                <a:moveTo>
                  <a:pt x="19636" y="20346"/>
                </a:moveTo>
                <a:lnTo>
                  <a:pt x="19636" y="21420"/>
                </a:lnTo>
                <a:cubicBezTo>
                  <a:pt x="20470" y="21123"/>
                  <a:pt x="21128" y="20467"/>
                  <a:pt x="21426" y="19636"/>
                </a:cubicBezTo>
                <a:lnTo>
                  <a:pt x="20350" y="19636"/>
                </a:lnTo>
                <a:cubicBezTo>
                  <a:pt x="20177" y="19929"/>
                  <a:pt x="19931" y="20174"/>
                  <a:pt x="19636" y="20346"/>
                </a:cubicBezTo>
                <a:moveTo>
                  <a:pt x="20618" y="5891"/>
                </a:moveTo>
                <a:lnTo>
                  <a:pt x="21600" y="5891"/>
                </a:lnTo>
                <a:lnTo>
                  <a:pt x="21600" y="3927"/>
                </a:lnTo>
                <a:lnTo>
                  <a:pt x="20618" y="3927"/>
                </a:lnTo>
                <a:cubicBezTo>
                  <a:pt x="20618" y="3927"/>
                  <a:pt x="20618" y="5891"/>
                  <a:pt x="20618" y="5891"/>
                </a:cubicBezTo>
                <a:close/>
                <a:moveTo>
                  <a:pt x="20618" y="9818"/>
                </a:moveTo>
                <a:lnTo>
                  <a:pt x="21600" y="9818"/>
                </a:lnTo>
                <a:lnTo>
                  <a:pt x="21600" y="7855"/>
                </a:lnTo>
                <a:lnTo>
                  <a:pt x="20618" y="7855"/>
                </a:lnTo>
                <a:cubicBezTo>
                  <a:pt x="20618" y="7855"/>
                  <a:pt x="20618" y="9818"/>
                  <a:pt x="20618" y="9818"/>
                </a:cubicBezTo>
                <a:close/>
                <a:moveTo>
                  <a:pt x="20618" y="13745"/>
                </a:moveTo>
                <a:lnTo>
                  <a:pt x="21600" y="13745"/>
                </a:lnTo>
                <a:lnTo>
                  <a:pt x="21600" y="11782"/>
                </a:lnTo>
                <a:lnTo>
                  <a:pt x="20618" y="11782"/>
                </a:lnTo>
                <a:cubicBezTo>
                  <a:pt x="20618" y="11782"/>
                  <a:pt x="20618" y="13745"/>
                  <a:pt x="20618" y="13745"/>
                </a:cubicBezTo>
                <a:close/>
                <a:moveTo>
                  <a:pt x="20618" y="17673"/>
                </a:moveTo>
                <a:lnTo>
                  <a:pt x="21600" y="17673"/>
                </a:lnTo>
                <a:lnTo>
                  <a:pt x="21600" y="15709"/>
                </a:lnTo>
                <a:lnTo>
                  <a:pt x="20618" y="15709"/>
                </a:lnTo>
                <a:cubicBezTo>
                  <a:pt x="20618" y="15709"/>
                  <a:pt x="20618" y="17673"/>
                  <a:pt x="20618" y="17673"/>
                </a:cubicBezTo>
                <a:close/>
                <a:moveTo>
                  <a:pt x="1250" y="19636"/>
                </a:moveTo>
                <a:lnTo>
                  <a:pt x="175" y="19636"/>
                </a:lnTo>
                <a:cubicBezTo>
                  <a:pt x="472" y="20467"/>
                  <a:pt x="1130" y="21123"/>
                  <a:pt x="1964" y="21420"/>
                </a:cubicBezTo>
                <a:lnTo>
                  <a:pt x="1964" y="20346"/>
                </a:lnTo>
                <a:cubicBezTo>
                  <a:pt x="1669" y="20174"/>
                  <a:pt x="1423" y="19929"/>
                  <a:pt x="1250" y="19636"/>
                </a:cubicBezTo>
                <a:moveTo>
                  <a:pt x="20350" y="1964"/>
                </a:moveTo>
                <a:lnTo>
                  <a:pt x="21426" y="1964"/>
                </a:lnTo>
                <a:cubicBezTo>
                  <a:pt x="21128" y="1133"/>
                  <a:pt x="20470" y="477"/>
                  <a:pt x="19636" y="180"/>
                </a:cubicBezTo>
                <a:lnTo>
                  <a:pt x="19636" y="1254"/>
                </a:lnTo>
                <a:cubicBezTo>
                  <a:pt x="19931" y="1426"/>
                  <a:pt x="20177" y="1670"/>
                  <a:pt x="20350" y="1964"/>
                </a:cubicBezTo>
                <a:moveTo>
                  <a:pt x="982" y="15709"/>
                </a:moveTo>
                <a:lnTo>
                  <a:pt x="0" y="15709"/>
                </a:lnTo>
                <a:lnTo>
                  <a:pt x="0" y="17673"/>
                </a:lnTo>
                <a:lnTo>
                  <a:pt x="982" y="17673"/>
                </a:lnTo>
                <a:cubicBezTo>
                  <a:pt x="982" y="17673"/>
                  <a:pt x="982" y="15709"/>
                  <a:pt x="982" y="15709"/>
                </a:cubicBezTo>
                <a:close/>
                <a:moveTo>
                  <a:pt x="982" y="7855"/>
                </a:moveTo>
                <a:lnTo>
                  <a:pt x="0" y="7855"/>
                </a:lnTo>
                <a:lnTo>
                  <a:pt x="0" y="9818"/>
                </a:lnTo>
                <a:lnTo>
                  <a:pt x="982" y="9818"/>
                </a:lnTo>
                <a:cubicBezTo>
                  <a:pt x="982" y="9818"/>
                  <a:pt x="982" y="7855"/>
                  <a:pt x="982" y="7855"/>
                </a:cubicBezTo>
                <a:close/>
                <a:moveTo>
                  <a:pt x="982" y="3927"/>
                </a:moveTo>
                <a:lnTo>
                  <a:pt x="0" y="3927"/>
                </a:lnTo>
                <a:lnTo>
                  <a:pt x="0" y="5891"/>
                </a:lnTo>
                <a:lnTo>
                  <a:pt x="982" y="5891"/>
                </a:lnTo>
                <a:cubicBezTo>
                  <a:pt x="982" y="5891"/>
                  <a:pt x="982" y="3927"/>
                  <a:pt x="982" y="3927"/>
                </a:cubicBezTo>
                <a:close/>
                <a:moveTo>
                  <a:pt x="982" y="11782"/>
                </a:moveTo>
                <a:lnTo>
                  <a:pt x="0" y="11782"/>
                </a:lnTo>
                <a:lnTo>
                  <a:pt x="0" y="13745"/>
                </a:lnTo>
                <a:lnTo>
                  <a:pt x="982" y="13745"/>
                </a:lnTo>
                <a:cubicBezTo>
                  <a:pt x="982" y="13745"/>
                  <a:pt x="982" y="11782"/>
                  <a:pt x="982" y="11782"/>
                </a:cubicBezTo>
                <a:close/>
                <a:moveTo>
                  <a:pt x="3927" y="982"/>
                </a:moveTo>
                <a:lnTo>
                  <a:pt x="5891" y="982"/>
                </a:lnTo>
                <a:lnTo>
                  <a:pt x="5891" y="0"/>
                </a:lnTo>
                <a:lnTo>
                  <a:pt x="3927" y="0"/>
                </a:lnTo>
                <a:cubicBezTo>
                  <a:pt x="3927" y="0"/>
                  <a:pt x="3927" y="982"/>
                  <a:pt x="3927" y="982"/>
                </a:cubicBezTo>
                <a:close/>
                <a:moveTo>
                  <a:pt x="7855" y="21600"/>
                </a:moveTo>
                <a:lnTo>
                  <a:pt x="9818" y="21600"/>
                </a:lnTo>
                <a:lnTo>
                  <a:pt x="9818" y="20618"/>
                </a:lnTo>
                <a:lnTo>
                  <a:pt x="7855" y="20618"/>
                </a:lnTo>
                <a:cubicBezTo>
                  <a:pt x="7855" y="20618"/>
                  <a:pt x="7855" y="21600"/>
                  <a:pt x="7855" y="21600"/>
                </a:cubicBezTo>
                <a:close/>
                <a:moveTo>
                  <a:pt x="3927" y="21600"/>
                </a:moveTo>
                <a:lnTo>
                  <a:pt x="5891" y="21600"/>
                </a:lnTo>
                <a:lnTo>
                  <a:pt x="5891" y="20618"/>
                </a:lnTo>
                <a:lnTo>
                  <a:pt x="3927" y="20618"/>
                </a:lnTo>
                <a:cubicBezTo>
                  <a:pt x="3927" y="20618"/>
                  <a:pt x="3927" y="21600"/>
                  <a:pt x="3927" y="21600"/>
                </a:cubicBezTo>
                <a:close/>
                <a:moveTo>
                  <a:pt x="175" y="1964"/>
                </a:moveTo>
                <a:lnTo>
                  <a:pt x="1250" y="1964"/>
                </a:lnTo>
                <a:cubicBezTo>
                  <a:pt x="1423" y="1670"/>
                  <a:pt x="1669" y="1426"/>
                  <a:pt x="1964" y="1254"/>
                </a:cubicBezTo>
                <a:lnTo>
                  <a:pt x="1964" y="180"/>
                </a:lnTo>
                <a:cubicBezTo>
                  <a:pt x="1130" y="477"/>
                  <a:pt x="472" y="1133"/>
                  <a:pt x="175" y="1964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5" name="Shape 2716"/>
          <p:cNvSpPr/>
          <p:nvPr/>
        </p:nvSpPr>
        <p:spPr>
          <a:xfrm>
            <a:off x="51467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5" y="13745"/>
                </a:moveTo>
                <a:lnTo>
                  <a:pt x="7855" y="13745"/>
                </a:lnTo>
                <a:lnTo>
                  <a:pt x="7855" y="7855"/>
                </a:lnTo>
                <a:lnTo>
                  <a:pt x="13745" y="7855"/>
                </a:lnTo>
                <a:cubicBezTo>
                  <a:pt x="13745" y="7855"/>
                  <a:pt x="13745" y="13745"/>
                  <a:pt x="13745" y="13745"/>
                </a:cubicBezTo>
                <a:close/>
                <a:moveTo>
                  <a:pt x="14236" y="6873"/>
                </a:moveTo>
                <a:lnTo>
                  <a:pt x="7364" y="6873"/>
                </a:lnTo>
                <a:cubicBezTo>
                  <a:pt x="7092" y="6873"/>
                  <a:pt x="6873" y="7092"/>
                  <a:pt x="6873" y="7364"/>
                </a:cubicBezTo>
                <a:lnTo>
                  <a:pt x="6873" y="14236"/>
                </a:lnTo>
                <a:cubicBezTo>
                  <a:pt x="6873" y="14508"/>
                  <a:pt x="7092" y="14727"/>
                  <a:pt x="7364" y="14727"/>
                </a:cubicBezTo>
                <a:lnTo>
                  <a:pt x="14236" y="14727"/>
                </a:lnTo>
                <a:cubicBezTo>
                  <a:pt x="14508" y="14727"/>
                  <a:pt x="14727" y="14508"/>
                  <a:pt x="14727" y="14236"/>
                </a:cubicBezTo>
                <a:lnTo>
                  <a:pt x="14727" y="7364"/>
                </a:lnTo>
                <a:cubicBezTo>
                  <a:pt x="14727" y="7092"/>
                  <a:pt x="14508" y="6873"/>
                  <a:pt x="14236" y="6873"/>
                </a:cubicBezTo>
                <a:moveTo>
                  <a:pt x="7855" y="21600"/>
                </a:moveTo>
                <a:lnTo>
                  <a:pt x="9818" y="21600"/>
                </a:lnTo>
                <a:lnTo>
                  <a:pt x="9818" y="20618"/>
                </a:lnTo>
                <a:lnTo>
                  <a:pt x="7855" y="20618"/>
                </a:lnTo>
                <a:cubicBezTo>
                  <a:pt x="7855" y="20618"/>
                  <a:pt x="7855" y="21600"/>
                  <a:pt x="7855" y="21600"/>
                </a:cubicBezTo>
                <a:close/>
                <a:moveTo>
                  <a:pt x="15709" y="21600"/>
                </a:moveTo>
                <a:lnTo>
                  <a:pt x="17673" y="21600"/>
                </a:lnTo>
                <a:lnTo>
                  <a:pt x="17673" y="20618"/>
                </a:lnTo>
                <a:lnTo>
                  <a:pt x="15709" y="20618"/>
                </a:lnTo>
                <a:cubicBezTo>
                  <a:pt x="15709" y="20618"/>
                  <a:pt x="15709" y="21600"/>
                  <a:pt x="15709" y="21600"/>
                </a:cubicBezTo>
                <a:close/>
                <a:moveTo>
                  <a:pt x="11782" y="21600"/>
                </a:moveTo>
                <a:lnTo>
                  <a:pt x="13745" y="21600"/>
                </a:lnTo>
                <a:lnTo>
                  <a:pt x="13745" y="20618"/>
                </a:lnTo>
                <a:lnTo>
                  <a:pt x="11782" y="20618"/>
                </a:lnTo>
                <a:cubicBezTo>
                  <a:pt x="11782" y="20618"/>
                  <a:pt x="11782" y="21600"/>
                  <a:pt x="11782" y="21600"/>
                </a:cubicBezTo>
                <a:close/>
                <a:moveTo>
                  <a:pt x="19636" y="20346"/>
                </a:moveTo>
                <a:lnTo>
                  <a:pt x="19636" y="21420"/>
                </a:lnTo>
                <a:cubicBezTo>
                  <a:pt x="20470" y="21123"/>
                  <a:pt x="21128" y="20467"/>
                  <a:pt x="21426" y="19636"/>
                </a:cubicBezTo>
                <a:lnTo>
                  <a:pt x="20350" y="19636"/>
                </a:lnTo>
                <a:cubicBezTo>
                  <a:pt x="20177" y="19929"/>
                  <a:pt x="19931" y="20174"/>
                  <a:pt x="19636" y="20346"/>
                </a:cubicBezTo>
                <a:moveTo>
                  <a:pt x="20618" y="5891"/>
                </a:moveTo>
                <a:lnTo>
                  <a:pt x="21600" y="5891"/>
                </a:lnTo>
                <a:lnTo>
                  <a:pt x="21600" y="3927"/>
                </a:lnTo>
                <a:lnTo>
                  <a:pt x="20618" y="3927"/>
                </a:lnTo>
                <a:cubicBezTo>
                  <a:pt x="20618" y="3927"/>
                  <a:pt x="20618" y="5891"/>
                  <a:pt x="20618" y="5891"/>
                </a:cubicBezTo>
                <a:close/>
                <a:moveTo>
                  <a:pt x="20618" y="9818"/>
                </a:moveTo>
                <a:lnTo>
                  <a:pt x="21600" y="9818"/>
                </a:lnTo>
                <a:lnTo>
                  <a:pt x="21600" y="7855"/>
                </a:lnTo>
                <a:lnTo>
                  <a:pt x="20618" y="7855"/>
                </a:lnTo>
                <a:cubicBezTo>
                  <a:pt x="20618" y="7855"/>
                  <a:pt x="20618" y="9818"/>
                  <a:pt x="20618" y="9818"/>
                </a:cubicBezTo>
                <a:close/>
                <a:moveTo>
                  <a:pt x="20618" y="17673"/>
                </a:moveTo>
                <a:lnTo>
                  <a:pt x="21600" y="17673"/>
                </a:lnTo>
                <a:lnTo>
                  <a:pt x="21600" y="15709"/>
                </a:lnTo>
                <a:lnTo>
                  <a:pt x="20618" y="15709"/>
                </a:lnTo>
                <a:cubicBezTo>
                  <a:pt x="20618" y="15709"/>
                  <a:pt x="20618" y="17673"/>
                  <a:pt x="20618" y="17673"/>
                </a:cubicBezTo>
                <a:close/>
                <a:moveTo>
                  <a:pt x="15709" y="982"/>
                </a:moveTo>
                <a:lnTo>
                  <a:pt x="17673" y="982"/>
                </a:lnTo>
                <a:lnTo>
                  <a:pt x="17673" y="0"/>
                </a:lnTo>
                <a:lnTo>
                  <a:pt x="15709" y="0"/>
                </a:lnTo>
                <a:cubicBezTo>
                  <a:pt x="15709" y="0"/>
                  <a:pt x="15709" y="982"/>
                  <a:pt x="15709" y="982"/>
                </a:cubicBezTo>
                <a:close/>
                <a:moveTo>
                  <a:pt x="3927" y="982"/>
                </a:moveTo>
                <a:lnTo>
                  <a:pt x="5891" y="982"/>
                </a:lnTo>
                <a:lnTo>
                  <a:pt x="5891" y="0"/>
                </a:lnTo>
                <a:lnTo>
                  <a:pt x="3927" y="0"/>
                </a:lnTo>
                <a:cubicBezTo>
                  <a:pt x="3927" y="0"/>
                  <a:pt x="3927" y="982"/>
                  <a:pt x="3927" y="982"/>
                </a:cubicBezTo>
                <a:close/>
                <a:moveTo>
                  <a:pt x="20618" y="13745"/>
                </a:moveTo>
                <a:lnTo>
                  <a:pt x="21600" y="13745"/>
                </a:lnTo>
                <a:lnTo>
                  <a:pt x="21600" y="11782"/>
                </a:lnTo>
                <a:lnTo>
                  <a:pt x="20618" y="11782"/>
                </a:lnTo>
                <a:cubicBezTo>
                  <a:pt x="20618" y="11782"/>
                  <a:pt x="20618" y="13745"/>
                  <a:pt x="20618" y="13745"/>
                </a:cubicBezTo>
                <a:close/>
                <a:moveTo>
                  <a:pt x="982" y="7855"/>
                </a:moveTo>
                <a:lnTo>
                  <a:pt x="0" y="7855"/>
                </a:lnTo>
                <a:lnTo>
                  <a:pt x="0" y="9818"/>
                </a:lnTo>
                <a:lnTo>
                  <a:pt x="982" y="9818"/>
                </a:lnTo>
                <a:cubicBezTo>
                  <a:pt x="982" y="9818"/>
                  <a:pt x="982" y="7855"/>
                  <a:pt x="982" y="7855"/>
                </a:cubicBezTo>
                <a:close/>
                <a:moveTo>
                  <a:pt x="9818" y="0"/>
                </a:moveTo>
                <a:lnTo>
                  <a:pt x="7855" y="0"/>
                </a:lnTo>
                <a:lnTo>
                  <a:pt x="7855" y="982"/>
                </a:lnTo>
                <a:lnTo>
                  <a:pt x="9818" y="982"/>
                </a:lnTo>
                <a:cubicBezTo>
                  <a:pt x="9818" y="982"/>
                  <a:pt x="9818" y="0"/>
                  <a:pt x="9818" y="0"/>
                </a:cubicBezTo>
                <a:close/>
                <a:moveTo>
                  <a:pt x="982" y="3927"/>
                </a:moveTo>
                <a:lnTo>
                  <a:pt x="0" y="3927"/>
                </a:lnTo>
                <a:lnTo>
                  <a:pt x="0" y="5891"/>
                </a:lnTo>
                <a:lnTo>
                  <a:pt x="982" y="5891"/>
                </a:lnTo>
                <a:cubicBezTo>
                  <a:pt x="982" y="5891"/>
                  <a:pt x="982" y="3927"/>
                  <a:pt x="982" y="3927"/>
                </a:cubicBezTo>
                <a:close/>
                <a:moveTo>
                  <a:pt x="20350" y="1964"/>
                </a:moveTo>
                <a:lnTo>
                  <a:pt x="21426" y="1964"/>
                </a:lnTo>
                <a:cubicBezTo>
                  <a:pt x="21128" y="1133"/>
                  <a:pt x="20470" y="477"/>
                  <a:pt x="19636" y="180"/>
                </a:cubicBezTo>
                <a:lnTo>
                  <a:pt x="19636" y="1254"/>
                </a:lnTo>
                <a:cubicBezTo>
                  <a:pt x="19931" y="1426"/>
                  <a:pt x="20177" y="1670"/>
                  <a:pt x="20350" y="1964"/>
                </a:cubicBezTo>
                <a:moveTo>
                  <a:pt x="13745" y="0"/>
                </a:moveTo>
                <a:lnTo>
                  <a:pt x="11782" y="0"/>
                </a:lnTo>
                <a:lnTo>
                  <a:pt x="11782" y="982"/>
                </a:lnTo>
                <a:lnTo>
                  <a:pt x="13745" y="982"/>
                </a:lnTo>
                <a:cubicBezTo>
                  <a:pt x="13745" y="982"/>
                  <a:pt x="13745" y="0"/>
                  <a:pt x="13745" y="0"/>
                </a:cubicBezTo>
                <a:close/>
                <a:moveTo>
                  <a:pt x="3927" y="21600"/>
                </a:moveTo>
                <a:lnTo>
                  <a:pt x="5891" y="21600"/>
                </a:lnTo>
                <a:lnTo>
                  <a:pt x="5891" y="20618"/>
                </a:lnTo>
                <a:lnTo>
                  <a:pt x="3927" y="20618"/>
                </a:lnTo>
                <a:cubicBezTo>
                  <a:pt x="3927" y="20618"/>
                  <a:pt x="3927" y="21600"/>
                  <a:pt x="3927" y="21600"/>
                </a:cubicBezTo>
                <a:close/>
                <a:moveTo>
                  <a:pt x="1250" y="19636"/>
                </a:moveTo>
                <a:lnTo>
                  <a:pt x="175" y="19636"/>
                </a:lnTo>
                <a:cubicBezTo>
                  <a:pt x="472" y="20467"/>
                  <a:pt x="1130" y="21123"/>
                  <a:pt x="1964" y="21420"/>
                </a:cubicBezTo>
                <a:lnTo>
                  <a:pt x="1964" y="20346"/>
                </a:lnTo>
                <a:cubicBezTo>
                  <a:pt x="1669" y="20174"/>
                  <a:pt x="1423" y="19929"/>
                  <a:pt x="1250" y="19636"/>
                </a:cubicBezTo>
                <a:moveTo>
                  <a:pt x="175" y="1964"/>
                </a:moveTo>
                <a:lnTo>
                  <a:pt x="1250" y="1964"/>
                </a:lnTo>
                <a:cubicBezTo>
                  <a:pt x="1423" y="1670"/>
                  <a:pt x="1669" y="1426"/>
                  <a:pt x="1964" y="1254"/>
                </a:cubicBezTo>
                <a:lnTo>
                  <a:pt x="1964" y="180"/>
                </a:lnTo>
                <a:cubicBezTo>
                  <a:pt x="1130" y="477"/>
                  <a:pt x="472" y="1133"/>
                  <a:pt x="175" y="1964"/>
                </a:cubicBezTo>
                <a:moveTo>
                  <a:pt x="982" y="15709"/>
                </a:moveTo>
                <a:lnTo>
                  <a:pt x="0" y="15709"/>
                </a:lnTo>
                <a:lnTo>
                  <a:pt x="0" y="17673"/>
                </a:lnTo>
                <a:lnTo>
                  <a:pt x="982" y="17673"/>
                </a:lnTo>
                <a:cubicBezTo>
                  <a:pt x="982" y="17673"/>
                  <a:pt x="982" y="15709"/>
                  <a:pt x="982" y="15709"/>
                </a:cubicBezTo>
                <a:close/>
                <a:moveTo>
                  <a:pt x="982" y="11782"/>
                </a:moveTo>
                <a:lnTo>
                  <a:pt x="0" y="11782"/>
                </a:lnTo>
                <a:lnTo>
                  <a:pt x="0" y="13745"/>
                </a:lnTo>
                <a:lnTo>
                  <a:pt x="982" y="13745"/>
                </a:lnTo>
                <a:cubicBezTo>
                  <a:pt x="982" y="13745"/>
                  <a:pt x="982" y="11782"/>
                  <a:pt x="982" y="11782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6" name="Shape 2717"/>
          <p:cNvSpPr/>
          <p:nvPr/>
        </p:nvSpPr>
        <p:spPr>
          <a:xfrm>
            <a:off x="5680100" y="42500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1782"/>
                </a:moveTo>
                <a:cubicBezTo>
                  <a:pt x="14592" y="11782"/>
                  <a:pt x="14469" y="11837"/>
                  <a:pt x="14380" y="11926"/>
                </a:cubicBezTo>
                <a:lnTo>
                  <a:pt x="11291" y="15015"/>
                </a:lnTo>
                <a:lnTo>
                  <a:pt x="11291" y="5400"/>
                </a:lnTo>
                <a:cubicBezTo>
                  <a:pt x="11291" y="5129"/>
                  <a:pt x="11071" y="4909"/>
                  <a:pt x="10800" y="4909"/>
                </a:cubicBezTo>
                <a:cubicBezTo>
                  <a:pt x="10529" y="4909"/>
                  <a:pt x="10309" y="5129"/>
                  <a:pt x="10309" y="5400"/>
                </a:cubicBezTo>
                <a:lnTo>
                  <a:pt x="10309" y="15015"/>
                </a:lnTo>
                <a:lnTo>
                  <a:pt x="7220" y="11926"/>
                </a:lnTo>
                <a:cubicBezTo>
                  <a:pt x="7131" y="11837"/>
                  <a:pt x="7008" y="11782"/>
                  <a:pt x="6873" y="11782"/>
                </a:cubicBezTo>
                <a:cubicBezTo>
                  <a:pt x="6601" y="11782"/>
                  <a:pt x="6382" y="12001"/>
                  <a:pt x="6382" y="12273"/>
                </a:cubicBezTo>
                <a:cubicBezTo>
                  <a:pt x="6382" y="12408"/>
                  <a:pt x="6437" y="12531"/>
                  <a:pt x="6526" y="12620"/>
                </a:cubicBezTo>
                <a:lnTo>
                  <a:pt x="10453" y="16547"/>
                </a:lnTo>
                <a:cubicBezTo>
                  <a:pt x="10542" y="16636"/>
                  <a:pt x="10664" y="16691"/>
                  <a:pt x="10800" y="16691"/>
                </a:cubicBezTo>
                <a:cubicBezTo>
                  <a:pt x="10936" y="16691"/>
                  <a:pt x="11058" y="16636"/>
                  <a:pt x="11147" y="16547"/>
                </a:cubicBezTo>
                <a:lnTo>
                  <a:pt x="15074" y="12620"/>
                </a:lnTo>
                <a:cubicBezTo>
                  <a:pt x="15163" y="12531"/>
                  <a:pt x="15218" y="12408"/>
                  <a:pt x="15218" y="12273"/>
                </a:cubicBezTo>
                <a:cubicBezTo>
                  <a:pt x="15218" y="12001"/>
                  <a:pt x="14999" y="11782"/>
                  <a:pt x="14727" y="11782"/>
                </a:cubicBezTo>
                <a:moveTo>
                  <a:pt x="11782" y="21600"/>
                </a:moveTo>
                <a:lnTo>
                  <a:pt x="13745" y="21600"/>
                </a:lnTo>
                <a:lnTo>
                  <a:pt x="13745" y="20618"/>
                </a:lnTo>
                <a:lnTo>
                  <a:pt x="11782" y="20618"/>
                </a:lnTo>
                <a:cubicBezTo>
                  <a:pt x="11782" y="20618"/>
                  <a:pt x="11782" y="21600"/>
                  <a:pt x="11782" y="21600"/>
                </a:cubicBezTo>
                <a:close/>
                <a:moveTo>
                  <a:pt x="7855" y="21600"/>
                </a:moveTo>
                <a:lnTo>
                  <a:pt x="9818" y="21600"/>
                </a:lnTo>
                <a:lnTo>
                  <a:pt x="9818" y="20618"/>
                </a:lnTo>
                <a:lnTo>
                  <a:pt x="7855" y="20618"/>
                </a:lnTo>
                <a:cubicBezTo>
                  <a:pt x="7855" y="20618"/>
                  <a:pt x="7855" y="21600"/>
                  <a:pt x="7855" y="21600"/>
                </a:cubicBezTo>
                <a:close/>
                <a:moveTo>
                  <a:pt x="15709" y="21600"/>
                </a:moveTo>
                <a:lnTo>
                  <a:pt x="17673" y="21600"/>
                </a:lnTo>
                <a:lnTo>
                  <a:pt x="17673" y="20618"/>
                </a:lnTo>
                <a:lnTo>
                  <a:pt x="15709" y="20618"/>
                </a:lnTo>
                <a:cubicBezTo>
                  <a:pt x="15709" y="20618"/>
                  <a:pt x="15709" y="21600"/>
                  <a:pt x="15709" y="21600"/>
                </a:cubicBezTo>
                <a:close/>
                <a:moveTo>
                  <a:pt x="20618" y="9818"/>
                </a:moveTo>
                <a:lnTo>
                  <a:pt x="21600" y="9818"/>
                </a:lnTo>
                <a:lnTo>
                  <a:pt x="21600" y="7855"/>
                </a:lnTo>
                <a:lnTo>
                  <a:pt x="20618" y="7855"/>
                </a:lnTo>
                <a:cubicBezTo>
                  <a:pt x="20618" y="7855"/>
                  <a:pt x="20618" y="9818"/>
                  <a:pt x="20618" y="9818"/>
                </a:cubicBezTo>
                <a:close/>
                <a:moveTo>
                  <a:pt x="3927" y="982"/>
                </a:moveTo>
                <a:lnTo>
                  <a:pt x="5891" y="982"/>
                </a:lnTo>
                <a:lnTo>
                  <a:pt x="5891" y="0"/>
                </a:lnTo>
                <a:lnTo>
                  <a:pt x="3927" y="0"/>
                </a:lnTo>
                <a:cubicBezTo>
                  <a:pt x="3927" y="0"/>
                  <a:pt x="3927" y="982"/>
                  <a:pt x="3927" y="982"/>
                </a:cubicBezTo>
                <a:close/>
                <a:moveTo>
                  <a:pt x="19636" y="20346"/>
                </a:moveTo>
                <a:lnTo>
                  <a:pt x="19636" y="21420"/>
                </a:lnTo>
                <a:cubicBezTo>
                  <a:pt x="20470" y="21123"/>
                  <a:pt x="21128" y="20467"/>
                  <a:pt x="21426" y="19636"/>
                </a:cubicBezTo>
                <a:lnTo>
                  <a:pt x="20350" y="19636"/>
                </a:lnTo>
                <a:cubicBezTo>
                  <a:pt x="20177" y="19929"/>
                  <a:pt x="19931" y="20174"/>
                  <a:pt x="19636" y="20346"/>
                </a:cubicBezTo>
                <a:moveTo>
                  <a:pt x="20618" y="5891"/>
                </a:moveTo>
                <a:lnTo>
                  <a:pt x="21600" y="5891"/>
                </a:lnTo>
                <a:lnTo>
                  <a:pt x="21600" y="3927"/>
                </a:lnTo>
                <a:lnTo>
                  <a:pt x="20618" y="3927"/>
                </a:lnTo>
                <a:cubicBezTo>
                  <a:pt x="20618" y="3927"/>
                  <a:pt x="20618" y="5891"/>
                  <a:pt x="20618" y="5891"/>
                </a:cubicBezTo>
                <a:close/>
                <a:moveTo>
                  <a:pt x="20618" y="17673"/>
                </a:moveTo>
                <a:lnTo>
                  <a:pt x="21600" y="17673"/>
                </a:lnTo>
                <a:lnTo>
                  <a:pt x="21600" y="15709"/>
                </a:lnTo>
                <a:lnTo>
                  <a:pt x="20618" y="15709"/>
                </a:lnTo>
                <a:cubicBezTo>
                  <a:pt x="20618" y="15709"/>
                  <a:pt x="20618" y="17673"/>
                  <a:pt x="20618" y="17673"/>
                </a:cubicBezTo>
                <a:close/>
                <a:moveTo>
                  <a:pt x="20618" y="13745"/>
                </a:moveTo>
                <a:lnTo>
                  <a:pt x="21600" y="13745"/>
                </a:lnTo>
                <a:lnTo>
                  <a:pt x="21600" y="11782"/>
                </a:lnTo>
                <a:lnTo>
                  <a:pt x="20618" y="11782"/>
                </a:lnTo>
                <a:cubicBezTo>
                  <a:pt x="20618" y="11782"/>
                  <a:pt x="20618" y="13745"/>
                  <a:pt x="20618" y="13745"/>
                </a:cubicBezTo>
                <a:close/>
                <a:moveTo>
                  <a:pt x="15709" y="982"/>
                </a:moveTo>
                <a:lnTo>
                  <a:pt x="17673" y="982"/>
                </a:lnTo>
                <a:lnTo>
                  <a:pt x="17673" y="0"/>
                </a:lnTo>
                <a:lnTo>
                  <a:pt x="15709" y="0"/>
                </a:lnTo>
                <a:cubicBezTo>
                  <a:pt x="15709" y="0"/>
                  <a:pt x="15709" y="982"/>
                  <a:pt x="15709" y="982"/>
                </a:cubicBezTo>
                <a:close/>
                <a:moveTo>
                  <a:pt x="982" y="3927"/>
                </a:moveTo>
                <a:lnTo>
                  <a:pt x="0" y="3927"/>
                </a:lnTo>
                <a:lnTo>
                  <a:pt x="0" y="5891"/>
                </a:lnTo>
                <a:lnTo>
                  <a:pt x="982" y="5891"/>
                </a:lnTo>
                <a:cubicBezTo>
                  <a:pt x="982" y="5891"/>
                  <a:pt x="982" y="3927"/>
                  <a:pt x="982" y="3927"/>
                </a:cubicBezTo>
                <a:close/>
                <a:moveTo>
                  <a:pt x="9818" y="0"/>
                </a:moveTo>
                <a:lnTo>
                  <a:pt x="7855" y="0"/>
                </a:lnTo>
                <a:lnTo>
                  <a:pt x="7855" y="982"/>
                </a:lnTo>
                <a:lnTo>
                  <a:pt x="9818" y="982"/>
                </a:lnTo>
                <a:cubicBezTo>
                  <a:pt x="9818" y="982"/>
                  <a:pt x="9818" y="0"/>
                  <a:pt x="9818" y="0"/>
                </a:cubicBezTo>
                <a:close/>
                <a:moveTo>
                  <a:pt x="20350" y="1964"/>
                </a:moveTo>
                <a:lnTo>
                  <a:pt x="21426" y="1964"/>
                </a:lnTo>
                <a:cubicBezTo>
                  <a:pt x="21128" y="1133"/>
                  <a:pt x="20470" y="477"/>
                  <a:pt x="19636" y="180"/>
                </a:cubicBezTo>
                <a:lnTo>
                  <a:pt x="19636" y="1254"/>
                </a:lnTo>
                <a:cubicBezTo>
                  <a:pt x="19931" y="1426"/>
                  <a:pt x="20177" y="1670"/>
                  <a:pt x="20350" y="1964"/>
                </a:cubicBezTo>
                <a:moveTo>
                  <a:pt x="982" y="7855"/>
                </a:moveTo>
                <a:lnTo>
                  <a:pt x="0" y="7855"/>
                </a:lnTo>
                <a:lnTo>
                  <a:pt x="0" y="9818"/>
                </a:lnTo>
                <a:lnTo>
                  <a:pt x="982" y="9818"/>
                </a:lnTo>
                <a:cubicBezTo>
                  <a:pt x="982" y="9818"/>
                  <a:pt x="982" y="7855"/>
                  <a:pt x="982" y="7855"/>
                </a:cubicBezTo>
                <a:close/>
                <a:moveTo>
                  <a:pt x="13745" y="0"/>
                </a:moveTo>
                <a:lnTo>
                  <a:pt x="11782" y="0"/>
                </a:lnTo>
                <a:lnTo>
                  <a:pt x="11782" y="982"/>
                </a:lnTo>
                <a:lnTo>
                  <a:pt x="13745" y="982"/>
                </a:lnTo>
                <a:cubicBezTo>
                  <a:pt x="13745" y="982"/>
                  <a:pt x="13745" y="0"/>
                  <a:pt x="13745" y="0"/>
                </a:cubicBezTo>
                <a:close/>
                <a:moveTo>
                  <a:pt x="982" y="11782"/>
                </a:moveTo>
                <a:lnTo>
                  <a:pt x="0" y="11782"/>
                </a:lnTo>
                <a:lnTo>
                  <a:pt x="0" y="13745"/>
                </a:lnTo>
                <a:lnTo>
                  <a:pt x="982" y="13745"/>
                </a:lnTo>
                <a:cubicBezTo>
                  <a:pt x="982" y="13745"/>
                  <a:pt x="982" y="11782"/>
                  <a:pt x="982" y="11782"/>
                </a:cubicBezTo>
                <a:close/>
                <a:moveTo>
                  <a:pt x="175" y="1964"/>
                </a:moveTo>
                <a:lnTo>
                  <a:pt x="1250" y="1964"/>
                </a:lnTo>
                <a:cubicBezTo>
                  <a:pt x="1423" y="1670"/>
                  <a:pt x="1669" y="1426"/>
                  <a:pt x="1964" y="1254"/>
                </a:cubicBezTo>
                <a:lnTo>
                  <a:pt x="1964" y="180"/>
                </a:lnTo>
                <a:cubicBezTo>
                  <a:pt x="1130" y="477"/>
                  <a:pt x="472" y="1133"/>
                  <a:pt x="175" y="1964"/>
                </a:cubicBezTo>
                <a:moveTo>
                  <a:pt x="1250" y="19636"/>
                </a:moveTo>
                <a:lnTo>
                  <a:pt x="175" y="19636"/>
                </a:lnTo>
                <a:cubicBezTo>
                  <a:pt x="472" y="20467"/>
                  <a:pt x="1130" y="21123"/>
                  <a:pt x="1964" y="21420"/>
                </a:cubicBezTo>
                <a:lnTo>
                  <a:pt x="1964" y="20346"/>
                </a:lnTo>
                <a:cubicBezTo>
                  <a:pt x="1669" y="20174"/>
                  <a:pt x="1423" y="19929"/>
                  <a:pt x="1250" y="19636"/>
                </a:cubicBezTo>
                <a:moveTo>
                  <a:pt x="3927" y="21600"/>
                </a:moveTo>
                <a:lnTo>
                  <a:pt x="5891" y="21600"/>
                </a:lnTo>
                <a:lnTo>
                  <a:pt x="5891" y="20618"/>
                </a:lnTo>
                <a:lnTo>
                  <a:pt x="3927" y="20618"/>
                </a:lnTo>
                <a:cubicBezTo>
                  <a:pt x="3927" y="20618"/>
                  <a:pt x="3927" y="21600"/>
                  <a:pt x="3927" y="21600"/>
                </a:cubicBezTo>
                <a:close/>
                <a:moveTo>
                  <a:pt x="982" y="15709"/>
                </a:moveTo>
                <a:lnTo>
                  <a:pt x="0" y="15709"/>
                </a:lnTo>
                <a:lnTo>
                  <a:pt x="0" y="17673"/>
                </a:lnTo>
                <a:lnTo>
                  <a:pt x="982" y="17673"/>
                </a:lnTo>
                <a:cubicBezTo>
                  <a:pt x="982" y="17673"/>
                  <a:pt x="982" y="15709"/>
                  <a:pt x="982" y="15709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7" name="Shape 2718"/>
          <p:cNvSpPr/>
          <p:nvPr/>
        </p:nvSpPr>
        <p:spPr>
          <a:xfrm>
            <a:off x="879500" y="47834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927" y="982"/>
                </a:moveTo>
                <a:lnTo>
                  <a:pt x="5891" y="982"/>
                </a:lnTo>
                <a:lnTo>
                  <a:pt x="5891" y="0"/>
                </a:lnTo>
                <a:lnTo>
                  <a:pt x="3927" y="0"/>
                </a:lnTo>
                <a:cubicBezTo>
                  <a:pt x="3927" y="0"/>
                  <a:pt x="3927" y="982"/>
                  <a:pt x="3927" y="982"/>
                </a:cubicBezTo>
                <a:close/>
                <a:moveTo>
                  <a:pt x="11782" y="21600"/>
                </a:moveTo>
                <a:lnTo>
                  <a:pt x="13745" y="21600"/>
                </a:lnTo>
                <a:lnTo>
                  <a:pt x="13745" y="20618"/>
                </a:lnTo>
                <a:lnTo>
                  <a:pt x="11782" y="20618"/>
                </a:lnTo>
                <a:cubicBezTo>
                  <a:pt x="11782" y="20618"/>
                  <a:pt x="11782" y="21600"/>
                  <a:pt x="11782" y="21600"/>
                </a:cubicBezTo>
                <a:close/>
                <a:moveTo>
                  <a:pt x="15709" y="21600"/>
                </a:moveTo>
                <a:lnTo>
                  <a:pt x="17673" y="21600"/>
                </a:lnTo>
                <a:lnTo>
                  <a:pt x="17673" y="20618"/>
                </a:lnTo>
                <a:lnTo>
                  <a:pt x="15709" y="20618"/>
                </a:lnTo>
                <a:cubicBezTo>
                  <a:pt x="15709" y="20618"/>
                  <a:pt x="15709" y="21600"/>
                  <a:pt x="15709" y="21600"/>
                </a:cubicBezTo>
                <a:close/>
                <a:moveTo>
                  <a:pt x="20618" y="5891"/>
                </a:moveTo>
                <a:lnTo>
                  <a:pt x="21600" y="5891"/>
                </a:lnTo>
                <a:lnTo>
                  <a:pt x="21600" y="3927"/>
                </a:lnTo>
                <a:lnTo>
                  <a:pt x="20618" y="3927"/>
                </a:lnTo>
                <a:cubicBezTo>
                  <a:pt x="20618" y="3927"/>
                  <a:pt x="20618" y="5891"/>
                  <a:pt x="20618" y="5891"/>
                </a:cubicBezTo>
                <a:close/>
                <a:moveTo>
                  <a:pt x="11147" y="5053"/>
                </a:moveTo>
                <a:cubicBezTo>
                  <a:pt x="11058" y="4964"/>
                  <a:pt x="10935" y="4909"/>
                  <a:pt x="10800" y="4909"/>
                </a:cubicBezTo>
                <a:cubicBezTo>
                  <a:pt x="10665" y="4909"/>
                  <a:pt x="10542" y="4964"/>
                  <a:pt x="10453" y="5053"/>
                </a:cubicBezTo>
                <a:lnTo>
                  <a:pt x="6526" y="8980"/>
                </a:lnTo>
                <a:cubicBezTo>
                  <a:pt x="6437" y="9069"/>
                  <a:pt x="6382" y="9192"/>
                  <a:pt x="6382" y="9327"/>
                </a:cubicBezTo>
                <a:cubicBezTo>
                  <a:pt x="6382" y="9599"/>
                  <a:pt x="6602" y="9818"/>
                  <a:pt x="6873" y="9818"/>
                </a:cubicBezTo>
                <a:cubicBezTo>
                  <a:pt x="7008" y="9818"/>
                  <a:pt x="7131" y="9764"/>
                  <a:pt x="7220" y="9674"/>
                </a:cubicBezTo>
                <a:lnTo>
                  <a:pt x="10309" y="6585"/>
                </a:lnTo>
                <a:lnTo>
                  <a:pt x="10309" y="16200"/>
                </a:lnTo>
                <a:cubicBezTo>
                  <a:pt x="10309" y="16471"/>
                  <a:pt x="10529" y="16691"/>
                  <a:pt x="10800" y="16691"/>
                </a:cubicBezTo>
                <a:cubicBezTo>
                  <a:pt x="11071" y="16691"/>
                  <a:pt x="11291" y="16471"/>
                  <a:pt x="11291" y="16200"/>
                </a:cubicBezTo>
                <a:lnTo>
                  <a:pt x="11291" y="6585"/>
                </a:lnTo>
                <a:lnTo>
                  <a:pt x="14380" y="9674"/>
                </a:lnTo>
                <a:cubicBezTo>
                  <a:pt x="14469" y="9764"/>
                  <a:pt x="14592" y="9818"/>
                  <a:pt x="14727" y="9818"/>
                </a:cubicBezTo>
                <a:cubicBezTo>
                  <a:pt x="14998" y="9818"/>
                  <a:pt x="15218" y="9599"/>
                  <a:pt x="15218" y="9327"/>
                </a:cubicBezTo>
                <a:cubicBezTo>
                  <a:pt x="15218" y="9192"/>
                  <a:pt x="15163" y="9069"/>
                  <a:pt x="15074" y="8980"/>
                </a:cubicBezTo>
                <a:cubicBezTo>
                  <a:pt x="15074" y="8980"/>
                  <a:pt x="11147" y="5053"/>
                  <a:pt x="11147" y="5053"/>
                </a:cubicBezTo>
                <a:close/>
                <a:moveTo>
                  <a:pt x="20618" y="13745"/>
                </a:moveTo>
                <a:lnTo>
                  <a:pt x="21600" y="13745"/>
                </a:lnTo>
                <a:lnTo>
                  <a:pt x="21600" y="11782"/>
                </a:lnTo>
                <a:lnTo>
                  <a:pt x="20618" y="11782"/>
                </a:lnTo>
                <a:cubicBezTo>
                  <a:pt x="20618" y="11782"/>
                  <a:pt x="20618" y="13745"/>
                  <a:pt x="20618" y="13745"/>
                </a:cubicBezTo>
                <a:close/>
                <a:moveTo>
                  <a:pt x="15709" y="982"/>
                </a:moveTo>
                <a:lnTo>
                  <a:pt x="17673" y="982"/>
                </a:lnTo>
                <a:lnTo>
                  <a:pt x="17673" y="0"/>
                </a:lnTo>
                <a:lnTo>
                  <a:pt x="15709" y="0"/>
                </a:lnTo>
                <a:cubicBezTo>
                  <a:pt x="15709" y="0"/>
                  <a:pt x="15709" y="982"/>
                  <a:pt x="15709" y="982"/>
                </a:cubicBezTo>
                <a:close/>
                <a:moveTo>
                  <a:pt x="20618" y="9818"/>
                </a:moveTo>
                <a:lnTo>
                  <a:pt x="21600" y="9818"/>
                </a:lnTo>
                <a:lnTo>
                  <a:pt x="21600" y="7855"/>
                </a:lnTo>
                <a:lnTo>
                  <a:pt x="20618" y="7855"/>
                </a:lnTo>
                <a:cubicBezTo>
                  <a:pt x="20618" y="7855"/>
                  <a:pt x="20618" y="9818"/>
                  <a:pt x="20618" y="9818"/>
                </a:cubicBezTo>
                <a:close/>
                <a:moveTo>
                  <a:pt x="19636" y="20346"/>
                </a:moveTo>
                <a:lnTo>
                  <a:pt x="19636" y="21420"/>
                </a:lnTo>
                <a:cubicBezTo>
                  <a:pt x="20469" y="21123"/>
                  <a:pt x="21129" y="20467"/>
                  <a:pt x="21426" y="19636"/>
                </a:cubicBezTo>
                <a:lnTo>
                  <a:pt x="20350" y="19636"/>
                </a:lnTo>
                <a:cubicBezTo>
                  <a:pt x="20177" y="19929"/>
                  <a:pt x="19931" y="20174"/>
                  <a:pt x="19636" y="20346"/>
                </a:cubicBezTo>
                <a:moveTo>
                  <a:pt x="20618" y="17673"/>
                </a:moveTo>
                <a:lnTo>
                  <a:pt x="21600" y="17673"/>
                </a:lnTo>
                <a:lnTo>
                  <a:pt x="21600" y="15709"/>
                </a:lnTo>
                <a:lnTo>
                  <a:pt x="20618" y="15709"/>
                </a:lnTo>
                <a:cubicBezTo>
                  <a:pt x="20618" y="15709"/>
                  <a:pt x="20618" y="17673"/>
                  <a:pt x="20618" y="17673"/>
                </a:cubicBezTo>
                <a:close/>
                <a:moveTo>
                  <a:pt x="7855" y="21600"/>
                </a:moveTo>
                <a:lnTo>
                  <a:pt x="9818" y="21600"/>
                </a:lnTo>
                <a:lnTo>
                  <a:pt x="9818" y="20618"/>
                </a:lnTo>
                <a:lnTo>
                  <a:pt x="7855" y="20618"/>
                </a:lnTo>
                <a:cubicBezTo>
                  <a:pt x="7855" y="20618"/>
                  <a:pt x="7855" y="21600"/>
                  <a:pt x="7855" y="21600"/>
                </a:cubicBezTo>
                <a:close/>
                <a:moveTo>
                  <a:pt x="9818" y="0"/>
                </a:moveTo>
                <a:lnTo>
                  <a:pt x="7855" y="0"/>
                </a:lnTo>
                <a:lnTo>
                  <a:pt x="7855" y="982"/>
                </a:lnTo>
                <a:lnTo>
                  <a:pt x="9818" y="982"/>
                </a:lnTo>
                <a:cubicBezTo>
                  <a:pt x="9818" y="982"/>
                  <a:pt x="9818" y="0"/>
                  <a:pt x="9818" y="0"/>
                </a:cubicBezTo>
                <a:close/>
                <a:moveTo>
                  <a:pt x="20350" y="1964"/>
                </a:moveTo>
                <a:lnTo>
                  <a:pt x="21426" y="1964"/>
                </a:lnTo>
                <a:cubicBezTo>
                  <a:pt x="21129" y="1133"/>
                  <a:pt x="20469" y="477"/>
                  <a:pt x="19636" y="180"/>
                </a:cubicBezTo>
                <a:lnTo>
                  <a:pt x="19636" y="1254"/>
                </a:lnTo>
                <a:cubicBezTo>
                  <a:pt x="19931" y="1426"/>
                  <a:pt x="20177" y="1670"/>
                  <a:pt x="20350" y="1964"/>
                </a:cubicBezTo>
                <a:moveTo>
                  <a:pt x="982" y="3927"/>
                </a:moveTo>
                <a:lnTo>
                  <a:pt x="0" y="3927"/>
                </a:lnTo>
                <a:lnTo>
                  <a:pt x="0" y="5891"/>
                </a:lnTo>
                <a:lnTo>
                  <a:pt x="982" y="5891"/>
                </a:lnTo>
                <a:cubicBezTo>
                  <a:pt x="982" y="5891"/>
                  <a:pt x="982" y="3927"/>
                  <a:pt x="982" y="3927"/>
                </a:cubicBezTo>
                <a:close/>
                <a:moveTo>
                  <a:pt x="3927" y="21600"/>
                </a:moveTo>
                <a:lnTo>
                  <a:pt x="5891" y="21600"/>
                </a:lnTo>
                <a:lnTo>
                  <a:pt x="5891" y="20618"/>
                </a:lnTo>
                <a:lnTo>
                  <a:pt x="3927" y="20618"/>
                </a:lnTo>
                <a:cubicBezTo>
                  <a:pt x="3927" y="20618"/>
                  <a:pt x="3927" y="21600"/>
                  <a:pt x="3927" y="21600"/>
                </a:cubicBezTo>
                <a:close/>
                <a:moveTo>
                  <a:pt x="13745" y="0"/>
                </a:moveTo>
                <a:lnTo>
                  <a:pt x="11782" y="0"/>
                </a:lnTo>
                <a:lnTo>
                  <a:pt x="11782" y="982"/>
                </a:lnTo>
                <a:lnTo>
                  <a:pt x="13745" y="982"/>
                </a:lnTo>
                <a:cubicBezTo>
                  <a:pt x="13745" y="982"/>
                  <a:pt x="13745" y="0"/>
                  <a:pt x="13745" y="0"/>
                </a:cubicBezTo>
                <a:close/>
                <a:moveTo>
                  <a:pt x="174" y="1964"/>
                </a:moveTo>
                <a:lnTo>
                  <a:pt x="1250" y="1964"/>
                </a:lnTo>
                <a:cubicBezTo>
                  <a:pt x="1423" y="1670"/>
                  <a:pt x="1669" y="1426"/>
                  <a:pt x="1964" y="1254"/>
                </a:cubicBezTo>
                <a:lnTo>
                  <a:pt x="1964" y="180"/>
                </a:lnTo>
                <a:cubicBezTo>
                  <a:pt x="1131" y="477"/>
                  <a:pt x="472" y="1133"/>
                  <a:pt x="174" y="1964"/>
                </a:cubicBezTo>
                <a:moveTo>
                  <a:pt x="1250" y="19636"/>
                </a:moveTo>
                <a:lnTo>
                  <a:pt x="174" y="19636"/>
                </a:lnTo>
                <a:cubicBezTo>
                  <a:pt x="472" y="20467"/>
                  <a:pt x="1131" y="21123"/>
                  <a:pt x="1964" y="21420"/>
                </a:cubicBezTo>
                <a:lnTo>
                  <a:pt x="1964" y="20346"/>
                </a:lnTo>
                <a:cubicBezTo>
                  <a:pt x="1669" y="20174"/>
                  <a:pt x="1423" y="19929"/>
                  <a:pt x="1250" y="19636"/>
                </a:cubicBezTo>
                <a:moveTo>
                  <a:pt x="982" y="11782"/>
                </a:moveTo>
                <a:lnTo>
                  <a:pt x="0" y="11782"/>
                </a:lnTo>
                <a:lnTo>
                  <a:pt x="0" y="13745"/>
                </a:lnTo>
                <a:lnTo>
                  <a:pt x="982" y="13745"/>
                </a:lnTo>
                <a:cubicBezTo>
                  <a:pt x="982" y="13745"/>
                  <a:pt x="982" y="11782"/>
                  <a:pt x="982" y="11782"/>
                </a:cubicBezTo>
                <a:close/>
                <a:moveTo>
                  <a:pt x="982" y="7855"/>
                </a:moveTo>
                <a:lnTo>
                  <a:pt x="0" y="7855"/>
                </a:lnTo>
                <a:lnTo>
                  <a:pt x="0" y="9818"/>
                </a:lnTo>
                <a:lnTo>
                  <a:pt x="982" y="9818"/>
                </a:lnTo>
                <a:cubicBezTo>
                  <a:pt x="982" y="9818"/>
                  <a:pt x="982" y="7855"/>
                  <a:pt x="982" y="7855"/>
                </a:cubicBezTo>
                <a:close/>
                <a:moveTo>
                  <a:pt x="982" y="15709"/>
                </a:moveTo>
                <a:lnTo>
                  <a:pt x="0" y="15709"/>
                </a:lnTo>
                <a:lnTo>
                  <a:pt x="0" y="17673"/>
                </a:lnTo>
                <a:lnTo>
                  <a:pt x="982" y="17673"/>
                </a:lnTo>
                <a:cubicBezTo>
                  <a:pt x="982" y="17673"/>
                  <a:pt x="982" y="15709"/>
                  <a:pt x="982" y="15709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8" name="Shape 2719"/>
          <p:cNvSpPr/>
          <p:nvPr/>
        </p:nvSpPr>
        <p:spPr>
          <a:xfrm>
            <a:off x="1412900" y="4783462"/>
            <a:ext cx="278284" cy="278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600" y="10462"/>
                  <a:pt x="21584" y="10124"/>
                  <a:pt x="21553" y="979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765" y="182"/>
                </a:move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cubicBezTo>
                  <a:pt x="12594" y="1105"/>
                  <a:pt x="12765" y="182"/>
                  <a:pt x="12765" y="182"/>
                </a:cubicBezTo>
                <a:close/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79" name="Shape 2720"/>
          <p:cNvSpPr/>
          <p:nvPr/>
        </p:nvSpPr>
        <p:spPr>
          <a:xfrm>
            <a:off x="1946300" y="4783462"/>
            <a:ext cx="278284" cy="278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0" name="Shape 2721"/>
          <p:cNvSpPr/>
          <p:nvPr/>
        </p:nvSpPr>
        <p:spPr>
          <a:xfrm>
            <a:off x="2479700" y="4783462"/>
            <a:ext cx="278284" cy="278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1148" y="16559"/>
                </a:moveTo>
                <a:lnTo>
                  <a:pt x="15092" y="12624"/>
                </a:lnTo>
                <a:cubicBezTo>
                  <a:pt x="15181" y="12535"/>
                  <a:pt x="15236" y="12412"/>
                  <a:pt x="15236" y="12276"/>
                </a:cubicBezTo>
                <a:cubicBezTo>
                  <a:pt x="15236" y="12004"/>
                  <a:pt x="15015" y="11784"/>
                  <a:pt x="14743" y="11784"/>
                </a:cubicBezTo>
                <a:cubicBezTo>
                  <a:pt x="14607" y="11784"/>
                  <a:pt x="14483" y="11839"/>
                  <a:pt x="14395" y="11928"/>
                </a:cubicBezTo>
                <a:lnTo>
                  <a:pt x="11293" y="15024"/>
                </a:lnTo>
                <a:lnTo>
                  <a:pt x="11293" y="5389"/>
                </a:lnTo>
                <a:cubicBezTo>
                  <a:pt x="11293" y="5117"/>
                  <a:pt x="11072" y="4897"/>
                  <a:pt x="10800" y="4897"/>
                </a:cubicBezTo>
                <a:cubicBezTo>
                  <a:pt x="10528" y="4897"/>
                  <a:pt x="10307" y="5117"/>
                  <a:pt x="10307" y="5389"/>
                </a:cubicBezTo>
                <a:lnTo>
                  <a:pt x="10307" y="15024"/>
                </a:lnTo>
                <a:lnTo>
                  <a:pt x="7206" y="11928"/>
                </a:lnTo>
                <a:cubicBezTo>
                  <a:pt x="7117" y="11839"/>
                  <a:pt x="6993" y="11784"/>
                  <a:pt x="6857" y="11784"/>
                </a:cubicBezTo>
                <a:cubicBezTo>
                  <a:pt x="6585" y="11784"/>
                  <a:pt x="6364" y="12004"/>
                  <a:pt x="6364" y="12276"/>
                </a:cubicBezTo>
                <a:cubicBezTo>
                  <a:pt x="6364" y="12412"/>
                  <a:pt x="6419" y="12535"/>
                  <a:pt x="6508" y="12624"/>
                </a:cubicBezTo>
                <a:lnTo>
                  <a:pt x="10452" y="16559"/>
                </a:lnTo>
                <a:cubicBezTo>
                  <a:pt x="10541" y="16648"/>
                  <a:pt x="10664" y="16703"/>
                  <a:pt x="10800" y="16703"/>
                </a:cubicBezTo>
                <a:cubicBezTo>
                  <a:pt x="10936" y="16703"/>
                  <a:pt x="11059" y="16648"/>
                  <a:pt x="11148" y="16559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1" name="Shape 2722"/>
          <p:cNvSpPr/>
          <p:nvPr/>
        </p:nvSpPr>
        <p:spPr>
          <a:xfrm>
            <a:off x="3013100" y="4783462"/>
            <a:ext cx="278278" cy="278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61"/>
                </a:moveTo>
                <a:lnTo>
                  <a:pt x="10802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5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2" y="19771"/>
                  <a:pt x="14365" y="19991"/>
                </a:cubicBezTo>
                <a:moveTo>
                  <a:pt x="11293" y="16211"/>
                </a:moveTo>
                <a:lnTo>
                  <a:pt x="11293" y="6576"/>
                </a:lnTo>
                <a:lnTo>
                  <a:pt x="14395" y="9672"/>
                </a:lnTo>
                <a:cubicBezTo>
                  <a:pt x="14484" y="9761"/>
                  <a:pt x="14607" y="9816"/>
                  <a:pt x="14743" y="9816"/>
                </a:cubicBezTo>
                <a:cubicBezTo>
                  <a:pt x="15016" y="9816"/>
                  <a:pt x="15236" y="9596"/>
                  <a:pt x="15236" y="9324"/>
                </a:cubicBezTo>
                <a:cubicBezTo>
                  <a:pt x="15236" y="9189"/>
                  <a:pt x="15181" y="9065"/>
                  <a:pt x="15092" y="8976"/>
                </a:cubicBezTo>
                <a:lnTo>
                  <a:pt x="11149" y="5041"/>
                </a:lnTo>
                <a:cubicBezTo>
                  <a:pt x="11059" y="4952"/>
                  <a:pt x="10936" y="4897"/>
                  <a:pt x="10800" y="4897"/>
                </a:cubicBezTo>
                <a:cubicBezTo>
                  <a:pt x="10664" y="4897"/>
                  <a:pt x="10541" y="4952"/>
                  <a:pt x="10452" y="5041"/>
                </a:cubicBezTo>
                <a:lnTo>
                  <a:pt x="6509" y="8976"/>
                </a:lnTo>
                <a:cubicBezTo>
                  <a:pt x="6419" y="9065"/>
                  <a:pt x="6364" y="9189"/>
                  <a:pt x="6364" y="9324"/>
                </a:cubicBezTo>
                <a:cubicBezTo>
                  <a:pt x="6364" y="9596"/>
                  <a:pt x="6584" y="9816"/>
                  <a:pt x="6857" y="9816"/>
                </a:cubicBezTo>
                <a:cubicBezTo>
                  <a:pt x="6993" y="9816"/>
                  <a:pt x="7116" y="9761"/>
                  <a:pt x="7206" y="9672"/>
                </a:cubicBezTo>
                <a:lnTo>
                  <a:pt x="10307" y="6576"/>
                </a:lnTo>
                <a:lnTo>
                  <a:pt x="10307" y="16211"/>
                </a:lnTo>
                <a:cubicBezTo>
                  <a:pt x="10307" y="16483"/>
                  <a:pt x="10528" y="16703"/>
                  <a:pt x="10800" y="16703"/>
                </a:cubicBezTo>
                <a:cubicBezTo>
                  <a:pt x="11072" y="16703"/>
                  <a:pt x="11293" y="16483"/>
                  <a:pt x="11293" y="16211"/>
                </a:cubicBezTo>
                <a:moveTo>
                  <a:pt x="17446" y="18078"/>
                </a:moveTo>
                <a:lnTo>
                  <a:pt x="18081" y="18770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3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21553" y="9794"/>
                </a:moveTo>
                <a:lnTo>
                  <a:pt x="20617" y="9880"/>
                </a:lnTo>
                <a:cubicBezTo>
                  <a:pt x="20645" y="10182"/>
                  <a:pt x="20659" y="10492"/>
                  <a:pt x="20659" y="10800"/>
                </a:cubicBezTo>
                <a:cubicBezTo>
                  <a:pt x="20659" y="11099"/>
                  <a:pt x="20646" y="11401"/>
                  <a:pt x="20619" y="11699"/>
                </a:cubicBezTo>
                <a:lnTo>
                  <a:pt x="21556" y="11784"/>
                </a:lnTo>
                <a:cubicBezTo>
                  <a:pt x="21586" y="11458"/>
                  <a:pt x="21600" y="11127"/>
                  <a:pt x="21600" y="10800"/>
                </a:cubicBezTo>
                <a:cubicBezTo>
                  <a:pt x="21600" y="10462"/>
                  <a:pt x="21584" y="10124"/>
                  <a:pt x="21553" y="9794"/>
                </a:cubicBezTo>
                <a:moveTo>
                  <a:pt x="18660" y="4853"/>
                </a:moveTo>
                <a:lnTo>
                  <a:pt x="19412" y="4287"/>
                </a:lnTo>
                <a:cubicBezTo>
                  <a:pt x="19011" y="3759"/>
                  <a:pt x="18558" y="3264"/>
                  <a:pt x="18066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3"/>
                </a:cubicBezTo>
                <a:moveTo>
                  <a:pt x="6893" y="20882"/>
                </a:moveTo>
                <a:cubicBezTo>
                  <a:pt x="7513" y="21121"/>
                  <a:pt x="8160" y="21302"/>
                  <a:pt x="8814" y="21422"/>
                </a:cubicBezTo>
                <a:lnTo>
                  <a:pt x="8984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3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2" y="14642"/>
                  <a:pt x="19632" y="1518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4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8923" y="1113"/>
                </a:moveTo>
                <a:lnTo>
                  <a:pt x="8747" y="190"/>
                </a:lnTo>
                <a:cubicBezTo>
                  <a:pt x="8093" y="315"/>
                  <a:pt x="7448" y="501"/>
                  <a:pt x="6829" y="743"/>
                </a:cubicBezTo>
                <a:lnTo>
                  <a:pt x="7174" y="1617"/>
                </a:lnTo>
                <a:cubicBezTo>
                  <a:pt x="7737" y="1396"/>
                  <a:pt x="8326" y="1226"/>
                  <a:pt x="8923" y="1113"/>
                </a:cubicBezTo>
                <a:moveTo>
                  <a:pt x="16474" y="1615"/>
                </a:moveTo>
                <a:cubicBezTo>
                  <a:pt x="15907" y="1264"/>
                  <a:pt x="15307" y="966"/>
                  <a:pt x="14687" y="726"/>
                </a:cubicBezTo>
                <a:lnTo>
                  <a:pt x="14346" y="1602"/>
                </a:lnTo>
                <a:cubicBezTo>
                  <a:pt x="14913" y="1821"/>
                  <a:pt x="15462" y="2094"/>
                  <a:pt x="15978" y="2413"/>
                </a:cubicBezTo>
                <a:cubicBezTo>
                  <a:pt x="15978" y="2413"/>
                  <a:pt x="16474" y="1615"/>
                  <a:pt x="16474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0" y="4853"/>
                  <a:pt x="1368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09" y="18800"/>
                </a:moveTo>
                <a:cubicBezTo>
                  <a:pt x="4003" y="19247"/>
                  <a:pt x="4539" y="19650"/>
                  <a:pt x="5104" y="19997"/>
                </a:cubicBezTo>
                <a:lnTo>
                  <a:pt x="5598" y="19198"/>
                </a:lnTo>
                <a:cubicBezTo>
                  <a:pt x="5082" y="18881"/>
                  <a:pt x="4592" y="18513"/>
                  <a:pt x="4142" y="18105"/>
                </a:cubicBezTo>
                <a:cubicBezTo>
                  <a:pt x="4142" y="18105"/>
                  <a:pt x="3509" y="18800"/>
                  <a:pt x="3509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6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4" y="15642"/>
                </a:moveTo>
                <a:cubicBezTo>
                  <a:pt x="1403" y="16235"/>
                  <a:pt x="1758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4" y="15642"/>
                  <a:pt x="1104" y="15642"/>
                </a:cubicBezTo>
                <a:close/>
                <a:moveTo>
                  <a:pt x="5546" y="2435"/>
                </a:moveTo>
                <a:lnTo>
                  <a:pt x="5047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1" y="2756"/>
                  <a:pt x="5546" y="2435"/>
                </a:cubicBezTo>
                <a:moveTo>
                  <a:pt x="1264" y="8133"/>
                </a:moveTo>
                <a:lnTo>
                  <a:pt x="358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7"/>
                  <a:pt x="1101" y="8714"/>
                  <a:pt x="1264" y="8133"/>
                </a:cubicBezTo>
                <a:moveTo>
                  <a:pt x="942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2" y="1174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2" name="Shape 2723"/>
          <p:cNvSpPr/>
          <p:nvPr/>
        </p:nvSpPr>
        <p:spPr>
          <a:xfrm>
            <a:off x="3546500" y="47834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8345" y="10309"/>
                </a:moveTo>
                <a:lnTo>
                  <a:pt x="7899" y="10309"/>
                </a:lnTo>
                <a:cubicBezTo>
                  <a:pt x="7974" y="9863"/>
                  <a:pt x="8153" y="9453"/>
                  <a:pt x="8405" y="9099"/>
                </a:cubicBezTo>
                <a:lnTo>
                  <a:pt x="8717" y="9412"/>
                </a:lnTo>
                <a:cubicBezTo>
                  <a:pt x="8909" y="9604"/>
                  <a:pt x="9220" y="9604"/>
                  <a:pt x="9412" y="9412"/>
                </a:cubicBezTo>
                <a:cubicBezTo>
                  <a:pt x="9603" y="9220"/>
                  <a:pt x="9603" y="8909"/>
                  <a:pt x="9412" y="8717"/>
                </a:cubicBezTo>
                <a:lnTo>
                  <a:pt x="9101" y="8407"/>
                </a:lnTo>
                <a:cubicBezTo>
                  <a:pt x="9454" y="8157"/>
                  <a:pt x="9864" y="7979"/>
                  <a:pt x="10309" y="7904"/>
                </a:cubicBezTo>
                <a:lnTo>
                  <a:pt x="10309" y="8345"/>
                </a:lnTo>
                <a:cubicBezTo>
                  <a:pt x="10309" y="8617"/>
                  <a:pt x="10529" y="8836"/>
                  <a:pt x="10800" y="8836"/>
                </a:cubicBezTo>
                <a:cubicBezTo>
                  <a:pt x="11071" y="8836"/>
                  <a:pt x="11291" y="8617"/>
                  <a:pt x="11291" y="8345"/>
                </a:cubicBezTo>
                <a:lnTo>
                  <a:pt x="11291" y="7904"/>
                </a:lnTo>
                <a:cubicBezTo>
                  <a:pt x="11737" y="7979"/>
                  <a:pt x="12146" y="8157"/>
                  <a:pt x="12499" y="8407"/>
                </a:cubicBezTo>
                <a:lnTo>
                  <a:pt x="12188" y="8717"/>
                </a:lnTo>
                <a:cubicBezTo>
                  <a:pt x="11997" y="8909"/>
                  <a:pt x="11997" y="9220"/>
                  <a:pt x="12188" y="9412"/>
                </a:cubicBezTo>
                <a:cubicBezTo>
                  <a:pt x="12380" y="9604"/>
                  <a:pt x="12691" y="9604"/>
                  <a:pt x="12883" y="9412"/>
                </a:cubicBezTo>
                <a:lnTo>
                  <a:pt x="13195" y="9099"/>
                </a:lnTo>
                <a:cubicBezTo>
                  <a:pt x="13447" y="9453"/>
                  <a:pt x="13626" y="9863"/>
                  <a:pt x="13701" y="10309"/>
                </a:cubicBezTo>
                <a:lnTo>
                  <a:pt x="13255" y="10309"/>
                </a:lnTo>
                <a:cubicBezTo>
                  <a:pt x="12983" y="10309"/>
                  <a:pt x="12764" y="10529"/>
                  <a:pt x="12764" y="10800"/>
                </a:cubicBezTo>
                <a:cubicBezTo>
                  <a:pt x="12764" y="11071"/>
                  <a:pt x="12983" y="11291"/>
                  <a:pt x="13255" y="11291"/>
                </a:cubicBezTo>
                <a:lnTo>
                  <a:pt x="13701" y="11291"/>
                </a:lnTo>
                <a:cubicBezTo>
                  <a:pt x="13626" y="11738"/>
                  <a:pt x="13447" y="12147"/>
                  <a:pt x="13195" y="12501"/>
                </a:cubicBezTo>
                <a:lnTo>
                  <a:pt x="12883" y="12188"/>
                </a:lnTo>
                <a:cubicBezTo>
                  <a:pt x="12691" y="11997"/>
                  <a:pt x="12380" y="11997"/>
                  <a:pt x="12188" y="12188"/>
                </a:cubicBezTo>
                <a:cubicBezTo>
                  <a:pt x="11997" y="12380"/>
                  <a:pt x="11997" y="12691"/>
                  <a:pt x="12188" y="12883"/>
                </a:cubicBezTo>
                <a:lnTo>
                  <a:pt x="12499" y="13193"/>
                </a:lnTo>
                <a:cubicBezTo>
                  <a:pt x="12146" y="13444"/>
                  <a:pt x="11737" y="13621"/>
                  <a:pt x="11291" y="13696"/>
                </a:cubicBezTo>
                <a:lnTo>
                  <a:pt x="11291" y="13255"/>
                </a:lnTo>
                <a:cubicBezTo>
                  <a:pt x="11291" y="12983"/>
                  <a:pt x="11071" y="12764"/>
                  <a:pt x="10800" y="12764"/>
                </a:cubicBezTo>
                <a:cubicBezTo>
                  <a:pt x="10529" y="12764"/>
                  <a:pt x="10309" y="12983"/>
                  <a:pt x="10309" y="13255"/>
                </a:cubicBezTo>
                <a:lnTo>
                  <a:pt x="10309" y="13696"/>
                </a:lnTo>
                <a:cubicBezTo>
                  <a:pt x="9864" y="13621"/>
                  <a:pt x="9454" y="13444"/>
                  <a:pt x="9101" y="13193"/>
                </a:cubicBezTo>
                <a:lnTo>
                  <a:pt x="9412" y="12883"/>
                </a:lnTo>
                <a:cubicBezTo>
                  <a:pt x="9603" y="12691"/>
                  <a:pt x="9603" y="12380"/>
                  <a:pt x="9412" y="12188"/>
                </a:cubicBezTo>
                <a:cubicBezTo>
                  <a:pt x="9220" y="11997"/>
                  <a:pt x="8909" y="11997"/>
                  <a:pt x="8717" y="12188"/>
                </a:cubicBezTo>
                <a:lnTo>
                  <a:pt x="8405" y="12501"/>
                </a:lnTo>
                <a:cubicBezTo>
                  <a:pt x="8153" y="12147"/>
                  <a:pt x="7974" y="11738"/>
                  <a:pt x="7899" y="11291"/>
                </a:cubicBezTo>
                <a:lnTo>
                  <a:pt x="8345" y="11291"/>
                </a:lnTo>
                <a:cubicBezTo>
                  <a:pt x="8617" y="11291"/>
                  <a:pt x="8836" y="11071"/>
                  <a:pt x="8836" y="10800"/>
                </a:cubicBezTo>
                <a:cubicBezTo>
                  <a:pt x="8836" y="10529"/>
                  <a:pt x="8617" y="10309"/>
                  <a:pt x="8345" y="10309"/>
                </a:cubicBezTo>
                <a:moveTo>
                  <a:pt x="8023" y="13577"/>
                </a:moveTo>
                <a:lnTo>
                  <a:pt x="8023" y="13578"/>
                </a:lnTo>
                <a:cubicBezTo>
                  <a:pt x="8734" y="14288"/>
                  <a:pt x="9716" y="14727"/>
                  <a:pt x="10800" y="14727"/>
                </a:cubicBezTo>
                <a:cubicBezTo>
                  <a:pt x="11884" y="14727"/>
                  <a:pt x="12866" y="14288"/>
                  <a:pt x="13577" y="13578"/>
                </a:cubicBezTo>
                <a:lnTo>
                  <a:pt x="13577" y="13577"/>
                </a:lnTo>
                <a:lnTo>
                  <a:pt x="13577" y="13577"/>
                </a:lnTo>
                <a:cubicBezTo>
                  <a:pt x="14288" y="12866"/>
                  <a:pt x="14727" y="11884"/>
                  <a:pt x="14727" y="10800"/>
                </a:cubicBezTo>
                <a:cubicBezTo>
                  <a:pt x="14727" y="8631"/>
                  <a:pt x="12969" y="6873"/>
                  <a:pt x="10800" y="6873"/>
                </a:cubicBezTo>
                <a:cubicBezTo>
                  <a:pt x="8631" y="6873"/>
                  <a:pt x="6873" y="8631"/>
                  <a:pt x="6873" y="10800"/>
                </a:cubicBezTo>
                <a:cubicBezTo>
                  <a:pt x="6873" y="11884"/>
                  <a:pt x="7311" y="12866"/>
                  <a:pt x="8023" y="13577"/>
                </a:cubicBezTo>
                <a:cubicBezTo>
                  <a:pt x="8023" y="13577"/>
                  <a:pt x="8023" y="13577"/>
                  <a:pt x="8023" y="13577"/>
                </a:cubicBezTo>
                <a:close/>
                <a:moveTo>
                  <a:pt x="10800" y="11782"/>
                </a:move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moveTo>
                  <a:pt x="17673" y="5891"/>
                </a:moveTo>
                <a:cubicBezTo>
                  <a:pt x="17131" y="5891"/>
                  <a:pt x="16691" y="6331"/>
                  <a:pt x="16691" y="6873"/>
                </a:cubicBezTo>
                <a:lnTo>
                  <a:pt x="16691" y="7855"/>
                </a:lnTo>
                <a:cubicBezTo>
                  <a:pt x="16691" y="8396"/>
                  <a:pt x="17131" y="8836"/>
                  <a:pt x="17673" y="8836"/>
                </a:cubicBezTo>
                <a:lnTo>
                  <a:pt x="17673" y="12764"/>
                </a:lnTo>
                <a:cubicBezTo>
                  <a:pt x="17131" y="12764"/>
                  <a:pt x="16691" y="13204"/>
                  <a:pt x="16691" y="13745"/>
                </a:cubicBezTo>
                <a:lnTo>
                  <a:pt x="16691" y="14727"/>
                </a:lnTo>
                <a:cubicBezTo>
                  <a:pt x="16691" y="15270"/>
                  <a:pt x="17131" y="15709"/>
                  <a:pt x="17673" y="15709"/>
                </a:cubicBezTo>
                <a:lnTo>
                  <a:pt x="17673" y="17673"/>
                </a:lnTo>
                <a:lnTo>
                  <a:pt x="3927" y="17673"/>
                </a:lnTo>
                <a:lnTo>
                  <a:pt x="3927" y="3927"/>
                </a:lnTo>
                <a:lnTo>
                  <a:pt x="17673" y="3927"/>
                </a:lnTo>
                <a:cubicBezTo>
                  <a:pt x="17673" y="3927"/>
                  <a:pt x="17673" y="5891"/>
                  <a:pt x="17673" y="5891"/>
                </a:cubicBezTo>
                <a:close/>
                <a:moveTo>
                  <a:pt x="18655" y="5891"/>
                </a:moveTo>
                <a:lnTo>
                  <a:pt x="18655" y="2945"/>
                </a:lnTo>
                <a:lnTo>
                  <a:pt x="2945" y="2945"/>
                </a:lnTo>
                <a:lnTo>
                  <a:pt x="2945" y="18655"/>
                </a:lnTo>
                <a:lnTo>
                  <a:pt x="18655" y="18655"/>
                </a:lnTo>
                <a:lnTo>
                  <a:pt x="18655" y="15709"/>
                </a:lnTo>
                <a:cubicBezTo>
                  <a:pt x="19196" y="15709"/>
                  <a:pt x="19636" y="15270"/>
                  <a:pt x="19636" y="14727"/>
                </a:cubicBezTo>
                <a:lnTo>
                  <a:pt x="19636" y="13745"/>
                </a:lnTo>
                <a:cubicBezTo>
                  <a:pt x="19636" y="13204"/>
                  <a:pt x="19196" y="12764"/>
                  <a:pt x="18655" y="12764"/>
                </a:cubicBezTo>
                <a:lnTo>
                  <a:pt x="18655" y="8836"/>
                </a:lnTo>
                <a:cubicBezTo>
                  <a:pt x="19196" y="8836"/>
                  <a:pt x="19636" y="8396"/>
                  <a:pt x="19636" y="7855"/>
                </a:cubicBezTo>
                <a:lnTo>
                  <a:pt x="19636" y="6873"/>
                </a:lnTo>
                <a:cubicBezTo>
                  <a:pt x="19636" y="6331"/>
                  <a:pt x="19196" y="5891"/>
                  <a:pt x="18655" y="589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3" name="Shape 2724"/>
          <p:cNvSpPr/>
          <p:nvPr/>
        </p:nvSpPr>
        <p:spPr>
          <a:xfrm>
            <a:off x="4079900" y="47834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5709"/>
                </a:moveTo>
                <a:lnTo>
                  <a:pt x="5891" y="15709"/>
                </a:lnTo>
                <a:lnTo>
                  <a:pt x="5891" y="11782"/>
                </a:lnTo>
                <a:lnTo>
                  <a:pt x="15709" y="11782"/>
                </a:lnTo>
                <a:cubicBezTo>
                  <a:pt x="15709" y="11782"/>
                  <a:pt x="15709" y="15709"/>
                  <a:pt x="15709" y="15709"/>
                </a:cubicBezTo>
                <a:close/>
                <a:moveTo>
                  <a:pt x="16691" y="10800"/>
                </a:moveTo>
                <a:lnTo>
                  <a:pt x="4909" y="10800"/>
                </a:lnTo>
                <a:lnTo>
                  <a:pt x="4909" y="16691"/>
                </a:lnTo>
                <a:lnTo>
                  <a:pt x="16691" y="16691"/>
                </a:lnTo>
                <a:cubicBezTo>
                  <a:pt x="16691" y="16691"/>
                  <a:pt x="16691" y="10800"/>
                  <a:pt x="16691" y="10800"/>
                </a:cubicBezTo>
                <a:close/>
                <a:moveTo>
                  <a:pt x="11782" y="13745"/>
                </a:moveTo>
                <a:lnTo>
                  <a:pt x="9818" y="13745"/>
                </a:lnTo>
                <a:lnTo>
                  <a:pt x="9818" y="14727"/>
                </a:lnTo>
                <a:lnTo>
                  <a:pt x="11782" y="14727"/>
                </a:lnTo>
                <a:cubicBezTo>
                  <a:pt x="11782" y="14727"/>
                  <a:pt x="11782" y="13745"/>
                  <a:pt x="11782" y="13745"/>
                </a:cubicBezTo>
                <a:close/>
                <a:moveTo>
                  <a:pt x="18655" y="17673"/>
                </a:moveTo>
                <a:cubicBezTo>
                  <a:pt x="18655" y="18214"/>
                  <a:pt x="18214" y="18655"/>
                  <a:pt x="17673" y="18655"/>
                </a:cubicBezTo>
                <a:lnTo>
                  <a:pt x="3927" y="18655"/>
                </a:lnTo>
                <a:cubicBezTo>
                  <a:pt x="3385" y="18655"/>
                  <a:pt x="2945" y="18214"/>
                  <a:pt x="2945" y="17673"/>
                </a:cubicBezTo>
                <a:lnTo>
                  <a:pt x="2945" y="982"/>
                </a:lnTo>
                <a:lnTo>
                  <a:pt x="18655" y="982"/>
                </a:lnTo>
                <a:cubicBezTo>
                  <a:pt x="18655" y="982"/>
                  <a:pt x="18655" y="17673"/>
                  <a:pt x="18655" y="17673"/>
                </a:cubicBezTo>
                <a:close/>
                <a:moveTo>
                  <a:pt x="21109" y="0"/>
                </a:moveTo>
                <a:lnTo>
                  <a:pt x="491" y="0"/>
                </a:lnTo>
                <a:cubicBezTo>
                  <a:pt x="220" y="0"/>
                  <a:pt x="0" y="220"/>
                  <a:pt x="0" y="491"/>
                </a:cubicBezTo>
                <a:cubicBezTo>
                  <a:pt x="0" y="762"/>
                  <a:pt x="220" y="982"/>
                  <a:pt x="491" y="982"/>
                </a:cubicBezTo>
                <a:lnTo>
                  <a:pt x="1964" y="982"/>
                </a:lnTo>
                <a:lnTo>
                  <a:pt x="1964" y="17673"/>
                </a:lnTo>
                <a:cubicBezTo>
                  <a:pt x="1964" y="18757"/>
                  <a:pt x="2843" y="19636"/>
                  <a:pt x="3927" y="19636"/>
                </a:cubicBezTo>
                <a:lnTo>
                  <a:pt x="4909" y="19636"/>
                </a:lnTo>
                <a:lnTo>
                  <a:pt x="4909" y="21109"/>
                </a:lnTo>
                <a:cubicBezTo>
                  <a:pt x="4909" y="21380"/>
                  <a:pt x="5129" y="21600"/>
                  <a:pt x="5400" y="21600"/>
                </a:cubicBezTo>
                <a:cubicBezTo>
                  <a:pt x="5671" y="21600"/>
                  <a:pt x="5891" y="21380"/>
                  <a:pt x="5891" y="21109"/>
                </a:cubicBezTo>
                <a:lnTo>
                  <a:pt x="5891" y="19636"/>
                </a:lnTo>
                <a:lnTo>
                  <a:pt x="15709" y="19636"/>
                </a:lnTo>
                <a:lnTo>
                  <a:pt x="15709" y="21109"/>
                </a:lnTo>
                <a:cubicBezTo>
                  <a:pt x="15709" y="21380"/>
                  <a:pt x="15929" y="21600"/>
                  <a:pt x="16200" y="21600"/>
                </a:cubicBezTo>
                <a:cubicBezTo>
                  <a:pt x="16471" y="21600"/>
                  <a:pt x="16691" y="21380"/>
                  <a:pt x="16691" y="21109"/>
                </a:cubicBezTo>
                <a:lnTo>
                  <a:pt x="16691" y="19636"/>
                </a:lnTo>
                <a:lnTo>
                  <a:pt x="17673" y="19636"/>
                </a:lnTo>
                <a:cubicBezTo>
                  <a:pt x="18757" y="19636"/>
                  <a:pt x="19636" y="18757"/>
                  <a:pt x="19636" y="17673"/>
                </a:cubicBezTo>
                <a:lnTo>
                  <a:pt x="19636" y="982"/>
                </a:lnTo>
                <a:lnTo>
                  <a:pt x="21109" y="982"/>
                </a:lnTo>
                <a:cubicBezTo>
                  <a:pt x="21380" y="982"/>
                  <a:pt x="21600" y="762"/>
                  <a:pt x="21600" y="491"/>
                </a:cubicBezTo>
                <a:cubicBezTo>
                  <a:pt x="21600" y="220"/>
                  <a:pt x="21380" y="0"/>
                  <a:pt x="21109" y="0"/>
                </a:cubicBezTo>
                <a:moveTo>
                  <a:pt x="11782" y="5891"/>
                </a:moveTo>
                <a:lnTo>
                  <a:pt x="9818" y="5891"/>
                </a:lnTo>
                <a:lnTo>
                  <a:pt x="9818" y="6873"/>
                </a:lnTo>
                <a:lnTo>
                  <a:pt x="11782" y="6873"/>
                </a:lnTo>
                <a:cubicBezTo>
                  <a:pt x="11782" y="6873"/>
                  <a:pt x="11782" y="5891"/>
                  <a:pt x="11782" y="5891"/>
                </a:cubicBezTo>
                <a:close/>
                <a:moveTo>
                  <a:pt x="15709" y="7855"/>
                </a:moveTo>
                <a:lnTo>
                  <a:pt x="5891" y="7855"/>
                </a:lnTo>
                <a:lnTo>
                  <a:pt x="5891" y="3927"/>
                </a:lnTo>
                <a:lnTo>
                  <a:pt x="15709" y="3927"/>
                </a:lnTo>
                <a:cubicBezTo>
                  <a:pt x="15709" y="3927"/>
                  <a:pt x="15709" y="7855"/>
                  <a:pt x="15709" y="7855"/>
                </a:cubicBezTo>
                <a:close/>
                <a:moveTo>
                  <a:pt x="16691" y="2945"/>
                </a:moveTo>
                <a:lnTo>
                  <a:pt x="4909" y="2945"/>
                </a:lnTo>
                <a:lnTo>
                  <a:pt x="4909" y="8836"/>
                </a:lnTo>
                <a:lnTo>
                  <a:pt x="16691" y="8836"/>
                </a:lnTo>
                <a:cubicBezTo>
                  <a:pt x="16691" y="8836"/>
                  <a:pt x="16691" y="2945"/>
                  <a:pt x="16691" y="2945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4" name="Shape 2725"/>
          <p:cNvSpPr/>
          <p:nvPr/>
        </p:nvSpPr>
        <p:spPr>
          <a:xfrm>
            <a:off x="4613300" y="47834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7673"/>
                </a:moveTo>
                <a:cubicBezTo>
                  <a:pt x="18655" y="18214"/>
                  <a:pt x="18214" y="18655"/>
                  <a:pt x="17673" y="18655"/>
                </a:cubicBezTo>
                <a:lnTo>
                  <a:pt x="3927" y="18655"/>
                </a:lnTo>
                <a:cubicBezTo>
                  <a:pt x="3385" y="18655"/>
                  <a:pt x="2945" y="18214"/>
                  <a:pt x="2945" y="17673"/>
                </a:cubicBezTo>
                <a:lnTo>
                  <a:pt x="2945" y="982"/>
                </a:lnTo>
                <a:lnTo>
                  <a:pt x="18655" y="982"/>
                </a:lnTo>
                <a:cubicBezTo>
                  <a:pt x="18655" y="982"/>
                  <a:pt x="18655" y="17673"/>
                  <a:pt x="18655" y="17673"/>
                </a:cubicBezTo>
                <a:close/>
                <a:moveTo>
                  <a:pt x="21109" y="0"/>
                </a:moveTo>
                <a:lnTo>
                  <a:pt x="491" y="0"/>
                </a:lnTo>
                <a:cubicBezTo>
                  <a:pt x="220" y="0"/>
                  <a:pt x="0" y="220"/>
                  <a:pt x="0" y="491"/>
                </a:cubicBezTo>
                <a:cubicBezTo>
                  <a:pt x="0" y="762"/>
                  <a:pt x="220" y="982"/>
                  <a:pt x="491" y="982"/>
                </a:cubicBezTo>
                <a:lnTo>
                  <a:pt x="1964" y="982"/>
                </a:lnTo>
                <a:lnTo>
                  <a:pt x="1964" y="17673"/>
                </a:lnTo>
                <a:cubicBezTo>
                  <a:pt x="1964" y="18757"/>
                  <a:pt x="2843" y="19636"/>
                  <a:pt x="3927" y="19636"/>
                </a:cubicBezTo>
                <a:lnTo>
                  <a:pt x="4909" y="19636"/>
                </a:lnTo>
                <a:lnTo>
                  <a:pt x="4909" y="21109"/>
                </a:lnTo>
                <a:cubicBezTo>
                  <a:pt x="4909" y="21380"/>
                  <a:pt x="5129" y="21600"/>
                  <a:pt x="5400" y="21600"/>
                </a:cubicBezTo>
                <a:cubicBezTo>
                  <a:pt x="5671" y="21600"/>
                  <a:pt x="5891" y="21380"/>
                  <a:pt x="5891" y="21109"/>
                </a:cubicBezTo>
                <a:lnTo>
                  <a:pt x="5891" y="19636"/>
                </a:lnTo>
                <a:lnTo>
                  <a:pt x="15709" y="19636"/>
                </a:lnTo>
                <a:lnTo>
                  <a:pt x="15709" y="21109"/>
                </a:lnTo>
                <a:cubicBezTo>
                  <a:pt x="15709" y="21380"/>
                  <a:pt x="15929" y="21600"/>
                  <a:pt x="16200" y="21600"/>
                </a:cubicBezTo>
                <a:cubicBezTo>
                  <a:pt x="16471" y="21600"/>
                  <a:pt x="16691" y="21380"/>
                  <a:pt x="16691" y="21109"/>
                </a:cubicBezTo>
                <a:lnTo>
                  <a:pt x="16691" y="19636"/>
                </a:lnTo>
                <a:lnTo>
                  <a:pt x="17673" y="19636"/>
                </a:lnTo>
                <a:cubicBezTo>
                  <a:pt x="18757" y="19636"/>
                  <a:pt x="19636" y="18757"/>
                  <a:pt x="19636" y="17673"/>
                </a:cubicBezTo>
                <a:lnTo>
                  <a:pt x="19636" y="982"/>
                </a:lnTo>
                <a:lnTo>
                  <a:pt x="21109" y="982"/>
                </a:lnTo>
                <a:cubicBezTo>
                  <a:pt x="21380" y="982"/>
                  <a:pt x="21600" y="762"/>
                  <a:pt x="21600" y="491"/>
                </a:cubicBezTo>
                <a:cubicBezTo>
                  <a:pt x="21600" y="220"/>
                  <a:pt x="21380" y="0"/>
                  <a:pt x="21109" y="0"/>
                </a:cubicBezTo>
                <a:moveTo>
                  <a:pt x="15709" y="10800"/>
                </a:moveTo>
                <a:lnTo>
                  <a:pt x="11782" y="10800"/>
                </a:lnTo>
                <a:lnTo>
                  <a:pt x="11782" y="9818"/>
                </a:lnTo>
                <a:lnTo>
                  <a:pt x="9818" y="9818"/>
                </a:lnTo>
                <a:lnTo>
                  <a:pt x="9818" y="10800"/>
                </a:lnTo>
                <a:lnTo>
                  <a:pt x="5891" y="10800"/>
                </a:lnTo>
                <a:lnTo>
                  <a:pt x="5891" y="8836"/>
                </a:lnTo>
                <a:lnTo>
                  <a:pt x="15709" y="8836"/>
                </a:lnTo>
                <a:cubicBezTo>
                  <a:pt x="15709" y="8836"/>
                  <a:pt x="15709" y="10800"/>
                  <a:pt x="15709" y="10800"/>
                </a:cubicBezTo>
                <a:close/>
                <a:moveTo>
                  <a:pt x="16691" y="7855"/>
                </a:moveTo>
                <a:lnTo>
                  <a:pt x="4909" y="7855"/>
                </a:lnTo>
                <a:lnTo>
                  <a:pt x="4909" y="11782"/>
                </a:lnTo>
                <a:lnTo>
                  <a:pt x="16691" y="11782"/>
                </a:lnTo>
                <a:cubicBezTo>
                  <a:pt x="16691" y="11782"/>
                  <a:pt x="16691" y="7855"/>
                  <a:pt x="16691" y="7855"/>
                </a:cubicBezTo>
                <a:close/>
                <a:moveTo>
                  <a:pt x="15709" y="15709"/>
                </a:moveTo>
                <a:lnTo>
                  <a:pt x="11782" y="15709"/>
                </a:lnTo>
                <a:lnTo>
                  <a:pt x="11782" y="14727"/>
                </a:lnTo>
                <a:lnTo>
                  <a:pt x="9818" y="14727"/>
                </a:lnTo>
                <a:lnTo>
                  <a:pt x="9818" y="15709"/>
                </a:lnTo>
                <a:lnTo>
                  <a:pt x="5891" y="15709"/>
                </a:lnTo>
                <a:lnTo>
                  <a:pt x="5891" y="13745"/>
                </a:lnTo>
                <a:lnTo>
                  <a:pt x="15709" y="13745"/>
                </a:lnTo>
                <a:cubicBezTo>
                  <a:pt x="15709" y="13745"/>
                  <a:pt x="15709" y="15709"/>
                  <a:pt x="15709" y="15709"/>
                </a:cubicBezTo>
                <a:close/>
                <a:moveTo>
                  <a:pt x="16691" y="12764"/>
                </a:moveTo>
                <a:lnTo>
                  <a:pt x="4909" y="12764"/>
                </a:lnTo>
                <a:lnTo>
                  <a:pt x="4909" y="16691"/>
                </a:lnTo>
                <a:lnTo>
                  <a:pt x="16691" y="16691"/>
                </a:lnTo>
                <a:cubicBezTo>
                  <a:pt x="16691" y="16691"/>
                  <a:pt x="16691" y="12764"/>
                  <a:pt x="16691" y="12764"/>
                </a:cubicBezTo>
                <a:close/>
                <a:moveTo>
                  <a:pt x="15709" y="5891"/>
                </a:moveTo>
                <a:lnTo>
                  <a:pt x="11782" y="5891"/>
                </a:lnTo>
                <a:lnTo>
                  <a:pt x="11782" y="4909"/>
                </a:lnTo>
                <a:lnTo>
                  <a:pt x="9818" y="4909"/>
                </a:lnTo>
                <a:lnTo>
                  <a:pt x="9818" y="5891"/>
                </a:lnTo>
                <a:lnTo>
                  <a:pt x="5891" y="5891"/>
                </a:lnTo>
                <a:lnTo>
                  <a:pt x="5891" y="3927"/>
                </a:lnTo>
                <a:lnTo>
                  <a:pt x="15709" y="3927"/>
                </a:lnTo>
                <a:cubicBezTo>
                  <a:pt x="15709" y="3927"/>
                  <a:pt x="15709" y="5891"/>
                  <a:pt x="15709" y="5891"/>
                </a:cubicBezTo>
                <a:close/>
                <a:moveTo>
                  <a:pt x="16691" y="2945"/>
                </a:moveTo>
                <a:lnTo>
                  <a:pt x="4909" y="2945"/>
                </a:lnTo>
                <a:lnTo>
                  <a:pt x="4909" y="6873"/>
                </a:lnTo>
                <a:lnTo>
                  <a:pt x="16691" y="6873"/>
                </a:lnTo>
                <a:cubicBezTo>
                  <a:pt x="16691" y="6873"/>
                  <a:pt x="16691" y="2945"/>
                  <a:pt x="16691" y="2945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5" name="Shape 2726"/>
          <p:cNvSpPr/>
          <p:nvPr/>
        </p:nvSpPr>
        <p:spPr>
          <a:xfrm>
            <a:off x="5172100" y="4783462"/>
            <a:ext cx="2286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00" y="13745"/>
                </a:moveTo>
                <a:lnTo>
                  <a:pt x="16800" y="13745"/>
                </a:lnTo>
                <a:lnTo>
                  <a:pt x="16800" y="17673"/>
                </a:lnTo>
                <a:lnTo>
                  <a:pt x="4800" y="17673"/>
                </a:lnTo>
                <a:cubicBezTo>
                  <a:pt x="4800" y="17673"/>
                  <a:pt x="4800" y="13745"/>
                  <a:pt x="4800" y="13745"/>
                </a:cubicBezTo>
                <a:close/>
                <a:moveTo>
                  <a:pt x="4800" y="8836"/>
                </a:moveTo>
                <a:lnTo>
                  <a:pt x="16800" y="8836"/>
                </a:lnTo>
                <a:lnTo>
                  <a:pt x="16800" y="12764"/>
                </a:lnTo>
                <a:lnTo>
                  <a:pt x="4800" y="12764"/>
                </a:lnTo>
                <a:cubicBezTo>
                  <a:pt x="4800" y="12764"/>
                  <a:pt x="4800" y="8836"/>
                  <a:pt x="4800" y="8836"/>
                </a:cubicBezTo>
                <a:close/>
                <a:moveTo>
                  <a:pt x="4800" y="3927"/>
                </a:moveTo>
                <a:lnTo>
                  <a:pt x="16800" y="3927"/>
                </a:lnTo>
                <a:lnTo>
                  <a:pt x="16800" y="7855"/>
                </a:lnTo>
                <a:lnTo>
                  <a:pt x="4800" y="7855"/>
                </a:lnTo>
                <a:cubicBezTo>
                  <a:pt x="4800" y="7855"/>
                  <a:pt x="4800" y="3927"/>
                  <a:pt x="4800" y="3927"/>
                </a:cubicBezTo>
                <a:close/>
                <a:moveTo>
                  <a:pt x="3600" y="18655"/>
                </a:moveTo>
                <a:lnTo>
                  <a:pt x="18000" y="18655"/>
                </a:lnTo>
                <a:lnTo>
                  <a:pt x="18000" y="2945"/>
                </a:lnTo>
                <a:lnTo>
                  <a:pt x="3600" y="2945"/>
                </a:lnTo>
                <a:cubicBezTo>
                  <a:pt x="3600" y="2945"/>
                  <a:pt x="3600" y="18655"/>
                  <a:pt x="3600" y="18655"/>
                </a:cubicBezTo>
                <a:close/>
                <a:moveTo>
                  <a:pt x="20400" y="19636"/>
                </a:moveTo>
                <a:cubicBezTo>
                  <a:pt x="20400" y="20178"/>
                  <a:pt x="19862" y="20618"/>
                  <a:pt x="19200" y="20618"/>
                </a:cubicBezTo>
                <a:lnTo>
                  <a:pt x="2400" y="20618"/>
                </a:lnTo>
                <a:cubicBezTo>
                  <a:pt x="1738" y="20618"/>
                  <a:pt x="1200" y="20178"/>
                  <a:pt x="1200" y="19636"/>
                </a:cubicBezTo>
                <a:lnTo>
                  <a:pt x="1200" y="1964"/>
                </a:lnTo>
                <a:cubicBezTo>
                  <a:pt x="1200" y="1422"/>
                  <a:pt x="1738" y="982"/>
                  <a:pt x="2400" y="982"/>
                </a:cubicBez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192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  <a:moveTo>
                  <a:pt x="9600" y="16691"/>
                </a:moveTo>
                <a:lnTo>
                  <a:pt x="12000" y="16691"/>
                </a:lnTo>
                <a:lnTo>
                  <a:pt x="12000" y="15709"/>
                </a:lnTo>
                <a:lnTo>
                  <a:pt x="9600" y="15709"/>
                </a:lnTo>
                <a:cubicBezTo>
                  <a:pt x="9600" y="15709"/>
                  <a:pt x="9600" y="16691"/>
                  <a:pt x="9600" y="16691"/>
                </a:cubicBezTo>
                <a:close/>
                <a:moveTo>
                  <a:pt x="9600" y="6873"/>
                </a:moveTo>
                <a:lnTo>
                  <a:pt x="12000" y="6873"/>
                </a:lnTo>
                <a:lnTo>
                  <a:pt x="12000" y="5891"/>
                </a:lnTo>
                <a:lnTo>
                  <a:pt x="9600" y="5891"/>
                </a:lnTo>
                <a:cubicBezTo>
                  <a:pt x="9600" y="5891"/>
                  <a:pt x="9600" y="6873"/>
                  <a:pt x="9600" y="6873"/>
                </a:cubicBezTo>
                <a:close/>
                <a:moveTo>
                  <a:pt x="9600" y="11782"/>
                </a:moveTo>
                <a:lnTo>
                  <a:pt x="12000" y="11782"/>
                </a:lnTo>
                <a:lnTo>
                  <a:pt x="12000" y="10800"/>
                </a:lnTo>
                <a:lnTo>
                  <a:pt x="9600" y="10800"/>
                </a:lnTo>
                <a:cubicBezTo>
                  <a:pt x="9600" y="10800"/>
                  <a:pt x="9600" y="11782"/>
                  <a:pt x="9600" y="11782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6" name="Shape 2727"/>
          <p:cNvSpPr/>
          <p:nvPr/>
        </p:nvSpPr>
        <p:spPr>
          <a:xfrm>
            <a:off x="5680100" y="47834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4727" y="7318"/>
                </a:moveTo>
                <a:lnTo>
                  <a:pt x="11782" y="6949"/>
                </a:lnTo>
                <a:lnTo>
                  <a:pt x="11782" y="4956"/>
                </a:lnTo>
                <a:lnTo>
                  <a:pt x="14727" y="5324"/>
                </a:lnTo>
                <a:cubicBezTo>
                  <a:pt x="14727" y="5324"/>
                  <a:pt x="14727" y="7318"/>
                  <a:pt x="14727" y="7318"/>
                </a:cubicBezTo>
                <a:close/>
                <a:moveTo>
                  <a:pt x="9327" y="16691"/>
                </a:moveTo>
                <a:lnTo>
                  <a:pt x="8345" y="16691"/>
                </a:lnTo>
                <a:cubicBezTo>
                  <a:pt x="7532" y="16691"/>
                  <a:pt x="6873" y="16031"/>
                  <a:pt x="6873" y="15218"/>
                </a:cubicBezTo>
                <a:cubicBezTo>
                  <a:pt x="6873" y="14405"/>
                  <a:pt x="7532" y="13745"/>
                  <a:pt x="8345" y="13745"/>
                </a:cubicBezTo>
                <a:lnTo>
                  <a:pt x="9327" y="13745"/>
                </a:lnTo>
                <a:cubicBezTo>
                  <a:pt x="10140" y="13745"/>
                  <a:pt x="10800" y="14405"/>
                  <a:pt x="10800" y="15218"/>
                </a:cubicBezTo>
                <a:cubicBezTo>
                  <a:pt x="10800" y="16031"/>
                  <a:pt x="10140" y="16691"/>
                  <a:pt x="9327" y="16691"/>
                </a:cubicBezTo>
                <a:moveTo>
                  <a:pt x="15218" y="4418"/>
                </a:moveTo>
                <a:cubicBezTo>
                  <a:pt x="15192" y="4418"/>
                  <a:pt x="15170" y="4429"/>
                  <a:pt x="15145" y="4433"/>
                </a:cubicBezTo>
                <a:lnTo>
                  <a:pt x="15143" y="4424"/>
                </a:lnTo>
                <a:lnTo>
                  <a:pt x="11483" y="3967"/>
                </a:lnTo>
                <a:cubicBezTo>
                  <a:pt x="11424" y="3942"/>
                  <a:pt x="11359" y="3927"/>
                  <a:pt x="11291" y="3927"/>
                </a:cubicBezTo>
                <a:cubicBezTo>
                  <a:pt x="11275" y="3927"/>
                  <a:pt x="11261" y="3935"/>
                  <a:pt x="11245" y="3937"/>
                </a:cubicBezTo>
                <a:lnTo>
                  <a:pt x="11216" y="3933"/>
                </a:lnTo>
                <a:lnTo>
                  <a:pt x="11218" y="3942"/>
                </a:lnTo>
                <a:cubicBezTo>
                  <a:pt x="10983" y="3979"/>
                  <a:pt x="10800" y="4173"/>
                  <a:pt x="10800" y="4418"/>
                </a:cubicBezTo>
                <a:lnTo>
                  <a:pt x="10800" y="13266"/>
                </a:lnTo>
                <a:cubicBezTo>
                  <a:pt x="10389" y="12955"/>
                  <a:pt x="9882" y="12764"/>
                  <a:pt x="9327" y="12764"/>
                </a:cubicBezTo>
                <a:lnTo>
                  <a:pt x="8345" y="12764"/>
                </a:lnTo>
                <a:cubicBezTo>
                  <a:pt x="6990" y="12764"/>
                  <a:pt x="5891" y="13862"/>
                  <a:pt x="5891" y="15218"/>
                </a:cubicBezTo>
                <a:cubicBezTo>
                  <a:pt x="5891" y="16574"/>
                  <a:pt x="6990" y="17673"/>
                  <a:pt x="8345" y="17673"/>
                </a:cubicBezTo>
                <a:lnTo>
                  <a:pt x="9327" y="17673"/>
                </a:lnTo>
                <a:cubicBezTo>
                  <a:pt x="10683" y="17673"/>
                  <a:pt x="11782" y="16574"/>
                  <a:pt x="11782" y="15218"/>
                </a:cubicBezTo>
                <a:lnTo>
                  <a:pt x="11782" y="7901"/>
                </a:lnTo>
                <a:lnTo>
                  <a:pt x="15026" y="8306"/>
                </a:lnTo>
                <a:cubicBezTo>
                  <a:pt x="15085" y="8332"/>
                  <a:pt x="15150" y="8345"/>
                  <a:pt x="15218" y="8345"/>
                </a:cubicBezTo>
                <a:cubicBezTo>
                  <a:pt x="15234" y="8345"/>
                  <a:pt x="15248" y="8338"/>
                  <a:pt x="15264" y="8336"/>
                </a:cubicBezTo>
                <a:lnTo>
                  <a:pt x="15293" y="8340"/>
                </a:lnTo>
                <a:lnTo>
                  <a:pt x="15292" y="8331"/>
                </a:lnTo>
                <a:cubicBezTo>
                  <a:pt x="15526" y="8294"/>
                  <a:pt x="15709" y="8100"/>
                  <a:pt x="15709" y="7855"/>
                </a:cubicBezTo>
                <a:lnTo>
                  <a:pt x="15709" y="4909"/>
                </a:lnTo>
                <a:cubicBezTo>
                  <a:pt x="15709" y="4638"/>
                  <a:pt x="15490" y="4418"/>
                  <a:pt x="15218" y="4418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7" name="Shape 2728"/>
          <p:cNvSpPr/>
          <p:nvPr/>
        </p:nvSpPr>
        <p:spPr>
          <a:xfrm>
            <a:off x="879500" y="53168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7318"/>
                </a:moveTo>
                <a:lnTo>
                  <a:pt x="11782" y="6949"/>
                </a:lnTo>
                <a:lnTo>
                  <a:pt x="11782" y="4956"/>
                </a:lnTo>
                <a:lnTo>
                  <a:pt x="14727" y="5324"/>
                </a:lnTo>
                <a:cubicBezTo>
                  <a:pt x="14727" y="5324"/>
                  <a:pt x="14727" y="7318"/>
                  <a:pt x="14727" y="7318"/>
                </a:cubicBezTo>
                <a:close/>
                <a:moveTo>
                  <a:pt x="9327" y="16691"/>
                </a:moveTo>
                <a:lnTo>
                  <a:pt x="8345" y="16691"/>
                </a:lnTo>
                <a:cubicBezTo>
                  <a:pt x="7532" y="16691"/>
                  <a:pt x="6873" y="16031"/>
                  <a:pt x="6873" y="15218"/>
                </a:cubicBezTo>
                <a:cubicBezTo>
                  <a:pt x="6873" y="14406"/>
                  <a:pt x="7532" y="13745"/>
                  <a:pt x="8345" y="13745"/>
                </a:cubicBezTo>
                <a:lnTo>
                  <a:pt x="9327" y="13745"/>
                </a:lnTo>
                <a:cubicBezTo>
                  <a:pt x="10141" y="13745"/>
                  <a:pt x="10800" y="14406"/>
                  <a:pt x="10800" y="15218"/>
                </a:cubicBezTo>
                <a:cubicBezTo>
                  <a:pt x="10800" y="16031"/>
                  <a:pt x="10141" y="16691"/>
                  <a:pt x="9327" y="16691"/>
                </a:cubicBezTo>
                <a:moveTo>
                  <a:pt x="15218" y="4418"/>
                </a:moveTo>
                <a:cubicBezTo>
                  <a:pt x="15192" y="4418"/>
                  <a:pt x="15170" y="4429"/>
                  <a:pt x="15145" y="4433"/>
                </a:cubicBezTo>
                <a:lnTo>
                  <a:pt x="15144" y="4424"/>
                </a:lnTo>
                <a:lnTo>
                  <a:pt x="11483" y="3967"/>
                </a:lnTo>
                <a:cubicBezTo>
                  <a:pt x="11424" y="3941"/>
                  <a:pt x="11359" y="3927"/>
                  <a:pt x="11291" y="3927"/>
                </a:cubicBezTo>
                <a:cubicBezTo>
                  <a:pt x="11275" y="3927"/>
                  <a:pt x="11261" y="3935"/>
                  <a:pt x="11245" y="3937"/>
                </a:cubicBezTo>
                <a:lnTo>
                  <a:pt x="11216" y="3933"/>
                </a:lnTo>
                <a:lnTo>
                  <a:pt x="11218" y="3942"/>
                </a:lnTo>
                <a:cubicBezTo>
                  <a:pt x="10983" y="3979"/>
                  <a:pt x="10800" y="4173"/>
                  <a:pt x="10800" y="4418"/>
                </a:cubicBezTo>
                <a:lnTo>
                  <a:pt x="10800" y="13266"/>
                </a:lnTo>
                <a:cubicBezTo>
                  <a:pt x="10389" y="12955"/>
                  <a:pt x="9882" y="12764"/>
                  <a:pt x="9327" y="12764"/>
                </a:cubicBezTo>
                <a:lnTo>
                  <a:pt x="8345" y="12764"/>
                </a:lnTo>
                <a:cubicBezTo>
                  <a:pt x="6990" y="12764"/>
                  <a:pt x="5891" y="13862"/>
                  <a:pt x="5891" y="15218"/>
                </a:cubicBezTo>
                <a:cubicBezTo>
                  <a:pt x="5891" y="16574"/>
                  <a:pt x="6990" y="17673"/>
                  <a:pt x="8345" y="17673"/>
                </a:cubicBezTo>
                <a:lnTo>
                  <a:pt x="9327" y="17673"/>
                </a:lnTo>
                <a:cubicBezTo>
                  <a:pt x="10683" y="17673"/>
                  <a:pt x="11782" y="16574"/>
                  <a:pt x="11782" y="15218"/>
                </a:cubicBezTo>
                <a:lnTo>
                  <a:pt x="11782" y="7901"/>
                </a:lnTo>
                <a:lnTo>
                  <a:pt x="15027" y="8307"/>
                </a:lnTo>
                <a:cubicBezTo>
                  <a:pt x="15085" y="8332"/>
                  <a:pt x="15150" y="8345"/>
                  <a:pt x="15218" y="8345"/>
                </a:cubicBezTo>
                <a:cubicBezTo>
                  <a:pt x="15234" y="8345"/>
                  <a:pt x="15248" y="8338"/>
                  <a:pt x="15264" y="8336"/>
                </a:cubicBezTo>
                <a:lnTo>
                  <a:pt x="15293" y="8340"/>
                </a:lnTo>
                <a:lnTo>
                  <a:pt x="15291" y="8331"/>
                </a:lnTo>
                <a:cubicBezTo>
                  <a:pt x="15526" y="8294"/>
                  <a:pt x="15709" y="8100"/>
                  <a:pt x="15709" y="7855"/>
                </a:cubicBezTo>
                <a:lnTo>
                  <a:pt x="15709" y="4909"/>
                </a:lnTo>
                <a:cubicBezTo>
                  <a:pt x="15709" y="4638"/>
                  <a:pt x="15489" y="4418"/>
                  <a:pt x="15218" y="4418"/>
                </a:cubicBezTo>
                <a:moveTo>
                  <a:pt x="20618" y="19636"/>
                </a:moveTo>
                <a:cubicBezTo>
                  <a:pt x="20618" y="20179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1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1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8" name="Shape 2729"/>
          <p:cNvSpPr/>
          <p:nvPr/>
        </p:nvSpPr>
        <p:spPr>
          <a:xfrm>
            <a:off x="1412900" y="53168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7318"/>
                </a:moveTo>
                <a:lnTo>
                  <a:pt x="14727" y="6949"/>
                </a:lnTo>
                <a:lnTo>
                  <a:pt x="14727" y="4956"/>
                </a:lnTo>
                <a:lnTo>
                  <a:pt x="17673" y="5324"/>
                </a:lnTo>
                <a:cubicBezTo>
                  <a:pt x="17673" y="5324"/>
                  <a:pt x="17673" y="7318"/>
                  <a:pt x="17673" y="7318"/>
                </a:cubicBezTo>
                <a:close/>
                <a:moveTo>
                  <a:pt x="12273" y="16691"/>
                </a:moveTo>
                <a:lnTo>
                  <a:pt x="11291" y="16691"/>
                </a:lnTo>
                <a:cubicBezTo>
                  <a:pt x="10477" y="16691"/>
                  <a:pt x="9818" y="16031"/>
                  <a:pt x="9818" y="15218"/>
                </a:cubicBezTo>
                <a:cubicBezTo>
                  <a:pt x="9818" y="14406"/>
                  <a:pt x="10477" y="13745"/>
                  <a:pt x="11291" y="13745"/>
                </a:cubicBezTo>
                <a:lnTo>
                  <a:pt x="12273" y="13745"/>
                </a:lnTo>
                <a:cubicBezTo>
                  <a:pt x="13086" y="13745"/>
                  <a:pt x="13745" y="14406"/>
                  <a:pt x="13745" y="15218"/>
                </a:cubicBezTo>
                <a:cubicBezTo>
                  <a:pt x="13745" y="16031"/>
                  <a:pt x="13086" y="16691"/>
                  <a:pt x="12273" y="16691"/>
                </a:cubicBezTo>
                <a:moveTo>
                  <a:pt x="18164" y="4418"/>
                </a:moveTo>
                <a:cubicBezTo>
                  <a:pt x="18138" y="4418"/>
                  <a:pt x="18115" y="4429"/>
                  <a:pt x="18091" y="4433"/>
                </a:cubicBezTo>
                <a:lnTo>
                  <a:pt x="18089" y="4424"/>
                </a:lnTo>
                <a:lnTo>
                  <a:pt x="14428" y="3967"/>
                </a:lnTo>
                <a:cubicBezTo>
                  <a:pt x="14369" y="3941"/>
                  <a:pt x="14305" y="3927"/>
                  <a:pt x="14236" y="3927"/>
                </a:cubicBezTo>
                <a:cubicBezTo>
                  <a:pt x="14220" y="3927"/>
                  <a:pt x="14206" y="3935"/>
                  <a:pt x="14191" y="3937"/>
                </a:cubicBezTo>
                <a:lnTo>
                  <a:pt x="14162" y="3933"/>
                </a:lnTo>
                <a:lnTo>
                  <a:pt x="14163" y="3942"/>
                </a:lnTo>
                <a:cubicBezTo>
                  <a:pt x="13929" y="3979"/>
                  <a:pt x="13745" y="4173"/>
                  <a:pt x="13745" y="4418"/>
                </a:cubicBezTo>
                <a:lnTo>
                  <a:pt x="13745" y="13266"/>
                </a:lnTo>
                <a:cubicBezTo>
                  <a:pt x="13335" y="12955"/>
                  <a:pt x="12828" y="12764"/>
                  <a:pt x="12273" y="12764"/>
                </a:cubicBezTo>
                <a:lnTo>
                  <a:pt x="11291" y="12764"/>
                </a:lnTo>
                <a:cubicBezTo>
                  <a:pt x="9935" y="12764"/>
                  <a:pt x="8836" y="13862"/>
                  <a:pt x="8836" y="15218"/>
                </a:cubicBezTo>
                <a:cubicBezTo>
                  <a:pt x="8836" y="16574"/>
                  <a:pt x="9935" y="17673"/>
                  <a:pt x="11291" y="17673"/>
                </a:cubicBezTo>
                <a:lnTo>
                  <a:pt x="12273" y="17673"/>
                </a:lnTo>
                <a:cubicBezTo>
                  <a:pt x="13629" y="17673"/>
                  <a:pt x="14727" y="16574"/>
                  <a:pt x="14727" y="15218"/>
                </a:cubicBezTo>
                <a:lnTo>
                  <a:pt x="14727" y="7901"/>
                </a:lnTo>
                <a:lnTo>
                  <a:pt x="17972" y="8307"/>
                </a:lnTo>
                <a:cubicBezTo>
                  <a:pt x="18031" y="8332"/>
                  <a:pt x="18095" y="8345"/>
                  <a:pt x="18164" y="8345"/>
                </a:cubicBezTo>
                <a:cubicBezTo>
                  <a:pt x="18180" y="8345"/>
                  <a:pt x="18194" y="8338"/>
                  <a:pt x="18210" y="8336"/>
                </a:cubicBezTo>
                <a:lnTo>
                  <a:pt x="18238" y="8340"/>
                </a:lnTo>
                <a:lnTo>
                  <a:pt x="18237" y="8331"/>
                </a:lnTo>
                <a:cubicBezTo>
                  <a:pt x="18471" y="8294"/>
                  <a:pt x="18655" y="8100"/>
                  <a:pt x="18655" y="7855"/>
                </a:cubicBezTo>
                <a:lnTo>
                  <a:pt x="18655" y="4909"/>
                </a:lnTo>
                <a:cubicBezTo>
                  <a:pt x="18655" y="4638"/>
                  <a:pt x="18434" y="4418"/>
                  <a:pt x="18164" y="4418"/>
                </a:cubicBezTo>
                <a:moveTo>
                  <a:pt x="10800" y="10309"/>
                </a:moveTo>
                <a:cubicBezTo>
                  <a:pt x="10800" y="10038"/>
                  <a:pt x="10580" y="9818"/>
                  <a:pt x="10309" y="9818"/>
                </a:cubicBezTo>
                <a:lnTo>
                  <a:pt x="4418" y="9818"/>
                </a:lnTo>
                <a:cubicBezTo>
                  <a:pt x="4147" y="9818"/>
                  <a:pt x="3927" y="10038"/>
                  <a:pt x="3927" y="10309"/>
                </a:cubicBezTo>
                <a:cubicBezTo>
                  <a:pt x="3927" y="10580"/>
                  <a:pt x="4147" y="10800"/>
                  <a:pt x="4418" y="10800"/>
                </a:cubicBezTo>
                <a:lnTo>
                  <a:pt x="10309" y="10800"/>
                </a:lnTo>
                <a:cubicBezTo>
                  <a:pt x="10580" y="10800"/>
                  <a:pt x="10800" y="10580"/>
                  <a:pt x="10800" y="10309"/>
                </a:cubicBezTo>
                <a:moveTo>
                  <a:pt x="4418" y="6873"/>
                </a:moveTo>
                <a:lnTo>
                  <a:pt x="10309" y="6873"/>
                </a:lnTo>
                <a:cubicBezTo>
                  <a:pt x="10580" y="6873"/>
                  <a:pt x="10800" y="6653"/>
                  <a:pt x="10800" y="6382"/>
                </a:cubicBezTo>
                <a:cubicBezTo>
                  <a:pt x="10800" y="6110"/>
                  <a:pt x="10580" y="5891"/>
                  <a:pt x="10309" y="5891"/>
                </a:cubicBezTo>
                <a:lnTo>
                  <a:pt x="4418" y="5891"/>
                </a:lnTo>
                <a:cubicBezTo>
                  <a:pt x="4147" y="5891"/>
                  <a:pt x="3927" y="6110"/>
                  <a:pt x="3927" y="6382"/>
                </a:cubicBezTo>
                <a:cubicBezTo>
                  <a:pt x="3927" y="6653"/>
                  <a:pt x="4147" y="6873"/>
                  <a:pt x="4418" y="6873"/>
                </a:cubicBezTo>
                <a:moveTo>
                  <a:pt x="4418" y="8836"/>
                </a:moveTo>
                <a:lnTo>
                  <a:pt x="10309" y="8836"/>
                </a:lnTo>
                <a:cubicBezTo>
                  <a:pt x="10580" y="8836"/>
                  <a:pt x="10800" y="8617"/>
                  <a:pt x="10800" y="8345"/>
                </a:cubicBezTo>
                <a:cubicBezTo>
                  <a:pt x="10800" y="8074"/>
                  <a:pt x="10580" y="7855"/>
                  <a:pt x="10309" y="7855"/>
                </a:cubicBezTo>
                <a:lnTo>
                  <a:pt x="4418" y="7855"/>
                </a:lnTo>
                <a:cubicBezTo>
                  <a:pt x="4147" y="7855"/>
                  <a:pt x="3927" y="8074"/>
                  <a:pt x="3927" y="8345"/>
                </a:cubicBezTo>
                <a:cubicBezTo>
                  <a:pt x="3927" y="8617"/>
                  <a:pt x="4147" y="8836"/>
                  <a:pt x="4418" y="8836"/>
                </a:cubicBezTo>
                <a:moveTo>
                  <a:pt x="20618" y="19636"/>
                </a:moveTo>
                <a:cubicBezTo>
                  <a:pt x="20618" y="20179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1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1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89" name="Shape 2730"/>
          <p:cNvSpPr/>
          <p:nvPr/>
        </p:nvSpPr>
        <p:spPr>
          <a:xfrm>
            <a:off x="1946300" y="53168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6691" y="5988"/>
                </a:moveTo>
                <a:lnTo>
                  <a:pt x="8836" y="7734"/>
                </a:lnTo>
                <a:lnTo>
                  <a:pt x="8836" y="5794"/>
                </a:lnTo>
                <a:lnTo>
                  <a:pt x="16691" y="4048"/>
                </a:lnTo>
                <a:cubicBezTo>
                  <a:pt x="16691" y="4048"/>
                  <a:pt x="16691" y="5988"/>
                  <a:pt x="16691" y="5988"/>
                </a:cubicBezTo>
                <a:close/>
                <a:moveTo>
                  <a:pt x="15218" y="15709"/>
                </a:moveTo>
                <a:lnTo>
                  <a:pt x="14236" y="15709"/>
                </a:lnTo>
                <a:cubicBezTo>
                  <a:pt x="13423" y="15709"/>
                  <a:pt x="12764" y="15050"/>
                  <a:pt x="12764" y="14236"/>
                </a:cubicBezTo>
                <a:cubicBezTo>
                  <a:pt x="12764" y="13423"/>
                  <a:pt x="13423" y="12764"/>
                  <a:pt x="14236" y="12764"/>
                </a:cubicBezTo>
                <a:lnTo>
                  <a:pt x="15218" y="12764"/>
                </a:lnTo>
                <a:cubicBezTo>
                  <a:pt x="16032" y="12764"/>
                  <a:pt x="16691" y="13423"/>
                  <a:pt x="16691" y="14236"/>
                </a:cubicBezTo>
                <a:cubicBezTo>
                  <a:pt x="16691" y="15050"/>
                  <a:pt x="16032" y="15709"/>
                  <a:pt x="15218" y="15709"/>
                </a:cubicBezTo>
                <a:moveTo>
                  <a:pt x="6382" y="17673"/>
                </a:moveTo>
                <a:lnTo>
                  <a:pt x="5400" y="17673"/>
                </a:lnTo>
                <a:cubicBezTo>
                  <a:pt x="4586" y="17673"/>
                  <a:pt x="3927" y="17014"/>
                  <a:pt x="3927" y="16200"/>
                </a:cubicBezTo>
                <a:cubicBezTo>
                  <a:pt x="3927" y="15387"/>
                  <a:pt x="4586" y="14727"/>
                  <a:pt x="5400" y="14727"/>
                </a:cubicBezTo>
                <a:lnTo>
                  <a:pt x="6382" y="14727"/>
                </a:lnTo>
                <a:cubicBezTo>
                  <a:pt x="7195" y="14727"/>
                  <a:pt x="7855" y="15387"/>
                  <a:pt x="7855" y="16200"/>
                </a:cubicBezTo>
                <a:cubicBezTo>
                  <a:pt x="7855" y="17014"/>
                  <a:pt x="7195" y="17673"/>
                  <a:pt x="6382" y="17673"/>
                </a:cubicBezTo>
                <a:moveTo>
                  <a:pt x="17182" y="2945"/>
                </a:moveTo>
                <a:cubicBezTo>
                  <a:pt x="17148" y="2945"/>
                  <a:pt x="17119" y="2958"/>
                  <a:pt x="17088" y="2965"/>
                </a:cubicBezTo>
                <a:lnTo>
                  <a:pt x="17086" y="2955"/>
                </a:lnTo>
                <a:lnTo>
                  <a:pt x="8249" y="4919"/>
                </a:lnTo>
                <a:lnTo>
                  <a:pt x="8251" y="4928"/>
                </a:lnTo>
                <a:cubicBezTo>
                  <a:pt x="8027" y="4973"/>
                  <a:pt x="7855" y="5162"/>
                  <a:pt x="7855" y="5400"/>
                </a:cubicBezTo>
                <a:lnTo>
                  <a:pt x="7855" y="14248"/>
                </a:lnTo>
                <a:cubicBezTo>
                  <a:pt x="7444" y="13937"/>
                  <a:pt x="6937" y="13745"/>
                  <a:pt x="6382" y="13745"/>
                </a:cubicBezTo>
                <a:lnTo>
                  <a:pt x="5400" y="13745"/>
                </a:lnTo>
                <a:cubicBezTo>
                  <a:pt x="4044" y="13745"/>
                  <a:pt x="2945" y="14844"/>
                  <a:pt x="2945" y="16200"/>
                </a:cubicBezTo>
                <a:cubicBezTo>
                  <a:pt x="2945" y="17556"/>
                  <a:pt x="4044" y="18655"/>
                  <a:pt x="5400" y="18655"/>
                </a:cubicBezTo>
                <a:lnTo>
                  <a:pt x="6382" y="18655"/>
                </a:lnTo>
                <a:cubicBezTo>
                  <a:pt x="7737" y="18655"/>
                  <a:pt x="8836" y="17556"/>
                  <a:pt x="8836" y="16200"/>
                </a:cubicBezTo>
                <a:lnTo>
                  <a:pt x="8836" y="8739"/>
                </a:lnTo>
                <a:lnTo>
                  <a:pt x="16691" y="6994"/>
                </a:lnTo>
                <a:lnTo>
                  <a:pt x="16691" y="12284"/>
                </a:lnTo>
                <a:cubicBezTo>
                  <a:pt x="16280" y="11974"/>
                  <a:pt x="15773" y="11782"/>
                  <a:pt x="15218" y="11782"/>
                </a:cubicBezTo>
                <a:lnTo>
                  <a:pt x="14236" y="11782"/>
                </a:lnTo>
                <a:cubicBezTo>
                  <a:pt x="12881" y="11782"/>
                  <a:pt x="11782" y="12881"/>
                  <a:pt x="11782" y="14236"/>
                </a:cubicBezTo>
                <a:cubicBezTo>
                  <a:pt x="11782" y="15592"/>
                  <a:pt x="12881" y="16691"/>
                  <a:pt x="14236" y="16691"/>
                </a:cubicBezTo>
                <a:lnTo>
                  <a:pt x="15218" y="16691"/>
                </a:lnTo>
                <a:cubicBezTo>
                  <a:pt x="16573" y="16691"/>
                  <a:pt x="17673" y="15592"/>
                  <a:pt x="17673" y="14236"/>
                </a:cubicBezTo>
                <a:lnTo>
                  <a:pt x="17673" y="3436"/>
                </a:lnTo>
                <a:cubicBezTo>
                  <a:pt x="17673" y="3165"/>
                  <a:pt x="17453" y="2945"/>
                  <a:pt x="17182" y="294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0" name="Shape 2731"/>
          <p:cNvSpPr/>
          <p:nvPr/>
        </p:nvSpPr>
        <p:spPr>
          <a:xfrm>
            <a:off x="2479700" y="5329562"/>
            <a:ext cx="2794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74" y="6862"/>
                </a:moveTo>
                <a:lnTo>
                  <a:pt x="18121" y="9450"/>
                </a:lnTo>
                <a:lnTo>
                  <a:pt x="17427" y="8686"/>
                </a:lnTo>
                <a:lnTo>
                  <a:pt x="19780" y="6098"/>
                </a:lnTo>
                <a:cubicBezTo>
                  <a:pt x="19869" y="6000"/>
                  <a:pt x="19992" y="5940"/>
                  <a:pt x="20127" y="5940"/>
                </a:cubicBezTo>
                <a:cubicBezTo>
                  <a:pt x="20398" y="5940"/>
                  <a:pt x="20618" y="6182"/>
                  <a:pt x="20618" y="6480"/>
                </a:cubicBezTo>
                <a:cubicBezTo>
                  <a:pt x="20618" y="6629"/>
                  <a:pt x="20563" y="6764"/>
                  <a:pt x="20474" y="6862"/>
                </a:cubicBezTo>
                <a:moveTo>
                  <a:pt x="21600" y="6480"/>
                </a:moveTo>
                <a:cubicBezTo>
                  <a:pt x="21600" y="5586"/>
                  <a:pt x="20941" y="4860"/>
                  <a:pt x="20127" y="4860"/>
                </a:cubicBezTo>
                <a:cubicBezTo>
                  <a:pt x="19720" y="4860"/>
                  <a:pt x="19352" y="5041"/>
                  <a:pt x="19086" y="5335"/>
                </a:cubicBezTo>
                <a:lnTo>
                  <a:pt x="6813" y="18835"/>
                </a:lnTo>
                <a:cubicBezTo>
                  <a:pt x="6547" y="19128"/>
                  <a:pt x="6382" y="19533"/>
                  <a:pt x="6382" y="19980"/>
                </a:cubicBezTo>
                <a:cubicBezTo>
                  <a:pt x="6382" y="20874"/>
                  <a:pt x="7041" y="21600"/>
                  <a:pt x="7855" y="21600"/>
                </a:cubicBezTo>
                <a:cubicBezTo>
                  <a:pt x="8262" y="21600"/>
                  <a:pt x="8630" y="21419"/>
                  <a:pt x="8896" y="21125"/>
                </a:cubicBezTo>
                <a:lnTo>
                  <a:pt x="21169" y="7625"/>
                </a:lnTo>
                <a:cubicBezTo>
                  <a:pt x="21435" y="7332"/>
                  <a:pt x="21600" y="6927"/>
                  <a:pt x="21600" y="6480"/>
                </a:cubicBezTo>
                <a:moveTo>
                  <a:pt x="20127" y="14040"/>
                </a:moveTo>
                <a:lnTo>
                  <a:pt x="18655" y="14040"/>
                </a:lnTo>
                <a:lnTo>
                  <a:pt x="18655" y="11918"/>
                </a:lnTo>
                <a:lnTo>
                  <a:pt x="15744" y="15120"/>
                </a:lnTo>
                <a:lnTo>
                  <a:pt x="20127" y="15120"/>
                </a:lnTo>
                <a:cubicBezTo>
                  <a:pt x="20398" y="15120"/>
                  <a:pt x="20618" y="15362"/>
                  <a:pt x="20618" y="15660"/>
                </a:cubicBezTo>
                <a:cubicBezTo>
                  <a:pt x="20618" y="15958"/>
                  <a:pt x="20398" y="16200"/>
                  <a:pt x="20127" y="16200"/>
                </a:cubicBezTo>
                <a:lnTo>
                  <a:pt x="14762" y="16200"/>
                </a:lnTo>
                <a:lnTo>
                  <a:pt x="13780" y="17280"/>
                </a:lnTo>
                <a:lnTo>
                  <a:pt x="20127" y="17280"/>
                </a:lnTo>
                <a:cubicBezTo>
                  <a:pt x="20941" y="17280"/>
                  <a:pt x="21600" y="16554"/>
                  <a:pt x="21600" y="15660"/>
                </a:cubicBezTo>
                <a:cubicBezTo>
                  <a:pt x="21600" y="14766"/>
                  <a:pt x="20941" y="14040"/>
                  <a:pt x="20127" y="14040"/>
                </a:cubicBezTo>
                <a:moveTo>
                  <a:pt x="7820" y="16200"/>
                </a:moveTo>
                <a:lnTo>
                  <a:pt x="1473" y="16200"/>
                </a:lnTo>
                <a:cubicBezTo>
                  <a:pt x="1202" y="16200"/>
                  <a:pt x="982" y="15958"/>
                  <a:pt x="982" y="15660"/>
                </a:cubicBezTo>
                <a:cubicBezTo>
                  <a:pt x="982" y="15362"/>
                  <a:pt x="1202" y="15120"/>
                  <a:pt x="1473" y="15120"/>
                </a:cubicBezTo>
                <a:lnTo>
                  <a:pt x="8802" y="15120"/>
                </a:lnTo>
                <a:lnTo>
                  <a:pt x="12729" y="10800"/>
                </a:lnTo>
                <a:lnTo>
                  <a:pt x="3927" y="10800"/>
                </a:lnTo>
                <a:lnTo>
                  <a:pt x="3927" y="1080"/>
                </a:lnTo>
                <a:lnTo>
                  <a:pt x="17673" y="1080"/>
                </a:lnTo>
                <a:lnTo>
                  <a:pt x="17673" y="5362"/>
                </a:lnTo>
                <a:lnTo>
                  <a:pt x="18655" y="4282"/>
                </a:lnTo>
                <a:lnTo>
                  <a:pt x="18655" y="540"/>
                </a:lnTo>
                <a:cubicBezTo>
                  <a:pt x="18655" y="242"/>
                  <a:pt x="18434" y="0"/>
                  <a:pt x="18164" y="0"/>
                </a:cubicBezTo>
                <a:lnTo>
                  <a:pt x="3436" y="0"/>
                </a:lnTo>
                <a:cubicBezTo>
                  <a:pt x="3166" y="0"/>
                  <a:pt x="2945" y="242"/>
                  <a:pt x="2945" y="540"/>
                </a:cubicBezTo>
                <a:lnTo>
                  <a:pt x="2945" y="14040"/>
                </a:lnTo>
                <a:lnTo>
                  <a:pt x="1473" y="14040"/>
                </a:lnTo>
                <a:cubicBezTo>
                  <a:pt x="659" y="14040"/>
                  <a:pt x="0" y="14766"/>
                  <a:pt x="0" y="15660"/>
                </a:cubicBezTo>
                <a:cubicBezTo>
                  <a:pt x="0" y="16554"/>
                  <a:pt x="659" y="17280"/>
                  <a:pt x="1473" y="17280"/>
                </a:cubicBezTo>
                <a:lnTo>
                  <a:pt x="6838" y="17280"/>
                </a:lnTo>
                <a:cubicBezTo>
                  <a:pt x="6838" y="17280"/>
                  <a:pt x="7820" y="16200"/>
                  <a:pt x="7820" y="16200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1" name="Shape 2732"/>
          <p:cNvSpPr/>
          <p:nvPr/>
        </p:nvSpPr>
        <p:spPr>
          <a:xfrm>
            <a:off x="3013100" y="5393062"/>
            <a:ext cx="279401" cy="12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6" y="19413"/>
                </a:moveTo>
                <a:lnTo>
                  <a:pt x="13945" y="13593"/>
                </a:lnTo>
                <a:cubicBezTo>
                  <a:pt x="14130" y="12747"/>
                  <a:pt x="14236" y="11802"/>
                  <a:pt x="14236" y="10800"/>
                </a:cubicBezTo>
                <a:cubicBezTo>
                  <a:pt x="14236" y="9799"/>
                  <a:pt x="14130" y="8854"/>
                  <a:pt x="13945" y="8007"/>
                </a:cubicBezTo>
                <a:lnTo>
                  <a:pt x="19236" y="2187"/>
                </a:lnTo>
                <a:cubicBezTo>
                  <a:pt x="20007" y="2465"/>
                  <a:pt x="20618" y="6209"/>
                  <a:pt x="20618" y="10800"/>
                </a:cubicBezTo>
                <a:cubicBezTo>
                  <a:pt x="20618" y="15392"/>
                  <a:pt x="20007" y="19136"/>
                  <a:pt x="19236" y="19413"/>
                </a:cubicBezTo>
                <a:moveTo>
                  <a:pt x="11291" y="15120"/>
                </a:moveTo>
                <a:lnTo>
                  <a:pt x="10309" y="15120"/>
                </a:lnTo>
                <a:cubicBezTo>
                  <a:pt x="9225" y="15120"/>
                  <a:pt x="8345" y="13186"/>
                  <a:pt x="8345" y="10800"/>
                </a:cubicBezTo>
                <a:cubicBezTo>
                  <a:pt x="8345" y="8414"/>
                  <a:pt x="9225" y="6480"/>
                  <a:pt x="10309" y="6480"/>
                </a:cubicBezTo>
                <a:lnTo>
                  <a:pt x="11291" y="6480"/>
                </a:lnTo>
                <a:cubicBezTo>
                  <a:pt x="12375" y="6480"/>
                  <a:pt x="13255" y="8414"/>
                  <a:pt x="13255" y="10800"/>
                </a:cubicBezTo>
                <a:cubicBezTo>
                  <a:pt x="13255" y="13186"/>
                  <a:pt x="12375" y="15120"/>
                  <a:pt x="11291" y="15120"/>
                </a:cubicBezTo>
                <a:moveTo>
                  <a:pt x="7654" y="13593"/>
                </a:moveTo>
                <a:lnTo>
                  <a:pt x="2363" y="19413"/>
                </a:lnTo>
                <a:cubicBezTo>
                  <a:pt x="1593" y="19135"/>
                  <a:pt x="982" y="15391"/>
                  <a:pt x="982" y="10800"/>
                </a:cubicBezTo>
                <a:cubicBezTo>
                  <a:pt x="982" y="6209"/>
                  <a:pt x="1593" y="2465"/>
                  <a:pt x="2363" y="2187"/>
                </a:cubicBezTo>
                <a:lnTo>
                  <a:pt x="7654" y="8007"/>
                </a:lnTo>
                <a:cubicBezTo>
                  <a:pt x="7470" y="8854"/>
                  <a:pt x="7364" y="9799"/>
                  <a:pt x="7364" y="10800"/>
                </a:cubicBezTo>
                <a:cubicBezTo>
                  <a:pt x="7364" y="11802"/>
                  <a:pt x="7470" y="12747"/>
                  <a:pt x="7654" y="13593"/>
                </a:cubicBezTo>
                <a:moveTo>
                  <a:pt x="19145" y="0"/>
                </a:moveTo>
                <a:cubicBezTo>
                  <a:pt x="19066" y="0"/>
                  <a:pt x="18994" y="51"/>
                  <a:pt x="18928" y="124"/>
                </a:cubicBezTo>
                <a:lnTo>
                  <a:pt x="18925" y="114"/>
                </a:lnTo>
                <a:lnTo>
                  <a:pt x="13374" y="6221"/>
                </a:lnTo>
                <a:cubicBezTo>
                  <a:pt x="12841" y="5047"/>
                  <a:pt x="12105" y="4320"/>
                  <a:pt x="11291" y="4320"/>
                </a:cubicBezTo>
                <a:lnTo>
                  <a:pt x="10309" y="4320"/>
                </a:lnTo>
                <a:cubicBezTo>
                  <a:pt x="9495" y="4320"/>
                  <a:pt x="8758" y="5047"/>
                  <a:pt x="8225" y="6221"/>
                </a:cubicBezTo>
                <a:lnTo>
                  <a:pt x="2674" y="114"/>
                </a:lnTo>
                <a:lnTo>
                  <a:pt x="2671" y="124"/>
                </a:lnTo>
                <a:cubicBezTo>
                  <a:pt x="2606" y="51"/>
                  <a:pt x="2534" y="0"/>
                  <a:pt x="2455" y="0"/>
                </a:cubicBezTo>
                <a:cubicBezTo>
                  <a:pt x="1099" y="0"/>
                  <a:pt x="0" y="4835"/>
                  <a:pt x="0" y="10800"/>
                </a:cubicBezTo>
                <a:cubicBezTo>
                  <a:pt x="0" y="16765"/>
                  <a:pt x="1099" y="21600"/>
                  <a:pt x="2455" y="21600"/>
                </a:cubicBezTo>
                <a:cubicBezTo>
                  <a:pt x="2534" y="21600"/>
                  <a:pt x="2605" y="21549"/>
                  <a:pt x="2671" y="21477"/>
                </a:cubicBezTo>
                <a:lnTo>
                  <a:pt x="2674" y="21486"/>
                </a:lnTo>
                <a:lnTo>
                  <a:pt x="8225" y="15379"/>
                </a:lnTo>
                <a:cubicBezTo>
                  <a:pt x="8758" y="16554"/>
                  <a:pt x="9495" y="17280"/>
                  <a:pt x="10309" y="17280"/>
                </a:cubicBezTo>
                <a:lnTo>
                  <a:pt x="11291" y="17280"/>
                </a:lnTo>
                <a:cubicBezTo>
                  <a:pt x="12105" y="17280"/>
                  <a:pt x="12842" y="16554"/>
                  <a:pt x="13375" y="15379"/>
                </a:cubicBezTo>
                <a:lnTo>
                  <a:pt x="18940" y="21501"/>
                </a:lnTo>
                <a:lnTo>
                  <a:pt x="18941" y="21496"/>
                </a:lnTo>
                <a:cubicBezTo>
                  <a:pt x="19003" y="21560"/>
                  <a:pt x="19072" y="21600"/>
                  <a:pt x="19145" y="21600"/>
                </a:cubicBezTo>
                <a:cubicBezTo>
                  <a:pt x="20501" y="21600"/>
                  <a:pt x="21600" y="16765"/>
                  <a:pt x="21600" y="10800"/>
                </a:cubicBezTo>
                <a:cubicBezTo>
                  <a:pt x="21600" y="4835"/>
                  <a:pt x="20501" y="0"/>
                  <a:pt x="19145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2" name="Shape 2733"/>
          <p:cNvSpPr/>
          <p:nvPr/>
        </p:nvSpPr>
        <p:spPr>
          <a:xfrm>
            <a:off x="3635400" y="5316862"/>
            <a:ext cx="1016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364"/>
                </a:moveTo>
                <a:lnTo>
                  <a:pt x="2804" y="17041"/>
                </a:lnTo>
                <a:lnTo>
                  <a:pt x="9142" y="5518"/>
                </a:lnTo>
                <a:lnTo>
                  <a:pt x="9803" y="5724"/>
                </a:lnTo>
                <a:cubicBezTo>
                  <a:pt x="9859" y="5747"/>
                  <a:pt x="9925" y="5764"/>
                  <a:pt x="9991" y="5783"/>
                </a:cubicBezTo>
                <a:lnTo>
                  <a:pt x="10130" y="5826"/>
                </a:lnTo>
                <a:lnTo>
                  <a:pt x="10141" y="5820"/>
                </a:lnTo>
                <a:cubicBezTo>
                  <a:pt x="10339" y="5861"/>
                  <a:pt x="10555" y="5891"/>
                  <a:pt x="10800" y="5891"/>
                </a:cubicBezTo>
                <a:cubicBezTo>
                  <a:pt x="11045" y="5891"/>
                  <a:pt x="11261" y="5861"/>
                  <a:pt x="11459" y="5820"/>
                </a:cubicBezTo>
                <a:lnTo>
                  <a:pt x="11470" y="5826"/>
                </a:lnTo>
                <a:lnTo>
                  <a:pt x="11609" y="5783"/>
                </a:lnTo>
                <a:cubicBezTo>
                  <a:pt x="11675" y="5764"/>
                  <a:pt x="11741" y="5747"/>
                  <a:pt x="11797" y="5724"/>
                </a:cubicBezTo>
                <a:lnTo>
                  <a:pt x="12457" y="5518"/>
                </a:lnTo>
                <a:lnTo>
                  <a:pt x="14283" y="8836"/>
                </a:lnTo>
                <a:lnTo>
                  <a:pt x="10800" y="8836"/>
                </a:lnTo>
                <a:cubicBezTo>
                  <a:pt x="10054" y="8836"/>
                  <a:pt x="9450" y="9056"/>
                  <a:pt x="9450" y="9327"/>
                </a:cubicBezTo>
                <a:cubicBezTo>
                  <a:pt x="9450" y="9599"/>
                  <a:pt x="10054" y="9818"/>
                  <a:pt x="10800" y="9818"/>
                </a:cubicBezTo>
                <a:lnTo>
                  <a:pt x="14824" y="9818"/>
                </a:lnTo>
                <a:lnTo>
                  <a:pt x="18796" y="17041"/>
                </a:lnTo>
                <a:cubicBezTo>
                  <a:pt x="18796" y="17041"/>
                  <a:pt x="10800" y="20364"/>
                  <a:pt x="10800" y="20364"/>
                </a:cubicBezTo>
                <a:close/>
                <a:moveTo>
                  <a:pt x="2776" y="2264"/>
                </a:moveTo>
                <a:cubicBezTo>
                  <a:pt x="3291" y="1541"/>
                  <a:pt x="6683" y="982"/>
                  <a:pt x="10800" y="982"/>
                </a:cubicBezTo>
                <a:cubicBezTo>
                  <a:pt x="14917" y="982"/>
                  <a:pt x="18308" y="1541"/>
                  <a:pt x="18825" y="2264"/>
                </a:cubicBezTo>
                <a:lnTo>
                  <a:pt x="10800" y="4765"/>
                </a:lnTo>
                <a:cubicBezTo>
                  <a:pt x="10800" y="4765"/>
                  <a:pt x="2776" y="2264"/>
                  <a:pt x="2776" y="2264"/>
                </a:cubicBezTo>
                <a:close/>
                <a:moveTo>
                  <a:pt x="21551" y="17094"/>
                </a:moveTo>
                <a:lnTo>
                  <a:pt x="21578" y="17093"/>
                </a:lnTo>
                <a:lnTo>
                  <a:pt x="17575" y="9818"/>
                </a:lnTo>
                <a:lnTo>
                  <a:pt x="18900" y="9818"/>
                </a:lnTo>
                <a:cubicBezTo>
                  <a:pt x="19646" y="9818"/>
                  <a:pt x="20250" y="9599"/>
                  <a:pt x="20250" y="9327"/>
                </a:cubicBezTo>
                <a:cubicBezTo>
                  <a:pt x="20250" y="9056"/>
                  <a:pt x="19646" y="8836"/>
                  <a:pt x="18900" y="8836"/>
                </a:cubicBezTo>
                <a:lnTo>
                  <a:pt x="17036" y="8836"/>
                </a:lnTo>
                <a:lnTo>
                  <a:pt x="14828" y="4820"/>
                </a:lnTo>
                <a:lnTo>
                  <a:pt x="14801" y="4822"/>
                </a:lnTo>
                <a:cubicBezTo>
                  <a:pt x="14795" y="4812"/>
                  <a:pt x="14792" y="4803"/>
                  <a:pt x="14785" y="4793"/>
                </a:cubicBezTo>
                <a:lnTo>
                  <a:pt x="20920" y="2881"/>
                </a:lnTo>
                <a:lnTo>
                  <a:pt x="20909" y="2874"/>
                </a:lnTo>
                <a:cubicBezTo>
                  <a:pt x="21315" y="2789"/>
                  <a:pt x="21600" y="2637"/>
                  <a:pt x="21600" y="2455"/>
                </a:cubicBezTo>
                <a:cubicBezTo>
                  <a:pt x="21600" y="1099"/>
                  <a:pt x="16764" y="0"/>
                  <a:pt x="10800" y="0"/>
                </a:cubicBezTo>
                <a:cubicBezTo>
                  <a:pt x="4836" y="0"/>
                  <a:pt x="0" y="1099"/>
                  <a:pt x="0" y="2455"/>
                </a:cubicBezTo>
                <a:cubicBezTo>
                  <a:pt x="0" y="2637"/>
                  <a:pt x="285" y="2789"/>
                  <a:pt x="691" y="2874"/>
                </a:cubicBezTo>
                <a:lnTo>
                  <a:pt x="680" y="2881"/>
                </a:lnTo>
                <a:lnTo>
                  <a:pt x="6815" y="4793"/>
                </a:lnTo>
                <a:cubicBezTo>
                  <a:pt x="6808" y="4802"/>
                  <a:pt x="6805" y="4812"/>
                  <a:pt x="6799" y="4822"/>
                </a:cubicBezTo>
                <a:lnTo>
                  <a:pt x="6772" y="4820"/>
                </a:lnTo>
                <a:lnTo>
                  <a:pt x="22" y="17093"/>
                </a:lnTo>
                <a:lnTo>
                  <a:pt x="49" y="17094"/>
                </a:lnTo>
                <a:cubicBezTo>
                  <a:pt x="34" y="17123"/>
                  <a:pt x="0" y="17151"/>
                  <a:pt x="0" y="17182"/>
                </a:cubicBezTo>
                <a:cubicBezTo>
                  <a:pt x="0" y="17306"/>
                  <a:pt x="137" y="17416"/>
                  <a:pt x="345" y="17502"/>
                </a:cubicBezTo>
                <a:lnTo>
                  <a:pt x="335" y="17505"/>
                </a:lnTo>
                <a:lnTo>
                  <a:pt x="9785" y="21432"/>
                </a:lnTo>
                <a:lnTo>
                  <a:pt x="9795" y="21429"/>
                </a:lnTo>
                <a:cubicBezTo>
                  <a:pt x="10041" y="21532"/>
                  <a:pt x="10394" y="21600"/>
                  <a:pt x="10800" y="21600"/>
                </a:cubicBezTo>
                <a:cubicBezTo>
                  <a:pt x="11206" y="21600"/>
                  <a:pt x="11557" y="21532"/>
                  <a:pt x="11805" y="21429"/>
                </a:cubicBezTo>
                <a:lnTo>
                  <a:pt x="11815" y="21432"/>
                </a:lnTo>
                <a:lnTo>
                  <a:pt x="21265" y="17505"/>
                </a:lnTo>
                <a:lnTo>
                  <a:pt x="21255" y="17502"/>
                </a:lnTo>
                <a:cubicBezTo>
                  <a:pt x="21463" y="17416"/>
                  <a:pt x="21600" y="17306"/>
                  <a:pt x="21600" y="17182"/>
                </a:cubicBezTo>
                <a:cubicBezTo>
                  <a:pt x="21600" y="17151"/>
                  <a:pt x="21566" y="17123"/>
                  <a:pt x="21551" y="17094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3" name="Shape 2734"/>
          <p:cNvSpPr/>
          <p:nvPr/>
        </p:nvSpPr>
        <p:spPr>
          <a:xfrm>
            <a:off x="4079900" y="5354962"/>
            <a:ext cx="279401" cy="203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09" y="9450"/>
                </a:moveTo>
                <a:lnTo>
                  <a:pt x="9140" y="9450"/>
                </a:lnTo>
                <a:lnTo>
                  <a:pt x="8293" y="7123"/>
                </a:lnTo>
                <a:lnTo>
                  <a:pt x="8289" y="7126"/>
                </a:lnTo>
                <a:cubicBezTo>
                  <a:pt x="8208" y="6906"/>
                  <a:pt x="8046" y="6750"/>
                  <a:pt x="7855" y="6750"/>
                </a:cubicBezTo>
                <a:cubicBezTo>
                  <a:pt x="7663" y="6750"/>
                  <a:pt x="7501" y="6906"/>
                  <a:pt x="7420" y="7126"/>
                </a:cubicBezTo>
                <a:lnTo>
                  <a:pt x="7415" y="7123"/>
                </a:lnTo>
                <a:lnTo>
                  <a:pt x="6569" y="9450"/>
                </a:lnTo>
                <a:lnTo>
                  <a:pt x="5400" y="9450"/>
                </a:lnTo>
                <a:cubicBezTo>
                  <a:pt x="5129" y="9450"/>
                  <a:pt x="4909" y="9752"/>
                  <a:pt x="4909" y="10125"/>
                </a:cubicBezTo>
                <a:cubicBezTo>
                  <a:pt x="4909" y="10571"/>
                  <a:pt x="5128" y="10687"/>
                  <a:pt x="5128" y="10687"/>
                </a:cubicBezTo>
                <a:lnTo>
                  <a:pt x="6405" y="11857"/>
                </a:lnTo>
                <a:lnTo>
                  <a:pt x="5914" y="14014"/>
                </a:lnTo>
                <a:cubicBezTo>
                  <a:pt x="5905" y="14067"/>
                  <a:pt x="5891" y="14118"/>
                  <a:pt x="5891" y="14175"/>
                </a:cubicBezTo>
                <a:cubicBezTo>
                  <a:pt x="5891" y="14548"/>
                  <a:pt x="6110" y="14850"/>
                  <a:pt x="6382" y="14850"/>
                </a:cubicBezTo>
                <a:cubicBezTo>
                  <a:pt x="6483" y="14850"/>
                  <a:pt x="6574" y="14801"/>
                  <a:pt x="6650" y="14727"/>
                </a:cubicBezTo>
                <a:lnTo>
                  <a:pt x="7855" y="13636"/>
                </a:lnTo>
                <a:lnTo>
                  <a:pt x="9055" y="14737"/>
                </a:lnTo>
                <a:cubicBezTo>
                  <a:pt x="9055" y="14737"/>
                  <a:pt x="9127" y="14850"/>
                  <a:pt x="9327" y="14850"/>
                </a:cubicBezTo>
                <a:cubicBezTo>
                  <a:pt x="9599" y="14850"/>
                  <a:pt x="9818" y="14548"/>
                  <a:pt x="9818" y="14175"/>
                </a:cubicBezTo>
                <a:cubicBezTo>
                  <a:pt x="9818" y="14117"/>
                  <a:pt x="9798" y="14070"/>
                  <a:pt x="9787" y="14017"/>
                </a:cubicBezTo>
                <a:lnTo>
                  <a:pt x="9304" y="11857"/>
                </a:lnTo>
                <a:lnTo>
                  <a:pt x="10581" y="10687"/>
                </a:lnTo>
                <a:cubicBezTo>
                  <a:pt x="10581" y="10687"/>
                  <a:pt x="10800" y="10571"/>
                  <a:pt x="10800" y="10125"/>
                </a:cubicBezTo>
                <a:cubicBezTo>
                  <a:pt x="10800" y="9752"/>
                  <a:pt x="10580" y="9450"/>
                  <a:pt x="10309" y="9450"/>
                </a:cubicBezTo>
                <a:moveTo>
                  <a:pt x="13255" y="11475"/>
                </a:moveTo>
                <a:lnTo>
                  <a:pt x="15218" y="11475"/>
                </a:lnTo>
                <a:cubicBezTo>
                  <a:pt x="15490" y="11475"/>
                  <a:pt x="15709" y="11173"/>
                  <a:pt x="15709" y="10800"/>
                </a:cubicBezTo>
                <a:cubicBezTo>
                  <a:pt x="15709" y="10427"/>
                  <a:pt x="15490" y="10125"/>
                  <a:pt x="15218" y="10125"/>
                </a:cubicBezTo>
                <a:lnTo>
                  <a:pt x="13255" y="10125"/>
                </a:lnTo>
                <a:cubicBezTo>
                  <a:pt x="12983" y="10125"/>
                  <a:pt x="12764" y="10427"/>
                  <a:pt x="12764" y="10800"/>
                </a:cubicBezTo>
                <a:cubicBezTo>
                  <a:pt x="12764" y="11173"/>
                  <a:pt x="12983" y="11475"/>
                  <a:pt x="13255" y="11475"/>
                </a:cubicBezTo>
                <a:moveTo>
                  <a:pt x="16200" y="12150"/>
                </a:moveTo>
                <a:lnTo>
                  <a:pt x="13255" y="12150"/>
                </a:lnTo>
                <a:cubicBezTo>
                  <a:pt x="12983" y="12150"/>
                  <a:pt x="12764" y="12452"/>
                  <a:pt x="12764" y="12825"/>
                </a:cubicBezTo>
                <a:cubicBezTo>
                  <a:pt x="12764" y="13198"/>
                  <a:pt x="12983" y="13500"/>
                  <a:pt x="13255" y="13500"/>
                </a:cubicBezTo>
                <a:lnTo>
                  <a:pt x="16200" y="13500"/>
                </a:lnTo>
                <a:cubicBezTo>
                  <a:pt x="16471" y="13500"/>
                  <a:pt x="16691" y="13198"/>
                  <a:pt x="16691" y="12825"/>
                </a:cubicBezTo>
                <a:cubicBezTo>
                  <a:pt x="16691" y="12452"/>
                  <a:pt x="16471" y="12150"/>
                  <a:pt x="16200" y="12150"/>
                </a:cubicBezTo>
                <a:moveTo>
                  <a:pt x="20618" y="14768"/>
                </a:moveTo>
                <a:lnTo>
                  <a:pt x="20618" y="17550"/>
                </a:lnTo>
                <a:lnTo>
                  <a:pt x="982" y="17550"/>
                </a:lnTo>
                <a:lnTo>
                  <a:pt x="982" y="14768"/>
                </a:lnTo>
                <a:cubicBezTo>
                  <a:pt x="2102" y="14393"/>
                  <a:pt x="2945" y="12759"/>
                  <a:pt x="2945" y="10800"/>
                </a:cubicBezTo>
                <a:cubicBezTo>
                  <a:pt x="2945" y="8841"/>
                  <a:pt x="2102" y="7207"/>
                  <a:pt x="982" y="6832"/>
                </a:cubicBezTo>
                <a:lnTo>
                  <a:pt x="982" y="4050"/>
                </a:lnTo>
                <a:lnTo>
                  <a:pt x="20618" y="4050"/>
                </a:lnTo>
                <a:lnTo>
                  <a:pt x="20618" y="6832"/>
                </a:lnTo>
                <a:cubicBezTo>
                  <a:pt x="19498" y="7207"/>
                  <a:pt x="18655" y="8841"/>
                  <a:pt x="18655" y="10800"/>
                </a:cubicBezTo>
                <a:cubicBezTo>
                  <a:pt x="18655" y="12759"/>
                  <a:pt x="19498" y="14393"/>
                  <a:pt x="20618" y="14768"/>
                </a:cubicBezTo>
                <a:moveTo>
                  <a:pt x="20618" y="20250"/>
                </a:moveTo>
                <a:lnTo>
                  <a:pt x="18655" y="20250"/>
                </a:lnTo>
                <a:lnTo>
                  <a:pt x="18655" y="18900"/>
                </a:lnTo>
                <a:lnTo>
                  <a:pt x="20618" y="18900"/>
                </a:lnTo>
                <a:cubicBezTo>
                  <a:pt x="20618" y="18900"/>
                  <a:pt x="20618" y="20250"/>
                  <a:pt x="20618" y="20250"/>
                </a:cubicBezTo>
                <a:close/>
                <a:moveTo>
                  <a:pt x="17673" y="20250"/>
                </a:moveTo>
                <a:lnTo>
                  <a:pt x="982" y="20250"/>
                </a:lnTo>
                <a:lnTo>
                  <a:pt x="982" y="18900"/>
                </a:lnTo>
                <a:lnTo>
                  <a:pt x="17673" y="18900"/>
                </a:lnTo>
                <a:cubicBezTo>
                  <a:pt x="17673" y="18900"/>
                  <a:pt x="17673" y="20250"/>
                  <a:pt x="17673" y="20250"/>
                </a:cubicBezTo>
                <a:close/>
                <a:moveTo>
                  <a:pt x="982" y="1350"/>
                </a:moveTo>
                <a:lnTo>
                  <a:pt x="17673" y="1350"/>
                </a:lnTo>
                <a:lnTo>
                  <a:pt x="17673" y="2700"/>
                </a:lnTo>
                <a:lnTo>
                  <a:pt x="982" y="2700"/>
                </a:lnTo>
                <a:cubicBezTo>
                  <a:pt x="982" y="2700"/>
                  <a:pt x="982" y="1350"/>
                  <a:pt x="982" y="1350"/>
                </a:cubicBezTo>
                <a:close/>
                <a:moveTo>
                  <a:pt x="18655" y="1350"/>
                </a:moveTo>
                <a:lnTo>
                  <a:pt x="20618" y="1350"/>
                </a:lnTo>
                <a:lnTo>
                  <a:pt x="20618" y="2700"/>
                </a:lnTo>
                <a:lnTo>
                  <a:pt x="18655" y="2700"/>
                </a:lnTo>
                <a:cubicBezTo>
                  <a:pt x="18655" y="2700"/>
                  <a:pt x="18655" y="1350"/>
                  <a:pt x="18655" y="1350"/>
                </a:cubicBezTo>
                <a:close/>
                <a:moveTo>
                  <a:pt x="21109" y="8100"/>
                </a:moveTo>
                <a:cubicBezTo>
                  <a:pt x="21380" y="8100"/>
                  <a:pt x="21600" y="7798"/>
                  <a:pt x="21600" y="7425"/>
                </a:cubicBezTo>
                <a:lnTo>
                  <a:pt x="21600" y="1350"/>
                </a:lnTo>
                <a:cubicBezTo>
                  <a:pt x="21600" y="605"/>
                  <a:pt x="21160" y="0"/>
                  <a:pt x="20618" y="0"/>
                </a:cubicBezTo>
                <a:lnTo>
                  <a:pt x="982" y="0"/>
                </a:lnTo>
                <a:cubicBezTo>
                  <a:pt x="439" y="0"/>
                  <a:pt x="0" y="605"/>
                  <a:pt x="0" y="1350"/>
                </a:cubicBezTo>
                <a:lnTo>
                  <a:pt x="0" y="7425"/>
                </a:lnTo>
                <a:cubicBezTo>
                  <a:pt x="0" y="7798"/>
                  <a:pt x="220" y="8100"/>
                  <a:pt x="491" y="8100"/>
                </a:cubicBezTo>
                <a:cubicBezTo>
                  <a:pt x="1304" y="8100"/>
                  <a:pt x="1964" y="9309"/>
                  <a:pt x="1964" y="10800"/>
                </a:cubicBezTo>
                <a:cubicBezTo>
                  <a:pt x="1964" y="12291"/>
                  <a:pt x="1304" y="13500"/>
                  <a:pt x="491" y="13500"/>
                </a:cubicBezTo>
                <a:cubicBezTo>
                  <a:pt x="220" y="13500"/>
                  <a:pt x="0" y="13802"/>
                  <a:pt x="0" y="14175"/>
                </a:cubicBezTo>
                <a:lnTo>
                  <a:pt x="0" y="20250"/>
                </a:lnTo>
                <a:cubicBezTo>
                  <a:pt x="0" y="20995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995"/>
                  <a:pt x="21600" y="20250"/>
                </a:cubicBezTo>
                <a:lnTo>
                  <a:pt x="21600" y="14175"/>
                </a:lnTo>
                <a:cubicBezTo>
                  <a:pt x="21600" y="13802"/>
                  <a:pt x="21380" y="13500"/>
                  <a:pt x="21109" y="13500"/>
                </a:cubicBezTo>
                <a:cubicBezTo>
                  <a:pt x="20296" y="13500"/>
                  <a:pt x="19636" y="12291"/>
                  <a:pt x="19636" y="10800"/>
                </a:cubicBezTo>
                <a:cubicBezTo>
                  <a:pt x="19636" y="9309"/>
                  <a:pt x="20296" y="8100"/>
                  <a:pt x="21109" y="8100"/>
                </a:cubicBezTo>
                <a:moveTo>
                  <a:pt x="16200" y="8100"/>
                </a:moveTo>
                <a:lnTo>
                  <a:pt x="13255" y="8100"/>
                </a:lnTo>
                <a:cubicBezTo>
                  <a:pt x="12983" y="8100"/>
                  <a:pt x="12764" y="8402"/>
                  <a:pt x="12764" y="8775"/>
                </a:cubicBezTo>
                <a:cubicBezTo>
                  <a:pt x="12764" y="9148"/>
                  <a:pt x="12983" y="9450"/>
                  <a:pt x="13255" y="9450"/>
                </a:cubicBezTo>
                <a:lnTo>
                  <a:pt x="16200" y="9450"/>
                </a:lnTo>
                <a:cubicBezTo>
                  <a:pt x="16471" y="9450"/>
                  <a:pt x="16691" y="9148"/>
                  <a:pt x="16691" y="8775"/>
                </a:cubicBezTo>
                <a:cubicBezTo>
                  <a:pt x="16691" y="8402"/>
                  <a:pt x="16471" y="8100"/>
                  <a:pt x="16200" y="81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4" name="Shape 2735"/>
          <p:cNvSpPr/>
          <p:nvPr/>
        </p:nvSpPr>
        <p:spPr>
          <a:xfrm>
            <a:off x="4613300" y="5342262"/>
            <a:ext cx="279401" cy="228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2000"/>
                </a:moveTo>
                <a:lnTo>
                  <a:pt x="13255" y="12000"/>
                </a:lnTo>
                <a:cubicBezTo>
                  <a:pt x="13526" y="12000"/>
                  <a:pt x="13745" y="11732"/>
                  <a:pt x="13745" y="11400"/>
                </a:cubicBezTo>
                <a:cubicBezTo>
                  <a:pt x="13745" y="11068"/>
                  <a:pt x="13526" y="10800"/>
                  <a:pt x="13255" y="10800"/>
                </a:cubicBezTo>
                <a:lnTo>
                  <a:pt x="11291" y="10800"/>
                </a:lnTo>
                <a:cubicBezTo>
                  <a:pt x="11020" y="10800"/>
                  <a:pt x="10800" y="11068"/>
                  <a:pt x="10800" y="11400"/>
                </a:cubicBezTo>
                <a:cubicBezTo>
                  <a:pt x="10800" y="11732"/>
                  <a:pt x="11020" y="12000"/>
                  <a:pt x="11291" y="12000"/>
                </a:cubicBezTo>
                <a:moveTo>
                  <a:pt x="11291" y="13800"/>
                </a:moveTo>
                <a:lnTo>
                  <a:pt x="12273" y="13800"/>
                </a:lnTo>
                <a:cubicBezTo>
                  <a:pt x="12544" y="13800"/>
                  <a:pt x="12764" y="13532"/>
                  <a:pt x="12764" y="13200"/>
                </a:cubicBezTo>
                <a:cubicBezTo>
                  <a:pt x="12764" y="12868"/>
                  <a:pt x="12544" y="12600"/>
                  <a:pt x="12273" y="12600"/>
                </a:cubicBezTo>
                <a:lnTo>
                  <a:pt x="11291" y="12600"/>
                </a:lnTo>
                <a:cubicBezTo>
                  <a:pt x="11020" y="12600"/>
                  <a:pt x="10800" y="12868"/>
                  <a:pt x="10800" y="13200"/>
                </a:cubicBezTo>
                <a:cubicBezTo>
                  <a:pt x="10800" y="13532"/>
                  <a:pt x="11020" y="13800"/>
                  <a:pt x="11291" y="13800"/>
                </a:cubicBezTo>
                <a:moveTo>
                  <a:pt x="11291" y="15600"/>
                </a:moveTo>
                <a:lnTo>
                  <a:pt x="13255" y="15600"/>
                </a:lnTo>
                <a:cubicBezTo>
                  <a:pt x="13526" y="15600"/>
                  <a:pt x="13745" y="15332"/>
                  <a:pt x="13745" y="15000"/>
                </a:cubicBezTo>
                <a:cubicBezTo>
                  <a:pt x="13745" y="14668"/>
                  <a:pt x="13526" y="14400"/>
                  <a:pt x="13255" y="14400"/>
                </a:cubicBezTo>
                <a:lnTo>
                  <a:pt x="11291" y="14400"/>
                </a:lnTo>
                <a:cubicBezTo>
                  <a:pt x="11020" y="14400"/>
                  <a:pt x="10800" y="14668"/>
                  <a:pt x="10800" y="15000"/>
                </a:cubicBezTo>
                <a:cubicBezTo>
                  <a:pt x="10800" y="15332"/>
                  <a:pt x="11020" y="15600"/>
                  <a:pt x="11291" y="15600"/>
                </a:cubicBezTo>
                <a:moveTo>
                  <a:pt x="20618" y="0"/>
                </a:moveTo>
                <a:lnTo>
                  <a:pt x="3927" y="0"/>
                </a:lnTo>
                <a:cubicBezTo>
                  <a:pt x="3385" y="0"/>
                  <a:pt x="2945" y="538"/>
                  <a:pt x="2945" y="1200"/>
                </a:cubicBezTo>
                <a:lnTo>
                  <a:pt x="2945" y="3000"/>
                </a:lnTo>
                <a:cubicBezTo>
                  <a:pt x="2945" y="3332"/>
                  <a:pt x="3165" y="3600"/>
                  <a:pt x="3436" y="3600"/>
                </a:cubicBezTo>
                <a:cubicBezTo>
                  <a:pt x="3708" y="3600"/>
                  <a:pt x="3927" y="3332"/>
                  <a:pt x="3927" y="3000"/>
                </a:cubicBezTo>
                <a:lnTo>
                  <a:pt x="3927" y="1200"/>
                </a:lnTo>
                <a:lnTo>
                  <a:pt x="20618" y="1200"/>
                </a:lnTo>
                <a:lnTo>
                  <a:pt x="20618" y="15600"/>
                </a:lnTo>
                <a:lnTo>
                  <a:pt x="20127" y="15600"/>
                </a:lnTo>
                <a:cubicBezTo>
                  <a:pt x="19856" y="15600"/>
                  <a:pt x="19636" y="15868"/>
                  <a:pt x="19636" y="16200"/>
                </a:cubicBezTo>
                <a:cubicBezTo>
                  <a:pt x="19636" y="16532"/>
                  <a:pt x="19856" y="16800"/>
                  <a:pt x="20127" y="16800"/>
                </a:cubicBezTo>
                <a:lnTo>
                  <a:pt x="20618" y="16800"/>
                </a:lnTo>
                <a:cubicBezTo>
                  <a:pt x="21160" y="16800"/>
                  <a:pt x="21600" y="16263"/>
                  <a:pt x="21600" y="156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5091" y="13116"/>
                </a:moveTo>
                <a:lnTo>
                  <a:pt x="6156" y="13983"/>
                </a:lnTo>
                <a:lnTo>
                  <a:pt x="5747" y="15581"/>
                </a:lnTo>
                <a:cubicBezTo>
                  <a:pt x="5738" y="15620"/>
                  <a:pt x="5727" y="15657"/>
                  <a:pt x="5727" y="15700"/>
                </a:cubicBezTo>
                <a:cubicBezTo>
                  <a:pt x="5727" y="15976"/>
                  <a:pt x="5911" y="16200"/>
                  <a:pt x="6136" y="16200"/>
                </a:cubicBezTo>
                <a:cubicBezTo>
                  <a:pt x="6221" y="16200"/>
                  <a:pt x="6296" y="16164"/>
                  <a:pt x="6360" y="16110"/>
                </a:cubicBezTo>
                <a:lnTo>
                  <a:pt x="7364" y="15301"/>
                </a:lnTo>
                <a:lnTo>
                  <a:pt x="8364" y="16116"/>
                </a:lnTo>
                <a:cubicBezTo>
                  <a:pt x="8364" y="16116"/>
                  <a:pt x="8424" y="16200"/>
                  <a:pt x="8591" y="16200"/>
                </a:cubicBezTo>
                <a:cubicBezTo>
                  <a:pt x="8817" y="16200"/>
                  <a:pt x="9000" y="15976"/>
                  <a:pt x="9000" y="15700"/>
                </a:cubicBezTo>
                <a:cubicBezTo>
                  <a:pt x="9000" y="15657"/>
                  <a:pt x="8983" y="15622"/>
                  <a:pt x="8974" y="15583"/>
                </a:cubicBezTo>
                <a:lnTo>
                  <a:pt x="8572" y="13983"/>
                </a:lnTo>
                <a:lnTo>
                  <a:pt x="9636" y="13116"/>
                </a:lnTo>
                <a:cubicBezTo>
                  <a:pt x="9636" y="13116"/>
                  <a:pt x="9818" y="13030"/>
                  <a:pt x="9818" y="12700"/>
                </a:cubicBezTo>
                <a:cubicBezTo>
                  <a:pt x="9818" y="12424"/>
                  <a:pt x="9635" y="12200"/>
                  <a:pt x="9409" y="12200"/>
                </a:cubicBezTo>
                <a:lnTo>
                  <a:pt x="8435" y="12200"/>
                </a:lnTo>
                <a:lnTo>
                  <a:pt x="7730" y="10477"/>
                </a:lnTo>
                <a:lnTo>
                  <a:pt x="7726" y="10479"/>
                </a:lnTo>
                <a:cubicBezTo>
                  <a:pt x="7658" y="10315"/>
                  <a:pt x="7524" y="10200"/>
                  <a:pt x="7364" y="10200"/>
                </a:cubicBezTo>
                <a:cubicBezTo>
                  <a:pt x="7204" y="10200"/>
                  <a:pt x="7069" y="10315"/>
                  <a:pt x="7001" y="10479"/>
                </a:cubicBezTo>
                <a:lnTo>
                  <a:pt x="6998" y="10477"/>
                </a:lnTo>
                <a:lnTo>
                  <a:pt x="6293" y="12200"/>
                </a:lnTo>
                <a:lnTo>
                  <a:pt x="5319" y="12200"/>
                </a:lnTo>
                <a:cubicBezTo>
                  <a:pt x="5092" y="12200"/>
                  <a:pt x="4909" y="12424"/>
                  <a:pt x="4909" y="12700"/>
                </a:cubicBezTo>
                <a:cubicBezTo>
                  <a:pt x="4909" y="13030"/>
                  <a:pt x="5091" y="13116"/>
                  <a:pt x="5091" y="13116"/>
                </a:cubicBezTo>
                <a:moveTo>
                  <a:pt x="17673" y="7200"/>
                </a:moveTo>
                <a:lnTo>
                  <a:pt x="16691" y="7200"/>
                </a:lnTo>
                <a:lnTo>
                  <a:pt x="16691" y="6000"/>
                </a:lnTo>
                <a:lnTo>
                  <a:pt x="17673" y="6000"/>
                </a:lnTo>
                <a:cubicBezTo>
                  <a:pt x="17673" y="6000"/>
                  <a:pt x="17673" y="7200"/>
                  <a:pt x="17673" y="7200"/>
                </a:cubicBezTo>
                <a:close/>
                <a:moveTo>
                  <a:pt x="17673" y="10947"/>
                </a:moveTo>
                <a:cubicBezTo>
                  <a:pt x="17102" y="11278"/>
                  <a:pt x="16691" y="12157"/>
                  <a:pt x="16691" y="13200"/>
                </a:cubicBezTo>
                <a:cubicBezTo>
                  <a:pt x="16691" y="14244"/>
                  <a:pt x="17102" y="15122"/>
                  <a:pt x="17673" y="15453"/>
                </a:cubicBezTo>
                <a:lnTo>
                  <a:pt x="17673" y="18000"/>
                </a:lnTo>
                <a:lnTo>
                  <a:pt x="982" y="18000"/>
                </a:lnTo>
                <a:lnTo>
                  <a:pt x="982" y="15453"/>
                </a:lnTo>
                <a:cubicBezTo>
                  <a:pt x="1552" y="15122"/>
                  <a:pt x="1964" y="14244"/>
                  <a:pt x="1964" y="13200"/>
                </a:cubicBezTo>
                <a:cubicBezTo>
                  <a:pt x="1964" y="12157"/>
                  <a:pt x="1552" y="11278"/>
                  <a:pt x="982" y="10947"/>
                </a:cubicBezTo>
                <a:lnTo>
                  <a:pt x="982" y="8400"/>
                </a:lnTo>
                <a:lnTo>
                  <a:pt x="17673" y="8400"/>
                </a:lnTo>
                <a:cubicBezTo>
                  <a:pt x="17673" y="8400"/>
                  <a:pt x="17673" y="10947"/>
                  <a:pt x="17673" y="10947"/>
                </a:cubicBezTo>
                <a:close/>
                <a:moveTo>
                  <a:pt x="17673" y="20400"/>
                </a:moveTo>
                <a:lnTo>
                  <a:pt x="16691" y="20400"/>
                </a:lnTo>
                <a:lnTo>
                  <a:pt x="16691" y="19200"/>
                </a:lnTo>
                <a:lnTo>
                  <a:pt x="17673" y="19200"/>
                </a:lnTo>
                <a:cubicBezTo>
                  <a:pt x="17673" y="19200"/>
                  <a:pt x="17673" y="20400"/>
                  <a:pt x="17673" y="20400"/>
                </a:cubicBezTo>
                <a:close/>
                <a:moveTo>
                  <a:pt x="15709" y="20400"/>
                </a:moveTo>
                <a:lnTo>
                  <a:pt x="982" y="20400"/>
                </a:lnTo>
                <a:lnTo>
                  <a:pt x="982" y="19200"/>
                </a:lnTo>
                <a:lnTo>
                  <a:pt x="15709" y="19200"/>
                </a:lnTo>
                <a:cubicBezTo>
                  <a:pt x="15709" y="19200"/>
                  <a:pt x="15709" y="20400"/>
                  <a:pt x="15709" y="20400"/>
                </a:cubicBezTo>
                <a:close/>
                <a:moveTo>
                  <a:pt x="982" y="6000"/>
                </a:moveTo>
                <a:lnTo>
                  <a:pt x="15709" y="6000"/>
                </a:lnTo>
                <a:lnTo>
                  <a:pt x="15709" y="7200"/>
                </a:lnTo>
                <a:lnTo>
                  <a:pt x="982" y="7200"/>
                </a:lnTo>
                <a:cubicBezTo>
                  <a:pt x="982" y="7200"/>
                  <a:pt x="982" y="6000"/>
                  <a:pt x="982" y="6000"/>
                </a:cubicBezTo>
                <a:close/>
                <a:moveTo>
                  <a:pt x="17673" y="4800"/>
                </a:moveTo>
                <a:lnTo>
                  <a:pt x="982" y="4800"/>
                </a:lnTo>
                <a:cubicBezTo>
                  <a:pt x="439" y="4800"/>
                  <a:pt x="0" y="5338"/>
                  <a:pt x="0" y="6000"/>
                </a:cubicBezTo>
                <a:lnTo>
                  <a:pt x="0" y="11400"/>
                </a:lnTo>
                <a:cubicBezTo>
                  <a:pt x="0" y="11732"/>
                  <a:pt x="220" y="12000"/>
                  <a:pt x="491" y="12000"/>
                </a:cubicBezTo>
                <a:cubicBezTo>
                  <a:pt x="762" y="12000"/>
                  <a:pt x="982" y="12538"/>
                  <a:pt x="982" y="13200"/>
                </a:cubicBezTo>
                <a:cubicBezTo>
                  <a:pt x="982" y="13862"/>
                  <a:pt x="762" y="14400"/>
                  <a:pt x="491" y="14400"/>
                </a:cubicBezTo>
                <a:cubicBezTo>
                  <a:pt x="220" y="14400"/>
                  <a:pt x="0" y="14668"/>
                  <a:pt x="0" y="15000"/>
                </a:cubicBezTo>
                <a:lnTo>
                  <a:pt x="0" y="20400"/>
                </a:lnTo>
                <a:cubicBezTo>
                  <a:pt x="0" y="21063"/>
                  <a:pt x="439" y="21600"/>
                  <a:pt x="982" y="21600"/>
                </a:cubicBezTo>
                <a:lnTo>
                  <a:pt x="17673" y="21600"/>
                </a:lnTo>
                <a:cubicBezTo>
                  <a:pt x="18214" y="21600"/>
                  <a:pt x="18655" y="21063"/>
                  <a:pt x="18655" y="20400"/>
                </a:cubicBezTo>
                <a:lnTo>
                  <a:pt x="18655" y="15000"/>
                </a:lnTo>
                <a:cubicBezTo>
                  <a:pt x="18655" y="14668"/>
                  <a:pt x="18435" y="14400"/>
                  <a:pt x="18164" y="14400"/>
                </a:cubicBezTo>
                <a:cubicBezTo>
                  <a:pt x="17892" y="14400"/>
                  <a:pt x="17673" y="13862"/>
                  <a:pt x="17673" y="13200"/>
                </a:cubicBezTo>
                <a:cubicBezTo>
                  <a:pt x="17673" y="12538"/>
                  <a:pt x="17892" y="12000"/>
                  <a:pt x="18164" y="12000"/>
                </a:cubicBezTo>
                <a:cubicBezTo>
                  <a:pt x="18435" y="12000"/>
                  <a:pt x="18655" y="11732"/>
                  <a:pt x="18655" y="11400"/>
                </a:cubicBezTo>
                <a:lnTo>
                  <a:pt x="18655" y="6000"/>
                </a:lnTo>
                <a:cubicBezTo>
                  <a:pt x="18655" y="5338"/>
                  <a:pt x="18214" y="4800"/>
                  <a:pt x="17673" y="48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5" name="Shape 2736"/>
          <p:cNvSpPr/>
          <p:nvPr/>
        </p:nvSpPr>
        <p:spPr>
          <a:xfrm>
            <a:off x="5146700" y="53168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45" y="2945"/>
                </a:moveTo>
                <a:lnTo>
                  <a:pt x="18655" y="2945"/>
                </a:lnTo>
                <a:lnTo>
                  <a:pt x="18655" y="18655"/>
                </a:lnTo>
                <a:lnTo>
                  <a:pt x="2945" y="18655"/>
                </a:lnTo>
                <a:cubicBezTo>
                  <a:pt x="2945" y="18655"/>
                  <a:pt x="2945" y="2945"/>
                  <a:pt x="2945" y="2945"/>
                </a:cubicBezTo>
                <a:close/>
                <a:moveTo>
                  <a:pt x="1964" y="19636"/>
                </a:moveTo>
                <a:lnTo>
                  <a:pt x="19636" y="19636"/>
                </a:lnTo>
                <a:lnTo>
                  <a:pt x="19636" y="1964"/>
                </a:lnTo>
                <a:lnTo>
                  <a:pt x="1964" y="1964"/>
                </a:lnTo>
                <a:cubicBezTo>
                  <a:pt x="1964" y="1964"/>
                  <a:pt x="1964" y="19636"/>
                  <a:pt x="1964" y="19636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6" name="Shape 2737"/>
          <p:cNvSpPr/>
          <p:nvPr/>
        </p:nvSpPr>
        <p:spPr>
          <a:xfrm>
            <a:off x="5680100" y="53168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73" y="12273"/>
                </a:moveTo>
                <a:lnTo>
                  <a:pt x="18655" y="12273"/>
                </a:lnTo>
                <a:lnTo>
                  <a:pt x="18655" y="18655"/>
                </a:lnTo>
                <a:lnTo>
                  <a:pt x="12273" y="18655"/>
                </a:lnTo>
                <a:cubicBezTo>
                  <a:pt x="12273" y="18655"/>
                  <a:pt x="12273" y="12273"/>
                  <a:pt x="12273" y="12273"/>
                </a:cubicBezTo>
                <a:close/>
                <a:moveTo>
                  <a:pt x="11291" y="19636"/>
                </a:moveTo>
                <a:lnTo>
                  <a:pt x="19636" y="19636"/>
                </a:lnTo>
                <a:lnTo>
                  <a:pt x="19636" y="11291"/>
                </a:lnTo>
                <a:lnTo>
                  <a:pt x="11291" y="11291"/>
                </a:lnTo>
                <a:cubicBezTo>
                  <a:pt x="11291" y="11291"/>
                  <a:pt x="11291" y="19636"/>
                  <a:pt x="11291" y="19636"/>
                </a:cubicBezTo>
                <a:close/>
                <a:moveTo>
                  <a:pt x="12273" y="2945"/>
                </a:moveTo>
                <a:lnTo>
                  <a:pt x="18655" y="2945"/>
                </a:lnTo>
                <a:lnTo>
                  <a:pt x="18655" y="9327"/>
                </a:lnTo>
                <a:lnTo>
                  <a:pt x="12273" y="9327"/>
                </a:lnTo>
                <a:cubicBezTo>
                  <a:pt x="12273" y="9327"/>
                  <a:pt x="12273" y="2945"/>
                  <a:pt x="12273" y="2945"/>
                </a:cubicBezTo>
                <a:close/>
                <a:moveTo>
                  <a:pt x="11291" y="10309"/>
                </a:moveTo>
                <a:lnTo>
                  <a:pt x="19636" y="10309"/>
                </a:lnTo>
                <a:lnTo>
                  <a:pt x="19636" y="1964"/>
                </a:lnTo>
                <a:lnTo>
                  <a:pt x="11291" y="1964"/>
                </a:lnTo>
                <a:cubicBezTo>
                  <a:pt x="11291" y="1964"/>
                  <a:pt x="11291" y="10309"/>
                  <a:pt x="11291" y="10309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2945" y="2945"/>
                </a:moveTo>
                <a:lnTo>
                  <a:pt x="9327" y="2945"/>
                </a:lnTo>
                <a:lnTo>
                  <a:pt x="9327" y="9327"/>
                </a:lnTo>
                <a:lnTo>
                  <a:pt x="2945" y="9327"/>
                </a:lnTo>
                <a:cubicBezTo>
                  <a:pt x="2945" y="9327"/>
                  <a:pt x="2945" y="2945"/>
                  <a:pt x="2945" y="2945"/>
                </a:cubicBezTo>
                <a:close/>
                <a:moveTo>
                  <a:pt x="1964" y="10309"/>
                </a:moveTo>
                <a:lnTo>
                  <a:pt x="10309" y="10309"/>
                </a:lnTo>
                <a:lnTo>
                  <a:pt x="10309" y="1964"/>
                </a:lnTo>
                <a:lnTo>
                  <a:pt x="1964" y="1964"/>
                </a:lnTo>
                <a:cubicBezTo>
                  <a:pt x="1964" y="1964"/>
                  <a:pt x="1964" y="10309"/>
                  <a:pt x="1964" y="10309"/>
                </a:cubicBezTo>
                <a:close/>
                <a:moveTo>
                  <a:pt x="2945" y="12273"/>
                </a:moveTo>
                <a:lnTo>
                  <a:pt x="9327" y="12273"/>
                </a:lnTo>
                <a:lnTo>
                  <a:pt x="9327" y="18655"/>
                </a:lnTo>
                <a:lnTo>
                  <a:pt x="2945" y="18655"/>
                </a:lnTo>
                <a:cubicBezTo>
                  <a:pt x="2945" y="18655"/>
                  <a:pt x="2945" y="12273"/>
                  <a:pt x="2945" y="12273"/>
                </a:cubicBezTo>
                <a:close/>
                <a:moveTo>
                  <a:pt x="1964" y="19636"/>
                </a:moveTo>
                <a:lnTo>
                  <a:pt x="10309" y="19636"/>
                </a:lnTo>
                <a:lnTo>
                  <a:pt x="10309" y="11291"/>
                </a:lnTo>
                <a:lnTo>
                  <a:pt x="1964" y="11291"/>
                </a:lnTo>
                <a:cubicBezTo>
                  <a:pt x="1964" y="11291"/>
                  <a:pt x="1964" y="19636"/>
                  <a:pt x="1964" y="19636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7" name="Shape 2738"/>
          <p:cNvSpPr/>
          <p:nvPr/>
        </p:nvSpPr>
        <p:spPr>
          <a:xfrm>
            <a:off x="8795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45" y="2945"/>
                </a:moveTo>
                <a:lnTo>
                  <a:pt x="9327" y="2945"/>
                </a:lnTo>
                <a:lnTo>
                  <a:pt x="9327" y="18655"/>
                </a:lnTo>
                <a:lnTo>
                  <a:pt x="2945" y="18655"/>
                </a:lnTo>
                <a:cubicBezTo>
                  <a:pt x="2945" y="18655"/>
                  <a:pt x="2945" y="2945"/>
                  <a:pt x="2945" y="2945"/>
                </a:cubicBezTo>
                <a:close/>
                <a:moveTo>
                  <a:pt x="1964" y="19636"/>
                </a:moveTo>
                <a:lnTo>
                  <a:pt x="10309" y="19636"/>
                </a:lnTo>
                <a:lnTo>
                  <a:pt x="10309" y="1964"/>
                </a:lnTo>
                <a:lnTo>
                  <a:pt x="1964" y="1964"/>
                </a:lnTo>
                <a:cubicBezTo>
                  <a:pt x="1964" y="1964"/>
                  <a:pt x="1964" y="19636"/>
                  <a:pt x="1964" y="19636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2273" y="2945"/>
                </a:moveTo>
                <a:lnTo>
                  <a:pt x="18655" y="2945"/>
                </a:lnTo>
                <a:lnTo>
                  <a:pt x="18655" y="18655"/>
                </a:lnTo>
                <a:lnTo>
                  <a:pt x="12273" y="18655"/>
                </a:lnTo>
                <a:cubicBezTo>
                  <a:pt x="12273" y="18655"/>
                  <a:pt x="12273" y="2945"/>
                  <a:pt x="12273" y="2945"/>
                </a:cubicBezTo>
                <a:close/>
                <a:moveTo>
                  <a:pt x="11291" y="19636"/>
                </a:moveTo>
                <a:lnTo>
                  <a:pt x="19636" y="19636"/>
                </a:lnTo>
                <a:lnTo>
                  <a:pt x="19636" y="1964"/>
                </a:lnTo>
                <a:lnTo>
                  <a:pt x="11291" y="1964"/>
                </a:lnTo>
                <a:cubicBezTo>
                  <a:pt x="11291" y="1964"/>
                  <a:pt x="11291" y="19636"/>
                  <a:pt x="11291" y="19636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8" name="Shape 2739"/>
          <p:cNvSpPr/>
          <p:nvPr/>
        </p:nvSpPr>
        <p:spPr>
          <a:xfrm>
            <a:off x="14129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45" y="2945"/>
                </a:moveTo>
                <a:lnTo>
                  <a:pt x="18655" y="2945"/>
                </a:lnTo>
                <a:lnTo>
                  <a:pt x="18655" y="9327"/>
                </a:lnTo>
                <a:lnTo>
                  <a:pt x="2945" y="9327"/>
                </a:lnTo>
                <a:cubicBezTo>
                  <a:pt x="2945" y="9327"/>
                  <a:pt x="2945" y="2945"/>
                  <a:pt x="2945" y="2945"/>
                </a:cubicBezTo>
                <a:close/>
                <a:moveTo>
                  <a:pt x="1964" y="10309"/>
                </a:moveTo>
                <a:lnTo>
                  <a:pt x="19636" y="10309"/>
                </a:lnTo>
                <a:lnTo>
                  <a:pt x="19636" y="1964"/>
                </a:lnTo>
                <a:lnTo>
                  <a:pt x="1964" y="1964"/>
                </a:lnTo>
                <a:cubicBezTo>
                  <a:pt x="1964" y="1964"/>
                  <a:pt x="1964" y="10309"/>
                  <a:pt x="1964" y="10309"/>
                </a:cubicBezTo>
                <a:close/>
                <a:moveTo>
                  <a:pt x="2945" y="12273"/>
                </a:moveTo>
                <a:lnTo>
                  <a:pt x="18655" y="12273"/>
                </a:lnTo>
                <a:lnTo>
                  <a:pt x="18655" y="18655"/>
                </a:lnTo>
                <a:lnTo>
                  <a:pt x="2945" y="18655"/>
                </a:lnTo>
                <a:cubicBezTo>
                  <a:pt x="2945" y="18655"/>
                  <a:pt x="2945" y="12273"/>
                  <a:pt x="2945" y="12273"/>
                </a:cubicBezTo>
                <a:close/>
                <a:moveTo>
                  <a:pt x="1964" y="19636"/>
                </a:moveTo>
                <a:lnTo>
                  <a:pt x="19636" y="19636"/>
                </a:lnTo>
                <a:lnTo>
                  <a:pt x="19636" y="11291"/>
                </a:lnTo>
                <a:lnTo>
                  <a:pt x="1964" y="11291"/>
                </a:lnTo>
                <a:cubicBezTo>
                  <a:pt x="1964" y="11291"/>
                  <a:pt x="1964" y="19636"/>
                  <a:pt x="1964" y="19636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99" name="Shape 2740"/>
          <p:cNvSpPr/>
          <p:nvPr/>
        </p:nvSpPr>
        <p:spPr>
          <a:xfrm>
            <a:off x="19463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73" y="2945"/>
                </a:moveTo>
                <a:lnTo>
                  <a:pt x="18655" y="2945"/>
                </a:lnTo>
                <a:lnTo>
                  <a:pt x="18655" y="18655"/>
                </a:lnTo>
                <a:lnTo>
                  <a:pt x="12273" y="18655"/>
                </a:lnTo>
                <a:cubicBezTo>
                  <a:pt x="12273" y="18655"/>
                  <a:pt x="12273" y="2945"/>
                  <a:pt x="12273" y="2945"/>
                </a:cubicBezTo>
                <a:close/>
                <a:moveTo>
                  <a:pt x="11291" y="19636"/>
                </a:moveTo>
                <a:lnTo>
                  <a:pt x="19636" y="19636"/>
                </a:lnTo>
                <a:lnTo>
                  <a:pt x="19636" y="1964"/>
                </a:lnTo>
                <a:lnTo>
                  <a:pt x="11291" y="1964"/>
                </a:lnTo>
                <a:cubicBezTo>
                  <a:pt x="11291" y="1964"/>
                  <a:pt x="11291" y="19636"/>
                  <a:pt x="11291" y="19636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2945" y="2945"/>
                </a:moveTo>
                <a:lnTo>
                  <a:pt x="9327" y="2945"/>
                </a:lnTo>
                <a:lnTo>
                  <a:pt x="9327" y="9327"/>
                </a:lnTo>
                <a:lnTo>
                  <a:pt x="2945" y="9327"/>
                </a:lnTo>
                <a:cubicBezTo>
                  <a:pt x="2945" y="9327"/>
                  <a:pt x="2945" y="2945"/>
                  <a:pt x="2945" y="2945"/>
                </a:cubicBezTo>
                <a:close/>
                <a:moveTo>
                  <a:pt x="1964" y="10309"/>
                </a:moveTo>
                <a:lnTo>
                  <a:pt x="10309" y="10309"/>
                </a:lnTo>
                <a:lnTo>
                  <a:pt x="10309" y="1964"/>
                </a:lnTo>
                <a:lnTo>
                  <a:pt x="1964" y="1964"/>
                </a:lnTo>
                <a:cubicBezTo>
                  <a:pt x="1964" y="1964"/>
                  <a:pt x="1964" y="10309"/>
                  <a:pt x="1964" y="10309"/>
                </a:cubicBezTo>
                <a:close/>
                <a:moveTo>
                  <a:pt x="2945" y="12273"/>
                </a:moveTo>
                <a:lnTo>
                  <a:pt x="9327" y="12273"/>
                </a:lnTo>
                <a:lnTo>
                  <a:pt x="9327" y="18655"/>
                </a:lnTo>
                <a:lnTo>
                  <a:pt x="2945" y="18655"/>
                </a:lnTo>
                <a:cubicBezTo>
                  <a:pt x="2945" y="18655"/>
                  <a:pt x="2945" y="12273"/>
                  <a:pt x="2945" y="12273"/>
                </a:cubicBezTo>
                <a:close/>
                <a:moveTo>
                  <a:pt x="1964" y="19636"/>
                </a:moveTo>
                <a:lnTo>
                  <a:pt x="10309" y="19636"/>
                </a:lnTo>
                <a:lnTo>
                  <a:pt x="10309" y="11291"/>
                </a:lnTo>
                <a:lnTo>
                  <a:pt x="1964" y="11291"/>
                </a:lnTo>
                <a:cubicBezTo>
                  <a:pt x="1964" y="11291"/>
                  <a:pt x="1964" y="19636"/>
                  <a:pt x="1964" y="19636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0" name="Shape 2741"/>
          <p:cNvSpPr/>
          <p:nvPr/>
        </p:nvSpPr>
        <p:spPr>
          <a:xfrm>
            <a:off x="24797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2273" y="2945"/>
                </a:moveTo>
                <a:lnTo>
                  <a:pt x="18655" y="2945"/>
                </a:lnTo>
                <a:lnTo>
                  <a:pt x="18655" y="9327"/>
                </a:lnTo>
                <a:lnTo>
                  <a:pt x="12273" y="9327"/>
                </a:lnTo>
                <a:cubicBezTo>
                  <a:pt x="12273" y="9327"/>
                  <a:pt x="12273" y="2945"/>
                  <a:pt x="12273" y="2945"/>
                </a:cubicBezTo>
                <a:close/>
                <a:moveTo>
                  <a:pt x="11291" y="10309"/>
                </a:moveTo>
                <a:lnTo>
                  <a:pt x="19636" y="10309"/>
                </a:lnTo>
                <a:lnTo>
                  <a:pt x="19636" y="1964"/>
                </a:lnTo>
                <a:lnTo>
                  <a:pt x="11291" y="1964"/>
                </a:lnTo>
                <a:cubicBezTo>
                  <a:pt x="11291" y="1964"/>
                  <a:pt x="11291" y="10309"/>
                  <a:pt x="11291" y="10309"/>
                </a:cubicBezTo>
                <a:close/>
                <a:moveTo>
                  <a:pt x="2945" y="12273"/>
                </a:moveTo>
                <a:lnTo>
                  <a:pt x="18655" y="12273"/>
                </a:lnTo>
                <a:lnTo>
                  <a:pt x="18655" y="18655"/>
                </a:lnTo>
                <a:lnTo>
                  <a:pt x="2945" y="18655"/>
                </a:lnTo>
                <a:cubicBezTo>
                  <a:pt x="2945" y="18655"/>
                  <a:pt x="2945" y="12273"/>
                  <a:pt x="2945" y="12273"/>
                </a:cubicBezTo>
                <a:close/>
                <a:moveTo>
                  <a:pt x="1964" y="19636"/>
                </a:moveTo>
                <a:lnTo>
                  <a:pt x="19636" y="19636"/>
                </a:lnTo>
                <a:lnTo>
                  <a:pt x="19636" y="11291"/>
                </a:lnTo>
                <a:lnTo>
                  <a:pt x="1964" y="11291"/>
                </a:lnTo>
                <a:cubicBezTo>
                  <a:pt x="1964" y="11291"/>
                  <a:pt x="1964" y="19636"/>
                  <a:pt x="1964" y="19636"/>
                </a:cubicBezTo>
                <a:close/>
                <a:moveTo>
                  <a:pt x="9327" y="9327"/>
                </a:moveTo>
                <a:lnTo>
                  <a:pt x="2945" y="9327"/>
                </a:lnTo>
                <a:lnTo>
                  <a:pt x="2945" y="2945"/>
                </a:lnTo>
                <a:lnTo>
                  <a:pt x="9327" y="2945"/>
                </a:lnTo>
                <a:cubicBezTo>
                  <a:pt x="9327" y="2945"/>
                  <a:pt x="9327" y="9327"/>
                  <a:pt x="9327" y="9327"/>
                </a:cubicBezTo>
                <a:close/>
                <a:moveTo>
                  <a:pt x="10309" y="1964"/>
                </a:moveTo>
                <a:lnTo>
                  <a:pt x="1964" y="1964"/>
                </a:lnTo>
                <a:lnTo>
                  <a:pt x="1964" y="10309"/>
                </a:lnTo>
                <a:lnTo>
                  <a:pt x="10309" y="10309"/>
                </a:lnTo>
                <a:cubicBezTo>
                  <a:pt x="10309" y="10309"/>
                  <a:pt x="10309" y="1964"/>
                  <a:pt x="10309" y="1964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1" name="Shape 2742"/>
          <p:cNvSpPr/>
          <p:nvPr/>
        </p:nvSpPr>
        <p:spPr>
          <a:xfrm>
            <a:off x="30131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73" y="12273"/>
                </a:moveTo>
                <a:lnTo>
                  <a:pt x="18655" y="12273"/>
                </a:lnTo>
                <a:lnTo>
                  <a:pt x="18655" y="18655"/>
                </a:lnTo>
                <a:lnTo>
                  <a:pt x="12273" y="18655"/>
                </a:lnTo>
                <a:cubicBezTo>
                  <a:pt x="12273" y="18655"/>
                  <a:pt x="12273" y="12273"/>
                  <a:pt x="12273" y="12273"/>
                </a:cubicBezTo>
                <a:close/>
                <a:moveTo>
                  <a:pt x="11291" y="19636"/>
                </a:moveTo>
                <a:lnTo>
                  <a:pt x="19636" y="19636"/>
                </a:lnTo>
                <a:lnTo>
                  <a:pt x="19636" y="11291"/>
                </a:lnTo>
                <a:lnTo>
                  <a:pt x="11291" y="11291"/>
                </a:lnTo>
                <a:cubicBezTo>
                  <a:pt x="11291" y="11291"/>
                  <a:pt x="11291" y="19636"/>
                  <a:pt x="11291" y="19636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2273" y="2945"/>
                </a:moveTo>
                <a:lnTo>
                  <a:pt x="18655" y="2945"/>
                </a:lnTo>
                <a:lnTo>
                  <a:pt x="18655" y="9327"/>
                </a:lnTo>
                <a:lnTo>
                  <a:pt x="12273" y="9327"/>
                </a:lnTo>
                <a:cubicBezTo>
                  <a:pt x="12273" y="9327"/>
                  <a:pt x="12273" y="2945"/>
                  <a:pt x="12273" y="2945"/>
                </a:cubicBezTo>
                <a:close/>
                <a:moveTo>
                  <a:pt x="11291" y="10309"/>
                </a:moveTo>
                <a:lnTo>
                  <a:pt x="19636" y="10309"/>
                </a:lnTo>
                <a:lnTo>
                  <a:pt x="19636" y="1964"/>
                </a:lnTo>
                <a:lnTo>
                  <a:pt x="11291" y="1964"/>
                </a:lnTo>
                <a:cubicBezTo>
                  <a:pt x="11291" y="1964"/>
                  <a:pt x="11291" y="10309"/>
                  <a:pt x="11291" y="10309"/>
                </a:cubicBezTo>
                <a:close/>
                <a:moveTo>
                  <a:pt x="2945" y="2945"/>
                </a:moveTo>
                <a:lnTo>
                  <a:pt x="9327" y="2945"/>
                </a:lnTo>
                <a:lnTo>
                  <a:pt x="9327" y="18655"/>
                </a:lnTo>
                <a:lnTo>
                  <a:pt x="2945" y="18655"/>
                </a:lnTo>
                <a:cubicBezTo>
                  <a:pt x="2945" y="18655"/>
                  <a:pt x="2945" y="2945"/>
                  <a:pt x="2945" y="2945"/>
                </a:cubicBezTo>
                <a:close/>
                <a:moveTo>
                  <a:pt x="1964" y="19636"/>
                </a:moveTo>
                <a:lnTo>
                  <a:pt x="10309" y="19636"/>
                </a:lnTo>
                <a:lnTo>
                  <a:pt x="10309" y="1964"/>
                </a:lnTo>
                <a:lnTo>
                  <a:pt x="1964" y="1964"/>
                </a:lnTo>
                <a:cubicBezTo>
                  <a:pt x="1964" y="1964"/>
                  <a:pt x="1964" y="19636"/>
                  <a:pt x="1964" y="19636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2" name="Shape 2743"/>
          <p:cNvSpPr/>
          <p:nvPr/>
        </p:nvSpPr>
        <p:spPr>
          <a:xfrm>
            <a:off x="35465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73" y="12273"/>
                </a:moveTo>
                <a:lnTo>
                  <a:pt x="18655" y="12273"/>
                </a:lnTo>
                <a:lnTo>
                  <a:pt x="18655" y="18655"/>
                </a:lnTo>
                <a:lnTo>
                  <a:pt x="12273" y="18655"/>
                </a:lnTo>
                <a:cubicBezTo>
                  <a:pt x="12273" y="18655"/>
                  <a:pt x="12273" y="12273"/>
                  <a:pt x="12273" y="12273"/>
                </a:cubicBezTo>
                <a:close/>
                <a:moveTo>
                  <a:pt x="11291" y="19636"/>
                </a:moveTo>
                <a:lnTo>
                  <a:pt x="19636" y="19636"/>
                </a:lnTo>
                <a:lnTo>
                  <a:pt x="19636" y="11291"/>
                </a:lnTo>
                <a:lnTo>
                  <a:pt x="11291" y="11291"/>
                </a:lnTo>
                <a:cubicBezTo>
                  <a:pt x="11291" y="11291"/>
                  <a:pt x="11291" y="19636"/>
                  <a:pt x="11291" y="19636"/>
                </a:cubicBezTo>
                <a:close/>
                <a:moveTo>
                  <a:pt x="2945" y="2945"/>
                </a:moveTo>
                <a:lnTo>
                  <a:pt x="18655" y="2945"/>
                </a:lnTo>
                <a:lnTo>
                  <a:pt x="18655" y="9327"/>
                </a:lnTo>
                <a:lnTo>
                  <a:pt x="2945" y="9327"/>
                </a:lnTo>
                <a:cubicBezTo>
                  <a:pt x="2945" y="9327"/>
                  <a:pt x="2945" y="2945"/>
                  <a:pt x="2945" y="2945"/>
                </a:cubicBezTo>
                <a:close/>
                <a:moveTo>
                  <a:pt x="1964" y="10309"/>
                </a:moveTo>
                <a:lnTo>
                  <a:pt x="19636" y="10309"/>
                </a:lnTo>
                <a:lnTo>
                  <a:pt x="19636" y="1964"/>
                </a:lnTo>
                <a:lnTo>
                  <a:pt x="1964" y="1964"/>
                </a:lnTo>
                <a:cubicBezTo>
                  <a:pt x="1964" y="1964"/>
                  <a:pt x="1964" y="10309"/>
                  <a:pt x="1964" y="10309"/>
                </a:cubicBezTo>
                <a:close/>
                <a:moveTo>
                  <a:pt x="2945" y="12273"/>
                </a:moveTo>
                <a:lnTo>
                  <a:pt x="9327" y="12273"/>
                </a:lnTo>
                <a:lnTo>
                  <a:pt x="9327" y="18655"/>
                </a:lnTo>
                <a:lnTo>
                  <a:pt x="2945" y="18655"/>
                </a:lnTo>
                <a:cubicBezTo>
                  <a:pt x="2945" y="18655"/>
                  <a:pt x="2945" y="12273"/>
                  <a:pt x="2945" y="12273"/>
                </a:cubicBezTo>
                <a:close/>
                <a:moveTo>
                  <a:pt x="1964" y="19636"/>
                </a:moveTo>
                <a:lnTo>
                  <a:pt x="10309" y="19636"/>
                </a:lnTo>
                <a:lnTo>
                  <a:pt x="10309" y="11291"/>
                </a:lnTo>
                <a:lnTo>
                  <a:pt x="1964" y="11291"/>
                </a:lnTo>
                <a:cubicBezTo>
                  <a:pt x="1964" y="11291"/>
                  <a:pt x="1964" y="19636"/>
                  <a:pt x="1964" y="19636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3" name="Shape 2744"/>
          <p:cNvSpPr/>
          <p:nvPr/>
        </p:nvSpPr>
        <p:spPr>
          <a:xfrm>
            <a:off x="40799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9327"/>
                </a:moveTo>
                <a:lnTo>
                  <a:pt x="12273" y="9327"/>
                </a:lnTo>
                <a:lnTo>
                  <a:pt x="12273" y="12273"/>
                </a:lnTo>
                <a:lnTo>
                  <a:pt x="9327" y="12273"/>
                </a:lnTo>
                <a:cubicBezTo>
                  <a:pt x="9327" y="12273"/>
                  <a:pt x="9327" y="9327"/>
                  <a:pt x="9327" y="9327"/>
                </a:cubicBezTo>
                <a:close/>
                <a:moveTo>
                  <a:pt x="8345" y="13255"/>
                </a:moveTo>
                <a:lnTo>
                  <a:pt x="13255" y="13255"/>
                </a:lnTo>
                <a:lnTo>
                  <a:pt x="13255" y="8345"/>
                </a:lnTo>
                <a:lnTo>
                  <a:pt x="8345" y="8345"/>
                </a:lnTo>
                <a:cubicBezTo>
                  <a:pt x="8345" y="8345"/>
                  <a:pt x="8345" y="13255"/>
                  <a:pt x="8345" y="13255"/>
                </a:cubicBezTo>
                <a:close/>
                <a:moveTo>
                  <a:pt x="9327" y="15709"/>
                </a:moveTo>
                <a:lnTo>
                  <a:pt x="12273" y="15709"/>
                </a:lnTo>
                <a:lnTo>
                  <a:pt x="12273" y="18655"/>
                </a:lnTo>
                <a:lnTo>
                  <a:pt x="9327" y="18655"/>
                </a:lnTo>
                <a:cubicBezTo>
                  <a:pt x="9327" y="18655"/>
                  <a:pt x="9327" y="15709"/>
                  <a:pt x="9327" y="15709"/>
                </a:cubicBezTo>
                <a:close/>
                <a:moveTo>
                  <a:pt x="8345" y="19636"/>
                </a:moveTo>
                <a:lnTo>
                  <a:pt x="13255" y="19636"/>
                </a:lnTo>
                <a:lnTo>
                  <a:pt x="13255" y="14727"/>
                </a:lnTo>
                <a:lnTo>
                  <a:pt x="8345" y="14727"/>
                </a:lnTo>
                <a:cubicBezTo>
                  <a:pt x="8345" y="14727"/>
                  <a:pt x="8345" y="19636"/>
                  <a:pt x="8345" y="19636"/>
                </a:cubicBezTo>
                <a:close/>
                <a:moveTo>
                  <a:pt x="15709" y="2945"/>
                </a:moveTo>
                <a:lnTo>
                  <a:pt x="18655" y="2945"/>
                </a:lnTo>
                <a:lnTo>
                  <a:pt x="18655" y="5891"/>
                </a:lnTo>
                <a:lnTo>
                  <a:pt x="15709" y="5891"/>
                </a:lnTo>
                <a:cubicBezTo>
                  <a:pt x="15709" y="5891"/>
                  <a:pt x="15709" y="2945"/>
                  <a:pt x="15709" y="2945"/>
                </a:cubicBezTo>
                <a:close/>
                <a:moveTo>
                  <a:pt x="14727" y="6873"/>
                </a:moveTo>
                <a:lnTo>
                  <a:pt x="19636" y="6873"/>
                </a:lnTo>
                <a:lnTo>
                  <a:pt x="19636" y="1964"/>
                </a:lnTo>
                <a:lnTo>
                  <a:pt x="14727" y="1964"/>
                </a:lnTo>
                <a:cubicBezTo>
                  <a:pt x="14727" y="1964"/>
                  <a:pt x="14727" y="6873"/>
                  <a:pt x="14727" y="6873"/>
                </a:cubicBezTo>
                <a:close/>
                <a:moveTo>
                  <a:pt x="15709" y="9327"/>
                </a:moveTo>
                <a:lnTo>
                  <a:pt x="18655" y="9327"/>
                </a:lnTo>
                <a:lnTo>
                  <a:pt x="18655" y="12273"/>
                </a:lnTo>
                <a:lnTo>
                  <a:pt x="15709" y="12273"/>
                </a:lnTo>
                <a:cubicBezTo>
                  <a:pt x="15709" y="12273"/>
                  <a:pt x="15709" y="9327"/>
                  <a:pt x="15709" y="9327"/>
                </a:cubicBezTo>
                <a:close/>
                <a:moveTo>
                  <a:pt x="14727" y="13255"/>
                </a:moveTo>
                <a:lnTo>
                  <a:pt x="19636" y="13255"/>
                </a:lnTo>
                <a:lnTo>
                  <a:pt x="19636" y="8345"/>
                </a:lnTo>
                <a:lnTo>
                  <a:pt x="14727" y="8345"/>
                </a:lnTo>
                <a:cubicBezTo>
                  <a:pt x="14727" y="8345"/>
                  <a:pt x="14727" y="13255"/>
                  <a:pt x="14727" y="13255"/>
                </a:cubicBezTo>
                <a:close/>
                <a:moveTo>
                  <a:pt x="9327" y="2945"/>
                </a:moveTo>
                <a:lnTo>
                  <a:pt x="12273" y="2945"/>
                </a:lnTo>
                <a:lnTo>
                  <a:pt x="12273" y="5891"/>
                </a:lnTo>
                <a:lnTo>
                  <a:pt x="9327" y="5891"/>
                </a:lnTo>
                <a:cubicBezTo>
                  <a:pt x="9327" y="5891"/>
                  <a:pt x="9327" y="2945"/>
                  <a:pt x="9327" y="2945"/>
                </a:cubicBezTo>
                <a:close/>
                <a:moveTo>
                  <a:pt x="8345" y="6873"/>
                </a:moveTo>
                <a:lnTo>
                  <a:pt x="13255" y="6873"/>
                </a:lnTo>
                <a:lnTo>
                  <a:pt x="13255" y="1964"/>
                </a:lnTo>
                <a:lnTo>
                  <a:pt x="8345" y="1964"/>
                </a:lnTo>
                <a:cubicBezTo>
                  <a:pt x="8345" y="1964"/>
                  <a:pt x="8345" y="6873"/>
                  <a:pt x="8345" y="6873"/>
                </a:cubicBezTo>
                <a:close/>
                <a:moveTo>
                  <a:pt x="2945" y="9327"/>
                </a:moveTo>
                <a:lnTo>
                  <a:pt x="5891" y="9327"/>
                </a:lnTo>
                <a:lnTo>
                  <a:pt x="5891" y="12273"/>
                </a:lnTo>
                <a:lnTo>
                  <a:pt x="2945" y="12273"/>
                </a:lnTo>
                <a:cubicBezTo>
                  <a:pt x="2945" y="12273"/>
                  <a:pt x="2945" y="9327"/>
                  <a:pt x="2945" y="9327"/>
                </a:cubicBezTo>
                <a:close/>
                <a:moveTo>
                  <a:pt x="1964" y="13255"/>
                </a:moveTo>
                <a:lnTo>
                  <a:pt x="6873" y="13255"/>
                </a:lnTo>
                <a:lnTo>
                  <a:pt x="6873" y="8345"/>
                </a:lnTo>
                <a:lnTo>
                  <a:pt x="1964" y="8345"/>
                </a:lnTo>
                <a:cubicBezTo>
                  <a:pt x="1964" y="8345"/>
                  <a:pt x="1964" y="13255"/>
                  <a:pt x="1964" y="13255"/>
                </a:cubicBezTo>
                <a:close/>
                <a:moveTo>
                  <a:pt x="2945" y="2945"/>
                </a:moveTo>
                <a:lnTo>
                  <a:pt x="5891" y="2945"/>
                </a:lnTo>
                <a:lnTo>
                  <a:pt x="5891" y="5891"/>
                </a:lnTo>
                <a:lnTo>
                  <a:pt x="2945" y="5891"/>
                </a:lnTo>
                <a:cubicBezTo>
                  <a:pt x="2945" y="5891"/>
                  <a:pt x="2945" y="2945"/>
                  <a:pt x="2945" y="2945"/>
                </a:cubicBezTo>
                <a:close/>
                <a:moveTo>
                  <a:pt x="1964" y="6873"/>
                </a:moveTo>
                <a:lnTo>
                  <a:pt x="6873" y="6873"/>
                </a:lnTo>
                <a:lnTo>
                  <a:pt x="6873" y="1964"/>
                </a:lnTo>
                <a:lnTo>
                  <a:pt x="1964" y="1964"/>
                </a:lnTo>
                <a:cubicBezTo>
                  <a:pt x="1964" y="1964"/>
                  <a:pt x="1964" y="6873"/>
                  <a:pt x="1964" y="6873"/>
                </a:cubicBezTo>
                <a:close/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2945" y="15709"/>
                </a:moveTo>
                <a:lnTo>
                  <a:pt x="5891" y="15709"/>
                </a:lnTo>
                <a:lnTo>
                  <a:pt x="5891" y="18655"/>
                </a:lnTo>
                <a:lnTo>
                  <a:pt x="2945" y="18655"/>
                </a:lnTo>
                <a:cubicBezTo>
                  <a:pt x="2945" y="18655"/>
                  <a:pt x="2945" y="15709"/>
                  <a:pt x="2945" y="15709"/>
                </a:cubicBezTo>
                <a:close/>
                <a:moveTo>
                  <a:pt x="1964" y="19636"/>
                </a:moveTo>
                <a:lnTo>
                  <a:pt x="6873" y="19636"/>
                </a:lnTo>
                <a:lnTo>
                  <a:pt x="6873" y="14727"/>
                </a:lnTo>
                <a:lnTo>
                  <a:pt x="1964" y="14727"/>
                </a:lnTo>
                <a:cubicBezTo>
                  <a:pt x="1964" y="14727"/>
                  <a:pt x="1964" y="19636"/>
                  <a:pt x="1964" y="19636"/>
                </a:cubicBezTo>
                <a:close/>
                <a:moveTo>
                  <a:pt x="15709" y="15709"/>
                </a:moveTo>
                <a:lnTo>
                  <a:pt x="18655" y="15709"/>
                </a:lnTo>
                <a:lnTo>
                  <a:pt x="18655" y="18655"/>
                </a:lnTo>
                <a:lnTo>
                  <a:pt x="15709" y="18655"/>
                </a:lnTo>
                <a:cubicBezTo>
                  <a:pt x="15709" y="18655"/>
                  <a:pt x="15709" y="15709"/>
                  <a:pt x="15709" y="15709"/>
                </a:cubicBezTo>
                <a:close/>
                <a:moveTo>
                  <a:pt x="14727" y="19636"/>
                </a:moveTo>
                <a:lnTo>
                  <a:pt x="19636" y="19636"/>
                </a:lnTo>
                <a:lnTo>
                  <a:pt x="19636" y="14727"/>
                </a:lnTo>
                <a:lnTo>
                  <a:pt x="14727" y="14727"/>
                </a:lnTo>
                <a:cubicBezTo>
                  <a:pt x="14727" y="14727"/>
                  <a:pt x="14727" y="19636"/>
                  <a:pt x="14727" y="19636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4" name="Shape 2745"/>
          <p:cNvSpPr/>
          <p:nvPr/>
        </p:nvSpPr>
        <p:spPr>
          <a:xfrm>
            <a:off x="46133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3745" y="20618"/>
                </a:lnTo>
                <a:cubicBezTo>
                  <a:pt x="13204" y="20618"/>
                  <a:pt x="12764" y="20178"/>
                  <a:pt x="12764" y="19636"/>
                </a:cubicBezTo>
                <a:lnTo>
                  <a:pt x="12764" y="13745"/>
                </a:lnTo>
                <a:cubicBezTo>
                  <a:pt x="12764" y="13204"/>
                  <a:pt x="13204" y="12764"/>
                  <a:pt x="13745" y="12764"/>
                </a:cubicBezTo>
                <a:lnTo>
                  <a:pt x="19636" y="12764"/>
                </a:lnTo>
                <a:cubicBezTo>
                  <a:pt x="20178" y="12764"/>
                  <a:pt x="20618" y="13204"/>
                  <a:pt x="20618" y="13745"/>
                </a:cubicBezTo>
                <a:cubicBezTo>
                  <a:pt x="20618" y="13745"/>
                  <a:pt x="20618" y="19636"/>
                  <a:pt x="20618" y="19636"/>
                </a:cubicBezTo>
                <a:close/>
                <a:moveTo>
                  <a:pt x="19636" y="11782"/>
                </a:moveTo>
                <a:lnTo>
                  <a:pt x="13745" y="11782"/>
                </a:lnTo>
                <a:cubicBezTo>
                  <a:pt x="12661" y="11782"/>
                  <a:pt x="11782" y="12661"/>
                  <a:pt x="11782" y="13745"/>
                </a:cubicBezTo>
                <a:lnTo>
                  <a:pt x="11782" y="19636"/>
                </a:lnTo>
                <a:cubicBezTo>
                  <a:pt x="11782" y="20721"/>
                  <a:pt x="12661" y="21600"/>
                  <a:pt x="13745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3745"/>
                </a:lnTo>
                <a:cubicBezTo>
                  <a:pt x="21600" y="12661"/>
                  <a:pt x="20721" y="11782"/>
                  <a:pt x="19636" y="11782"/>
                </a:cubicBezTo>
                <a:moveTo>
                  <a:pt x="20618" y="7855"/>
                </a:moveTo>
                <a:cubicBezTo>
                  <a:pt x="20618" y="8396"/>
                  <a:pt x="20178" y="8836"/>
                  <a:pt x="19636" y="8836"/>
                </a:cubicBezTo>
                <a:lnTo>
                  <a:pt x="13745" y="8836"/>
                </a:lnTo>
                <a:cubicBezTo>
                  <a:pt x="13204" y="8836"/>
                  <a:pt x="12764" y="8396"/>
                  <a:pt x="12764" y="7855"/>
                </a:cubicBezTo>
                <a:lnTo>
                  <a:pt x="12764" y="1964"/>
                </a:lnTo>
                <a:cubicBezTo>
                  <a:pt x="12764" y="1422"/>
                  <a:pt x="13204" y="982"/>
                  <a:pt x="13745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7855"/>
                  <a:pt x="20618" y="7855"/>
                </a:cubicBezTo>
                <a:close/>
                <a:moveTo>
                  <a:pt x="19636" y="0"/>
                </a:moveTo>
                <a:lnTo>
                  <a:pt x="13745" y="0"/>
                </a:lnTo>
                <a:cubicBezTo>
                  <a:pt x="12661" y="0"/>
                  <a:pt x="11782" y="879"/>
                  <a:pt x="11782" y="1964"/>
                </a:cubicBezTo>
                <a:lnTo>
                  <a:pt x="11782" y="7855"/>
                </a:lnTo>
                <a:cubicBezTo>
                  <a:pt x="11782" y="8939"/>
                  <a:pt x="12661" y="9818"/>
                  <a:pt x="13745" y="9818"/>
                </a:cubicBezTo>
                <a:lnTo>
                  <a:pt x="19636" y="9818"/>
                </a:lnTo>
                <a:cubicBezTo>
                  <a:pt x="20721" y="9818"/>
                  <a:pt x="21600" y="8939"/>
                  <a:pt x="21600" y="7855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8836" y="7855"/>
                </a:moveTo>
                <a:cubicBezTo>
                  <a:pt x="8836" y="8396"/>
                  <a:pt x="8396" y="8836"/>
                  <a:pt x="7855" y="8836"/>
                </a:cubicBezTo>
                <a:lnTo>
                  <a:pt x="1964" y="8836"/>
                </a:lnTo>
                <a:cubicBezTo>
                  <a:pt x="1421" y="8836"/>
                  <a:pt x="982" y="8396"/>
                  <a:pt x="982" y="7855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7855" y="982"/>
                </a:lnTo>
                <a:cubicBezTo>
                  <a:pt x="8396" y="982"/>
                  <a:pt x="8836" y="1422"/>
                  <a:pt x="8836" y="1964"/>
                </a:cubicBezTo>
                <a:cubicBezTo>
                  <a:pt x="8836" y="1964"/>
                  <a:pt x="8836" y="7855"/>
                  <a:pt x="8836" y="7855"/>
                </a:cubicBezTo>
                <a:close/>
                <a:moveTo>
                  <a:pt x="7855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7855"/>
                </a:lnTo>
                <a:cubicBezTo>
                  <a:pt x="0" y="8939"/>
                  <a:pt x="879" y="9818"/>
                  <a:pt x="1964" y="9818"/>
                </a:cubicBezTo>
                <a:lnTo>
                  <a:pt x="7855" y="9818"/>
                </a:lnTo>
                <a:cubicBezTo>
                  <a:pt x="8939" y="9818"/>
                  <a:pt x="9818" y="8939"/>
                  <a:pt x="9818" y="7855"/>
                </a:cubicBezTo>
                <a:lnTo>
                  <a:pt x="9818" y="1964"/>
                </a:lnTo>
                <a:cubicBezTo>
                  <a:pt x="9818" y="879"/>
                  <a:pt x="8939" y="0"/>
                  <a:pt x="7855" y="0"/>
                </a:cubicBezTo>
                <a:moveTo>
                  <a:pt x="8836" y="19636"/>
                </a:moveTo>
                <a:cubicBezTo>
                  <a:pt x="8836" y="20178"/>
                  <a:pt x="8396" y="20618"/>
                  <a:pt x="7855" y="20618"/>
                </a:cubicBezTo>
                <a:lnTo>
                  <a:pt x="1964" y="20618"/>
                </a:lnTo>
                <a:cubicBezTo>
                  <a:pt x="1421" y="20618"/>
                  <a:pt x="982" y="20178"/>
                  <a:pt x="982" y="19636"/>
                </a:cubicBezTo>
                <a:lnTo>
                  <a:pt x="982" y="13745"/>
                </a:lnTo>
                <a:cubicBezTo>
                  <a:pt x="982" y="13204"/>
                  <a:pt x="1421" y="12764"/>
                  <a:pt x="1964" y="12764"/>
                </a:cubicBezTo>
                <a:lnTo>
                  <a:pt x="7855" y="12764"/>
                </a:lnTo>
                <a:cubicBezTo>
                  <a:pt x="8396" y="12764"/>
                  <a:pt x="8836" y="13204"/>
                  <a:pt x="8836" y="13745"/>
                </a:cubicBezTo>
                <a:cubicBezTo>
                  <a:pt x="8836" y="13745"/>
                  <a:pt x="8836" y="19636"/>
                  <a:pt x="8836" y="19636"/>
                </a:cubicBezTo>
                <a:close/>
                <a:moveTo>
                  <a:pt x="7855" y="11782"/>
                </a:moveTo>
                <a:lnTo>
                  <a:pt x="1964" y="11782"/>
                </a:lnTo>
                <a:cubicBezTo>
                  <a:pt x="879" y="11782"/>
                  <a:pt x="0" y="12661"/>
                  <a:pt x="0" y="13745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7855" y="21600"/>
                </a:lnTo>
                <a:cubicBezTo>
                  <a:pt x="8939" y="21600"/>
                  <a:pt x="9818" y="20721"/>
                  <a:pt x="9818" y="19636"/>
                </a:cubicBezTo>
                <a:lnTo>
                  <a:pt x="9818" y="13745"/>
                </a:lnTo>
                <a:cubicBezTo>
                  <a:pt x="9818" y="12661"/>
                  <a:pt x="8939" y="11782"/>
                  <a:pt x="7855" y="117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5" name="Shape 2746"/>
          <p:cNvSpPr/>
          <p:nvPr/>
        </p:nvSpPr>
        <p:spPr>
          <a:xfrm>
            <a:off x="51467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2764"/>
                </a:moveTo>
                <a:lnTo>
                  <a:pt x="16691" y="12764"/>
                </a:lnTo>
                <a:lnTo>
                  <a:pt x="16691" y="8836"/>
                </a:lnTo>
                <a:lnTo>
                  <a:pt x="20618" y="8836"/>
                </a:lnTo>
                <a:cubicBezTo>
                  <a:pt x="20618" y="8836"/>
                  <a:pt x="20618" y="12764"/>
                  <a:pt x="20618" y="12764"/>
                </a:cubicBezTo>
                <a:close/>
                <a:moveTo>
                  <a:pt x="20618" y="7855"/>
                </a:moveTo>
                <a:lnTo>
                  <a:pt x="16691" y="7855"/>
                </a:lnTo>
                <a:cubicBezTo>
                  <a:pt x="16149" y="7855"/>
                  <a:pt x="15709" y="8295"/>
                  <a:pt x="15709" y="8836"/>
                </a:cubicBezTo>
                <a:lnTo>
                  <a:pt x="15709" y="12764"/>
                </a:lnTo>
                <a:cubicBezTo>
                  <a:pt x="15709" y="13305"/>
                  <a:pt x="16149" y="13745"/>
                  <a:pt x="16691" y="13745"/>
                </a:cubicBezTo>
                <a:lnTo>
                  <a:pt x="20618" y="13745"/>
                </a:lnTo>
                <a:cubicBezTo>
                  <a:pt x="21160" y="13745"/>
                  <a:pt x="21600" y="13305"/>
                  <a:pt x="21600" y="12764"/>
                </a:cubicBezTo>
                <a:lnTo>
                  <a:pt x="21600" y="8836"/>
                </a:lnTo>
                <a:cubicBezTo>
                  <a:pt x="21600" y="8295"/>
                  <a:pt x="21160" y="7855"/>
                  <a:pt x="20618" y="7855"/>
                </a:cubicBezTo>
                <a:moveTo>
                  <a:pt x="12764" y="20618"/>
                </a:moveTo>
                <a:lnTo>
                  <a:pt x="8836" y="20618"/>
                </a:lnTo>
                <a:lnTo>
                  <a:pt x="8836" y="16691"/>
                </a:lnTo>
                <a:lnTo>
                  <a:pt x="12764" y="16691"/>
                </a:lnTo>
                <a:cubicBezTo>
                  <a:pt x="12764" y="16691"/>
                  <a:pt x="12764" y="20618"/>
                  <a:pt x="12764" y="20618"/>
                </a:cubicBezTo>
                <a:close/>
                <a:moveTo>
                  <a:pt x="12764" y="15709"/>
                </a:moveTo>
                <a:lnTo>
                  <a:pt x="8836" y="15709"/>
                </a:lnTo>
                <a:cubicBezTo>
                  <a:pt x="8295" y="15709"/>
                  <a:pt x="7855" y="16149"/>
                  <a:pt x="7855" y="16691"/>
                </a:cubicBezTo>
                <a:lnTo>
                  <a:pt x="7855" y="20618"/>
                </a:lnTo>
                <a:cubicBezTo>
                  <a:pt x="7855" y="21160"/>
                  <a:pt x="8295" y="21600"/>
                  <a:pt x="8836" y="21600"/>
                </a:cubicBezTo>
                <a:lnTo>
                  <a:pt x="12764" y="21600"/>
                </a:lnTo>
                <a:cubicBezTo>
                  <a:pt x="13305" y="21600"/>
                  <a:pt x="13745" y="21160"/>
                  <a:pt x="13745" y="20618"/>
                </a:cubicBezTo>
                <a:lnTo>
                  <a:pt x="13745" y="16691"/>
                </a:lnTo>
                <a:cubicBezTo>
                  <a:pt x="13745" y="16149"/>
                  <a:pt x="13305" y="15709"/>
                  <a:pt x="12764" y="15709"/>
                </a:cubicBezTo>
                <a:moveTo>
                  <a:pt x="12764" y="12764"/>
                </a:moveTo>
                <a:lnTo>
                  <a:pt x="8836" y="12764"/>
                </a:lnTo>
                <a:lnTo>
                  <a:pt x="8836" y="8836"/>
                </a:lnTo>
                <a:lnTo>
                  <a:pt x="12764" y="8836"/>
                </a:lnTo>
                <a:cubicBezTo>
                  <a:pt x="12764" y="8836"/>
                  <a:pt x="12764" y="12764"/>
                  <a:pt x="12764" y="12764"/>
                </a:cubicBezTo>
                <a:close/>
                <a:moveTo>
                  <a:pt x="12764" y="7855"/>
                </a:moveTo>
                <a:lnTo>
                  <a:pt x="8836" y="7855"/>
                </a:lnTo>
                <a:cubicBezTo>
                  <a:pt x="8295" y="7855"/>
                  <a:pt x="7855" y="8295"/>
                  <a:pt x="7855" y="8836"/>
                </a:cubicBezTo>
                <a:lnTo>
                  <a:pt x="7855" y="12764"/>
                </a:lnTo>
                <a:cubicBezTo>
                  <a:pt x="7855" y="13305"/>
                  <a:pt x="8295" y="13745"/>
                  <a:pt x="8836" y="13745"/>
                </a:cubicBezTo>
                <a:lnTo>
                  <a:pt x="12764" y="13745"/>
                </a:lnTo>
                <a:cubicBezTo>
                  <a:pt x="13305" y="13745"/>
                  <a:pt x="13745" y="13305"/>
                  <a:pt x="13745" y="12764"/>
                </a:cubicBezTo>
                <a:lnTo>
                  <a:pt x="13745" y="8836"/>
                </a:lnTo>
                <a:cubicBezTo>
                  <a:pt x="13745" y="8295"/>
                  <a:pt x="13305" y="7855"/>
                  <a:pt x="12764" y="7855"/>
                </a:cubicBezTo>
                <a:moveTo>
                  <a:pt x="4909" y="4909"/>
                </a:moveTo>
                <a:lnTo>
                  <a:pt x="982" y="4909"/>
                </a:lnTo>
                <a:lnTo>
                  <a:pt x="982" y="982"/>
                </a:lnTo>
                <a:lnTo>
                  <a:pt x="4909" y="982"/>
                </a:lnTo>
                <a:cubicBezTo>
                  <a:pt x="4909" y="982"/>
                  <a:pt x="4909" y="4909"/>
                  <a:pt x="4909" y="4909"/>
                </a:cubicBezTo>
                <a:close/>
                <a:moveTo>
                  <a:pt x="4909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4909"/>
                </a:lnTo>
                <a:cubicBezTo>
                  <a:pt x="0" y="5451"/>
                  <a:pt x="440" y="5891"/>
                  <a:pt x="982" y="5891"/>
                </a:cubicBezTo>
                <a:lnTo>
                  <a:pt x="4909" y="5891"/>
                </a:lnTo>
                <a:cubicBezTo>
                  <a:pt x="5451" y="5891"/>
                  <a:pt x="5891" y="5451"/>
                  <a:pt x="5891" y="4909"/>
                </a:cubicBezTo>
                <a:lnTo>
                  <a:pt x="5891" y="982"/>
                </a:lnTo>
                <a:cubicBezTo>
                  <a:pt x="5891" y="440"/>
                  <a:pt x="5451" y="0"/>
                  <a:pt x="4909" y="0"/>
                </a:cubicBezTo>
                <a:moveTo>
                  <a:pt x="20618" y="20618"/>
                </a:moveTo>
                <a:lnTo>
                  <a:pt x="16691" y="20618"/>
                </a:lnTo>
                <a:lnTo>
                  <a:pt x="16691" y="16691"/>
                </a:lnTo>
                <a:lnTo>
                  <a:pt x="20618" y="16691"/>
                </a:lnTo>
                <a:cubicBezTo>
                  <a:pt x="20618" y="16691"/>
                  <a:pt x="20618" y="20618"/>
                  <a:pt x="20618" y="20618"/>
                </a:cubicBezTo>
                <a:close/>
                <a:moveTo>
                  <a:pt x="20618" y="15709"/>
                </a:moveTo>
                <a:lnTo>
                  <a:pt x="16691" y="15709"/>
                </a:lnTo>
                <a:cubicBezTo>
                  <a:pt x="16149" y="15709"/>
                  <a:pt x="15709" y="16149"/>
                  <a:pt x="15709" y="16691"/>
                </a:cubicBezTo>
                <a:lnTo>
                  <a:pt x="15709" y="20618"/>
                </a:lnTo>
                <a:cubicBezTo>
                  <a:pt x="15709" y="21160"/>
                  <a:pt x="16149" y="21600"/>
                  <a:pt x="16691" y="21600"/>
                </a:cubicBezTo>
                <a:lnTo>
                  <a:pt x="20618" y="21600"/>
                </a:lnTo>
                <a:cubicBezTo>
                  <a:pt x="21160" y="21600"/>
                  <a:pt x="21600" y="21160"/>
                  <a:pt x="21600" y="20618"/>
                </a:cubicBezTo>
                <a:lnTo>
                  <a:pt x="21600" y="16691"/>
                </a:lnTo>
                <a:cubicBezTo>
                  <a:pt x="21600" y="16149"/>
                  <a:pt x="21160" y="15709"/>
                  <a:pt x="20618" y="15709"/>
                </a:cubicBezTo>
                <a:moveTo>
                  <a:pt x="20618" y="4909"/>
                </a:moveTo>
                <a:lnTo>
                  <a:pt x="16691" y="4909"/>
                </a:lnTo>
                <a:lnTo>
                  <a:pt x="16691" y="982"/>
                </a:lnTo>
                <a:lnTo>
                  <a:pt x="20618" y="982"/>
                </a:lnTo>
                <a:cubicBezTo>
                  <a:pt x="20618" y="982"/>
                  <a:pt x="20618" y="4909"/>
                  <a:pt x="20618" y="4909"/>
                </a:cubicBezTo>
                <a:close/>
                <a:moveTo>
                  <a:pt x="20618" y="0"/>
                </a:moveTo>
                <a:lnTo>
                  <a:pt x="16691" y="0"/>
                </a:lnTo>
                <a:cubicBezTo>
                  <a:pt x="16149" y="0"/>
                  <a:pt x="15709" y="440"/>
                  <a:pt x="15709" y="982"/>
                </a:cubicBezTo>
                <a:lnTo>
                  <a:pt x="15709" y="4909"/>
                </a:lnTo>
                <a:cubicBezTo>
                  <a:pt x="15709" y="5451"/>
                  <a:pt x="16149" y="5891"/>
                  <a:pt x="16691" y="5891"/>
                </a:cubicBezTo>
                <a:lnTo>
                  <a:pt x="20618" y="5891"/>
                </a:lnTo>
                <a:cubicBezTo>
                  <a:pt x="21160" y="5891"/>
                  <a:pt x="21600" y="5451"/>
                  <a:pt x="21600" y="4909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4909" y="20618"/>
                </a:moveTo>
                <a:lnTo>
                  <a:pt x="982" y="20618"/>
                </a:lnTo>
                <a:lnTo>
                  <a:pt x="982" y="16691"/>
                </a:lnTo>
                <a:lnTo>
                  <a:pt x="4909" y="16691"/>
                </a:lnTo>
                <a:cubicBezTo>
                  <a:pt x="4909" y="16691"/>
                  <a:pt x="4909" y="20618"/>
                  <a:pt x="4909" y="20618"/>
                </a:cubicBezTo>
                <a:close/>
                <a:moveTo>
                  <a:pt x="4909" y="15709"/>
                </a:moveTo>
                <a:lnTo>
                  <a:pt x="982" y="15709"/>
                </a:lnTo>
                <a:cubicBezTo>
                  <a:pt x="440" y="15709"/>
                  <a:pt x="0" y="16149"/>
                  <a:pt x="0" y="16691"/>
                </a:cubicBezTo>
                <a:lnTo>
                  <a:pt x="0" y="20618"/>
                </a:lnTo>
                <a:cubicBezTo>
                  <a:pt x="0" y="21160"/>
                  <a:pt x="440" y="21600"/>
                  <a:pt x="982" y="21600"/>
                </a:cubicBezTo>
                <a:lnTo>
                  <a:pt x="4909" y="21600"/>
                </a:lnTo>
                <a:cubicBezTo>
                  <a:pt x="5451" y="21600"/>
                  <a:pt x="5891" y="21160"/>
                  <a:pt x="5891" y="20618"/>
                </a:cubicBezTo>
                <a:lnTo>
                  <a:pt x="5891" y="16691"/>
                </a:lnTo>
                <a:cubicBezTo>
                  <a:pt x="5891" y="16149"/>
                  <a:pt x="5451" y="15709"/>
                  <a:pt x="4909" y="15709"/>
                </a:cubicBezTo>
                <a:moveTo>
                  <a:pt x="12764" y="4909"/>
                </a:moveTo>
                <a:lnTo>
                  <a:pt x="8836" y="4909"/>
                </a:lnTo>
                <a:lnTo>
                  <a:pt x="8836" y="982"/>
                </a:lnTo>
                <a:lnTo>
                  <a:pt x="12764" y="982"/>
                </a:lnTo>
                <a:cubicBezTo>
                  <a:pt x="12764" y="982"/>
                  <a:pt x="12764" y="4909"/>
                  <a:pt x="12764" y="4909"/>
                </a:cubicBezTo>
                <a:close/>
                <a:moveTo>
                  <a:pt x="12764" y="0"/>
                </a:moveTo>
                <a:lnTo>
                  <a:pt x="8836" y="0"/>
                </a:lnTo>
                <a:cubicBezTo>
                  <a:pt x="8295" y="0"/>
                  <a:pt x="7855" y="440"/>
                  <a:pt x="7855" y="982"/>
                </a:cubicBezTo>
                <a:lnTo>
                  <a:pt x="7855" y="4909"/>
                </a:lnTo>
                <a:cubicBezTo>
                  <a:pt x="7855" y="5451"/>
                  <a:pt x="8295" y="5891"/>
                  <a:pt x="8836" y="5891"/>
                </a:cubicBezTo>
                <a:lnTo>
                  <a:pt x="12764" y="5891"/>
                </a:lnTo>
                <a:cubicBezTo>
                  <a:pt x="13305" y="5891"/>
                  <a:pt x="13745" y="5451"/>
                  <a:pt x="13745" y="4909"/>
                </a:cubicBezTo>
                <a:lnTo>
                  <a:pt x="13745" y="982"/>
                </a:lnTo>
                <a:cubicBezTo>
                  <a:pt x="13745" y="440"/>
                  <a:pt x="13305" y="0"/>
                  <a:pt x="12764" y="0"/>
                </a:cubicBezTo>
                <a:moveTo>
                  <a:pt x="4909" y="12764"/>
                </a:moveTo>
                <a:lnTo>
                  <a:pt x="982" y="12764"/>
                </a:lnTo>
                <a:lnTo>
                  <a:pt x="982" y="8836"/>
                </a:lnTo>
                <a:lnTo>
                  <a:pt x="4909" y="8836"/>
                </a:lnTo>
                <a:cubicBezTo>
                  <a:pt x="4909" y="8836"/>
                  <a:pt x="4909" y="12764"/>
                  <a:pt x="4909" y="12764"/>
                </a:cubicBezTo>
                <a:close/>
                <a:moveTo>
                  <a:pt x="4909" y="7855"/>
                </a:move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2764"/>
                </a:lnTo>
                <a:cubicBezTo>
                  <a:pt x="0" y="13305"/>
                  <a:pt x="440" y="13745"/>
                  <a:pt x="982" y="13745"/>
                </a:cubicBezTo>
                <a:lnTo>
                  <a:pt x="4909" y="13745"/>
                </a:lnTo>
                <a:cubicBezTo>
                  <a:pt x="5451" y="13745"/>
                  <a:pt x="5891" y="13305"/>
                  <a:pt x="5891" y="12764"/>
                </a:cubicBezTo>
                <a:lnTo>
                  <a:pt x="5891" y="8836"/>
                </a:lnTo>
                <a:cubicBezTo>
                  <a:pt x="5891" y="8295"/>
                  <a:pt x="5451" y="7855"/>
                  <a:pt x="4909" y="785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6" name="Shape 2747"/>
          <p:cNvSpPr/>
          <p:nvPr/>
        </p:nvSpPr>
        <p:spPr>
          <a:xfrm>
            <a:off x="5680100" y="5850262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618"/>
                </a:moveTo>
                <a:lnTo>
                  <a:pt x="8836" y="20618"/>
                </a:lnTo>
                <a:lnTo>
                  <a:pt x="8836" y="8836"/>
                </a:lnTo>
                <a:lnTo>
                  <a:pt x="20618" y="8836"/>
                </a:lnTo>
                <a:cubicBezTo>
                  <a:pt x="20618" y="8836"/>
                  <a:pt x="20618" y="20618"/>
                  <a:pt x="20618" y="20618"/>
                </a:cubicBezTo>
                <a:close/>
                <a:moveTo>
                  <a:pt x="20618" y="7855"/>
                </a:moveTo>
                <a:lnTo>
                  <a:pt x="8836" y="7855"/>
                </a:lnTo>
                <a:cubicBezTo>
                  <a:pt x="8295" y="7855"/>
                  <a:pt x="7855" y="8295"/>
                  <a:pt x="7855" y="8836"/>
                </a:cubicBezTo>
                <a:lnTo>
                  <a:pt x="7855" y="20618"/>
                </a:lnTo>
                <a:cubicBezTo>
                  <a:pt x="7855" y="21160"/>
                  <a:pt x="8295" y="21600"/>
                  <a:pt x="8836" y="21600"/>
                </a:cubicBezTo>
                <a:lnTo>
                  <a:pt x="20618" y="21600"/>
                </a:lnTo>
                <a:cubicBezTo>
                  <a:pt x="21160" y="21600"/>
                  <a:pt x="21600" y="21160"/>
                  <a:pt x="21600" y="20618"/>
                </a:cubicBezTo>
                <a:lnTo>
                  <a:pt x="21600" y="8836"/>
                </a:lnTo>
                <a:cubicBezTo>
                  <a:pt x="21600" y="8295"/>
                  <a:pt x="21160" y="7855"/>
                  <a:pt x="20618" y="7855"/>
                </a:cubicBezTo>
                <a:moveTo>
                  <a:pt x="20618" y="4909"/>
                </a:moveTo>
                <a:lnTo>
                  <a:pt x="982" y="4909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4909"/>
                  <a:pt x="20618" y="4909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4909"/>
                </a:lnTo>
                <a:cubicBezTo>
                  <a:pt x="0" y="5451"/>
                  <a:pt x="440" y="5891"/>
                  <a:pt x="982" y="5891"/>
                </a:cubicBezTo>
                <a:lnTo>
                  <a:pt x="20618" y="5891"/>
                </a:lnTo>
                <a:cubicBezTo>
                  <a:pt x="21160" y="5891"/>
                  <a:pt x="21600" y="5451"/>
                  <a:pt x="21600" y="4909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4909" y="20618"/>
                </a:moveTo>
                <a:lnTo>
                  <a:pt x="982" y="20618"/>
                </a:lnTo>
                <a:lnTo>
                  <a:pt x="982" y="8836"/>
                </a:lnTo>
                <a:lnTo>
                  <a:pt x="4909" y="8836"/>
                </a:lnTo>
                <a:cubicBezTo>
                  <a:pt x="4909" y="8836"/>
                  <a:pt x="4909" y="20618"/>
                  <a:pt x="4909" y="20618"/>
                </a:cubicBezTo>
                <a:close/>
                <a:moveTo>
                  <a:pt x="4909" y="7855"/>
                </a:move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20618"/>
                </a:lnTo>
                <a:cubicBezTo>
                  <a:pt x="0" y="21160"/>
                  <a:pt x="440" y="21600"/>
                  <a:pt x="982" y="21600"/>
                </a:cubicBezTo>
                <a:lnTo>
                  <a:pt x="4909" y="21600"/>
                </a:lnTo>
                <a:cubicBezTo>
                  <a:pt x="5451" y="21600"/>
                  <a:pt x="5891" y="21160"/>
                  <a:pt x="5891" y="20618"/>
                </a:cubicBezTo>
                <a:lnTo>
                  <a:pt x="5891" y="8836"/>
                </a:lnTo>
                <a:cubicBezTo>
                  <a:pt x="5891" y="8295"/>
                  <a:pt x="5451" y="7855"/>
                  <a:pt x="4909" y="785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7" name="Shape 2748"/>
          <p:cNvSpPr/>
          <p:nvPr/>
        </p:nvSpPr>
        <p:spPr>
          <a:xfrm>
            <a:off x="6238900" y="42500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8" name="Shape 2749"/>
          <p:cNvSpPr/>
          <p:nvPr/>
        </p:nvSpPr>
        <p:spPr>
          <a:xfrm>
            <a:off x="6823100" y="4250049"/>
            <a:ext cx="1778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7" y="2884"/>
                </a:moveTo>
                <a:cubicBezTo>
                  <a:pt x="19862" y="3005"/>
                  <a:pt x="15661" y="5580"/>
                  <a:pt x="11606" y="4718"/>
                </a:cubicBezTo>
                <a:cubicBezTo>
                  <a:pt x="9681" y="4310"/>
                  <a:pt x="8390" y="3899"/>
                  <a:pt x="7251" y="3535"/>
                </a:cubicBezTo>
                <a:cubicBezTo>
                  <a:pt x="5426" y="2953"/>
                  <a:pt x="4042" y="2513"/>
                  <a:pt x="1543" y="2647"/>
                </a:cubicBezTo>
                <a:lnTo>
                  <a:pt x="1543" y="982"/>
                </a:lnTo>
                <a:lnTo>
                  <a:pt x="20057" y="982"/>
                </a:lnTo>
                <a:cubicBezTo>
                  <a:pt x="20057" y="982"/>
                  <a:pt x="20057" y="2884"/>
                  <a:pt x="20057" y="2884"/>
                </a:cubicBezTo>
                <a:close/>
                <a:moveTo>
                  <a:pt x="20057" y="5891"/>
                </a:moveTo>
                <a:cubicBezTo>
                  <a:pt x="20057" y="9144"/>
                  <a:pt x="15912" y="11782"/>
                  <a:pt x="10800" y="11782"/>
                </a:cubicBezTo>
                <a:cubicBezTo>
                  <a:pt x="5688" y="11782"/>
                  <a:pt x="1543" y="9144"/>
                  <a:pt x="1543" y="5891"/>
                </a:cubicBezTo>
                <a:lnTo>
                  <a:pt x="1543" y="3634"/>
                </a:lnTo>
                <a:cubicBezTo>
                  <a:pt x="3681" y="3500"/>
                  <a:pt x="4767" y="3841"/>
                  <a:pt x="6560" y="4413"/>
                </a:cubicBezTo>
                <a:cubicBezTo>
                  <a:pt x="7686" y="4772"/>
                  <a:pt x="9088" y="5219"/>
                  <a:pt x="11118" y="5650"/>
                </a:cubicBezTo>
                <a:cubicBezTo>
                  <a:pt x="11869" y="5809"/>
                  <a:pt x="12616" y="5877"/>
                  <a:pt x="13343" y="5877"/>
                </a:cubicBezTo>
                <a:cubicBezTo>
                  <a:pt x="16154" y="5877"/>
                  <a:pt x="18675" y="4862"/>
                  <a:pt x="20057" y="4176"/>
                </a:cubicBezTo>
                <a:cubicBezTo>
                  <a:pt x="20057" y="4176"/>
                  <a:pt x="20057" y="5891"/>
                  <a:pt x="20057" y="5891"/>
                </a:cubicBezTo>
                <a:close/>
                <a:moveTo>
                  <a:pt x="20829" y="0"/>
                </a:moveTo>
                <a:lnTo>
                  <a:pt x="771" y="0"/>
                </a:lnTo>
                <a:cubicBezTo>
                  <a:pt x="346" y="0"/>
                  <a:pt x="0" y="220"/>
                  <a:pt x="0" y="491"/>
                </a:cubicBezTo>
                <a:lnTo>
                  <a:pt x="0" y="5891"/>
                </a:lnTo>
                <a:cubicBezTo>
                  <a:pt x="0" y="9521"/>
                  <a:pt x="4426" y="12486"/>
                  <a:pt x="10029" y="12739"/>
                </a:cubicBezTo>
                <a:lnTo>
                  <a:pt x="10029" y="20618"/>
                </a:lnTo>
                <a:lnTo>
                  <a:pt x="3857" y="20618"/>
                </a:lnTo>
                <a:cubicBezTo>
                  <a:pt x="3432" y="20618"/>
                  <a:pt x="3086" y="20838"/>
                  <a:pt x="3086" y="21109"/>
                </a:cubicBezTo>
                <a:cubicBezTo>
                  <a:pt x="3086" y="21380"/>
                  <a:pt x="3432" y="21600"/>
                  <a:pt x="3857" y="21600"/>
                </a:cubicBezTo>
                <a:lnTo>
                  <a:pt x="17743" y="21600"/>
                </a:lnTo>
                <a:cubicBezTo>
                  <a:pt x="18168" y="21600"/>
                  <a:pt x="18514" y="21380"/>
                  <a:pt x="18514" y="21109"/>
                </a:cubicBezTo>
                <a:cubicBezTo>
                  <a:pt x="18514" y="20838"/>
                  <a:pt x="18168" y="20618"/>
                  <a:pt x="17743" y="20618"/>
                </a:cubicBezTo>
                <a:lnTo>
                  <a:pt x="11571" y="20618"/>
                </a:lnTo>
                <a:lnTo>
                  <a:pt x="11571" y="12739"/>
                </a:lnTo>
                <a:cubicBezTo>
                  <a:pt x="17174" y="12486"/>
                  <a:pt x="21600" y="9521"/>
                  <a:pt x="21600" y="5891"/>
                </a:cubicBezTo>
                <a:lnTo>
                  <a:pt x="21600" y="491"/>
                </a:lnTo>
                <a:cubicBezTo>
                  <a:pt x="21600" y="220"/>
                  <a:pt x="21254" y="0"/>
                  <a:pt x="20829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09" name="Shape 2750"/>
          <p:cNvSpPr/>
          <p:nvPr/>
        </p:nvSpPr>
        <p:spPr>
          <a:xfrm>
            <a:off x="7381900" y="4250049"/>
            <a:ext cx="1270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40" y="10800"/>
                </a:moveTo>
                <a:lnTo>
                  <a:pt x="2160" y="10800"/>
                </a:lnTo>
                <a:lnTo>
                  <a:pt x="2160" y="8836"/>
                </a:lnTo>
                <a:cubicBezTo>
                  <a:pt x="2160" y="7752"/>
                  <a:pt x="4094" y="6873"/>
                  <a:pt x="6480" y="6873"/>
                </a:cubicBezTo>
                <a:lnTo>
                  <a:pt x="15120" y="6873"/>
                </a:lnTo>
                <a:cubicBezTo>
                  <a:pt x="17506" y="6873"/>
                  <a:pt x="19440" y="7752"/>
                  <a:pt x="19440" y="8836"/>
                </a:cubicBezTo>
                <a:cubicBezTo>
                  <a:pt x="19440" y="8836"/>
                  <a:pt x="19440" y="10800"/>
                  <a:pt x="19440" y="10800"/>
                </a:cubicBezTo>
                <a:close/>
                <a:moveTo>
                  <a:pt x="19440" y="15709"/>
                </a:moveTo>
                <a:lnTo>
                  <a:pt x="2160" y="15709"/>
                </a:lnTo>
                <a:lnTo>
                  <a:pt x="2160" y="11782"/>
                </a:lnTo>
                <a:lnTo>
                  <a:pt x="19440" y="11782"/>
                </a:lnTo>
                <a:cubicBezTo>
                  <a:pt x="19440" y="11782"/>
                  <a:pt x="19440" y="15709"/>
                  <a:pt x="19440" y="15709"/>
                </a:cubicBezTo>
                <a:close/>
                <a:moveTo>
                  <a:pt x="19440" y="18655"/>
                </a:moveTo>
                <a:cubicBezTo>
                  <a:pt x="19440" y="19739"/>
                  <a:pt x="17506" y="20618"/>
                  <a:pt x="15120" y="20618"/>
                </a:cubicBezTo>
                <a:lnTo>
                  <a:pt x="6480" y="20618"/>
                </a:lnTo>
                <a:cubicBezTo>
                  <a:pt x="4094" y="20618"/>
                  <a:pt x="2160" y="19739"/>
                  <a:pt x="2160" y="18655"/>
                </a:cubicBezTo>
                <a:lnTo>
                  <a:pt x="2160" y="16691"/>
                </a:lnTo>
                <a:lnTo>
                  <a:pt x="19440" y="16691"/>
                </a:lnTo>
                <a:cubicBezTo>
                  <a:pt x="19440" y="16691"/>
                  <a:pt x="19440" y="18655"/>
                  <a:pt x="19440" y="18655"/>
                </a:cubicBezTo>
                <a:close/>
                <a:moveTo>
                  <a:pt x="8640" y="2945"/>
                </a:moveTo>
                <a:lnTo>
                  <a:pt x="12960" y="2945"/>
                </a:lnTo>
                <a:lnTo>
                  <a:pt x="12960" y="5891"/>
                </a:lnTo>
                <a:lnTo>
                  <a:pt x="8640" y="5891"/>
                </a:lnTo>
                <a:cubicBezTo>
                  <a:pt x="8640" y="5891"/>
                  <a:pt x="8640" y="2945"/>
                  <a:pt x="8640" y="2945"/>
                </a:cubicBezTo>
                <a:close/>
                <a:moveTo>
                  <a:pt x="8640" y="982"/>
                </a:moveTo>
                <a:lnTo>
                  <a:pt x="12960" y="982"/>
                </a:lnTo>
                <a:lnTo>
                  <a:pt x="12960" y="1964"/>
                </a:lnTo>
                <a:lnTo>
                  <a:pt x="8640" y="1964"/>
                </a:lnTo>
                <a:cubicBezTo>
                  <a:pt x="8640" y="1964"/>
                  <a:pt x="8640" y="982"/>
                  <a:pt x="8640" y="982"/>
                </a:cubicBezTo>
                <a:close/>
                <a:moveTo>
                  <a:pt x="15120" y="5891"/>
                </a:moveTo>
                <a:lnTo>
                  <a:pt x="15120" y="982"/>
                </a:lnTo>
                <a:cubicBezTo>
                  <a:pt x="15120" y="440"/>
                  <a:pt x="14152" y="0"/>
                  <a:pt x="12960" y="0"/>
                </a:cubicBezTo>
                <a:lnTo>
                  <a:pt x="8640" y="0"/>
                </a:lnTo>
                <a:cubicBezTo>
                  <a:pt x="7448" y="0"/>
                  <a:pt x="6480" y="440"/>
                  <a:pt x="6480" y="982"/>
                </a:cubicBezTo>
                <a:lnTo>
                  <a:pt x="6480" y="5891"/>
                </a:lnTo>
                <a:cubicBezTo>
                  <a:pt x="2901" y="5891"/>
                  <a:pt x="0" y="7209"/>
                  <a:pt x="0" y="8836"/>
                </a:cubicBezTo>
                <a:lnTo>
                  <a:pt x="0" y="18655"/>
                </a:lnTo>
                <a:cubicBezTo>
                  <a:pt x="0" y="20281"/>
                  <a:pt x="2901" y="21600"/>
                  <a:pt x="6480" y="21600"/>
                </a:cubicBezTo>
                <a:lnTo>
                  <a:pt x="15120" y="21600"/>
                </a:lnTo>
                <a:cubicBezTo>
                  <a:pt x="18698" y="21600"/>
                  <a:pt x="21600" y="20281"/>
                  <a:pt x="21600" y="18655"/>
                </a:cubicBezTo>
                <a:lnTo>
                  <a:pt x="21600" y="8836"/>
                </a:lnTo>
                <a:cubicBezTo>
                  <a:pt x="21600" y="7209"/>
                  <a:pt x="18698" y="5891"/>
                  <a:pt x="15120" y="589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0" name="Shape 2751"/>
          <p:cNvSpPr/>
          <p:nvPr/>
        </p:nvSpPr>
        <p:spPr>
          <a:xfrm>
            <a:off x="7889900" y="4250049"/>
            <a:ext cx="1778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14" y="15709"/>
                </a:moveTo>
                <a:cubicBezTo>
                  <a:pt x="12689" y="15709"/>
                  <a:pt x="12343" y="15929"/>
                  <a:pt x="12343" y="16200"/>
                </a:cubicBezTo>
                <a:cubicBezTo>
                  <a:pt x="12343" y="16471"/>
                  <a:pt x="12689" y="16691"/>
                  <a:pt x="13114" y="16691"/>
                </a:cubicBezTo>
                <a:cubicBezTo>
                  <a:pt x="13540" y="16691"/>
                  <a:pt x="13886" y="16471"/>
                  <a:pt x="13886" y="16200"/>
                </a:cubicBezTo>
                <a:cubicBezTo>
                  <a:pt x="13886" y="15929"/>
                  <a:pt x="13540" y="15709"/>
                  <a:pt x="13114" y="15709"/>
                </a:cubicBezTo>
                <a:moveTo>
                  <a:pt x="13886" y="7855"/>
                </a:moveTo>
                <a:cubicBezTo>
                  <a:pt x="13034" y="7855"/>
                  <a:pt x="12343" y="8295"/>
                  <a:pt x="12343" y="8836"/>
                </a:cubicBezTo>
                <a:cubicBezTo>
                  <a:pt x="12343" y="9379"/>
                  <a:pt x="13034" y="9818"/>
                  <a:pt x="13886" y="9818"/>
                </a:cubicBezTo>
                <a:cubicBezTo>
                  <a:pt x="14737" y="9818"/>
                  <a:pt x="15429" y="9379"/>
                  <a:pt x="15429" y="8836"/>
                </a:cubicBezTo>
                <a:cubicBezTo>
                  <a:pt x="15429" y="8295"/>
                  <a:pt x="14737" y="7855"/>
                  <a:pt x="13886" y="7855"/>
                </a:cubicBezTo>
                <a:moveTo>
                  <a:pt x="8486" y="17673"/>
                </a:moveTo>
                <a:cubicBezTo>
                  <a:pt x="8060" y="17673"/>
                  <a:pt x="7714" y="17892"/>
                  <a:pt x="7714" y="18164"/>
                </a:cubicBezTo>
                <a:cubicBezTo>
                  <a:pt x="7714" y="18435"/>
                  <a:pt x="8060" y="18655"/>
                  <a:pt x="8486" y="18655"/>
                </a:cubicBezTo>
                <a:cubicBezTo>
                  <a:pt x="8911" y="18655"/>
                  <a:pt x="9257" y="18435"/>
                  <a:pt x="9257" y="18164"/>
                </a:cubicBezTo>
                <a:cubicBezTo>
                  <a:pt x="9257" y="17892"/>
                  <a:pt x="8911" y="17673"/>
                  <a:pt x="8486" y="17673"/>
                </a:cubicBezTo>
                <a:moveTo>
                  <a:pt x="9257" y="10800"/>
                </a:moveTo>
                <a:cubicBezTo>
                  <a:pt x="9257" y="10258"/>
                  <a:pt x="8566" y="9818"/>
                  <a:pt x="7714" y="9818"/>
                </a:cubicBezTo>
                <a:cubicBezTo>
                  <a:pt x="6863" y="9818"/>
                  <a:pt x="6171" y="10258"/>
                  <a:pt x="6171" y="10800"/>
                </a:cubicBezTo>
                <a:cubicBezTo>
                  <a:pt x="6171" y="11343"/>
                  <a:pt x="6863" y="11782"/>
                  <a:pt x="7714" y="11782"/>
                </a:cubicBezTo>
                <a:cubicBezTo>
                  <a:pt x="8566" y="11782"/>
                  <a:pt x="9257" y="11343"/>
                  <a:pt x="9257" y="10800"/>
                </a:cubicBezTo>
                <a:moveTo>
                  <a:pt x="10029" y="13745"/>
                </a:moveTo>
                <a:cubicBezTo>
                  <a:pt x="9603" y="13745"/>
                  <a:pt x="9257" y="13965"/>
                  <a:pt x="9257" y="14236"/>
                </a:cubicBezTo>
                <a:cubicBezTo>
                  <a:pt x="9257" y="14508"/>
                  <a:pt x="9603" y="14727"/>
                  <a:pt x="10029" y="14727"/>
                </a:cubicBezTo>
                <a:cubicBezTo>
                  <a:pt x="10454" y="14727"/>
                  <a:pt x="10800" y="14508"/>
                  <a:pt x="10800" y="14236"/>
                </a:cubicBezTo>
                <a:cubicBezTo>
                  <a:pt x="10800" y="13965"/>
                  <a:pt x="10454" y="13745"/>
                  <a:pt x="10029" y="13745"/>
                </a:cubicBezTo>
                <a:moveTo>
                  <a:pt x="20057" y="1964"/>
                </a:moveTo>
                <a:lnTo>
                  <a:pt x="1543" y="1964"/>
                </a:lnTo>
                <a:lnTo>
                  <a:pt x="1543" y="982"/>
                </a:lnTo>
                <a:lnTo>
                  <a:pt x="20057" y="982"/>
                </a:lnTo>
                <a:cubicBezTo>
                  <a:pt x="20057" y="982"/>
                  <a:pt x="20057" y="1964"/>
                  <a:pt x="20057" y="1964"/>
                </a:cubicBezTo>
                <a:close/>
                <a:moveTo>
                  <a:pt x="16971" y="4033"/>
                </a:moveTo>
                <a:cubicBezTo>
                  <a:pt x="16079" y="4186"/>
                  <a:pt x="15266" y="4419"/>
                  <a:pt x="14349" y="4691"/>
                </a:cubicBezTo>
                <a:cubicBezTo>
                  <a:pt x="13209" y="5030"/>
                  <a:pt x="11919" y="5413"/>
                  <a:pt x="9994" y="5794"/>
                </a:cubicBezTo>
                <a:cubicBezTo>
                  <a:pt x="8093" y="6170"/>
                  <a:pt x="6167" y="5840"/>
                  <a:pt x="4629" y="5373"/>
                </a:cubicBezTo>
                <a:lnTo>
                  <a:pt x="4629" y="2945"/>
                </a:lnTo>
                <a:lnTo>
                  <a:pt x="16971" y="2945"/>
                </a:lnTo>
                <a:cubicBezTo>
                  <a:pt x="16971" y="2945"/>
                  <a:pt x="16971" y="4033"/>
                  <a:pt x="16971" y="4033"/>
                </a:cubicBezTo>
                <a:close/>
                <a:moveTo>
                  <a:pt x="16971" y="16691"/>
                </a:moveTo>
                <a:cubicBezTo>
                  <a:pt x="16971" y="18860"/>
                  <a:pt x="14208" y="20618"/>
                  <a:pt x="10800" y="20618"/>
                </a:cubicBezTo>
                <a:cubicBezTo>
                  <a:pt x="7391" y="20618"/>
                  <a:pt x="4629" y="18860"/>
                  <a:pt x="4629" y="16691"/>
                </a:cubicBezTo>
                <a:lnTo>
                  <a:pt x="4629" y="6384"/>
                </a:lnTo>
                <a:cubicBezTo>
                  <a:pt x="5722" y="6667"/>
                  <a:pt x="6954" y="6874"/>
                  <a:pt x="8257" y="6874"/>
                </a:cubicBezTo>
                <a:cubicBezTo>
                  <a:pt x="8984" y="6874"/>
                  <a:pt x="9731" y="6811"/>
                  <a:pt x="10481" y="6662"/>
                </a:cubicBezTo>
                <a:cubicBezTo>
                  <a:pt x="12512" y="6261"/>
                  <a:pt x="13914" y="5844"/>
                  <a:pt x="15040" y="5510"/>
                </a:cubicBezTo>
                <a:cubicBezTo>
                  <a:pt x="15760" y="5295"/>
                  <a:pt x="16366" y="5119"/>
                  <a:pt x="16971" y="4989"/>
                </a:cubicBezTo>
                <a:cubicBezTo>
                  <a:pt x="16971" y="4989"/>
                  <a:pt x="16971" y="16691"/>
                  <a:pt x="16971" y="16691"/>
                </a:cubicBezTo>
                <a:close/>
                <a:moveTo>
                  <a:pt x="20057" y="0"/>
                </a:moveTo>
                <a:lnTo>
                  <a:pt x="1543" y="0"/>
                </a:lnTo>
                <a:cubicBezTo>
                  <a:pt x="691" y="0"/>
                  <a:pt x="0" y="440"/>
                  <a:pt x="0" y="982"/>
                </a:cubicBezTo>
                <a:lnTo>
                  <a:pt x="0" y="1964"/>
                </a:lnTo>
                <a:cubicBezTo>
                  <a:pt x="0" y="2506"/>
                  <a:pt x="691" y="2945"/>
                  <a:pt x="1543" y="2945"/>
                </a:cubicBezTo>
                <a:lnTo>
                  <a:pt x="3086" y="2945"/>
                </a:lnTo>
                <a:lnTo>
                  <a:pt x="3086" y="16691"/>
                </a:lnTo>
                <a:cubicBezTo>
                  <a:pt x="3086" y="19402"/>
                  <a:pt x="6539" y="21600"/>
                  <a:pt x="10800" y="21600"/>
                </a:cubicBezTo>
                <a:cubicBezTo>
                  <a:pt x="15061" y="21600"/>
                  <a:pt x="18514" y="19402"/>
                  <a:pt x="18514" y="16691"/>
                </a:cubicBezTo>
                <a:lnTo>
                  <a:pt x="18514" y="2945"/>
                </a:lnTo>
                <a:lnTo>
                  <a:pt x="20057" y="2945"/>
                </a:lnTo>
                <a:cubicBezTo>
                  <a:pt x="20909" y="2945"/>
                  <a:pt x="21600" y="2506"/>
                  <a:pt x="21600" y="1964"/>
                </a:cubicBezTo>
                <a:lnTo>
                  <a:pt x="21600" y="982"/>
                </a:lnTo>
                <a:cubicBezTo>
                  <a:pt x="21600" y="440"/>
                  <a:pt x="20909" y="0"/>
                  <a:pt x="20057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1" name="Shape 2752"/>
          <p:cNvSpPr/>
          <p:nvPr/>
        </p:nvSpPr>
        <p:spPr>
          <a:xfrm>
            <a:off x="8397900" y="4250049"/>
            <a:ext cx="2286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00" y="17673"/>
                </a:moveTo>
                <a:cubicBezTo>
                  <a:pt x="12269" y="17673"/>
                  <a:pt x="12000" y="17892"/>
                  <a:pt x="12000" y="18164"/>
                </a:cubicBezTo>
                <a:cubicBezTo>
                  <a:pt x="12000" y="18435"/>
                  <a:pt x="12269" y="18655"/>
                  <a:pt x="12600" y="18655"/>
                </a:cubicBezTo>
                <a:cubicBezTo>
                  <a:pt x="12931" y="18655"/>
                  <a:pt x="13200" y="18435"/>
                  <a:pt x="13200" y="18164"/>
                </a:cubicBezTo>
                <a:cubicBezTo>
                  <a:pt x="13200" y="17892"/>
                  <a:pt x="12931" y="17673"/>
                  <a:pt x="12600" y="17673"/>
                </a:cubicBezTo>
                <a:moveTo>
                  <a:pt x="10800" y="13745"/>
                </a:moveTo>
                <a:cubicBezTo>
                  <a:pt x="10138" y="13745"/>
                  <a:pt x="9600" y="14186"/>
                  <a:pt x="9600" y="14727"/>
                </a:cubicBezTo>
                <a:cubicBezTo>
                  <a:pt x="9600" y="15269"/>
                  <a:pt x="10138" y="15709"/>
                  <a:pt x="10800" y="15709"/>
                </a:cubicBezTo>
                <a:cubicBezTo>
                  <a:pt x="11462" y="15709"/>
                  <a:pt x="12000" y="15269"/>
                  <a:pt x="12000" y="14727"/>
                </a:cubicBezTo>
                <a:cubicBezTo>
                  <a:pt x="12000" y="14186"/>
                  <a:pt x="11462" y="13745"/>
                  <a:pt x="10800" y="13745"/>
                </a:cubicBezTo>
                <a:moveTo>
                  <a:pt x="12600" y="10800"/>
                </a:moveTo>
                <a:cubicBezTo>
                  <a:pt x="12269" y="10800"/>
                  <a:pt x="12000" y="10580"/>
                  <a:pt x="12000" y="10309"/>
                </a:cubicBezTo>
                <a:cubicBezTo>
                  <a:pt x="12000" y="10038"/>
                  <a:pt x="12269" y="9818"/>
                  <a:pt x="12600" y="9818"/>
                </a:cubicBezTo>
                <a:cubicBezTo>
                  <a:pt x="12931" y="9818"/>
                  <a:pt x="13200" y="10038"/>
                  <a:pt x="13200" y="10309"/>
                </a:cubicBezTo>
                <a:cubicBezTo>
                  <a:pt x="13200" y="10580"/>
                  <a:pt x="12931" y="10800"/>
                  <a:pt x="12600" y="10800"/>
                </a:cubicBezTo>
                <a:moveTo>
                  <a:pt x="12600" y="8836"/>
                </a:moveTo>
                <a:cubicBezTo>
                  <a:pt x="11606" y="8836"/>
                  <a:pt x="10800" y="9496"/>
                  <a:pt x="10800" y="10309"/>
                </a:cubicBezTo>
                <a:cubicBezTo>
                  <a:pt x="10800" y="11123"/>
                  <a:pt x="11606" y="11782"/>
                  <a:pt x="12600" y="11782"/>
                </a:cubicBezTo>
                <a:cubicBezTo>
                  <a:pt x="13594" y="11782"/>
                  <a:pt x="14400" y="11123"/>
                  <a:pt x="14400" y="10309"/>
                </a:cubicBezTo>
                <a:cubicBezTo>
                  <a:pt x="14400" y="9496"/>
                  <a:pt x="13594" y="8836"/>
                  <a:pt x="12600" y="8836"/>
                </a:cubicBezTo>
                <a:moveTo>
                  <a:pt x="17760" y="20618"/>
                </a:moveTo>
                <a:lnTo>
                  <a:pt x="3840" y="20618"/>
                </a:lnTo>
                <a:cubicBezTo>
                  <a:pt x="2134" y="19151"/>
                  <a:pt x="1200" y="17248"/>
                  <a:pt x="1200" y="15218"/>
                </a:cubicBezTo>
                <a:cubicBezTo>
                  <a:pt x="1200" y="12593"/>
                  <a:pt x="2796" y="10152"/>
                  <a:pt x="5468" y="8688"/>
                </a:cubicBezTo>
                <a:cubicBezTo>
                  <a:pt x="5800" y="8506"/>
                  <a:pt x="6000" y="8199"/>
                  <a:pt x="6000" y="7872"/>
                </a:cubicBezTo>
                <a:lnTo>
                  <a:pt x="6000" y="6529"/>
                </a:lnTo>
                <a:cubicBezTo>
                  <a:pt x="6729" y="6758"/>
                  <a:pt x="7567" y="6924"/>
                  <a:pt x="8484" y="6924"/>
                </a:cubicBezTo>
                <a:cubicBezTo>
                  <a:pt x="9499" y="6924"/>
                  <a:pt x="10603" y="6723"/>
                  <a:pt x="11748" y="6188"/>
                </a:cubicBezTo>
                <a:cubicBezTo>
                  <a:pt x="13252" y="5485"/>
                  <a:pt x="14575" y="5306"/>
                  <a:pt x="15600" y="5323"/>
                </a:cubicBezTo>
                <a:lnTo>
                  <a:pt x="15600" y="7872"/>
                </a:lnTo>
                <a:cubicBezTo>
                  <a:pt x="15600" y="8199"/>
                  <a:pt x="15800" y="8506"/>
                  <a:pt x="16132" y="8688"/>
                </a:cubicBezTo>
                <a:cubicBezTo>
                  <a:pt x="18804" y="10152"/>
                  <a:pt x="20400" y="12593"/>
                  <a:pt x="20400" y="15218"/>
                </a:cubicBezTo>
                <a:cubicBezTo>
                  <a:pt x="20400" y="17248"/>
                  <a:pt x="19466" y="19151"/>
                  <a:pt x="17760" y="20618"/>
                </a:cubicBezTo>
                <a:moveTo>
                  <a:pt x="15600" y="2945"/>
                </a:moveTo>
                <a:lnTo>
                  <a:pt x="15600" y="4340"/>
                </a:lnTo>
                <a:cubicBezTo>
                  <a:pt x="14391" y="4322"/>
                  <a:pt x="12860" y="4538"/>
                  <a:pt x="11152" y="5336"/>
                </a:cubicBezTo>
                <a:cubicBezTo>
                  <a:pt x="9163" y="6265"/>
                  <a:pt x="7312" y="5965"/>
                  <a:pt x="6000" y="5473"/>
                </a:cubicBezTo>
                <a:lnTo>
                  <a:pt x="6000" y="2945"/>
                </a:lnTo>
                <a:cubicBezTo>
                  <a:pt x="6000" y="2945"/>
                  <a:pt x="15600" y="2945"/>
                  <a:pt x="15600" y="2945"/>
                </a:cubicBezTo>
                <a:close/>
                <a:moveTo>
                  <a:pt x="3600" y="982"/>
                </a:moveTo>
                <a:lnTo>
                  <a:pt x="18000" y="982"/>
                </a:lnTo>
                <a:lnTo>
                  <a:pt x="18000" y="1964"/>
                </a:lnTo>
                <a:lnTo>
                  <a:pt x="3600" y="1964"/>
                </a:lnTo>
                <a:cubicBezTo>
                  <a:pt x="3600" y="1964"/>
                  <a:pt x="3600" y="982"/>
                  <a:pt x="3600" y="982"/>
                </a:cubicBezTo>
                <a:close/>
                <a:moveTo>
                  <a:pt x="16800" y="7872"/>
                </a:moveTo>
                <a:lnTo>
                  <a:pt x="16800" y="2945"/>
                </a:lnTo>
                <a:lnTo>
                  <a:pt x="18000" y="2945"/>
                </a:lnTo>
                <a:cubicBezTo>
                  <a:pt x="18662" y="2945"/>
                  <a:pt x="19200" y="2505"/>
                  <a:pt x="19200" y="1964"/>
                </a:cubicBezTo>
                <a:lnTo>
                  <a:pt x="19200" y="982"/>
                </a:lnTo>
                <a:cubicBezTo>
                  <a:pt x="19200" y="440"/>
                  <a:pt x="18662" y="0"/>
                  <a:pt x="18000" y="0"/>
                </a:cubicBezTo>
                <a:lnTo>
                  <a:pt x="3600" y="0"/>
                </a:lnTo>
                <a:cubicBezTo>
                  <a:pt x="2938" y="0"/>
                  <a:pt x="2400" y="440"/>
                  <a:pt x="2400" y="982"/>
                </a:cubicBezTo>
                <a:lnTo>
                  <a:pt x="2400" y="1964"/>
                </a:lnTo>
                <a:cubicBezTo>
                  <a:pt x="2400" y="2505"/>
                  <a:pt x="2938" y="2945"/>
                  <a:pt x="3600" y="2945"/>
                </a:cubicBezTo>
                <a:lnTo>
                  <a:pt x="4800" y="2945"/>
                </a:lnTo>
                <a:lnTo>
                  <a:pt x="4800" y="7872"/>
                </a:lnTo>
                <a:cubicBezTo>
                  <a:pt x="1906" y="9457"/>
                  <a:pt x="0" y="12155"/>
                  <a:pt x="0" y="15218"/>
                </a:cubicBezTo>
                <a:cubicBezTo>
                  <a:pt x="0" y="17730"/>
                  <a:pt x="1286" y="19991"/>
                  <a:pt x="3342" y="21600"/>
                </a:cubicBezTo>
                <a:lnTo>
                  <a:pt x="18258" y="21600"/>
                </a:lnTo>
                <a:cubicBezTo>
                  <a:pt x="20313" y="19991"/>
                  <a:pt x="21600" y="17730"/>
                  <a:pt x="21600" y="15218"/>
                </a:cubicBezTo>
                <a:cubicBezTo>
                  <a:pt x="21600" y="12155"/>
                  <a:pt x="19693" y="9457"/>
                  <a:pt x="16800" y="7872"/>
                </a:cubicBezTo>
                <a:moveTo>
                  <a:pt x="16200" y="15709"/>
                </a:moveTo>
                <a:cubicBezTo>
                  <a:pt x="15869" y="15709"/>
                  <a:pt x="15600" y="15929"/>
                  <a:pt x="15600" y="16200"/>
                </a:cubicBezTo>
                <a:cubicBezTo>
                  <a:pt x="15600" y="16471"/>
                  <a:pt x="15869" y="16691"/>
                  <a:pt x="16200" y="16691"/>
                </a:cubicBezTo>
                <a:cubicBezTo>
                  <a:pt x="16531" y="16691"/>
                  <a:pt x="16800" y="16471"/>
                  <a:pt x="16800" y="16200"/>
                </a:cubicBezTo>
                <a:cubicBezTo>
                  <a:pt x="16800" y="15929"/>
                  <a:pt x="16531" y="15709"/>
                  <a:pt x="16200" y="15709"/>
                </a:cubicBezTo>
                <a:moveTo>
                  <a:pt x="7800" y="11782"/>
                </a:moveTo>
                <a:cubicBezTo>
                  <a:pt x="7469" y="11782"/>
                  <a:pt x="7200" y="12001"/>
                  <a:pt x="7200" y="12273"/>
                </a:cubicBezTo>
                <a:cubicBezTo>
                  <a:pt x="7200" y="12544"/>
                  <a:pt x="7469" y="12764"/>
                  <a:pt x="7800" y="12764"/>
                </a:cubicBezTo>
                <a:cubicBezTo>
                  <a:pt x="8131" y="12764"/>
                  <a:pt x="8400" y="12544"/>
                  <a:pt x="8400" y="12273"/>
                </a:cubicBezTo>
                <a:cubicBezTo>
                  <a:pt x="8400" y="12001"/>
                  <a:pt x="8131" y="11782"/>
                  <a:pt x="7800" y="11782"/>
                </a:cubicBezTo>
                <a:moveTo>
                  <a:pt x="6000" y="15709"/>
                </a:moveTo>
                <a:cubicBezTo>
                  <a:pt x="5338" y="15709"/>
                  <a:pt x="4800" y="16149"/>
                  <a:pt x="4800" y="16691"/>
                </a:cubicBezTo>
                <a:cubicBezTo>
                  <a:pt x="4800" y="17233"/>
                  <a:pt x="5338" y="17673"/>
                  <a:pt x="6000" y="17673"/>
                </a:cubicBezTo>
                <a:cubicBezTo>
                  <a:pt x="6662" y="17673"/>
                  <a:pt x="7200" y="17233"/>
                  <a:pt x="7200" y="16691"/>
                </a:cubicBezTo>
                <a:cubicBezTo>
                  <a:pt x="7200" y="16149"/>
                  <a:pt x="6662" y="15709"/>
                  <a:pt x="6000" y="15709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2" name="Shape 2753"/>
          <p:cNvSpPr/>
          <p:nvPr/>
        </p:nvSpPr>
        <p:spPr>
          <a:xfrm>
            <a:off x="8931300" y="4250049"/>
            <a:ext cx="2286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18655"/>
                </a:moveTo>
                <a:cubicBezTo>
                  <a:pt x="13468" y="18655"/>
                  <a:pt x="13200" y="18874"/>
                  <a:pt x="13200" y="19145"/>
                </a:cubicBezTo>
                <a:cubicBezTo>
                  <a:pt x="13200" y="19417"/>
                  <a:pt x="13468" y="19636"/>
                  <a:pt x="13800" y="19636"/>
                </a:cubicBezTo>
                <a:cubicBezTo>
                  <a:pt x="14132" y="19636"/>
                  <a:pt x="14400" y="19417"/>
                  <a:pt x="14400" y="19145"/>
                </a:cubicBezTo>
                <a:cubicBezTo>
                  <a:pt x="14400" y="18874"/>
                  <a:pt x="14132" y="18655"/>
                  <a:pt x="13800" y="18655"/>
                </a:cubicBezTo>
                <a:moveTo>
                  <a:pt x="10200" y="15709"/>
                </a:moveTo>
                <a:cubicBezTo>
                  <a:pt x="9868" y="15709"/>
                  <a:pt x="9600" y="15490"/>
                  <a:pt x="9600" y="15218"/>
                </a:cubicBezTo>
                <a:cubicBezTo>
                  <a:pt x="9600" y="14947"/>
                  <a:pt x="9868" y="14727"/>
                  <a:pt x="10200" y="14727"/>
                </a:cubicBezTo>
                <a:cubicBezTo>
                  <a:pt x="10532" y="14727"/>
                  <a:pt x="10800" y="14947"/>
                  <a:pt x="10800" y="15218"/>
                </a:cubicBezTo>
                <a:cubicBezTo>
                  <a:pt x="10800" y="15490"/>
                  <a:pt x="10532" y="15709"/>
                  <a:pt x="10200" y="15709"/>
                </a:cubicBezTo>
                <a:moveTo>
                  <a:pt x="10200" y="13745"/>
                </a:moveTo>
                <a:cubicBezTo>
                  <a:pt x="9206" y="13745"/>
                  <a:pt x="8400" y="14405"/>
                  <a:pt x="8400" y="15218"/>
                </a:cubicBezTo>
                <a:cubicBezTo>
                  <a:pt x="8400" y="16031"/>
                  <a:pt x="9206" y="16691"/>
                  <a:pt x="10200" y="16691"/>
                </a:cubicBezTo>
                <a:cubicBezTo>
                  <a:pt x="11194" y="16691"/>
                  <a:pt x="12000" y="16031"/>
                  <a:pt x="12000" y="15218"/>
                </a:cubicBezTo>
                <a:cubicBezTo>
                  <a:pt x="12000" y="14405"/>
                  <a:pt x="11194" y="13745"/>
                  <a:pt x="10200" y="13745"/>
                </a:cubicBezTo>
                <a:moveTo>
                  <a:pt x="15600" y="13745"/>
                </a:moveTo>
                <a:cubicBezTo>
                  <a:pt x="14938" y="13745"/>
                  <a:pt x="14400" y="14186"/>
                  <a:pt x="14400" y="14727"/>
                </a:cubicBezTo>
                <a:cubicBezTo>
                  <a:pt x="14400" y="15269"/>
                  <a:pt x="14938" y="15709"/>
                  <a:pt x="15600" y="15709"/>
                </a:cubicBezTo>
                <a:cubicBezTo>
                  <a:pt x="16262" y="15709"/>
                  <a:pt x="16800" y="15269"/>
                  <a:pt x="16800" y="14727"/>
                </a:cubicBezTo>
                <a:cubicBezTo>
                  <a:pt x="16800" y="14186"/>
                  <a:pt x="16262" y="13745"/>
                  <a:pt x="15600" y="13745"/>
                </a:cubicBezTo>
                <a:moveTo>
                  <a:pt x="14400" y="20618"/>
                </a:moveTo>
                <a:lnTo>
                  <a:pt x="7200" y="20618"/>
                </a:lnTo>
                <a:cubicBezTo>
                  <a:pt x="3892" y="20618"/>
                  <a:pt x="1200" y="18416"/>
                  <a:pt x="1200" y="15709"/>
                </a:cubicBezTo>
                <a:cubicBezTo>
                  <a:pt x="1200" y="13123"/>
                  <a:pt x="2182" y="11620"/>
                  <a:pt x="3320" y="9880"/>
                </a:cubicBezTo>
                <a:cubicBezTo>
                  <a:pt x="3477" y="9639"/>
                  <a:pt x="3636" y="9392"/>
                  <a:pt x="3797" y="9140"/>
                </a:cubicBezTo>
                <a:cubicBezTo>
                  <a:pt x="3905" y="9093"/>
                  <a:pt x="6420" y="8038"/>
                  <a:pt x="9814" y="9625"/>
                </a:cubicBezTo>
                <a:cubicBezTo>
                  <a:pt x="10959" y="10160"/>
                  <a:pt x="12064" y="10360"/>
                  <a:pt x="13079" y="10360"/>
                </a:cubicBezTo>
                <a:cubicBezTo>
                  <a:pt x="15152" y="10360"/>
                  <a:pt x="16846" y="9523"/>
                  <a:pt x="17711" y="8991"/>
                </a:cubicBezTo>
                <a:cubicBezTo>
                  <a:pt x="17902" y="9295"/>
                  <a:pt x="18093" y="9592"/>
                  <a:pt x="18280" y="9880"/>
                </a:cubicBezTo>
                <a:cubicBezTo>
                  <a:pt x="19418" y="11620"/>
                  <a:pt x="20400" y="13123"/>
                  <a:pt x="20400" y="15709"/>
                </a:cubicBezTo>
                <a:cubicBezTo>
                  <a:pt x="20400" y="18416"/>
                  <a:pt x="17708" y="20618"/>
                  <a:pt x="14400" y="20618"/>
                </a:cubicBezTo>
                <a:moveTo>
                  <a:pt x="5967" y="2945"/>
                </a:moveTo>
                <a:lnTo>
                  <a:pt x="15633" y="2945"/>
                </a:lnTo>
                <a:cubicBezTo>
                  <a:pt x="15782" y="5133"/>
                  <a:pt x="16425" y="6735"/>
                  <a:pt x="17180" y="8090"/>
                </a:cubicBezTo>
                <a:cubicBezTo>
                  <a:pt x="16281" y="8690"/>
                  <a:pt x="13509" y="10220"/>
                  <a:pt x="10410" y="8772"/>
                </a:cubicBezTo>
                <a:cubicBezTo>
                  <a:pt x="7921" y="7609"/>
                  <a:pt x="5800" y="7679"/>
                  <a:pt x="4520" y="7912"/>
                </a:cubicBezTo>
                <a:cubicBezTo>
                  <a:pt x="5231" y="6594"/>
                  <a:pt x="5824" y="5037"/>
                  <a:pt x="5967" y="2945"/>
                </a:cubicBezTo>
                <a:moveTo>
                  <a:pt x="3600" y="982"/>
                </a:moveTo>
                <a:lnTo>
                  <a:pt x="18000" y="982"/>
                </a:lnTo>
                <a:lnTo>
                  <a:pt x="18000" y="1964"/>
                </a:lnTo>
                <a:lnTo>
                  <a:pt x="3600" y="1964"/>
                </a:lnTo>
                <a:cubicBezTo>
                  <a:pt x="3600" y="1964"/>
                  <a:pt x="3600" y="982"/>
                  <a:pt x="3600" y="982"/>
                </a:cubicBezTo>
                <a:close/>
                <a:moveTo>
                  <a:pt x="16843" y="2945"/>
                </a:moveTo>
                <a:lnTo>
                  <a:pt x="18000" y="2945"/>
                </a:lnTo>
                <a:cubicBezTo>
                  <a:pt x="18662" y="2945"/>
                  <a:pt x="19200" y="2505"/>
                  <a:pt x="19200" y="1964"/>
                </a:cubicBezTo>
                <a:lnTo>
                  <a:pt x="19200" y="982"/>
                </a:lnTo>
                <a:cubicBezTo>
                  <a:pt x="19200" y="440"/>
                  <a:pt x="18662" y="0"/>
                  <a:pt x="18000" y="0"/>
                </a:cubicBezTo>
                <a:lnTo>
                  <a:pt x="3600" y="0"/>
                </a:lnTo>
                <a:cubicBezTo>
                  <a:pt x="2938" y="0"/>
                  <a:pt x="2400" y="440"/>
                  <a:pt x="2400" y="982"/>
                </a:cubicBezTo>
                <a:lnTo>
                  <a:pt x="2400" y="1964"/>
                </a:lnTo>
                <a:cubicBezTo>
                  <a:pt x="2400" y="2505"/>
                  <a:pt x="2938" y="2945"/>
                  <a:pt x="3600" y="2945"/>
                </a:cubicBezTo>
                <a:lnTo>
                  <a:pt x="4757" y="2945"/>
                </a:lnTo>
                <a:cubicBezTo>
                  <a:pt x="4322" y="8937"/>
                  <a:pt x="0" y="10114"/>
                  <a:pt x="0" y="15709"/>
                </a:cubicBezTo>
                <a:cubicBezTo>
                  <a:pt x="0" y="18962"/>
                  <a:pt x="3224" y="21600"/>
                  <a:pt x="7200" y="21600"/>
                </a:cubicBezTo>
                <a:lnTo>
                  <a:pt x="14400" y="21600"/>
                </a:lnTo>
                <a:cubicBezTo>
                  <a:pt x="18376" y="21600"/>
                  <a:pt x="21600" y="18962"/>
                  <a:pt x="21600" y="15709"/>
                </a:cubicBezTo>
                <a:cubicBezTo>
                  <a:pt x="21600" y="10114"/>
                  <a:pt x="17278" y="8937"/>
                  <a:pt x="16843" y="2945"/>
                </a:cubicBezTo>
                <a:moveTo>
                  <a:pt x="17400" y="11782"/>
                </a:moveTo>
                <a:cubicBezTo>
                  <a:pt x="17068" y="11782"/>
                  <a:pt x="16800" y="12001"/>
                  <a:pt x="16800" y="12273"/>
                </a:cubicBezTo>
                <a:cubicBezTo>
                  <a:pt x="16800" y="12544"/>
                  <a:pt x="17068" y="12764"/>
                  <a:pt x="17400" y="12764"/>
                </a:cubicBezTo>
                <a:cubicBezTo>
                  <a:pt x="17732" y="12764"/>
                  <a:pt x="18000" y="12544"/>
                  <a:pt x="18000" y="12273"/>
                </a:cubicBezTo>
                <a:cubicBezTo>
                  <a:pt x="18000" y="12001"/>
                  <a:pt x="17732" y="11782"/>
                  <a:pt x="17400" y="11782"/>
                </a:cubicBezTo>
                <a:moveTo>
                  <a:pt x="6000" y="10800"/>
                </a:moveTo>
                <a:cubicBezTo>
                  <a:pt x="5338" y="10800"/>
                  <a:pt x="4800" y="11240"/>
                  <a:pt x="4800" y="11782"/>
                </a:cubicBezTo>
                <a:cubicBezTo>
                  <a:pt x="4800" y="12324"/>
                  <a:pt x="5338" y="12764"/>
                  <a:pt x="6000" y="12764"/>
                </a:cubicBezTo>
                <a:cubicBezTo>
                  <a:pt x="6662" y="12764"/>
                  <a:pt x="7200" y="12324"/>
                  <a:pt x="7200" y="11782"/>
                </a:cubicBezTo>
                <a:cubicBezTo>
                  <a:pt x="7200" y="11240"/>
                  <a:pt x="6662" y="10800"/>
                  <a:pt x="6000" y="10800"/>
                </a:cubicBezTo>
                <a:moveTo>
                  <a:pt x="5400" y="16691"/>
                </a:moveTo>
                <a:cubicBezTo>
                  <a:pt x="5068" y="16691"/>
                  <a:pt x="4800" y="16910"/>
                  <a:pt x="4800" y="17182"/>
                </a:cubicBezTo>
                <a:cubicBezTo>
                  <a:pt x="4800" y="17453"/>
                  <a:pt x="5068" y="17673"/>
                  <a:pt x="5400" y="17673"/>
                </a:cubicBezTo>
                <a:cubicBezTo>
                  <a:pt x="5732" y="17673"/>
                  <a:pt x="6000" y="17453"/>
                  <a:pt x="6000" y="17182"/>
                </a:cubicBezTo>
                <a:cubicBezTo>
                  <a:pt x="6000" y="16910"/>
                  <a:pt x="5732" y="16691"/>
                  <a:pt x="5400" y="1669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3" name="Shape 2754"/>
          <p:cNvSpPr/>
          <p:nvPr/>
        </p:nvSpPr>
        <p:spPr>
          <a:xfrm>
            <a:off x="9452000" y="4250049"/>
            <a:ext cx="2540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709"/>
                </a:moveTo>
                <a:cubicBezTo>
                  <a:pt x="10203" y="15709"/>
                  <a:pt x="9720" y="16149"/>
                  <a:pt x="9720" y="16691"/>
                </a:cubicBezTo>
                <a:cubicBezTo>
                  <a:pt x="9720" y="17233"/>
                  <a:pt x="10203" y="17673"/>
                  <a:pt x="10800" y="17673"/>
                </a:cubicBezTo>
                <a:cubicBezTo>
                  <a:pt x="11396" y="17673"/>
                  <a:pt x="11880" y="17233"/>
                  <a:pt x="11880" y="16691"/>
                </a:cubicBezTo>
                <a:cubicBezTo>
                  <a:pt x="11880" y="16149"/>
                  <a:pt x="11396" y="15709"/>
                  <a:pt x="10800" y="15709"/>
                </a:cubicBezTo>
                <a:moveTo>
                  <a:pt x="12960" y="10800"/>
                </a:moveTo>
                <a:cubicBezTo>
                  <a:pt x="12363" y="10800"/>
                  <a:pt x="11880" y="11240"/>
                  <a:pt x="11880" y="11782"/>
                </a:cubicBezTo>
                <a:cubicBezTo>
                  <a:pt x="11880" y="12324"/>
                  <a:pt x="12363" y="12764"/>
                  <a:pt x="12960" y="12764"/>
                </a:cubicBezTo>
                <a:cubicBezTo>
                  <a:pt x="13556" y="12764"/>
                  <a:pt x="14040" y="12324"/>
                  <a:pt x="14040" y="11782"/>
                </a:cubicBezTo>
                <a:cubicBezTo>
                  <a:pt x="14040" y="11240"/>
                  <a:pt x="13556" y="10800"/>
                  <a:pt x="12960" y="10800"/>
                </a:cubicBezTo>
                <a:moveTo>
                  <a:pt x="15660" y="14727"/>
                </a:moveTo>
                <a:cubicBezTo>
                  <a:pt x="15362" y="14727"/>
                  <a:pt x="15120" y="14947"/>
                  <a:pt x="15120" y="15218"/>
                </a:cubicBezTo>
                <a:cubicBezTo>
                  <a:pt x="15120" y="15490"/>
                  <a:pt x="15362" y="15709"/>
                  <a:pt x="15660" y="15709"/>
                </a:cubicBezTo>
                <a:cubicBezTo>
                  <a:pt x="15958" y="15709"/>
                  <a:pt x="16200" y="15490"/>
                  <a:pt x="16200" y="15218"/>
                </a:cubicBezTo>
                <a:cubicBezTo>
                  <a:pt x="16200" y="14947"/>
                  <a:pt x="15958" y="14727"/>
                  <a:pt x="15660" y="14727"/>
                </a:cubicBezTo>
                <a:moveTo>
                  <a:pt x="16740" y="17673"/>
                </a:moveTo>
                <a:cubicBezTo>
                  <a:pt x="16442" y="17673"/>
                  <a:pt x="16200" y="17892"/>
                  <a:pt x="16200" y="18164"/>
                </a:cubicBezTo>
                <a:cubicBezTo>
                  <a:pt x="16200" y="18435"/>
                  <a:pt x="16442" y="18655"/>
                  <a:pt x="16740" y="18655"/>
                </a:cubicBezTo>
                <a:cubicBezTo>
                  <a:pt x="17038" y="18655"/>
                  <a:pt x="17280" y="18435"/>
                  <a:pt x="17280" y="18164"/>
                </a:cubicBezTo>
                <a:cubicBezTo>
                  <a:pt x="17280" y="17892"/>
                  <a:pt x="17038" y="17673"/>
                  <a:pt x="16740" y="17673"/>
                </a:cubicBezTo>
                <a:moveTo>
                  <a:pt x="7020" y="13745"/>
                </a:moveTo>
                <a:cubicBezTo>
                  <a:pt x="6722" y="13745"/>
                  <a:pt x="6480" y="13525"/>
                  <a:pt x="6480" y="13255"/>
                </a:cubicBezTo>
                <a:cubicBezTo>
                  <a:pt x="6480" y="12983"/>
                  <a:pt x="6722" y="12764"/>
                  <a:pt x="7020" y="12764"/>
                </a:cubicBezTo>
                <a:cubicBezTo>
                  <a:pt x="7318" y="12764"/>
                  <a:pt x="7560" y="12983"/>
                  <a:pt x="7560" y="13255"/>
                </a:cubicBezTo>
                <a:cubicBezTo>
                  <a:pt x="7560" y="13525"/>
                  <a:pt x="7318" y="13745"/>
                  <a:pt x="7020" y="13745"/>
                </a:cubicBezTo>
                <a:moveTo>
                  <a:pt x="7020" y="11782"/>
                </a:moveTo>
                <a:cubicBezTo>
                  <a:pt x="6126" y="11782"/>
                  <a:pt x="5400" y="12441"/>
                  <a:pt x="5400" y="13255"/>
                </a:cubicBezTo>
                <a:cubicBezTo>
                  <a:pt x="5400" y="14068"/>
                  <a:pt x="6126" y="14727"/>
                  <a:pt x="7020" y="14727"/>
                </a:cubicBezTo>
                <a:cubicBezTo>
                  <a:pt x="7914" y="14727"/>
                  <a:pt x="8640" y="14068"/>
                  <a:pt x="8640" y="13255"/>
                </a:cubicBezTo>
                <a:cubicBezTo>
                  <a:pt x="8640" y="12441"/>
                  <a:pt x="7914" y="11782"/>
                  <a:pt x="7020" y="11782"/>
                </a:cubicBezTo>
                <a:moveTo>
                  <a:pt x="16200" y="20618"/>
                </a:moveTo>
                <a:lnTo>
                  <a:pt x="5400" y="20618"/>
                </a:lnTo>
                <a:cubicBezTo>
                  <a:pt x="5224" y="20618"/>
                  <a:pt x="1080" y="20574"/>
                  <a:pt x="1080" y="16691"/>
                </a:cubicBezTo>
                <a:cubicBezTo>
                  <a:pt x="1080" y="12965"/>
                  <a:pt x="3149" y="11214"/>
                  <a:pt x="4975" y="9670"/>
                </a:cubicBezTo>
                <a:cubicBezTo>
                  <a:pt x="6031" y="8777"/>
                  <a:pt x="7028" y="7920"/>
                  <a:pt x="7400" y="6808"/>
                </a:cubicBezTo>
                <a:cubicBezTo>
                  <a:pt x="7683" y="6848"/>
                  <a:pt x="7974" y="6878"/>
                  <a:pt x="8279" y="6878"/>
                </a:cubicBezTo>
                <a:cubicBezTo>
                  <a:pt x="9182" y="6878"/>
                  <a:pt x="10166" y="6687"/>
                  <a:pt x="11184" y="6177"/>
                </a:cubicBezTo>
                <a:cubicBezTo>
                  <a:pt x="12256" y="5642"/>
                  <a:pt x="13226" y="5425"/>
                  <a:pt x="14040" y="5367"/>
                </a:cubicBezTo>
                <a:lnTo>
                  <a:pt x="14040" y="5891"/>
                </a:lnTo>
                <a:cubicBezTo>
                  <a:pt x="14040" y="7483"/>
                  <a:pt x="15296" y="8546"/>
                  <a:pt x="16625" y="9670"/>
                </a:cubicBezTo>
                <a:cubicBezTo>
                  <a:pt x="18451" y="11214"/>
                  <a:pt x="20520" y="12965"/>
                  <a:pt x="20520" y="16691"/>
                </a:cubicBezTo>
                <a:cubicBezTo>
                  <a:pt x="20520" y="20474"/>
                  <a:pt x="16637" y="20614"/>
                  <a:pt x="16200" y="20618"/>
                </a:cubicBezTo>
                <a:moveTo>
                  <a:pt x="14040" y="2945"/>
                </a:moveTo>
                <a:lnTo>
                  <a:pt x="14040" y="4432"/>
                </a:lnTo>
                <a:cubicBezTo>
                  <a:pt x="13069" y="4489"/>
                  <a:pt x="11917" y="4734"/>
                  <a:pt x="10654" y="5365"/>
                </a:cubicBezTo>
                <a:cubicBezTo>
                  <a:pt x="9547" y="5920"/>
                  <a:pt x="8485" y="6015"/>
                  <a:pt x="7560" y="5894"/>
                </a:cubicBezTo>
                <a:lnTo>
                  <a:pt x="7560" y="5891"/>
                </a:lnTo>
                <a:lnTo>
                  <a:pt x="7560" y="2945"/>
                </a:lnTo>
                <a:cubicBezTo>
                  <a:pt x="7560" y="2945"/>
                  <a:pt x="14040" y="2945"/>
                  <a:pt x="14040" y="2945"/>
                </a:cubicBezTo>
                <a:close/>
                <a:moveTo>
                  <a:pt x="5400" y="982"/>
                </a:moveTo>
                <a:lnTo>
                  <a:pt x="16200" y="982"/>
                </a:lnTo>
                <a:lnTo>
                  <a:pt x="16200" y="1964"/>
                </a:lnTo>
                <a:lnTo>
                  <a:pt x="5400" y="1964"/>
                </a:lnTo>
                <a:cubicBezTo>
                  <a:pt x="5400" y="1964"/>
                  <a:pt x="5400" y="982"/>
                  <a:pt x="5400" y="982"/>
                </a:cubicBezTo>
                <a:close/>
                <a:moveTo>
                  <a:pt x="15120" y="5891"/>
                </a:moveTo>
                <a:lnTo>
                  <a:pt x="15120" y="2945"/>
                </a:lnTo>
                <a:lnTo>
                  <a:pt x="16200" y="2945"/>
                </a:lnTo>
                <a:cubicBezTo>
                  <a:pt x="16796" y="2945"/>
                  <a:pt x="17280" y="2505"/>
                  <a:pt x="17280" y="1964"/>
                </a:cubicBezTo>
                <a:lnTo>
                  <a:pt x="17280" y="982"/>
                </a:lnTo>
                <a:cubicBezTo>
                  <a:pt x="17280" y="440"/>
                  <a:pt x="16796" y="0"/>
                  <a:pt x="16200" y="0"/>
                </a:cubicBezTo>
                <a:lnTo>
                  <a:pt x="5400" y="0"/>
                </a:lnTo>
                <a:cubicBezTo>
                  <a:pt x="4803" y="0"/>
                  <a:pt x="4320" y="440"/>
                  <a:pt x="4320" y="982"/>
                </a:cubicBezTo>
                <a:lnTo>
                  <a:pt x="4320" y="1964"/>
                </a:lnTo>
                <a:cubicBezTo>
                  <a:pt x="4320" y="2505"/>
                  <a:pt x="4803" y="2945"/>
                  <a:pt x="5400" y="2945"/>
                </a:cubicBezTo>
                <a:lnTo>
                  <a:pt x="6480" y="2945"/>
                </a:lnTo>
                <a:lnTo>
                  <a:pt x="6480" y="5891"/>
                </a:lnTo>
                <a:cubicBezTo>
                  <a:pt x="6480" y="8836"/>
                  <a:pt x="0" y="9818"/>
                  <a:pt x="0" y="16691"/>
                </a:cubicBezTo>
                <a:cubicBezTo>
                  <a:pt x="0" y="21600"/>
                  <a:pt x="5400" y="21600"/>
                  <a:pt x="5400" y="21600"/>
                </a:cubicBezTo>
                <a:lnTo>
                  <a:pt x="16200" y="21600"/>
                </a:lnTo>
                <a:cubicBezTo>
                  <a:pt x="16200" y="21600"/>
                  <a:pt x="21600" y="21600"/>
                  <a:pt x="21600" y="16691"/>
                </a:cubicBezTo>
                <a:cubicBezTo>
                  <a:pt x="21600" y="9818"/>
                  <a:pt x="15120" y="8836"/>
                  <a:pt x="15120" y="5891"/>
                </a:cubicBezTo>
                <a:moveTo>
                  <a:pt x="5940" y="16691"/>
                </a:moveTo>
                <a:cubicBezTo>
                  <a:pt x="5642" y="16691"/>
                  <a:pt x="5400" y="16910"/>
                  <a:pt x="5400" y="17182"/>
                </a:cubicBezTo>
                <a:cubicBezTo>
                  <a:pt x="5400" y="17453"/>
                  <a:pt x="5642" y="17673"/>
                  <a:pt x="5940" y="17673"/>
                </a:cubicBezTo>
                <a:cubicBezTo>
                  <a:pt x="6238" y="17673"/>
                  <a:pt x="6480" y="17453"/>
                  <a:pt x="6480" y="17182"/>
                </a:cubicBezTo>
                <a:cubicBezTo>
                  <a:pt x="6480" y="16910"/>
                  <a:pt x="6238" y="16691"/>
                  <a:pt x="5940" y="1669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4" name="Shape 2755"/>
          <p:cNvSpPr/>
          <p:nvPr/>
        </p:nvSpPr>
        <p:spPr>
          <a:xfrm>
            <a:off x="9998100" y="4250049"/>
            <a:ext cx="2286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4909"/>
                </a:moveTo>
                <a:lnTo>
                  <a:pt x="19200" y="4909"/>
                </a:lnTo>
                <a:lnTo>
                  <a:pt x="19200" y="2945"/>
                </a:lnTo>
                <a:cubicBezTo>
                  <a:pt x="19200" y="2674"/>
                  <a:pt x="18932" y="2455"/>
                  <a:pt x="18600" y="2455"/>
                </a:cubicBezTo>
                <a:cubicBezTo>
                  <a:pt x="18268" y="2455"/>
                  <a:pt x="18000" y="2674"/>
                  <a:pt x="18000" y="2945"/>
                </a:cubicBezTo>
                <a:lnTo>
                  <a:pt x="18000" y="4909"/>
                </a:lnTo>
                <a:lnTo>
                  <a:pt x="16800" y="4909"/>
                </a:lnTo>
                <a:lnTo>
                  <a:pt x="16800" y="2945"/>
                </a:lnTo>
                <a:cubicBezTo>
                  <a:pt x="16800" y="2674"/>
                  <a:pt x="16532" y="2455"/>
                  <a:pt x="16200" y="2455"/>
                </a:cubicBezTo>
                <a:cubicBezTo>
                  <a:pt x="15868" y="2455"/>
                  <a:pt x="15600" y="2674"/>
                  <a:pt x="15600" y="2945"/>
                </a:cubicBezTo>
                <a:lnTo>
                  <a:pt x="15600" y="4909"/>
                </a:lnTo>
                <a:lnTo>
                  <a:pt x="14400" y="4909"/>
                </a:lnTo>
                <a:lnTo>
                  <a:pt x="14400" y="2455"/>
                </a:lnTo>
                <a:cubicBezTo>
                  <a:pt x="14400" y="2183"/>
                  <a:pt x="14132" y="1964"/>
                  <a:pt x="13800" y="1964"/>
                </a:cubicBezTo>
                <a:cubicBezTo>
                  <a:pt x="13468" y="1964"/>
                  <a:pt x="13200" y="2183"/>
                  <a:pt x="13200" y="2455"/>
                </a:cubicBezTo>
                <a:lnTo>
                  <a:pt x="13200" y="4909"/>
                </a:lnTo>
                <a:lnTo>
                  <a:pt x="12000" y="4909"/>
                </a:lnTo>
                <a:lnTo>
                  <a:pt x="12000" y="2945"/>
                </a:lnTo>
                <a:cubicBezTo>
                  <a:pt x="12000" y="2674"/>
                  <a:pt x="11732" y="2455"/>
                  <a:pt x="11400" y="2455"/>
                </a:cubicBezTo>
                <a:cubicBezTo>
                  <a:pt x="11068" y="2455"/>
                  <a:pt x="10800" y="2674"/>
                  <a:pt x="10800" y="2945"/>
                </a:cubicBezTo>
                <a:lnTo>
                  <a:pt x="10800" y="4909"/>
                </a:lnTo>
                <a:lnTo>
                  <a:pt x="9600" y="4909"/>
                </a:lnTo>
                <a:lnTo>
                  <a:pt x="9600" y="2455"/>
                </a:lnTo>
                <a:cubicBezTo>
                  <a:pt x="9600" y="2183"/>
                  <a:pt x="9332" y="1964"/>
                  <a:pt x="9000" y="1964"/>
                </a:cubicBezTo>
                <a:cubicBezTo>
                  <a:pt x="8668" y="1964"/>
                  <a:pt x="8400" y="2183"/>
                  <a:pt x="8400" y="2455"/>
                </a:cubicBezTo>
                <a:lnTo>
                  <a:pt x="8400" y="4909"/>
                </a:lnTo>
                <a:lnTo>
                  <a:pt x="6000" y="4909"/>
                </a:lnTo>
                <a:lnTo>
                  <a:pt x="6000" y="2945"/>
                </a:lnTo>
                <a:cubicBezTo>
                  <a:pt x="6000" y="2674"/>
                  <a:pt x="5732" y="2455"/>
                  <a:pt x="5400" y="2455"/>
                </a:cubicBezTo>
                <a:cubicBezTo>
                  <a:pt x="5068" y="2455"/>
                  <a:pt x="4800" y="2674"/>
                  <a:pt x="4800" y="2945"/>
                </a:cubicBezTo>
                <a:lnTo>
                  <a:pt x="4800" y="4909"/>
                </a:lnTo>
                <a:lnTo>
                  <a:pt x="3600" y="4909"/>
                </a:lnTo>
                <a:lnTo>
                  <a:pt x="3600" y="2455"/>
                </a:lnTo>
                <a:cubicBezTo>
                  <a:pt x="3600" y="2183"/>
                  <a:pt x="3332" y="1964"/>
                  <a:pt x="3000" y="1964"/>
                </a:cubicBezTo>
                <a:cubicBezTo>
                  <a:pt x="2668" y="1964"/>
                  <a:pt x="2400" y="2183"/>
                  <a:pt x="2400" y="2455"/>
                </a:cubicBezTo>
                <a:lnTo>
                  <a:pt x="2400" y="4909"/>
                </a:lnTo>
                <a:lnTo>
                  <a:pt x="1200" y="4909"/>
                </a:lnTo>
                <a:lnTo>
                  <a:pt x="1200" y="982"/>
                </a:lnTo>
                <a:lnTo>
                  <a:pt x="20400" y="982"/>
                </a:lnTo>
                <a:cubicBezTo>
                  <a:pt x="20400" y="982"/>
                  <a:pt x="20400" y="4909"/>
                  <a:pt x="20400" y="4909"/>
                </a:cubicBezTo>
                <a:close/>
                <a:moveTo>
                  <a:pt x="20400" y="10309"/>
                </a:moveTo>
                <a:lnTo>
                  <a:pt x="19200" y="10309"/>
                </a:lnTo>
                <a:lnTo>
                  <a:pt x="19200" y="7855"/>
                </a:lnTo>
                <a:cubicBezTo>
                  <a:pt x="19200" y="7583"/>
                  <a:pt x="18932" y="7364"/>
                  <a:pt x="18600" y="7364"/>
                </a:cubicBezTo>
                <a:cubicBezTo>
                  <a:pt x="18268" y="7364"/>
                  <a:pt x="18000" y="7583"/>
                  <a:pt x="18000" y="7855"/>
                </a:cubicBezTo>
                <a:lnTo>
                  <a:pt x="18000" y="10309"/>
                </a:lnTo>
                <a:lnTo>
                  <a:pt x="16800" y="10309"/>
                </a:lnTo>
                <a:lnTo>
                  <a:pt x="16800" y="7364"/>
                </a:lnTo>
                <a:cubicBezTo>
                  <a:pt x="16800" y="7092"/>
                  <a:pt x="16532" y="6873"/>
                  <a:pt x="16200" y="6873"/>
                </a:cubicBezTo>
                <a:cubicBezTo>
                  <a:pt x="15868" y="6873"/>
                  <a:pt x="15600" y="7092"/>
                  <a:pt x="15600" y="7364"/>
                </a:cubicBezTo>
                <a:lnTo>
                  <a:pt x="15600" y="10309"/>
                </a:lnTo>
                <a:lnTo>
                  <a:pt x="14400" y="10309"/>
                </a:lnTo>
                <a:lnTo>
                  <a:pt x="14400" y="7855"/>
                </a:lnTo>
                <a:cubicBezTo>
                  <a:pt x="14400" y="7583"/>
                  <a:pt x="14132" y="7364"/>
                  <a:pt x="13800" y="7364"/>
                </a:cubicBezTo>
                <a:cubicBezTo>
                  <a:pt x="13468" y="7364"/>
                  <a:pt x="13200" y="7583"/>
                  <a:pt x="13200" y="7855"/>
                </a:cubicBezTo>
                <a:lnTo>
                  <a:pt x="13200" y="10309"/>
                </a:lnTo>
                <a:lnTo>
                  <a:pt x="12000" y="10309"/>
                </a:lnTo>
                <a:lnTo>
                  <a:pt x="12000" y="7364"/>
                </a:lnTo>
                <a:cubicBezTo>
                  <a:pt x="12000" y="7092"/>
                  <a:pt x="11732" y="6873"/>
                  <a:pt x="11400" y="6873"/>
                </a:cubicBezTo>
                <a:cubicBezTo>
                  <a:pt x="11068" y="6873"/>
                  <a:pt x="10800" y="7092"/>
                  <a:pt x="10800" y="7364"/>
                </a:cubicBezTo>
                <a:lnTo>
                  <a:pt x="10800" y="10309"/>
                </a:lnTo>
                <a:lnTo>
                  <a:pt x="8400" y="10309"/>
                </a:lnTo>
                <a:lnTo>
                  <a:pt x="8400" y="7855"/>
                </a:lnTo>
                <a:cubicBezTo>
                  <a:pt x="8400" y="7583"/>
                  <a:pt x="8132" y="7364"/>
                  <a:pt x="7800" y="7364"/>
                </a:cubicBezTo>
                <a:cubicBezTo>
                  <a:pt x="7468" y="7364"/>
                  <a:pt x="7200" y="7583"/>
                  <a:pt x="7200" y="7855"/>
                </a:cubicBezTo>
                <a:lnTo>
                  <a:pt x="7200" y="10309"/>
                </a:lnTo>
                <a:lnTo>
                  <a:pt x="6000" y="10309"/>
                </a:lnTo>
                <a:lnTo>
                  <a:pt x="6000" y="7855"/>
                </a:lnTo>
                <a:cubicBezTo>
                  <a:pt x="6000" y="7583"/>
                  <a:pt x="5732" y="7364"/>
                  <a:pt x="5400" y="7364"/>
                </a:cubicBezTo>
                <a:cubicBezTo>
                  <a:pt x="5068" y="7364"/>
                  <a:pt x="4800" y="7583"/>
                  <a:pt x="4800" y="7855"/>
                </a:cubicBezTo>
                <a:lnTo>
                  <a:pt x="4800" y="10309"/>
                </a:lnTo>
                <a:lnTo>
                  <a:pt x="3600" y="10309"/>
                </a:lnTo>
                <a:lnTo>
                  <a:pt x="3600" y="7364"/>
                </a:lnTo>
                <a:cubicBezTo>
                  <a:pt x="3600" y="7092"/>
                  <a:pt x="3332" y="6873"/>
                  <a:pt x="3000" y="6873"/>
                </a:cubicBezTo>
                <a:cubicBezTo>
                  <a:pt x="2668" y="6873"/>
                  <a:pt x="2400" y="7092"/>
                  <a:pt x="2400" y="7364"/>
                </a:cubicBezTo>
                <a:lnTo>
                  <a:pt x="2400" y="10309"/>
                </a:lnTo>
                <a:lnTo>
                  <a:pt x="1200" y="10309"/>
                </a:lnTo>
                <a:lnTo>
                  <a:pt x="1200" y="5891"/>
                </a:lnTo>
                <a:lnTo>
                  <a:pt x="20400" y="5891"/>
                </a:lnTo>
                <a:cubicBezTo>
                  <a:pt x="20400" y="5891"/>
                  <a:pt x="20400" y="10309"/>
                  <a:pt x="20400" y="10309"/>
                </a:cubicBezTo>
                <a:close/>
                <a:moveTo>
                  <a:pt x="20400" y="15709"/>
                </a:moveTo>
                <a:lnTo>
                  <a:pt x="19200" y="15709"/>
                </a:lnTo>
                <a:lnTo>
                  <a:pt x="19200" y="13255"/>
                </a:lnTo>
                <a:cubicBezTo>
                  <a:pt x="19200" y="12983"/>
                  <a:pt x="18932" y="12764"/>
                  <a:pt x="18600" y="12764"/>
                </a:cubicBezTo>
                <a:cubicBezTo>
                  <a:pt x="18268" y="12764"/>
                  <a:pt x="18000" y="12983"/>
                  <a:pt x="18000" y="13255"/>
                </a:cubicBezTo>
                <a:lnTo>
                  <a:pt x="18000" y="15709"/>
                </a:lnTo>
                <a:lnTo>
                  <a:pt x="16800" y="15709"/>
                </a:lnTo>
                <a:lnTo>
                  <a:pt x="16800" y="13255"/>
                </a:lnTo>
                <a:cubicBezTo>
                  <a:pt x="16800" y="12983"/>
                  <a:pt x="16532" y="12764"/>
                  <a:pt x="16200" y="12764"/>
                </a:cubicBezTo>
                <a:cubicBezTo>
                  <a:pt x="15868" y="12764"/>
                  <a:pt x="15600" y="12983"/>
                  <a:pt x="15600" y="13255"/>
                </a:cubicBezTo>
                <a:lnTo>
                  <a:pt x="15600" y="15709"/>
                </a:lnTo>
                <a:lnTo>
                  <a:pt x="13200" y="15709"/>
                </a:lnTo>
                <a:lnTo>
                  <a:pt x="13200" y="13745"/>
                </a:lnTo>
                <a:cubicBezTo>
                  <a:pt x="13200" y="13474"/>
                  <a:pt x="12932" y="13255"/>
                  <a:pt x="12600" y="13255"/>
                </a:cubicBezTo>
                <a:cubicBezTo>
                  <a:pt x="12268" y="13255"/>
                  <a:pt x="12000" y="13474"/>
                  <a:pt x="12000" y="13745"/>
                </a:cubicBezTo>
                <a:lnTo>
                  <a:pt x="12000" y="15709"/>
                </a:lnTo>
                <a:lnTo>
                  <a:pt x="10800" y="15709"/>
                </a:lnTo>
                <a:lnTo>
                  <a:pt x="10800" y="13745"/>
                </a:lnTo>
                <a:cubicBezTo>
                  <a:pt x="10800" y="13474"/>
                  <a:pt x="10532" y="13255"/>
                  <a:pt x="10200" y="13255"/>
                </a:cubicBezTo>
                <a:cubicBezTo>
                  <a:pt x="9868" y="13255"/>
                  <a:pt x="9600" y="13474"/>
                  <a:pt x="9600" y="13745"/>
                </a:cubicBezTo>
                <a:lnTo>
                  <a:pt x="9600" y="15709"/>
                </a:lnTo>
                <a:lnTo>
                  <a:pt x="8400" y="15709"/>
                </a:lnTo>
                <a:lnTo>
                  <a:pt x="8400" y="13255"/>
                </a:lnTo>
                <a:cubicBezTo>
                  <a:pt x="8400" y="12983"/>
                  <a:pt x="8132" y="12764"/>
                  <a:pt x="7800" y="12764"/>
                </a:cubicBezTo>
                <a:cubicBezTo>
                  <a:pt x="7468" y="12764"/>
                  <a:pt x="7200" y="12983"/>
                  <a:pt x="7200" y="13255"/>
                </a:cubicBezTo>
                <a:lnTo>
                  <a:pt x="7200" y="15709"/>
                </a:lnTo>
                <a:lnTo>
                  <a:pt x="6000" y="15709"/>
                </a:lnTo>
                <a:lnTo>
                  <a:pt x="6000" y="13745"/>
                </a:lnTo>
                <a:cubicBezTo>
                  <a:pt x="6000" y="13474"/>
                  <a:pt x="5732" y="13255"/>
                  <a:pt x="5400" y="13255"/>
                </a:cubicBezTo>
                <a:cubicBezTo>
                  <a:pt x="5068" y="13255"/>
                  <a:pt x="4800" y="13474"/>
                  <a:pt x="4800" y="13745"/>
                </a:cubicBezTo>
                <a:lnTo>
                  <a:pt x="4800" y="15709"/>
                </a:lnTo>
                <a:lnTo>
                  <a:pt x="1200" y="15709"/>
                </a:lnTo>
                <a:lnTo>
                  <a:pt x="1200" y="11291"/>
                </a:lnTo>
                <a:lnTo>
                  <a:pt x="20400" y="11291"/>
                </a:lnTo>
                <a:cubicBezTo>
                  <a:pt x="20400" y="11291"/>
                  <a:pt x="20400" y="15709"/>
                  <a:pt x="20400" y="15709"/>
                </a:cubicBezTo>
                <a:close/>
                <a:moveTo>
                  <a:pt x="20400" y="20618"/>
                </a:moveTo>
                <a:lnTo>
                  <a:pt x="19200" y="20618"/>
                </a:lnTo>
                <a:lnTo>
                  <a:pt x="19200" y="18655"/>
                </a:lnTo>
                <a:cubicBezTo>
                  <a:pt x="19200" y="18383"/>
                  <a:pt x="18932" y="18164"/>
                  <a:pt x="18600" y="18164"/>
                </a:cubicBezTo>
                <a:cubicBezTo>
                  <a:pt x="18268" y="18164"/>
                  <a:pt x="18000" y="18383"/>
                  <a:pt x="18000" y="18655"/>
                </a:cubicBezTo>
                <a:lnTo>
                  <a:pt x="18000" y="20618"/>
                </a:lnTo>
                <a:lnTo>
                  <a:pt x="16800" y="20618"/>
                </a:lnTo>
                <a:lnTo>
                  <a:pt x="16800" y="18655"/>
                </a:lnTo>
                <a:cubicBezTo>
                  <a:pt x="16800" y="18383"/>
                  <a:pt x="16532" y="18164"/>
                  <a:pt x="16200" y="18164"/>
                </a:cubicBezTo>
                <a:cubicBezTo>
                  <a:pt x="15868" y="18164"/>
                  <a:pt x="15600" y="18383"/>
                  <a:pt x="15600" y="18655"/>
                </a:cubicBezTo>
                <a:lnTo>
                  <a:pt x="15600" y="20618"/>
                </a:lnTo>
                <a:lnTo>
                  <a:pt x="14400" y="20618"/>
                </a:lnTo>
                <a:lnTo>
                  <a:pt x="14400" y="18164"/>
                </a:lnTo>
                <a:cubicBezTo>
                  <a:pt x="14400" y="17892"/>
                  <a:pt x="14132" y="17673"/>
                  <a:pt x="13800" y="17673"/>
                </a:cubicBezTo>
                <a:cubicBezTo>
                  <a:pt x="13468" y="17673"/>
                  <a:pt x="13200" y="17892"/>
                  <a:pt x="13200" y="18164"/>
                </a:cubicBezTo>
                <a:lnTo>
                  <a:pt x="13200" y="20618"/>
                </a:lnTo>
                <a:lnTo>
                  <a:pt x="10800" y="20618"/>
                </a:lnTo>
                <a:lnTo>
                  <a:pt x="10800" y="18164"/>
                </a:lnTo>
                <a:cubicBezTo>
                  <a:pt x="10800" y="17892"/>
                  <a:pt x="10532" y="17673"/>
                  <a:pt x="10200" y="17673"/>
                </a:cubicBezTo>
                <a:cubicBezTo>
                  <a:pt x="9868" y="17673"/>
                  <a:pt x="9600" y="17892"/>
                  <a:pt x="9600" y="18164"/>
                </a:cubicBezTo>
                <a:lnTo>
                  <a:pt x="9600" y="20618"/>
                </a:lnTo>
                <a:lnTo>
                  <a:pt x="8400" y="20618"/>
                </a:lnTo>
                <a:lnTo>
                  <a:pt x="8400" y="18655"/>
                </a:lnTo>
                <a:cubicBezTo>
                  <a:pt x="8400" y="18383"/>
                  <a:pt x="8132" y="18164"/>
                  <a:pt x="7800" y="18164"/>
                </a:cubicBezTo>
                <a:cubicBezTo>
                  <a:pt x="7468" y="18164"/>
                  <a:pt x="7200" y="18383"/>
                  <a:pt x="7200" y="18655"/>
                </a:cubicBezTo>
                <a:lnTo>
                  <a:pt x="7200" y="20618"/>
                </a:lnTo>
                <a:lnTo>
                  <a:pt x="6000" y="20618"/>
                </a:lnTo>
                <a:lnTo>
                  <a:pt x="6000" y="18164"/>
                </a:lnTo>
                <a:cubicBezTo>
                  <a:pt x="6000" y="17892"/>
                  <a:pt x="5732" y="17673"/>
                  <a:pt x="5400" y="17673"/>
                </a:cubicBezTo>
                <a:cubicBezTo>
                  <a:pt x="5068" y="17673"/>
                  <a:pt x="4800" y="17892"/>
                  <a:pt x="4800" y="18164"/>
                </a:cubicBezTo>
                <a:lnTo>
                  <a:pt x="4800" y="20618"/>
                </a:lnTo>
                <a:lnTo>
                  <a:pt x="3600" y="20618"/>
                </a:lnTo>
                <a:lnTo>
                  <a:pt x="3600" y="18655"/>
                </a:lnTo>
                <a:cubicBezTo>
                  <a:pt x="3600" y="18383"/>
                  <a:pt x="3332" y="18164"/>
                  <a:pt x="3000" y="18164"/>
                </a:cubicBezTo>
                <a:cubicBezTo>
                  <a:pt x="2668" y="18164"/>
                  <a:pt x="2400" y="18383"/>
                  <a:pt x="2400" y="18655"/>
                </a:cubicBezTo>
                <a:lnTo>
                  <a:pt x="2400" y="20618"/>
                </a:lnTo>
                <a:lnTo>
                  <a:pt x="1200" y="20618"/>
                </a:lnTo>
                <a:lnTo>
                  <a:pt x="1200" y="16691"/>
                </a:lnTo>
                <a:lnTo>
                  <a:pt x="20400" y="16691"/>
                </a:lnTo>
                <a:cubicBezTo>
                  <a:pt x="20400" y="16691"/>
                  <a:pt x="20400" y="20618"/>
                  <a:pt x="20400" y="20618"/>
                </a:cubicBezTo>
                <a:close/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40"/>
                  <a:pt x="0" y="982"/>
                </a:cubicBezTo>
                <a:lnTo>
                  <a:pt x="0" y="20618"/>
                </a:lnTo>
                <a:cubicBezTo>
                  <a:pt x="0" y="21160"/>
                  <a:pt x="537" y="21600"/>
                  <a:pt x="1200" y="21600"/>
                </a:cubicBezTo>
                <a:lnTo>
                  <a:pt x="20400" y="21600"/>
                </a:lnTo>
                <a:cubicBezTo>
                  <a:pt x="21062" y="21600"/>
                  <a:pt x="21600" y="21160"/>
                  <a:pt x="21600" y="20618"/>
                </a:cubicBezTo>
                <a:lnTo>
                  <a:pt x="21600" y="982"/>
                </a:lnTo>
                <a:cubicBezTo>
                  <a:pt x="21600" y="440"/>
                  <a:pt x="21062" y="0"/>
                  <a:pt x="20400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5" name="Shape 2756"/>
          <p:cNvSpPr/>
          <p:nvPr/>
        </p:nvSpPr>
        <p:spPr>
          <a:xfrm>
            <a:off x="10506100" y="4326249"/>
            <a:ext cx="279401" cy="12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00" y="19440"/>
                </a:moveTo>
                <a:cubicBezTo>
                  <a:pt x="17951" y="19440"/>
                  <a:pt x="17182" y="17747"/>
                  <a:pt x="17182" y="15660"/>
                </a:cubicBezTo>
                <a:cubicBezTo>
                  <a:pt x="17182" y="14601"/>
                  <a:pt x="17381" y="13647"/>
                  <a:pt x="17700" y="12960"/>
                </a:cubicBezTo>
                <a:lnTo>
                  <a:pt x="3900" y="12960"/>
                </a:lnTo>
                <a:cubicBezTo>
                  <a:pt x="4219" y="13647"/>
                  <a:pt x="4418" y="14601"/>
                  <a:pt x="4418" y="15660"/>
                </a:cubicBezTo>
                <a:cubicBezTo>
                  <a:pt x="4418" y="17747"/>
                  <a:pt x="3649" y="19440"/>
                  <a:pt x="2700" y="19440"/>
                </a:cubicBezTo>
                <a:cubicBezTo>
                  <a:pt x="1751" y="19440"/>
                  <a:pt x="982" y="17747"/>
                  <a:pt x="982" y="15660"/>
                </a:cubicBezTo>
                <a:cubicBezTo>
                  <a:pt x="982" y="13757"/>
                  <a:pt x="1623" y="12199"/>
                  <a:pt x="2455" y="11935"/>
                </a:cubicBezTo>
                <a:lnTo>
                  <a:pt x="2455" y="11880"/>
                </a:lnTo>
                <a:cubicBezTo>
                  <a:pt x="2726" y="11880"/>
                  <a:pt x="2945" y="11397"/>
                  <a:pt x="2945" y="10800"/>
                </a:cubicBezTo>
                <a:cubicBezTo>
                  <a:pt x="2945" y="10203"/>
                  <a:pt x="2726" y="9720"/>
                  <a:pt x="2455" y="9720"/>
                </a:cubicBezTo>
                <a:lnTo>
                  <a:pt x="2455" y="9665"/>
                </a:lnTo>
                <a:cubicBezTo>
                  <a:pt x="1623" y="9401"/>
                  <a:pt x="982" y="7843"/>
                  <a:pt x="982" y="5940"/>
                </a:cubicBezTo>
                <a:cubicBezTo>
                  <a:pt x="982" y="3852"/>
                  <a:pt x="1751" y="2160"/>
                  <a:pt x="2700" y="2160"/>
                </a:cubicBezTo>
                <a:cubicBezTo>
                  <a:pt x="3649" y="2160"/>
                  <a:pt x="4418" y="3852"/>
                  <a:pt x="4418" y="5940"/>
                </a:cubicBezTo>
                <a:cubicBezTo>
                  <a:pt x="4418" y="6999"/>
                  <a:pt x="4219" y="7954"/>
                  <a:pt x="3900" y="8640"/>
                </a:cubicBezTo>
                <a:lnTo>
                  <a:pt x="17700" y="8640"/>
                </a:lnTo>
                <a:cubicBezTo>
                  <a:pt x="17381" y="7954"/>
                  <a:pt x="17182" y="6999"/>
                  <a:pt x="17182" y="5940"/>
                </a:cubicBezTo>
                <a:cubicBezTo>
                  <a:pt x="17182" y="3852"/>
                  <a:pt x="17951" y="2160"/>
                  <a:pt x="18900" y="2160"/>
                </a:cubicBezTo>
                <a:cubicBezTo>
                  <a:pt x="19849" y="2160"/>
                  <a:pt x="20618" y="3852"/>
                  <a:pt x="20618" y="5940"/>
                </a:cubicBezTo>
                <a:cubicBezTo>
                  <a:pt x="20618" y="7843"/>
                  <a:pt x="19977" y="9401"/>
                  <a:pt x="19145" y="9665"/>
                </a:cubicBezTo>
                <a:lnTo>
                  <a:pt x="19145" y="9720"/>
                </a:lnTo>
                <a:cubicBezTo>
                  <a:pt x="18874" y="9720"/>
                  <a:pt x="18655" y="10203"/>
                  <a:pt x="18655" y="10800"/>
                </a:cubicBezTo>
                <a:cubicBezTo>
                  <a:pt x="18655" y="11397"/>
                  <a:pt x="18874" y="11880"/>
                  <a:pt x="19145" y="11880"/>
                </a:cubicBezTo>
                <a:lnTo>
                  <a:pt x="19145" y="11935"/>
                </a:lnTo>
                <a:cubicBezTo>
                  <a:pt x="19977" y="12199"/>
                  <a:pt x="20618" y="13757"/>
                  <a:pt x="20618" y="15660"/>
                </a:cubicBezTo>
                <a:cubicBezTo>
                  <a:pt x="20618" y="17747"/>
                  <a:pt x="19849" y="19440"/>
                  <a:pt x="18900" y="19440"/>
                </a:cubicBezTo>
                <a:moveTo>
                  <a:pt x="20449" y="10800"/>
                </a:moveTo>
                <a:cubicBezTo>
                  <a:pt x="21145" y="9725"/>
                  <a:pt x="21600" y="7950"/>
                  <a:pt x="21600" y="5940"/>
                </a:cubicBezTo>
                <a:cubicBezTo>
                  <a:pt x="21600" y="2660"/>
                  <a:pt x="20391" y="0"/>
                  <a:pt x="18900" y="0"/>
                </a:cubicBezTo>
                <a:cubicBezTo>
                  <a:pt x="17409" y="0"/>
                  <a:pt x="16200" y="2660"/>
                  <a:pt x="16200" y="5940"/>
                </a:cubicBezTo>
                <a:cubicBezTo>
                  <a:pt x="16200" y="6124"/>
                  <a:pt x="16208" y="6301"/>
                  <a:pt x="16215" y="6480"/>
                </a:cubicBezTo>
                <a:lnTo>
                  <a:pt x="5385" y="6480"/>
                </a:lnTo>
                <a:cubicBezTo>
                  <a:pt x="5392" y="6301"/>
                  <a:pt x="5400" y="6124"/>
                  <a:pt x="5400" y="5940"/>
                </a:cubicBezTo>
                <a:cubicBezTo>
                  <a:pt x="5400" y="2660"/>
                  <a:pt x="4191" y="0"/>
                  <a:pt x="2700" y="0"/>
                </a:cubicBezTo>
                <a:cubicBezTo>
                  <a:pt x="1209" y="0"/>
                  <a:pt x="0" y="2660"/>
                  <a:pt x="0" y="5940"/>
                </a:cubicBezTo>
                <a:cubicBezTo>
                  <a:pt x="0" y="7950"/>
                  <a:pt x="455" y="9725"/>
                  <a:pt x="1151" y="10800"/>
                </a:cubicBezTo>
                <a:cubicBezTo>
                  <a:pt x="455" y="11875"/>
                  <a:pt x="0" y="13649"/>
                  <a:pt x="0" y="15660"/>
                </a:cubicBezTo>
                <a:cubicBezTo>
                  <a:pt x="0" y="18940"/>
                  <a:pt x="1209" y="21600"/>
                  <a:pt x="2700" y="21600"/>
                </a:cubicBezTo>
                <a:cubicBezTo>
                  <a:pt x="4191" y="21600"/>
                  <a:pt x="5400" y="18940"/>
                  <a:pt x="5400" y="15660"/>
                </a:cubicBezTo>
                <a:cubicBezTo>
                  <a:pt x="5400" y="15476"/>
                  <a:pt x="5392" y="15298"/>
                  <a:pt x="5385" y="15120"/>
                </a:cubicBezTo>
                <a:lnTo>
                  <a:pt x="16215" y="15120"/>
                </a:lnTo>
                <a:cubicBezTo>
                  <a:pt x="16208" y="15298"/>
                  <a:pt x="16200" y="15476"/>
                  <a:pt x="16200" y="15660"/>
                </a:cubicBezTo>
                <a:cubicBezTo>
                  <a:pt x="16200" y="18940"/>
                  <a:pt x="17409" y="21600"/>
                  <a:pt x="18900" y="21600"/>
                </a:cubicBezTo>
                <a:cubicBezTo>
                  <a:pt x="20391" y="21600"/>
                  <a:pt x="21600" y="18940"/>
                  <a:pt x="21600" y="15660"/>
                </a:cubicBezTo>
                <a:cubicBezTo>
                  <a:pt x="21600" y="13649"/>
                  <a:pt x="21145" y="11875"/>
                  <a:pt x="20449" y="108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6" name="Shape 2757"/>
          <p:cNvSpPr/>
          <p:nvPr/>
        </p:nvSpPr>
        <p:spPr>
          <a:xfrm>
            <a:off x="11039500" y="4250049"/>
            <a:ext cx="279472" cy="279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4" h="21085" extrusionOk="0">
                <a:moveTo>
                  <a:pt x="6690" y="19632"/>
                </a:moveTo>
                <a:cubicBezTo>
                  <a:pt x="6035" y="20288"/>
                  <a:pt x="4973" y="20288"/>
                  <a:pt x="4318" y="19632"/>
                </a:cubicBezTo>
                <a:cubicBezTo>
                  <a:pt x="3731" y="19043"/>
                  <a:pt x="3675" y="18127"/>
                  <a:pt x="4141" y="17471"/>
                </a:cubicBezTo>
                <a:lnTo>
                  <a:pt x="4127" y="17458"/>
                </a:lnTo>
                <a:cubicBezTo>
                  <a:pt x="4237" y="17311"/>
                  <a:pt x="4231" y="17106"/>
                  <a:pt x="4096" y="16973"/>
                </a:cubicBezTo>
                <a:cubicBezTo>
                  <a:pt x="3963" y="16842"/>
                  <a:pt x="3758" y="16835"/>
                  <a:pt x="3610" y="16939"/>
                </a:cubicBezTo>
                <a:lnTo>
                  <a:pt x="3601" y="16931"/>
                </a:lnTo>
                <a:cubicBezTo>
                  <a:pt x="2946" y="17395"/>
                  <a:pt x="2036" y="17338"/>
                  <a:pt x="1449" y="16752"/>
                </a:cubicBezTo>
                <a:cubicBezTo>
                  <a:pt x="794" y="16097"/>
                  <a:pt x="794" y="15035"/>
                  <a:pt x="1449" y="14381"/>
                </a:cubicBezTo>
                <a:cubicBezTo>
                  <a:pt x="2104" y="13726"/>
                  <a:pt x="3166" y="13726"/>
                  <a:pt x="3821" y="14381"/>
                </a:cubicBezTo>
                <a:cubicBezTo>
                  <a:pt x="4110" y="14670"/>
                  <a:pt x="4264" y="15040"/>
                  <a:pt x="4297" y="15418"/>
                </a:cubicBezTo>
                <a:lnTo>
                  <a:pt x="9862" y="9852"/>
                </a:lnTo>
                <a:lnTo>
                  <a:pt x="15417" y="4298"/>
                </a:lnTo>
                <a:cubicBezTo>
                  <a:pt x="15038" y="4264"/>
                  <a:pt x="14669" y="4111"/>
                  <a:pt x="14380" y="3821"/>
                </a:cubicBezTo>
                <a:cubicBezTo>
                  <a:pt x="13725" y="3166"/>
                  <a:pt x="13725" y="2105"/>
                  <a:pt x="14380" y="1450"/>
                </a:cubicBezTo>
                <a:cubicBezTo>
                  <a:pt x="15034" y="795"/>
                  <a:pt x="16096" y="795"/>
                  <a:pt x="16751" y="1450"/>
                </a:cubicBezTo>
                <a:cubicBezTo>
                  <a:pt x="17332" y="2031"/>
                  <a:pt x="17394" y="2932"/>
                  <a:pt x="16943" y="3585"/>
                </a:cubicBezTo>
                <a:lnTo>
                  <a:pt x="16949" y="3592"/>
                </a:lnTo>
                <a:cubicBezTo>
                  <a:pt x="16829" y="3738"/>
                  <a:pt x="16832" y="3953"/>
                  <a:pt x="16971" y="4089"/>
                </a:cubicBezTo>
                <a:cubicBezTo>
                  <a:pt x="17109" y="4225"/>
                  <a:pt x="17323" y="4230"/>
                  <a:pt x="17473" y="4114"/>
                </a:cubicBezTo>
                <a:lnTo>
                  <a:pt x="17487" y="4129"/>
                </a:lnTo>
                <a:cubicBezTo>
                  <a:pt x="18142" y="3675"/>
                  <a:pt x="19047" y="3737"/>
                  <a:pt x="19631" y="4319"/>
                </a:cubicBezTo>
                <a:cubicBezTo>
                  <a:pt x="20287" y="4974"/>
                  <a:pt x="20287" y="6036"/>
                  <a:pt x="19631" y="6691"/>
                </a:cubicBezTo>
                <a:cubicBezTo>
                  <a:pt x="18974" y="7346"/>
                  <a:pt x="17909" y="7346"/>
                  <a:pt x="17253" y="6691"/>
                </a:cubicBezTo>
                <a:cubicBezTo>
                  <a:pt x="16962" y="6400"/>
                  <a:pt x="16807" y="6029"/>
                  <a:pt x="16775" y="5650"/>
                </a:cubicBezTo>
                <a:lnTo>
                  <a:pt x="5650" y="16775"/>
                </a:lnTo>
                <a:cubicBezTo>
                  <a:pt x="6029" y="16808"/>
                  <a:pt x="6400" y="16963"/>
                  <a:pt x="6690" y="17254"/>
                </a:cubicBezTo>
                <a:cubicBezTo>
                  <a:pt x="7344" y="17910"/>
                  <a:pt x="7344" y="18975"/>
                  <a:pt x="6690" y="19632"/>
                </a:cubicBezTo>
                <a:moveTo>
                  <a:pt x="7277" y="16503"/>
                </a:moveTo>
                <a:lnTo>
                  <a:pt x="16501" y="7278"/>
                </a:lnTo>
                <a:cubicBezTo>
                  <a:pt x="16528" y="7307"/>
                  <a:pt x="16545" y="7340"/>
                  <a:pt x="16573" y="7368"/>
                </a:cubicBezTo>
                <a:cubicBezTo>
                  <a:pt x="17605" y="8397"/>
                  <a:pt x="19278" y="8397"/>
                  <a:pt x="20310" y="7368"/>
                </a:cubicBezTo>
                <a:cubicBezTo>
                  <a:pt x="21342" y="6339"/>
                  <a:pt x="21342" y="4671"/>
                  <a:pt x="20310" y="3641"/>
                </a:cubicBezTo>
                <a:cubicBezTo>
                  <a:pt x="19726" y="3059"/>
                  <a:pt x="18937" y="2818"/>
                  <a:pt x="18175" y="2895"/>
                </a:cubicBezTo>
                <a:cubicBezTo>
                  <a:pt x="18250" y="2137"/>
                  <a:pt x="18009" y="1353"/>
                  <a:pt x="17428" y="772"/>
                </a:cubicBezTo>
                <a:cubicBezTo>
                  <a:pt x="16399" y="-257"/>
                  <a:pt x="14731" y="-257"/>
                  <a:pt x="13702" y="772"/>
                </a:cubicBezTo>
                <a:cubicBezTo>
                  <a:pt x="12673" y="1802"/>
                  <a:pt x="12673" y="3470"/>
                  <a:pt x="13702" y="4498"/>
                </a:cubicBezTo>
                <a:cubicBezTo>
                  <a:pt x="13729" y="4526"/>
                  <a:pt x="13763" y="4543"/>
                  <a:pt x="13791" y="4569"/>
                </a:cubicBezTo>
                <a:lnTo>
                  <a:pt x="4568" y="13791"/>
                </a:lnTo>
                <a:cubicBezTo>
                  <a:pt x="4542" y="13763"/>
                  <a:pt x="4526" y="13730"/>
                  <a:pt x="4498" y="13703"/>
                </a:cubicBezTo>
                <a:cubicBezTo>
                  <a:pt x="3469" y="12674"/>
                  <a:pt x="1801" y="12674"/>
                  <a:pt x="772" y="13703"/>
                </a:cubicBezTo>
                <a:cubicBezTo>
                  <a:pt x="-258" y="14732"/>
                  <a:pt x="-258" y="16400"/>
                  <a:pt x="772" y="17429"/>
                </a:cubicBezTo>
                <a:cubicBezTo>
                  <a:pt x="1353" y="18010"/>
                  <a:pt x="2136" y="18251"/>
                  <a:pt x="2895" y="18176"/>
                </a:cubicBezTo>
                <a:cubicBezTo>
                  <a:pt x="2818" y="18938"/>
                  <a:pt x="3058" y="19727"/>
                  <a:pt x="3641" y="20311"/>
                </a:cubicBezTo>
                <a:cubicBezTo>
                  <a:pt x="4670" y="21343"/>
                  <a:pt x="6338" y="21343"/>
                  <a:pt x="7367" y="20311"/>
                </a:cubicBezTo>
                <a:cubicBezTo>
                  <a:pt x="8396" y="19279"/>
                  <a:pt x="8396" y="17606"/>
                  <a:pt x="7367" y="16574"/>
                </a:cubicBezTo>
                <a:cubicBezTo>
                  <a:pt x="7339" y="16546"/>
                  <a:pt x="7306" y="16529"/>
                  <a:pt x="7277" y="16503"/>
                </a:cubicBezTo>
                <a:moveTo>
                  <a:pt x="16558" y="13703"/>
                </a:moveTo>
                <a:cubicBezTo>
                  <a:pt x="16530" y="13731"/>
                  <a:pt x="16513" y="13764"/>
                  <a:pt x="16487" y="13793"/>
                </a:cubicBezTo>
                <a:lnTo>
                  <a:pt x="14254" y="11560"/>
                </a:lnTo>
                <a:cubicBezTo>
                  <a:pt x="14067" y="11391"/>
                  <a:pt x="13780" y="11393"/>
                  <a:pt x="13601" y="11573"/>
                </a:cubicBezTo>
                <a:cubicBezTo>
                  <a:pt x="13421" y="11753"/>
                  <a:pt x="13419" y="12039"/>
                  <a:pt x="13588" y="12226"/>
                </a:cubicBezTo>
                <a:lnTo>
                  <a:pt x="13576" y="12237"/>
                </a:lnTo>
                <a:lnTo>
                  <a:pt x="16759" y="15420"/>
                </a:lnTo>
                <a:cubicBezTo>
                  <a:pt x="16792" y="15041"/>
                  <a:pt x="16947" y="14671"/>
                  <a:pt x="17238" y="14381"/>
                </a:cubicBezTo>
                <a:cubicBezTo>
                  <a:pt x="17895" y="13726"/>
                  <a:pt x="18959" y="13726"/>
                  <a:pt x="19615" y="14381"/>
                </a:cubicBezTo>
                <a:cubicBezTo>
                  <a:pt x="20273" y="15035"/>
                  <a:pt x="20273" y="16097"/>
                  <a:pt x="19615" y="16752"/>
                </a:cubicBezTo>
                <a:cubicBezTo>
                  <a:pt x="19027" y="17339"/>
                  <a:pt x="18112" y="17395"/>
                  <a:pt x="17455" y="16929"/>
                </a:cubicBezTo>
                <a:lnTo>
                  <a:pt x="17442" y="16942"/>
                </a:lnTo>
                <a:cubicBezTo>
                  <a:pt x="17295" y="16832"/>
                  <a:pt x="17090" y="16839"/>
                  <a:pt x="16957" y="16974"/>
                </a:cubicBezTo>
                <a:cubicBezTo>
                  <a:pt x="16826" y="17107"/>
                  <a:pt x="16819" y="17312"/>
                  <a:pt x="16923" y="17460"/>
                </a:cubicBezTo>
                <a:lnTo>
                  <a:pt x="16915" y="17469"/>
                </a:lnTo>
                <a:cubicBezTo>
                  <a:pt x="17379" y="18124"/>
                  <a:pt x="17322" y="19034"/>
                  <a:pt x="16736" y="19621"/>
                </a:cubicBezTo>
                <a:cubicBezTo>
                  <a:pt x="16081" y="20276"/>
                  <a:pt x="15019" y="20276"/>
                  <a:pt x="14365" y="19621"/>
                </a:cubicBezTo>
                <a:cubicBezTo>
                  <a:pt x="13710" y="18966"/>
                  <a:pt x="13710" y="17904"/>
                  <a:pt x="14365" y="17250"/>
                </a:cubicBezTo>
                <a:cubicBezTo>
                  <a:pt x="14654" y="16960"/>
                  <a:pt x="15024" y="16807"/>
                  <a:pt x="15402" y="16773"/>
                </a:cubicBezTo>
                <a:lnTo>
                  <a:pt x="12222" y="13592"/>
                </a:lnTo>
                <a:lnTo>
                  <a:pt x="12218" y="13596"/>
                </a:lnTo>
                <a:cubicBezTo>
                  <a:pt x="12031" y="13427"/>
                  <a:pt x="11744" y="13428"/>
                  <a:pt x="11565" y="13609"/>
                </a:cubicBezTo>
                <a:cubicBezTo>
                  <a:pt x="11385" y="13789"/>
                  <a:pt x="11383" y="14075"/>
                  <a:pt x="11552" y="14262"/>
                </a:cubicBezTo>
                <a:lnTo>
                  <a:pt x="13776" y="16501"/>
                </a:lnTo>
                <a:cubicBezTo>
                  <a:pt x="13748" y="16528"/>
                  <a:pt x="13714" y="16544"/>
                  <a:pt x="13687" y="16572"/>
                </a:cubicBezTo>
                <a:cubicBezTo>
                  <a:pt x="12658" y="17601"/>
                  <a:pt x="12658" y="19269"/>
                  <a:pt x="13687" y="20298"/>
                </a:cubicBezTo>
                <a:cubicBezTo>
                  <a:pt x="14716" y="21328"/>
                  <a:pt x="16384" y="21328"/>
                  <a:pt x="17413" y="20298"/>
                </a:cubicBezTo>
                <a:cubicBezTo>
                  <a:pt x="17994" y="19717"/>
                  <a:pt x="18235" y="18934"/>
                  <a:pt x="18160" y="18175"/>
                </a:cubicBezTo>
                <a:cubicBezTo>
                  <a:pt x="18922" y="18252"/>
                  <a:pt x="19711" y="18011"/>
                  <a:pt x="20295" y="17429"/>
                </a:cubicBezTo>
                <a:cubicBezTo>
                  <a:pt x="21327" y="16400"/>
                  <a:pt x="21327" y="14732"/>
                  <a:pt x="20295" y="13703"/>
                </a:cubicBezTo>
                <a:cubicBezTo>
                  <a:pt x="19263" y="12674"/>
                  <a:pt x="17590" y="12674"/>
                  <a:pt x="16558" y="13703"/>
                </a:cubicBezTo>
                <a:moveTo>
                  <a:pt x="4511" y="7368"/>
                </a:moveTo>
                <a:cubicBezTo>
                  <a:pt x="4539" y="7340"/>
                  <a:pt x="4556" y="7306"/>
                  <a:pt x="4582" y="7278"/>
                </a:cubicBezTo>
                <a:lnTo>
                  <a:pt x="6815" y="9511"/>
                </a:lnTo>
                <a:cubicBezTo>
                  <a:pt x="7002" y="9679"/>
                  <a:pt x="7289" y="9678"/>
                  <a:pt x="7468" y="9498"/>
                </a:cubicBezTo>
                <a:cubicBezTo>
                  <a:pt x="7649" y="9318"/>
                  <a:pt x="7650" y="9031"/>
                  <a:pt x="7481" y="8844"/>
                </a:cubicBezTo>
                <a:lnTo>
                  <a:pt x="7493" y="8833"/>
                </a:lnTo>
                <a:lnTo>
                  <a:pt x="4309" y="5650"/>
                </a:lnTo>
                <a:cubicBezTo>
                  <a:pt x="4277" y="6029"/>
                  <a:pt x="4122" y="6400"/>
                  <a:pt x="3831" y="6691"/>
                </a:cubicBezTo>
                <a:cubicBezTo>
                  <a:pt x="3175" y="7346"/>
                  <a:pt x="2110" y="7346"/>
                  <a:pt x="1453" y="6691"/>
                </a:cubicBezTo>
                <a:cubicBezTo>
                  <a:pt x="797" y="6036"/>
                  <a:pt x="797" y="4974"/>
                  <a:pt x="1453" y="4319"/>
                </a:cubicBezTo>
                <a:cubicBezTo>
                  <a:pt x="2042" y="3732"/>
                  <a:pt x="2957" y="3676"/>
                  <a:pt x="3614" y="4142"/>
                </a:cubicBezTo>
                <a:lnTo>
                  <a:pt x="3627" y="4128"/>
                </a:lnTo>
                <a:cubicBezTo>
                  <a:pt x="3774" y="4238"/>
                  <a:pt x="3979" y="4232"/>
                  <a:pt x="4112" y="4097"/>
                </a:cubicBezTo>
                <a:cubicBezTo>
                  <a:pt x="4243" y="3963"/>
                  <a:pt x="4250" y="3759"/>
                  <a:pt x="4146" y="3610"/>
                </a:cubicBezTo>
                <a:lnTo>
                  <a:pt x="4154" y="3602"/>
                </a:lnTo>
                <a:cubicBezTo>
                  <a:pt x="3690" y="2947"/>
                  <a:pt x="3746" y="2036"/>
                  <a:pt x="4333" y="1450"/>
                </a:cubicBezTo>
                <a:cubicBezTo>
                  <a:pt x="4988" y="795"/>
                  <a:pt x="6050" y="795"/>
                  <a:pt x="6705" y="1450"/>
                </a:cubicBezTo>
                <a:cubicBezTo>
                  <a:pt x="7359" y="2105"/>
                  <a:pt x="7359" y="3166"/>
                  <a:pt x="6705" y="3821"/>
                </a:cubicBezTo>
                <a:cubicBezTo>
                  <a:pt x="6415" y="4111"/>
                  <a:pt x="6046" y="4264"/>
                  <a:pt x="5667" y="4298"/>
                </a:cubicBezTo>
                <a:lnTo>
                  <a:pt x="8847" y="7478"/>
                </a:lnTo>
                <a:lnTo>
                  <a:pt x="8851" y="7475"/>
                </a:lnTo>
                <a:cubicBezTo>
                  <a:pt x="9038" y="7644"/>
                  <a:pt x="9325" y="7642"/>
                  <a:pt x="9504" y="7462"/>
                </a:cubicBezTo>
                <a:cubicBezTo>
                  <a:pt x="9684" y="7282"/>
                  <a:pt x="9686" y="6995"/>
                  <a:pt x="9517" y="6808"/>
                </a:cubicBezTo>
                <a:lnTo>
                  <a:pt x="7293" y="4569"/>
                </a:lnTo>
                <a:cubicBezTo>
                  <a:pt x="7321" y="4543"/>
                  <a:pt x="7355" y="4526"/>
                  <a:pt x="7382" y="4498"/>
                </a:cubicBezTo>
                <a:cubicBezTo>
                  <a:pt x="8411" y="3470"/>
                  <a:pt x="8411" y="1802"/>
                  <a:pt x="7382" y="772"/>
                </a:cubicBezTo>
                <a:cubicBezTo>
                  <a:pt x="6353" y="-257"/>
                  <a:pt x="4685" y="-257"/>
                  <a:pt x="3656" y="772"/>
                </a:cubicBezTo>
                <a:cubicBezTo>
                  <a:pt x="3075" y="1353"/>
                  <a:pt x="2834" y="2137"/>
                  <a:pt x="2909" y="2895"/>
                </a:cubicBezTo>
                <a:cubicBezTo>
                  <a:pt x="2147" y="2818"/>
                  <a:pt x="1358" y="3059"/>
                  <a:pt x="774" y="3641"/>
                </a:cubicBezTo>
                <a:cubicBezTo>
                  <a:pt x="-258" y="4671"/>
                  <a:pt x="-258" y="6339"/>
                  <a:pt x="774" y="7368"/>
                </a:cubicBezTo>
                <a:cubicBezTo>
                  <a:pt x="1806" y="8397"/>
                  <a:pt x="3479" y="8397"/>
                  <a:pt x="4511" y="7368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7" name="Shape 2758"/>
          <p:cNvSpPr/>
          <p:nvPr/>
        </p:nvSpPr>
        <p:spPr>
          <a:xfrm>
            <a:off x="62389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2945"/>
                  <a:pt x="20618" y="2945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2945"/>
                </a:lnTo>
                <a:cubicBezTo>
                  <a:pt x="0" y="3487"/>
                  <a:pt x="440" y="3927"/>
                  <a:pt x="982" y="3927"/>
                </a:cubicBezTo>
                <a:lnTo>
                  <a:pt x="20618" y="3927"/>
                </a:lnTo>
                <a:cubicBezTo>
                  <a:pt x="21160" y="3927"/>
                  <a:pt x="21600" y="3487"/>
                  <a:pt x="21600" y="2945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20618" y="14727"/>
                </a:moveTo>
                <a:lnTo>
                  <a:pt x="982" y="14727"/>
                </a:lnTo>
                <a:lnTo>
                  <a:pt x="982" y="12764"/>
                </a:lnTo>
                <a:lnTo>
                  <a:pt x="20618" y="12764"/>
                </a:lnTo>
                <a:cubicBezTo>
                  <a:pt x="20618" y="12764"/>
                  <a:pt x="20618" y="14727"/>
                  <a:pt x="20618" y="14727"/>
                </a:cubicBezTo>
                <a:close/>
                <a:moveTo>
                  <a:pt x="20618" y="11782"/>
                </a:moveTo>
                <a:lnTo>
                  <a:pt x="982" y="11782"/>
                </a:lnTo>
                <a:cubicBezTo>
                  <a:pt x="440" y="11782"/>
                  <a:pt x="0" y="12222"/>
                  <a:pt x="0" y="12764"/>
                </a:cubicBezTo>
                <a:lnTo>
                  <a:pt x="0" y="14727"/>
                </a:lnTo>
                <a:cubicBezTo>
                  <a:pt x="0" y="15270"/>
                  <a:pt x="440" y="15709"/>
                  <a:pt x="982" y="15709"/>
                </a:cubicBezTo>
                <a:lnTo>
                  <a:pt x="20618" y="15709"/>
                </a:lnTo>
                <a:cubicBezTo>
                  <a:pt x="21160" y="15709"/>
                  <a:pt x="21600" y="15270"/>
                  <a:pt x="21600" y="14727"/>
                </a:cubicBezTo>
                <a:lnTo>
                  <a:pt x="21600" y="12764"/>
                </a:lnTo>
                <a:cubicBezTo>
                  <a:pt x="21600" y="12222"/>
                  <a:pt x="21160" y="11782"/>
                  <a:pt x="20618" y="11782"/>
                </a:cubicBezTo>
                <a:moveTo>
                  <a:pt x="982" y="6873"/>
                </a:moveTo>
                <a:lnTo>
                  <a:pt x="14727" y="6873"/>
                </a:lnTo>
                <a:lnTo>
                  <a:pt x="14727" y="8836"/>
                </a:lnTo>
                <a:lnTo>
                  <a:pt x="982" y="8836"/>
                </a:lnTo>
                <a:cubicBezTo>
                  <a:pt x="982" y="8836"/>
                  <a:pt x="982" y="6873"/>
                  <a:pt x="982" y="6873"/>
                </a:cubicBezTo>
                <a:close/>
                <a:moveTo>
                  <a:pt x="982" y="9818"/>
                </a:moveTo>
                <a:lnTo>
                  <a:pt x="14727" y="9818"/>
                </a:lnTo>
                <a:cubicBezTo>
                  <a:pt x="15269" y="9818"/>
                  <a:pt x="15709" y="9378"/>
                  <a:pt x="15709" y="8836"/>
                </a:cubicBezTo>
                <a:lnTo>
                  <a:pt x="15709" y="6873"/>
                </a:lnTo>
                <a:cubicBezTo>
                  <a:pt x="15709" y="6331"/>
                  <a:pt x="15269" y="5891"/>
                  <a:pt x="14727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8836"/>
                </a:lnTo>
                <a:cubicBezTo>
                  <a:pt x="0" y="9378"/>
                  <a:pt x="440" y="9818"/>
                  <a:pt x="982" y="9818"/>
                </a:cubicBezTo>
                <a:moveTo>
                  <a:pt x="14727" y="20618"/>
                </a:moveTo>
                <a:lnTo>
                  <a:pt x="982" y="20618"/>
                </a:lnTo>
                <a:lnTo>
                  <a:pt x="982" y="18655"/>
                </a:lnTo>
                <a:lnTo>
                  <a:pt x="14727" y="18655"/>
                </a:lnTo>
                <a:cubicBezTo>
                  <a:pt x="14727" y="18655"/>
                  <a:pt x="14727" y="20618"/>
                  <a:pt x="14727" y="20618"/>
                </a:cubicBezTo>
                <a:close/>
                <a:moveTo>
                  <a:pt x="14727" y="17673"/>
                </a:moveTo>
                <a:lnTo>
                  <a:pt x="982" y="17673"/>
                </a:lnTo>
                <a:cubicBezTo>
                  <a:pt x="440" y="17673"/>
                  <a:pt x="0" y="18113"/>
                  <a:pt x="0" y="18655"/>
                </a:cubicBezTo>
                <a:lnTo>
                  <a:pt x="0" y="20618"/>
                </a:lnTo>
                <a:cubicBezTo>
                  <a:pt x="0" y="21160"/>
                  <a:pt x="440" y="21600"/>
                  <a:pt x="982" y="21600"/>
                </a:cubicBezTo>
                <a:lnTo>
                  <a:pt x="14727" y="21600"/>
                </a:lnTo>
                <a:cubicBezTo>
                  <a:pt x="15269" y="21600"/>
                  <a:pt x="15709" y="21160"/>
                  <a:pt x="15709" y="20618"/>
                </a:cubicBezTo>
                <a:lnTo>
                  <a:pt x="15709" y="18655"/>
                </a:lnTo>
                <a:cubicBezTo>
                  <a:pt x="15709" y="18113"/>
                  <a:pt x="15269" y="17673"/>
                  <a:pt x="14727" y="1767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8" name="Shape 2759"/>
          <p:cNvSpPr/>
          <p:nvPr/>
        </p:nvSpPr>
        <p:spPr>
          <a:xfrm>
            <a:off x="67723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2945"/>
                  <a:pt x="20618" y="2945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2945"/>
                </a:lnTo>
                <a:cubicBezTo>
                  <a:pt x="0" y="3487"/>
                  <a:pt x="440" y="3927"/>
                  <a:pt x="982" y="3927"/>
                </a:cubicBezTo>
                <a:lnTo>
                  <a:pt x="20618" y="3927"/>
                </a:lnTo>
                <a:cubicBezTo>
                  <a:pt x="21160" y="3927"/>
                  <a:pt x="21600" y="3487"/>
                  <a:pt x="21600" y="2945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20618" y="14727"/>
                </a:moveTo>
                <a:lnTo>
                  <a:pt x="982" y="14727"/>
                </a:lnTo>
                <a:lnTo>
                  <a:pt x="982" y="12764"/>
                </a:lnTo>
                <a:lnTo>
                  <a:pt x="20618" y="12764"/>
                </a:lnTo>
                <a:cubicBezTo>
                  <a:pt x="20618" y="12764"/>
                  <a:pt x="20618" y="14727"/>
                  <a:pt x="20618" y="14727"/>
                </a:cubicBezTo>
                <a:close/>
                <a:moveTo>
                  <a:pt x="20618" y="11782"/>
                </a:moveTo>
                <a:lnTo>
                  <a:pt x="982" y="11782"/>
                </a:lnTo>
                <a:cubicBezTo>
                  <a:pt x="440" y="11782"/>
                  <a:pt x="0" y="12222"/>
                  <a:pt x="0" y="12764"/>
                </a:cubicBezTo>
                <a:lnTo>
                  <a:pt x="0" y="14727"/>
                </a:lnTo>
                <a:cubicBezTo>
                  <a:pt x="0" y="15270"/>
                  <a:pt x="440" y="15709"/>
                  <a:pt x="982" y="15709"/>
                </a:cubicBezTo>
                <a:lnTo>
                  <a:pt x="20618" y="15709"/>
                </a:lnTo>
                <a:cubicBezTo>
                  <a:pt x="21160" y="15709"/>
                  <a:pt x="21600" y="15270"/>
                  <a:pt x="21600" y="14727"/>
                </a:cubicBezTo>
                <a:lnTo>
                  <a:pt x="21600" y="12764"/>
                </a:lnTo>
                <a:cubicBezTo>
                  <a:pt x="21600" y="12222"/>
                  <a:pt x="21160" y="11782"/>
                  <a:pt x="20618" y="11782"/>
                </a:cubicBezTo>
                <a:moveTo>
                  <a:pt x="3927" y="6873"/>
                </a:moveTo>
                <a:lnTo>
                  <a:pt x="17673" y="6873"/>
                </a:lnTo>
                <a:lnTo>
                  <a:pt x="17673" y="8836"/>
                </a:lnTo>
                <a:lnTo>
                  <a:pt x="3927" y="8836"/>
                </a:lnTo>
                <a:cubicBezTo>
                  <a:pt x="3927" y="8836"/>
                  <a:pt x="3927" y="6873"/>
                  <a:pt x="3927" y="6873"/>
                </a:cubicBezTo>
                <a:close/>
                <a:moveTo>
                  <a:pt x="17673" y="9818"/>
                </a:moveTo>
                <a:cubicBezTo>
                  <a:pt x="18215" y="9818"/>
                  <a:pt x="18655" y="9378"/>
                  <a:pt x="18655" y="8836"/>
                </a:cubicBezTo>
                <a:lnTo>
                  <a:pt x="18655" y="6873"/>
                </a:lnTo>
                <a:cubicBezTo>
                  <a:pt x="18655" y="6331"/>
                  <a:pt x="18215" y="5891"/>
                  <a:pt x="17673" y="5891"/>
                </a:cubicBezTo>
                <a:lnTo>
                  <a:pt x="3927" y="5891"/>
                </a:lnTo>
                <a:cubicBezTo>
                  <a:pt x="3385" y="5891"/>
                  <a:pt x="2945" y="6331"/>
                  <a:pt x="2945" y="6873"/>
                </a:cubicBezTo>
                <a:lnTo>
                  <a:pt x="2945" y="8836"/>
                </a:lnTo>
                <a:cubicBezTo>
                  <a:pt x="2945" y="9378"/>
                  <a:pt x="3385" y="9818"/>
                  <a:pt x="3927" y="9818"/>
                </a:cubicBezTo>
                <a:cubicBezTo>
                  <a:pt x="3927" y="9818"/>
                  <a:pt x="17673" y="9818"/>
                  <a:pt x="17673" y="9818"/>
                </a:cubicBezTo>
                <a:close/>
                <a:moveTo>
                  <a:pt x="17673" y="20618"/>
                </a:moveTo>
                <a:lnTo>
                  <a:pt x="3927" y="20618"/>
                </a:lnTo>
                <a:lnTo>
                  <a:pt x="3927" y="18655"/>
                </a:lnTo>
                <a:lnTo>
                  <a:pt x="17673" y="18655"/>
                </a:lnTo>
                <a:cubicBezTo>
                  <a:pt x="17673" y="18655"/>
                  <a:pt x="17673" y="20618"/>
                  <a:pt x="17673" y="20618"/>
                </a:cubicBezTo>
                <a:close/>
                <a:moveTo>
                  <a:pt x="17673" y="17673"/>
                </a:moveTo>
                <a:lnTo>
                  <a:pt x="3927" y="17673"/>
                </a:lnTo>
                <a:cubicBezTo>
                  <a:pt x="3385" y="17673"/>
                  <a:pt x="2945" y="18113"/>
                  <a:pt x="2945" y="18655"/>
                </a:cubicBezTo>
                <a:lnTo>
                  <a:pt x="2945" y="20618"/>
                </a:lnTo>
                <a:cubicBezTo>
                  <a:pt x="2945" y="21160"/>
                  <a:pt x="3385" y="21600"/>
                  <a:pt x="3927" y="21600"/>
                </a:cubicBezTo>
                <a:lnTo>
                  <a:pt x="17673" y="21600"/>
                </a:lnTo>
                <a:cubicBezTo>
                  <a:pt x="18215" y="21600"/>
                  <a:pt x="18655" y="21160"/>
                  <a:pt x="18655" y="20618"/>
                </a:cubicBezTo>
                <a:lnTo>
                  <a:pt x="18655" y="18655"/>
                </a:lnTo>
                <a:cubicBezTo>
                  <a:pt x="18655" y="18113"/>
                  <a:pt x="18215" y="17673"/>
                  <a:pt x="17673" y="1767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19" name="Shape 2760"/>
          <p:cNvSpPr/>
          <p:nvPr/>
        </p:nvSpPr>
        <p:spPr>
          <a:xfrm>
            <a:off x="73057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2945"/>
                  <a:pt x="20618" y="2945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2945"/>
                </a:lnTo>
                <a:cubicBezTo>
                  <a:pt x="0" y="3487"/>
                  <a:pt x="440" y="3927"/>
                  <a:pt x="982" y="3927"/>
                </a:cubicBezTo>
                <a:lnTo>
                  <a:pt x="20618" y="3927"/>
                </a:lnTo>
                <a:cubicBezTo>
                  <a:pt x="21160" y="3927"/>
                  <a:pt x="21600" y="3487"/>
                  <a:pt x="21600" y="2945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20618" y="14727"/>
                </a:moveTo>
                <a:lnTo>
                  <a:pt x="982" y="14727"/>
                </a:lnTo>
                <a:lnTo>
                  <a:pt x="982" y="12764"/>
                </a:lnTo>
                <a:lnTo>
                  <a:pt x="20618" y="12764"/>
                </a:lnTo>
                <a:cubicBezTo>
                  <a:pt x="20618" y="12764"/>
                  <a:pt x="20618" y="14727"/>
                  <a:pt x="20618" y="14727"/>
                </a:cubicBezTo>
                <a:close/>
                <a:moveTo>
                  <a:pt x="20618" y="11782"/>
                </a:moveTo>
                <a:lnTo>
                  <a:pt x="982" y="11782"/>
                </a:lnTo>
                <a:cubicBezTo>
                  <a:pt x="440" y="11782"/>
                  <a:pt x="0" y="12222"/>
                  <a:pt x="0" y="12764"/>
                </a:cubicBezTo>
                <a:lnTo>
                  <a:pt x="0" y="14727"/>
                </a:lnTo>
                <a:cubicBezTo>
                  <a:pt x="0" y="15270"/>
                  <a:pt x="440" y="15709"/>
                  <a:pt x="982" y="15709"/>
                </a:cubicBezTo>
                <a:lnTo>
                  <a:pt x="20618" y="15709"/>
                </a:lnTo>
                <a:cubicBezTo>
                  <a:pt x="21160" y="15709"/>
                  <a:pt x="21600" y="15270"/>
                  <a:pt x="21600" y="14727"/>
                </a:cubicBezTo>
                <a:lnTo>
                  <a:pt x="21600" y="12764"/>
                </a:lnTo>
                <a:cubicBezTo>
                  <a:pt x="21600" y="12222"/>
                  <a:pt x="21160" y="11782"/>
                  <a:pt x="20618" y="11782"/>
                </a:cubicBezTo>
                <a:moveTo>
                  <a:pt x="20618" y="8836"/>
                </a:moveTo>
                <a:lnTo>
                  <a:pt x="6873" y="8836"/>
                </a:lnTo>
                <a:lnTo>
                  <a:pt x="6873" y="6873"/>
                </a:lnTo>
                <a:lnTo>
                  <a:pt x="20618" y="6873"/>
                </a:lnTo>
                <a:cubicBezTo>
                  <a:pt x="20618" y="6873"/>
                  <a:pt x="20618" y="8836"/>
                  <a:pt x="20618" y="8836"/>
                </a:cubicBezTo>
                <a:close/>
                <a:moveTo>
                  <a:pt x="20618" y="5891"/>
                </a:moveTo>
                <a:lnTo>
                  <a:pt x="6873" y="5891"/>
                </a:lnTo>
                <a:cubicBezTo>
                  <a:pt x="6331" y="5891"/>
                  <a:pt x="5891" y="6331"/>
                  <a:pt x="5891" y="6873"/>
                </a:cubicBezTo>
                <a:lnTo>
                  <a:pt x="5891" y="8836"/>
                </a:lnTo>
                <a:cubicBezTo>
                  <a:pt x="5891" y="9378"/>
                  <a:pt x="6331" y="9818"/>
                  <a:pt x="6873" y="9818"/>
                </a:cubicBezTo>
                <a:lnTo>
                  <a:pt x="20618" y="9818"/>
                </a:lnTo>
                <a:cubicBezTo>
                  <a:pt x="21160" y="9818"/>
                  <a:pt x="21600" y="9378"/>
                  <a:pt x="21600" y="8836"/>
                </a:cubicBezTo>
                <a:lnTo>
                  <a:pt x="21600" y="6873"/>
                </a:lnTo>
                <a:cubicBezTo>
                  <a:pt x="21600" y="6331"/>
                  <a:pt x="21160" y="5891"/>
                  <a:pt x="20618" y="5891"/>
                </a:cubicBezTo>
                <a:moveTo>
                  <a:pt x="20618" y="20618"/>
                </a:moveTo>
                <a:lnTo>
                  <a:pt x="6873" y="20618"/>
                </a:lnTo>
                <a:lnTo>
                  <a:pt x="6873" y="18655"/>
                </a:lnTo>
                <a:lnTo>
                  <a:pt x="20618" y="18655"/>
                </a:lnTo>
                <a:cubicBezTo>
                  <a:pt x="20618" y="18655"/>
                  <a:pt x="20618" y="20618"/>
                  <a:pt x="20618" y="20618"/>
                </a:cubicBezTo>
                <a:close/>
                <a:moveTo>
                  <a:pt x="20618" y="17673"/>
                </a:moveTo>
                <a:lnTo>
                  <a:pt x="6873" y="17673"/>
                </a:lnTo>
                <a:cubicBezTo>
                  <a:pt x="6331" y="17673"/>
                  <a:pt x="5891" y="18113"/>
                  <a:pt x="5891" y="18655"/>
                </a:cubicBezTo>
                <a:lnTo>
                  <a:pt x="5891" y="20618"/>
                </a:lnTo>
                <a:cubicBezTo>
                  <a:pt x="5891" y="21160"/>
                  <a:pt x="6331" y="21600"/>
                  <a:pt x="6873" y="21600"/>
                </a:cubicBezTo>
                <a:lnTo>
                  <a:pt x="20618" y="21600"/>
                </a:lnTo>
                <a:cubicBezTo>
                  <a:pt x="21160" y="21600"/>
                  <a:pt x="21600" y="21160"/>
                  <a:pt x="21600" y="20618"/>
                </a:cubicBezTo>
                <a:lnTo>
                  <a:pt x="21600" y="18655"/>
                </a:lnTo>
                <a:cubicBezTo>
                  <a:pt x="21600" y="18113"/>
                  <a:pt x="21160" y="17673"/>
                  <a:pt x="20618" y="1767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0" name="Shape 2761"/>
          <p:cNvSpPr/>
          <p:nvPr/>
        </p:nvSpPr>
        <p:spPr>
          <a:xfrm>
            <a:off x="78391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727"/>
                </a:moveTo>
                <a:lnTo>
                  <a:pt x="982" y="14727"/>
                </a:lnTo>
                <a:lnTo>
                  <a:pt x="982" y="12764"/>
                </a:lnTo>
                <a:lnTo>
                  <a:pt x="20618" y="12764"/>
                </a:lnTo>
                <a:cubicBezTo>
                  <a:pt x="20618" y="12764"/>
                  <a:pt x="20618" y="14727"/>
                  <a:pt x="20618" y="14727"/>
                </a:cubicBezTo>
                <a:close/>
                <a:moveTo>
                  <a:pt x="20618" y="11782"/>
                </a:moveTo>
                <a:lnTo>
                  <a:pt x="982" y="11782"/>
                </a:lnTo>
                <a:cubicBezTo>
                  <a:pt x="440" y="11782"/>
                  <a:pt x="0" y="12222"/>
                  <a:pt x="0" y="12764"/>
                </a:cubicBezTo>
                <a:lnTo>
                  <a:pt x="0" y="14727"/>
                </a:lnTo>
                <a:cubicBezTo>
                  <a:pt x="0" y="15270"/>
                  <a:pt x="440" y="15709"/>
                  <a:pt x="982" y="15709"/>
                </a:cubicBezTo>
                <a:lnTo>
                  <a:pt x="20618" y="15709"/>
                </a:lnTo>
                <a:cubicBezTo>
                  <a:pt x="21160" y="15709"/>
                  <a:pt x="21600" y="15270"/>
                  <a:pt x="21600" y="14727"/>
                </a:cubicBezTo>
                <a:lnTo>
                  <a:pt x="21600" y="12764"/>
                </a:lnTo>
                <a:cubicBezTo>
                  <a:pt x="21600" y="12222"/>
                  <a:pt x="21160" y="11782"/>
                  <a:pt x="20618" y="11782"/>
                </a:cubicBezTo>
                <a:moveTo>
                  <a:pt x="20618" y="8836"/>
                </a:moveTo>
                <a:lnTo>
                  <a:pt x="982" y="8836"/>
                </a:lnTo>
                <a:lnTo>
                  <a:pt x="982" y="6873"/>
                </a:lnTo>
                <a:lnTo>
                  <a:pt x="20618" y="6873"/>
                </a:lnTo>
                <a:cubicBezTo>
                  <a:pt x="20618" y="6873"/>
                  <a:pt x="20618" y="8836"/>
                  <a:pt x="20618" y="8836"/>
                </a:cubicBezTo>
                <a:close/>
                <a:moveTo>
                  <a:pt x="20618" y="5891"/>
                </a:move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8836"/>
                </a:lnTo>
                <a:cubicBezTo>
                  <a:pt x="0" y="9378"/>
                  <a:pt x="440" y="9818"/>
                  <a:pt x="982" y="9818"/>
                </a:cubicBezTo>
                <a:lnTo>
                  <a:pt x="20618" y="9818"/>
                </a:lnTo>
                <a:cubicBezTo>
                  <a:pt x="21160" y="9818"/>
                  <a:pt x="21600" y="9378"/>
                  <a:pt x="21600" y="8836"/>
                </a:cubicBezTo>
                <a:lnTo>
                  <a:pt x="21600" y="6873"/>
                </a:lnTo>
                <a:cubicBezTo>
                  <a:pt x="21600" y="6331"/>
                  <a:pt x="21160" y="5891"/>
                  <a:pt x="20618" y="5891"/>
                </a:cubicBezTo>
                <a:moveTo>
                  <a:pt x="20618" y="2945"/>
                </a:moveTo>
                <a:lnTo>
                  <a:pt x="982" y="2945"/>
                </a:lnTo>
                <a:lnTo>
                  <a:pt x="982" y="982"/>
                </a:lnTo>
                <a:lnTo>
                  <a:pt x="20618" y="982"/>
                </a:lnTo>
                <a:cubicBezTo>
                  <a:pt x="20618" y="982"/>
                  <a:pt x="20618" y="2945"/>
                  <a:pt x="20618" y="2945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440"/>
                  <a:pt x="0" y="982"/>
                </a:cubicBezTo>
                <a:lnTo>
                  <a:pt x="0" y="2945"/>
                </a:lnTo>
                <a:cubicBezTo>
                  <a:pt x="0" y="3487"/>
                  <a:pt x="440" y="3927"/>
                  <a:pt x="982" y="3927"/>
                </a:cubicBezTo>
                <a:lnTo>
                  <a:pt x="20618" y="3927"/>
                </a:lnTo>
                <a:cubicBezTo>
                  <a:pt x="21160" y="3927"/>
                  <a:pt x="21600" y="3487"/>
                  <a:pt x="21600" y="2945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20618" y="20618"/>
                </a:moveTo>
                <a:lnTo>
                  <a:pt x="982" y="20618"/>
                </a:lnTo>
                <a:lnTo>
                  <a:pt x="982" y="18655"/>
                </a:lnTo>
                <a:lnTo>
                  <a:pt x="20618" y="18655"/>
                </a:lnTo>
                <a:cubicBezTo>
                  <a:pt x="20618" y="18655"/>
                  <a:pt x="20618" y="20618"/>
                  <a:pt x="20618" y="20618"/>
                </a:cubicBezTo>
                <a:close/>
                <a:moveTo>
                  <a:pt x="20618" y="17673"/>
                </a:moveTo>
                <a:lnTo>
                  <a:pt x="982" y="17673"/>
                </a:lnTo>
                <a:cubicBezTo>
                  <a:pt x="440" y="17673"/>
                  <a:pt x="0" y="18113"/>
                  <a:pt x="0" y="18655"/>
                </a:cubicBezTo>
                <a:lnTo>
                  <a:pt x="0" y="20618"/>
                </a:lnTo>
                <a:cubicBezTo>
                  <a:pt x="0" y="21160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160"/>
                  <a:pt x="21600" y="20618"/>
                </a:cubicBezTo>
                <a:lnTo>
                  <a:pt x="21600" y="18655"/>
                </a:lnTo>
                <a:cubicBezTo>
                  <a:pt x="21600" y="18113"/>
                  <a:pt x="21160" y="17673"/>
                  <a:pt x="20618" y="1767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1" name="Shape 2762"/>
          <p:cNvSpPr/>
          <p:nvPr/>
        </p:nvSpPr>
        <p:spPr>
          <a:xfrm>
            <a:off x="83725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64" y="982"/>
                </a:moveTo>
                <a:cubicBezTo>
                  <a:pt x="19520" y="982"/>
                  <a:pt x="20618" y="2081"/>
                  <a:pt x="20618" y="3436"/>
                </a:cubicBezTo>
                <a:cubicBezTo>
                  <a:pt x="20618" y="4792"/>
                  <a:pt x="19520" y="5891"/>
                  <a:pt x="18164" y="5891"/>
                </a:cubicBezTo>
                <a:cubicBezTo>
                  <a:pt x="16808" y="5891"/>
                  <a:pt x="15709" y="4792"/>
                  <a:pt x="15709" y="3436"/>
                </a:cubicBezTo>
                <a:cubicBezTo>
                  <a:pt x="15709" y="2081"/>
                  <a:pt x="16808" y="982"/>
                  <a:pt x="18164" y="982"/>
                </a:cubicBezTo>
                <a:moveTo>
                  <a:pt x="18164" y="6873"/>
                </a:moveTo>
                <a:cubicBezTo>
                  <a:pt x="20062" y="6873"/>
                  <a:pt x="21600" y="5334"/>
                  <a:pt x="21600" y="3436"/>
                </a:cubicBezTo>
                <a:cubicBezTo>
                  <a:pt x="21600" y="1538"/>
                  <a:pt x="20062" y="0"/>
                  <a:pt x="18164" y="0"/>
                </a:cubicBezTo>
                <a:cubicBezTo>
                  <a:pt x="16266" y="0"/>
                  <a:pt x="14727" y="1538"/>
                  <a:pt x="14727" y="3436"/>
                </a:cubicBezTo>
                <a:cubicBezTo>
                  <a:pt x="14727" y="5334"/>
                  <a:pt x="16266" y="6873"/>
                  <a:pt x="18164" y="6873"/>
                </a:cubicBezTo>
                <a:moveTo>
                  <a:pt x="18164" y="3927"/>
                </a:moveTo>
                <a:lnTo>
                  <a:pt x="18655" y="3927"/>
                </a:lnTo>
                <a:cubicBezTo>
                  <a:pt x="18925" y="3927"/>
                  <a:pt x="19145" y="3708"/>
                  <a:pt x="19145" y="3436"/>
                </a:cubicBezTo>
                <a:cubicBezTo>
                  <a:pt x="19145" y="3165"/>
                  <a:pt x="18925" y="2945"/>
                  <a:pt x="18655" y="2945"/>
                </a:cubicBezTo>
                <a:lnTo>
                  <a:pt x="18655" y="2455"/>
                </a:lnTo>
                <a:cubicBezTo>
                  <a:pt x="18655" y="2183"/>
                  <a:pt x="18434" y="1964"/>
                  <a:pt x="18164" y="1964"/>
                </a:cubicBezTo>
                <a:cubicBezTo>
                  <a:pt x="17893" y="1964"/>
                  <a:pt x="17673" y="2183"/>
                  <a:pt x="17673" y="2455"/>
                </a:cubicBezTo>
                <a:lnTo>
                  <a:pt x="17673" y="3436"/>
                </a:lnTo>
                <a:cubicBezTo>
                  <a:pt x="17673" y="3708"/>
                  <a:pt x="17893" y="3927"/>
                  <a:pt x="18164" y="3927"/>
                </a:cubicBezTo>
                <a:moveTo>
                  <a:pt x="9818" y="11782"/>
                </a:moveTo>
                <a:lnTo>
                  <a:pt x="4909" y="11782"/>
                </a:lnTo>
                <a:lnTo>
                  <a:pt x="4909" y="8836"/>
                </a:lnTo>
                <a:lnTo>
                  <a:pt x="9818" y="8836"/>
                </a:lnTo>
                <a:cubicBezTo>
                  <a:pt x="9818" y="8836"/>
                  <a:pt x="9818" y="11782"/>
                  <a:pt x="9818" y="11782"/>
                </a:cubicBezTo>
                <a:close/>
                <a:moveTo>
                  <a:pt x="21109" y="12764"/>
                </a:moveTo>
                <a:lnTo>
                  <a:pt x="11291" y="12764"/>
                </a:lnTo>
                <a:cubicBezTo>
                  <a:pt x="11562" y="12764"/>
                  <a:pt x="11782" y="12544"/>
                  <a:pt x="11782" y="12273"/>
                </a:cubicBezTo>
                <a:cubicBezTo>
                  <a:pt x="11782" y="12001"/>
                  <a:pt x="11562" y="11782"/>
                  <a:pt x="11291" y="11782"/>
                </a:cubicBezTo>
                <a:lnTo>
                  <a:pt x="10800" y="11782"/>
                </a:lnTo>
                <a:lnTo>
                  <a:pt x="10800" y="8836"/>
                </a:lnTo>
                <a:cubicBezTo>
                  <a:pt x="10800" y="8295"/>
                  <a:pt x="10360" y="7855"/>
                  <a:pt x="9818" y="7855"/>
                </a:cubicBezTo>
                <a:lnTo>
                  <a:pt x="4909" y="7855"/>
                </a:lnTo>
                <a:cubicBezTo>
                  <a:pt x="4367" y="7855"/>
                  <a:pt x="3927" y="8295"/>
                  <a:pt x="3927" y="8836"/>
                </a:cubicBezTo>
                <a:lnTo>
                  <a:pt x="3927" y="11782"/>
                </a:lnTo>
                <a:lnTo>
                  <a:pt x="3436" y="11782"/>
                </a:lnTo>
                <a:cubicBezTo>
                  <a:pt x="3166" y="11782"/>
                  <a:pt x="2945" y="12001"/>
                  <a:pt x="2945" y="12273"/>
                </a:cubicBezTo>
                <a:cubicBezTo>
                  <a:pt x="2945" y="12544"/>
                  <a:pt x="3166" y="12764"/>
                  <a:pt x="3436" y="12764"/>
                </a:cubicBezTo>
                <a:lnTo>
                  <a:pt x="491" y="12764"/>
                </a:lnTo>
                <a:cubicBezTo>
                  <a:pt x="220" y="12764"/>
                  <a:pt x="0" y="12983"/>
                  <a:pt x="0" y="13255"/>
                </a:cubicBezTo>
                <a:cubicBezTo>
                  <a:pt x="0" y="13526"/>
                  <a:pt x="220" y="13745"/>
                  <a:pt x="491" y="13745"/>
                </a:cubicBezTo>
                <a:lnTo>
                  <a:pt x="2945" y="13745"/>
                </a:lnTo>
                <a:lnTo>
                  <a:pt x="2945" y="21109"/>
                </a:lnTo>
                <a:cubicBezTo>
                  <a:pt x="2945" y="21380"/>
                  <a:pt x="3166" y="21600"/>
                  <a:pt x="3436" y="21600"/>
                </a:cubicBezTo>
                <a:cubicBezTo>
                  <a:pt x="3707" y="21600"/>
                  <a:pt x="3927" y="21380"/>
                  <a:pt x="3927" y="21109"/>
                </a:cubicBezTo>
                <a:lnTo>
                  <a:pt x="3927" y="13745"/>
                </a:lnTo>
                <a:lnTo>
                  <a:pt x="17673" y="13745"/>
                </a:lnTo>
                <a:lnTo>
                  <a:pt x="17673" y="21109"/>
                </a:lnTo>
                <a:cubicBezTo>
                  <a:pt x="17673" y="21380"/>
                  <a:pt x="17893" y="21600"/>
                  <a:pt x="18164" y="21600"/>
                </a:cubicBezTo>
                <a:cubicBezTo>
                  <a:pt x="18434" y="21600"/>
                  <a:pt x="18655" y="21380"/>
                  <a:pt x="18655" y="21109"/>
                </a:cubicBezTo>
                <a:lnTo>
                  <a:pt x="18655" y="13745"/>
                </a:lnTo>
                <a:lnTo>
                  <a:pt x="21109" y="13745"/>
                </a:lnTo>
                <a:cubicBezTo>
                  <a:pt x="21380" y="13745"/>
                  <a:pt x="21600" y="13526"/>
                  <a:pt x="21600" y="13255"/>
                </a:cubicBezTo>
                <a:cubicBezTo>
                  <a:pt x="21600" y="12983"/>
                  <a:pt x="21380" y="12764"/>
                  <a:pt x="21109" y="12764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2" name="Shape 2763"/>
          <p:cNvSpPr/>
          <p:nvPr/>
        </p:nvSpPr>
        <p:spPr>
          <a:xfrm>
            <a:off x="89059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5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585" y="2939"/>
                </a:lnTo>
                <a:lnTo>
                  <a:pt x="8836" y="6873"/>
                </a:lnTo>
                <a:lnTo>
                  <a:pt x="11291" y="9818"/>
                </a:lnTo>
                <a:lnTo>
                  <a:pt x="9327" y="14236"/>
                </a:lnTo>
                <a:lnTo>
                  <a:pt x="10800" y="16691"/>
                </a:lnTo>
                <a:lnTo>
                  <a:pt x="10432" y="14236"/>
                </a:lnTo>
                <a:lnTo>
                  <a:pt x="12365" y="9542"/>
                </a:lnTo>
                <a:lnTo>
                  <a:pt x="10002" y="6781"/>
                </a:lnTo>
                <a:lnTo>
                  <a:pt x="12069" y="2007"/>
                </a:lnTo>
                <a:cubicBezTo>
                  <a:pt x="12984" y="1345"/>
                  <a:pt x="14076" y="982"/>
                  <a:pt x="15218" y="982"/>
                </a:cubicBezTo>
                <a:cubicBezTo>
                  <a:pt x="18196" y="982"/>
                  <a:pt x="20618" y="3405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3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3" name="Shape 2764"/>
          <p:cNvSpPr/>
          <p:nvPr/>
        </p:nvSpPr>
        <p:spPr>
          <a:xfrm>
            <a:off x="9439300" y="4796149"/>
            <a:ext cx="279401" cy="25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88" y="6611"/>
                </a:moveTo>
                <a:cubicBezTo>
                  <a:pt x="20587" y="6619"/>
                  <a:pt x="20587" y="6627"/>
                  <a:pt x="20586" y="6635"/>
                </a:cubicBezTo>
                <a:cubicBezTo>
                  <a:pt x="20585" y="6640"/>
                  <a:pt x="20582" y="6674"/>
                  <a:pt x="20581" y="6680"/>
                </a:cubicBezTo>
                <a:cubicBezTo>
                  <a:pt x="20107" y="11287"/>
                  <a:pt x="14607" y="17428"/>
                  <a:pt x="12595" y="19086"/>
                </a:cubicBezTo>
                <a:lnTo>
                  <a:pt x="11905" y="15660"/>
                </a:lnTo>
                <a:lnTo>
                  <a:pt x="13960" y="10631"/>
                </a:lnTo>
                <a:lnTo>
                  <a:pt x="11429" y="7425"/>
                </a:lnTo>
                <a:lnTo>
                  <a:pt x="12699" y="2550"/>
                </a:lnTo>
                <a:cubicBezTo>
                  <a:pt x="12708" y="2540"/>
                  <a:pt x="12713" y="2534"/>
                  <a:pt x="12723" y="2524"/>
                </a:cubicBezTo>
                <a:cubicBezTo>
                  <a:pt x="13572" y="1625"/>
                  <a:pt x="14916" y="1080"/>
                  <a:pt x="16088" y="1080"/>
                </a:cubicBezTo>
                <a:cubicBezTo>
                  <a:pt x="18586" y="1080"/>
                  <a:pt x="20618" y="3315"/>
                  <a:pt x="20618" y="6063"/>
                </a:cubicBezTo>
                <a:cubicBezTo>
                  <a:pt x="20618" y="6262"/>
                  <a:pt x="20598" y="6506"/>
                  <a:pt x="20588" y="6611"/>
                </a:cubicBezTo>
                <a:moveTo>
                  <a:pt x="21600" y="6063"/>
                </a:moveTo>
                <a:cubicBezTo>
                  <a:pt x="21600" y="2715"/>
                  <a:pt x="19132" y="0"/>
                  <a:pt x="16088" y="0"/>
                </a:cubicBezTo>
                <a:cubicBezTo>
                  <a:pt x="14607" y="0"/>
                  <a:pt x="12974" y="748"/>
                  <a:pt x="11983" y="1794"/>
                </a:cubicBezTo>
                <a:lnTo>
                  <a:pt x="11985" y="1802"/>
                </a:lnTo>
                <a:cubicBezTo>
                  <a:pt x="11900" y="1871"/>
                  <a:pt x="11839" y="1965"/>
                  <a:pt x="11809" y="2079"/>
                </a:cubicBezTo>
                <a:lnTo>
                  <a:pt x="11797" y="2076"/>
                </a:lnTo>
                <a:lnTo>
                  <a:pt x="10309" y="7560"/>
                </a:lnTo>
                <a:lnTo>
                  <a:pt x="12764" y="10800"/>
                </a:lnTo>
                <a:lnTo>
                  <a:pt x="10800" y="15660"/>
                </a:lnTo>
                <a:lnTo>
                  <a:pt x="11797" y="20098"/>
                </a:lnTo>
                <a:lnTo>
                  <a:pt x="11803" y="20097"/>
                </a:lnTo>
                <a:cubicBezTo>
                  <a:pt x="11853" y="20337"/>
                  <a:pt x="12039" y="20520"/>
                  <a:pt x="12273" y="20520"/>
                </a:cubicBezTo>
                <a:cubicBezTo>
                  <a:pt x="12410" y="20520"/>
                  <a:pt x="12534" y="20457"/>
                  <a:pt x="12623" y="20357"/>
                </a:cubicBezTo>
                <a:cubicBezTo>
                  <a:pt x="14361" y="19225"/>
                  <a:pt x="20995" y="12270"/>
                  <a:pt x="21558" y="6787"/>
                </a:cubicBezTo>
                <a:lnTo>
                  <a:pt x="21558" y="6791"/>
                </a:lnTo>
                <a:cubicBezTo>
                  <a:pt x="21559" y="6791"/>
                  <a:pt x="21600" y="6399"/>
                  <a:pt x="21600" y="6063"/>
                </a:cubicBezTo>
                <a:moveTo>
                  <a:pt x="1019" y="7760"/>
                </a:moveTo>
                <a:cubicBezTo>
                  <a:pt x="1018" y="7754"/>
                  <a:pt x="1015" y="7720"/>
                  <a:pt x="1014" y="7715"/>
                </a:cubicBezTo>
                <a:cubicBezTo>
                  <a:pt x="1013" y="7707"/>
                  <a:pt x="1013" y="7699"/>
                  <a:pt x="1012" y="7691"/>
                </a:cubicBezTo>
                <a:cubicBezTo>
                  <a:pt x="1002" y="7586"/>
                  <a:pt x="982" y="7342"/>
                  <a:pt x="982" y="7143"/>
                </a:cubicBezTo>
                <a:cubicBezTo>
                  <a:pt x="982" y="4395"/>
                  <a:pt x="3014" y="2160"/>
                  <a:pt x="5512" y="2160"/>
                </a:cubicBezTo>
                <a:cubicBezTo>
                  <a:pt x="6634" y="2160"/>
                  <a:pt x="7908" y="2664"/>
                  <a:pt x="8760" y="3495"/>
                </a:cubicBezTo>
                <a:lnTo>
                  <a:pt x="7364" y="8640"/>
                </a:lnTo>
                <a:lnTo>
                  <a:pt x="9818" y="11880"/>
                </a:lnTo>
                <a:lnTo>
                  <a:pt x="7855" y="16740"/>
                </a:lnTo>
                <a:lnTo>
                  <a:pt x="8531" y="19752"/>
                </a:lnTo>
                <a:cubicBezTo>
                  <a:pt x="6242" y="17649"/>
                  <a:pt x="1459" y="12041"/>
                  <a:pt x="1019" y="7760"/>
                </a:cubicBezTo>
                <a:moveTo>
                  <a:pt x="9803" y="20925"/>
                </a:moveTo>
                <a:lnTo>
                  <a:pt x="8959" y="16740"/>
                </a:lnTo>
                <a:lnTo>
                  <a:pt x="11015" y="11711"/>
                </a:lnTo>
                <a:lnTo>
                  <a:pt x="8484" y="8505"/>
                </a:lnTo>
                <a:lnTo>
                  <a:pt x="9799" y="3457"/>
                </a:lnTo>
                <a:lnTo>
                  <a:pt x="9791" y="3454"/>
                </a:lnTo>
                <a:cubicBezTo>
                  <a:pt x="9804" y="3407"/>
                  <a:pt x="9818" y="3360"/>
                  <a:pt x="9818" y="3308"/>
                </a:cubicBezTo>
                <a:cubicBezTo>
                  <a:pt x="9818" y="3130"/>
                  <a:pt x="9736" y="2981"/>
                  <a:pt x="9615" y="2882"/>
                </a:cubicBezTo>
                <a:lnTo>
                  <a:pt x="9617" y="2874"/>
                </a:lnTo>
                <a:cubicBezTo>
                  <a:pt x="8626" y="1827"/>
                  <a:pt x="6993" y="1080"/>
                  <a:pt x="5512" y="1080"/>
                </a:cubicBezTo>
                <a:cubicBezTo>
                  <a:pt x="2468" y="1080"/>
                  <a:pt x="0" y="3795"/>
                  <a:pt x="0" y="7143"/>
                </a:cubicBezTo>
                <a:cubicBezTo>
                  <a:pt x="0" y="7479"/>
                  <a:pt x="41" y="7871"/>
                  <a:pt x="42" y="7871"/>
                </a:cubicBezTo>
                <a:lnTo>
                  <a:pt x="42" y="7867"/>
                </a:lnTo>
                <a:cubicBezTo>
                  <a:pt x="605" y="13350"/>
                  <a:pt x="7239" y="20305"/>
                  <a:pt x="8977" y="21437"/>
                </a:cubicBezTo>
                <a:cubicBezTo>
                  <a:pt x="9066" y="21537"/>
                  <a:pt x="9190" y="21600"/>
                  <a:pt x="9327" y="21600"/>
                </a:cubicBezTo>
                <a:cubicBezTo>
                  <a:pt x="9599" y="21600"/>
                  <a:pt x="9818" y="21358"/>
                  <a:pt x="9818" y="21060"/>
                </a:cubicBezTo>
                <a:cubicBezTo>
                  <a:pt x="9818" y="21013"/>
                  <a:pt x="9804" y="20971"/>
                  <a:pt x="9794" y="20927"/>
                </a:cubicBezTo>
                <a:cubicBezTo>
                  <a:pt x="9794" y="20927"/>
                  <a:pt x="9803" y="20925"/>
                  <a:pt x="9803" y="20925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4" name="Shape 2765"/>
          <p:cNvSpPr/>
          <p:nvPr/>
        </p:nvSpPr>
        <p:spPr>
          <a:xfrm>
            <a:off x="99727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2" y="12764"/>
                </a:moveTo>
                <a:cubicBezTo>
                  <a:pt x="11510" y="12764"/>
                  <a:pt x="11291" y="12984"/>
                  <a:pt x="11291" y="13255"/>
                </a:cubicBezTo>
                <a:cubicBezTo>
                  <a:pt x="11291" y="13526"/>
                  <a:pt x="11510" y="13745"/>
                  <a:pt x="11782" y="13745"/>
                </a:cubicBezTo>
                <a:cubicBezTo>
                  <a:pt x="12053" y="13745"/>
                  <a:pt x="12273" y="13526"/>
                  <a:pt x="12273" y="13255"/>
                </a:cubicBezTo>
                <a:cubicBezTo>
                  <a:pt x="12273" y="12984"/>
                  <a:pt x="12053" y="12764"/>
                  <a:pt x="11782" y="12764"/>
                </a:cubicBezTo>
                <a:moveTo>
                  <a:pt x="14727" y="10800"/>
                </a:moveTo>
                <a:cubicBezTo>
                  <a:pt x="14999" y="10800"/>
                  <a:pt x="15218" y="10580"/>
                  <a:pt x="15218" y="10309"/>
                </a:cubicBezTo>
                <a:cubicBezTo>
                  <a:pt x="15218" y="10038"/>
                  <a:pt x="14999" y="9818"/>
                  <a:pt x="14727" y="9818"/>
                </a:cubicBezTo>
                <a:cubicBezTo>
                  <a:pt x="14456" y="9818"/>
                  <a:pt x="14236" y="10038"/>
                  <a:pt x="14236" y="10309"/>
                </a:cubicBezTo>
                <a:cubicBezTo>
                  <a:pt x="14236" y="10580"/>
                  <a:pt x="14456" y="10800"/>
                  <a:pt x="14727" y="10800"/>
                </a:cubicBezTo>
                <a:moveTo>
                  <a:pt x="19913" y="7150"/>
                </a:moveTo>
                <a:lnTo>
                  <a:pt x="19959" y="7195"/>
                </a:lnTo>
                <a:lnTo>
                  <a:pt x="19468" y="7686"/>
                </a:lnTo>
                <a:lnTo>
                  <a:pt x="19468" y="7687"/>
                </a:lnTo>
                <a:lnTo>
                  <a:pt x="17606" y="9549"/>
                </a:lnTo>
                <a:lnTo>
                  <a:pt x="12052" y="3994"/>
                </a:lnTo>
                <a:lnTo>
                  <a:pt x="13913" y="2132"/>
                </a:lnTo>
                <a:cubicBezTo>
                  <a:pt x="13914" y="2132"/>
                  <a:pt x="13914" y="2132"/>
                  <a:pt x="13914" y="2132"/>
                </a:cubicBezTo>
                <a:lnTo>
                  <a:pt x="14405" y="1641"/>
                </a:lnTo>
                <a:lnTo>
                  <a:pt x="14450" y="1687"/>
                </a:lnTo>
                <a:cubicBezTo>
                  <a:pt x="15086" y="1244"/>
                  <a:pt x="15857" y="982"/>
                  <a:pt x="16691" y="982"/>
                </a:cubicBezTo>
                <a:cubicBezTo>
                  <a:pt x="18860" y="982"/>
                  <a:pt x="20618" y="2740"/>
                  <a:pt x="20618" y="4909"/>
                </a:cubicBezTo>
                <a:cubicBezTo>
                  <a:pt x="20618" y="5743"/>
                  <a:pt x="20356" y="6514"/>
                  <a:pt x="19913" y="7150"/>
                </a:cubicBezTo>
                <a:moveTo>
                  <a:pt x="10242" y="16912"/>
                </a:moveTo>
                <a:lnTo>
                  <a:pt x="4689" y="11358"/>
                </a:lnTo>
                <a:lnTo>
                  <a:pt x="11358" y="4689"/>
                </a:lnTo>
                <a:lnTo>
                  <a:pt x="16911" y="10243"/>
                </a:lnTo>
                <a:cubicBezTo>
                  <a:pt x="16911" y="10243"/>
                  <a:pt x="10242" y="16912"/>
                  <a:pt x="10242" y="16912"/>
                </a:cubicBezTo>
                <a:close/>
                <a:moveTo>
                  <a:pt x="7686" y="19468"/>
                </a:moveTo>
                <a:cubicBezTo>
                  <a:pt x="6975" y="20179"/>
                  <a:pt x="5994" y="20618"/>
                  <a:pt x="4909" y="20618"/>
                </a:cubicBezTo>
                <a:cubicBezTo>
                  <a:pt x="2740" y="20618"/>
                  <a:pt x="982" y="18860"/>
                  <a:pt x="982" y="16691"/>
                </a:cubicBezTo>
                <a:cubicBezTo>
                  <a:pt x="982" y="15606"/>
                  <a:pt x="1421" y="14625"/>
                  <a:pt x="2132" y="13914"/>
                </a:cubicBezTo>
                <a:lnTo>
                  <a:pt x="3994" y="12052"/>
                </a:lnTo>
                <a:lnTo>
                  <a:pt x="9548" y="17606"/>
                </a:lnTo>
                <a:cubicBezTo>
                  <a:pt x="9548" y="17606"/>
                  <a:pt x="7686" y="19468"/>
                  <a:pt x="7686" y="19468"/>
                </a:cubicBezTo>
                <a:close/>
                <a:moveTo>
                  <a:pt x="21600" y="4909"/>
                </a:moveTo>
                <a:cubicBezTo>
                  <a:pt x="21600" y="2198"/>
                  <a:pt x="19402" y="0"/>
                  <a:pt x="16691" y="0"/>
                </a:cubicBezTo>
                <a:cubicBezTo>
                  <a:pt x="15586" y="0"/>
                  <a:pt x="14570" y="370"/>
                  <a:pt x="13749" y="986"/>
                </a:cubicBezTo>
                <a:lnTo>
                  <a:pt x="13710" y="947"/>
                </a:lnTo>
                <a:lnTo>
                  <a:pt x="13221" y="1437"/>
                </a:lnTo>
                <a:cubicBezTo>
                  <a:pt x="13220" y="1438"/>
                  <a:pt x="13220" y="1438"/>
                  <a:pt x="13219" y="1439"/>
                </a:cubicBezTo>
                <a:lnTo>
                  <a:pt x="1438" y="13220"/>
                </a:lnTo>
                <a:cubicBezTo>
                  <a:pt x="549" y="14108"/>
                  <a:pt x="0" y="15336"/>
                  <a:pt x="0" y="16691"/>
                </a:cubicBezTo>
                <a:cubicBezTo>
                  <a:pt x="0" y="19402"/>
                  <a:pt x="2198" y="21600"/>
                  <a:pt x="4909" y="21600"/>
                </a:cubicBezTo>
                <a:cubicBezTo>
                  <a:pt x="6265" y="21600"/>
                  <a:pt x="7492" y="21051"/>
                  <a:pt x="8380" y="20162"/>
                </a:cubicBezTo>
                <a:lnTo>
                  <a:pt x="20162" y="8381"/>
                </a:lnTo>
                <a:lnTo>
                  <a:pt x="20163" y="8380"/>
                </a:lnTo>
                <a:lnTo>
                  <a:pt x="20653" y="7890"/>
                </a:lnTo>
                <a:lnTo>
                  <a:pt x="20614" y="7851"/>
                </a:lnTo>
                <a:cubicBezTo>
                  <a:pt x="21230" y="7030"/>
                  <a:pt x="21600" y="6015"/>
                  <a:pt x="21600" y="4909"/>
                </a:cubicBezTo>
                <a:moveTo>
                  <a:pt x="10800" y="6873"/>
                </a:moveTo>
                <a:cubicBezTo>
                  <a:pt x="10800" y="7144"/>
                  <a:pt x="11020" y="7364"/>
                  <a:pt x="11291" y="7364"/>
                </a:cubicBezTo>
                <a:cubicBezTo>
                  <a:pt x="11562" y="7364"/>
                  <a:pt x="11782" y="7144"/>
                  <a:pt x="11782" y="6873"/>
                </a:cubicBezTo>
                <a:cubicBezTo>
                  <a:pt x="11782" y="6602"/>
                  <a:pt x="11562" y="6382"/>
                  <a:pt x="11291" y="6382"/>
                </a:cubicBezTo>
                <a:cubicBezTo>
                  <a:pt x="11020" y="6382"/>
                  <a:pt x="10800" y="6602"/>
                  <a:pt x="10800" y="6873"/>
                </a:cubicBezTo>
                <a:moveTo>
                  <a:pt x="13255" y="12273"/>
                </a:moveTo>
                <a:cubicBezTo>
                  <a:pt x="13526" y="12273"/>
                  <a:pt x="13745" y="12053"/>
                  <a:pt x="13745" y="11782"/>
                </a:cubicBezTo>
                <a:cubicBezTo>
                  <a:pt x="13745" y="11511"/>
                  <a:pt x="13526" y="11291"/>
                  <a:pt x="13255" y="11291"/>
                </a:cubicBezTo>
                <a:cubicBezTo>
                  <a:pt x="12983" y="11291"/>
                  <a:pt x="12764" y="11511"/>
                  <a:pt x="12764" y="11782"/>
                </a:cubicBezTo>
                <a:cubicBezTo>
                  <a:pt x="12764" y="12053"/>
                  <a:pt x="12983" y="12273"/>
                  <a:pt x="13255" y="12273"/>
                </a:cubicBezTo>
                <a:moveTo>
                  <a:pt x="12273" y="9818"/>
                </a:moveTo>
                <a:cubicBezTo>
                  <a:pt x="12544" y="9818"/>
                  <a:pt x="12764" y="9599"/>
                  <a:pt x="12764" y="9327"/>
                </a:cubicBezTo>
                <a:cubicBezTo>
                  <a:pt x="12764" y="9056"/>
                  <a:pt x="12544" y="8836"/>
                  <a:pt x="12273" y="8836"/>
                </a:cubicBezTo>
                <a:cubicBezTo>
                  <a:pt x="12001" y="8836"/>
                  <a:pt x="11782" y="9056"/>
                  <a:pt x="11782" y="9327"/>
                </a:cubicBezTo>
                <a:cubicBezTo>
                  <a:pt x="11782" y="9599"/>
                  <a:pt x="12001" y="9818"/>
                  <a:pt x="12273" y="9818"/>
                </a:cubicBezTo>
                <a:moveTo>
                  <a:pt x="10800" y="10309"/>
                </a:moveTo>
                <a:cubicBezTo>
                  <a:pt x="10529" y="10309"/>
                  <a:pt x="10309" y="10529"/>
                  <a:pt x="10309" y="10800"/>
                </a:cubicBezTo>
                <a:cubicBezTo>
                  <a:pt x="10309" y="11071"/>
                  <a:pt x="10529" y="11291"/>
                  <a:pt x="10800" y="11291"/>
                </a:cubicBezTo>
                <a:cubicBezTo>
                  <a:pt x="11071" y="11291"/>
                  <a:pt x="11291" y="11071"/>
                  <a:pt x="11291" y="10800"/>
                </a:cubicBezTo>
                <a:cubicBezTo>
                  <a:pt x="11291" y="10529"/>
                  <a:pt x="11071" y="10309"/>
                  <a:pt x="10800" y="10309"/>
                </a:cubicBezTo>
                <a:moveTo>
                  <a:pt x="10309" y="14236"/>
                </a:moveTo>
                <a:cubicBezTo>
                  <a:pt x="10038" y="14236"/>
                  <a:pt x="9818" y="14456"/>
                  <a:pt x="9818" y="14727"/>
                </a:cubicBezTo>
                <a:cubicBezTo>
                  <a:pt x="9818" y="14999"/>
                  <a:pt x="10038" y="15218"/>
                  <a:pt x="10309" y="15218"/>
                </a:cubicBezTo>
                <a:cubicBezTo>
                  <a:pt x="10580" y="15218"/>
                  <a:pt x="10800" y="14999"/>
                  <a:pt x="10800" y="14727"/>
                </a:cubicBezTo>
                <a:cubicBezTo>
                  <a:pt x="10800" y="14456"/>
                  <a:pt x="10580" y="14236"/>
                  <a:pt x="10309" y="14236"/>
                </a:cubicBezTo>
                <a:moveTo>
                  <a:pt x="9818" y="8836"/>
                </a:moveTo>
                <a:cubicBezTo>
                  <a:pt x="10090" y="8836"/>
                  <a:pt x="10309" y="8617"/>
                  <a:pt x="10309" y="8345"/>
                </a:cubicBezTo>
                <a:cubicBezTo>
                  <a:pt x="10309" y="8075"/>
                  <a:pt x="10090" y="7855"/>
                  <a:pt x="9818" y="7855"/>
                </a:cubicBezTo>
                <a:cubicBezTo>
                  <a:pt x="9547" y="7855"/>
                  <a:pt x="9327" y="8075"/>
                  <a:pt x="9327" y="8345"/>
                </a:cubicBezTo>
                <a:cubicBezTo>
                  <a:pt x="9327" y="8617"/>
                  <a:pt x="9547" y="8836"/>
                  <a:pt x="9818" y="8836"/>
                </a:cubicBezTo>
                <a:moveTo>
                  <a:pt x="6873" y="10800"/>
                </a:moveTo>
                <a:cubicBezTo>
                  <a:pt x="6601" y="10800"/>
                  <a:pt x="6382" y="11020"/>
                  <a:pt x="6382" y="11291"/>
                </a:cubicBezTo>
                <a:cubicBezTo>
                  <a:pt x="6382" y="11562"/>
                  <a:pt x="6601" y="11782"/>
                  <a:pt x="6873" y="11782"/>
                </a:cubicBezTo>
                <a:cubicBezTo>
                  <a:pt x="7144" y="11782"/>
                  <a:pt x="7364" y="11562"/>
                  <a:pt x="7364" y="11291"/>
                </a:cubicBezTo>
                <a:cubicBezTo>
                  <a:pt x="7364" y="11020"/>
                  <a:pt x="7144" y="10800"/>
                  <a:pt x="6873" y="10800"/>
                </a:cubicBezTo>
                <a:moveTo>
                  <a:pt x="8345" y="9327"/>
                </a:moveTo>
                <a:cubicBezTo>
                  <a:pt x="8074" y="9327"/>
                  <a:pt x="7855" y="9547"/>
                  <a:pt x="7855" y="9818"/>
                </a:cubicBezTo>
                <a:cubicBezTo>
                  <a:pt x="7855" y="10090"/>
                  <a:pt x="8074" y="10309"/>
                  <a:pt x="8345" y="10309"/>
                </a:cubicBezTo>
                <a:cubicBezTo>
                  <a:pt x="8617" y="10309"/>
                  <a:pt x="8836" y="10090"/>
                  <a:pt x="8836" y="9818"/>
                </a:cubicBezTo>
                <a:cubicBezTo>
                  <a:pt x="8836" y="9547"/>
                  <a:pt x="8617" y="9327"/>
                  <a:pt x="8345" y="9327"/>
                </a:cubicBezTo>
                <a:moveTo>
                  <a:pt x="9327" y="11782"/>
                </a:moveTo>
                <a:cubicBezTo>
                  <a:pt x="9056" y="11782"/>
                  <a:pt x="8836" y="12001"/>
                  <a:pt x="8836" y="12273"/>
                </a:cubicBezTo>
                <a:cubicBezTo>
                  <a:pt x="8836" y="12544"/>
                  <a:pt x="9056" y="12764"/>
                  <a:pt x="9327" y="12764"/>
                </a:cubicBezTo>
                <a:cubicBezTo>
                  <a:pt x="9599" y="12764"/>
                  <a:pt x="9818" y="12544"/>
                  <a:pt x="9818" y="12273"/>
                </a:cubicBezTo>
                <a:cubicBezTo>
                  <a:pt x="9818" y="12001"/>
                  <a:pt x="9599" y="11782"/>
                  <a:pt x="9327" y="117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5" name="Shape 2766"/>
          <p:cNvSpPr/>
          <p:nvPr/>
        </p:nvSpPr>
        <p:spPr>
          <a:xfrm>
            <a:off x="105061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1782"/>
                </a:moveTo>
                <a:lnTo>
                  <a:pt x="11782" y="11782"/>
                </a:lnTo>
                <a:lnTo>
                  <a:pt x="11782" y="15709"/>
                </a:lnTo>
                <a:lnTo>
                  <a:pt x="9818" y="15709"/>
                </a:lnTo>
                <a:lnTo>
                  <a:pt x="9818" y="11782"/>
                </a:lnTo>
                <a:lnTo>
                  <a:pt x="5891" y="11782"/>
                </a:lnTo>
                <a:lnTo>
                  <a:pt x="5891" y="9818"/>
                </a:lnTo>
                <a:lnTo>
                  <a:pt x="9818" y="9818"/>
                </a:lnTo>
                <a:lnTo>
                  <a:pt x="9818" y="5891"/>
                </a:lnTo>
                <a:lnTo>
                  <a:pt x="11782" y="5891"/>
                </a:lnTo>
                <a:lnTo>
                  <a:pt x="11782" y="9818"/>
                </a:lnTo>
                <a:lnTo>
                  <a:pt x="15709" y="9818"/>
                </a:lnTo>
                <a:cubicBezTo>
                  <a:pt x="15709" y="9818"/>
                  <a:pt x="15709" y="11782"/>
                  <a:pt x="15709" y="11782"/>
                </a:cubicBezTo>
                <a:close/>
                <a:moveTo>
                  <a:pt x="15709" y="8836"/>
                </a:moveTo>
                <a:lnTo>
                  <a:pt x="12764" y="8836"/>
                </a:lnTo>
                <a:lnTo>
                  <a:pt x="12764" y="5891"/>
                </a:lnTo>
                <a:cubicBezTo>
                  <a:pt x="12764" y="5349"/>
                  <a:pt x="12324" y="4909"/>
                  <a:pt x="11782" y="4909"/>
                </a:cubicBezTo>
                <a:lnTo>
                  <a:pt x="9818" y="4909"/>
                </a:lnTo>
                <a:cubicBezTo>
                  <a:pt x="9276" y="4909"/>
                  <a:pt x="8836" y="5349"/>
                  <a:pt x="8836" y="5891"/>
                </a:cubicBezTo>
                <a:lnTo>
                  <a:pt x="8836" y="8836"/>
                </a:lnTo>
                <a:lnTo>
                  <a:pt x="5891" y="8836"/>
                </a:lnTo>
                <a:cubicBezTo>
                  <a:pt x="5349" y="8836"/>
                  <a:pt x="4909" y="9276"/>
                  <a:pt x="4909" y="9818"/>
                </a:cubicBezTo>
                <a:lnTo>
                  <a:pt x="4909" y="11782"/>
                </a:lnTo>
                <a:cubicBezTo>
                  <a:pt x="4909" y="12324"/>
                  <a:pt x="5349" y="12764"/>
                  <a:pt x="5891" y="12764"/>
                </a:cubicBezTo>
                <a:lnTo>
                  <a:pt x="8836" y="12764"/>
                </a:lnTo>
                <a:lnTo>
                  <a:pt x="8836" y="15709"/>
                </a:lnTo>
                <a:cubicBezTo>
                  <a:pt x="8836" y="16251"/>
                  <a:pt x="9276" y="16691"/>
                  <a:pt x="9818" y="16691"/>
                </a:cubicBezTo>
                <a:lnTo>
                  <a:pt x="11782" y="16691"/>
                </a:lnTo>
                <a:cubicBezTo>
                  <a:pt x="12324" y="16691"/>
                  <a:pt x="12764" y="16251"/>
                  <a:pt x="12764" y="15709"/>
                </a:cubicBezTo>
                <a:lnTo>
                  <a:pt x="12764" y="12764"/>
                </a:lnTo>
                <a:lnTo>
                  <a:pt x="15709" y="12764"/>
                </a:lnTo>
                <a:cubicBezTo>
                  <a:pt x="16251" y="12764"/>
                  <a:pt x="16691" y="12324"/>
                  <a:pt x="16691" y="11782"/>
                </a:cubicBezTo>
                <a:lnTo>
                  <a:pt x="16691" y="9818"/>
                </a:lnTo>
                <a:cubicBezTo>
                  <a:pt x="16691" y="9276"/>
                  <a:pt x="16251" y="8836"/>
                  <a:pt x="15709" y="8836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6" name="Shape 2767"/>
          <p:cNvSpPr/>
          <p:nvPr/>
        </p:nvSpPr>
        <p:spPr>
          <a:xfrm>
            <a:off x="11039500" y="47834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1782"/>
                </a:moveTo>
                <a:lnTo>
                  <a:pt x="11782" y="11782"/>
                </a:lnTo>
                <a:lnTo>
                  <a:pt x="11782" y="15709"/>
                </a:lnTo>
                <a:lnTo>
                  <a:pt x="9818" y="15709"/>
                </a:lnTo>
                <a:lnTo>
                  <a:pt x="9818" y="11782"/>
                </a:lnTo>
                <a:lnTo>
                  <a:pt x="5891" y="11782"/>
                </a:lnTo>
                <a:lnTo>
                  <a:pt x="5891" y="9818"/>
                </a:lnTo>
                <a:lnTo>
                  <a:pt x="9818" y="9818"/>
                </a:lnTo>
                <a:lnTo>
                  <a:pt x="9818" y="5891"/>
                </a:lnTo>
                <a:lnTo>
                  <a:pt x="11782" y="5891"/>
                </a:lnTo>
                <a:lnTo>
                  <a:pt x="11782" y="9818"/>
                </a:lnTo>
                <a:lnTo>
                  <a:pt x="15709" y="9818"/>
                </a:lnTo>
                <a:cubicBezTo>
                  <a:pt x="15709" y="9818"/>
                  <a:pt x="15709" y="11782"/>
                  <a:pt x="15709" y="11782"/>
                </a:cubicBezTo>
                <a:close/>
                <a:moveTo>
                  <a:pt x="15709" y="8836"/>
                </a:moveTo>
                <a:lnTo>
                  <a:pt x="12764" y="8836"/>
                </a:lnTo>
                <a:lnTo>
                  <a:pt x="12764" y="5891"/>
                </a:lnTo>
                <a:cubicBezTo>
                  <a:pt x="12764" y="5349"/>
                  <a:pt x="12324" y="4909"/>
                  <a:pt x="11782" y="4909"/>
                </a:cubicBezTo>
                <a:lnTo>
                  <a:pt x="9818" y="4909"/>
                </a:lnTo>
                <a:cubicBezTo>
                  <a:pt x="9276" y="4909"/>
                  <a:pt x="8836" y="5349"/>
                  <a:pt x="8836" y="5891"/>
                </a:cubicBezTo>
                <a:lnTo>
                  <a:pt x="8836" y="8836"/>
                </a:lnTo>
                <a:lnTo>
                  <a:pt x="5891" y="8836"/>
                </a:lnTo>
                <a:cubicBezTo>
                  <a:pt x="5349" y="8836"/>
                  <a:pt x="4909" y="9276"/>
                  <a:pt x="4909" y="9818"/>
                </a:cubicBezTo>
                <a:lnTo>
                  <a:pt x="4909" y="11782"/>
                </a:lnTo>
                <a:cubicBezTo>
                  <a:pt x="4909" y="12324"/>
                  <a:pt x="5349" y="12764"/>
                  <a:pt x="5891" y="12764"/>
                </a:cubicBezTo>
                <a:lnTo>
                  <a:pt x="8836" y="12764"/>
                </a:lnTo>
                <a:lnTo>
                  <a:pt x="8836" y="15709"/>
                </a:lnTo>
                <a:cubicBezTo>
                  <a:pt x="8836" y="16251"/>
                  <a:pt x="9276" y="16691"/>
                  <a:pt x="9818" y="16691"/>
                </a:cubicBezTo>
                <a:lnTo>
                  <a:pt x="11782" y="16691"/>
                </a:lnTo>
                <a:cubicBezTo>
                  <a:pt x="12324" y="16691"/>
                  <a:pt x="12764" y="16251"/>
                  <a:pt x="12764" y="15709"/>
                </a:cubicBezTo>
                <a:lnTo>
                  <a:pt x="12764" y="12764"/>
                </a:lnTo>
                <a:lnTo>
                  <a:pt x="15709" y="12764"/>
                </a:lnTo>
                <a:cubicBezTo>
                  <a:pt x="16251" y="12764"/>
                  <a:pt x="16691" y="12324"/>
                  <a:pt x="16691" y="11782"/>
                </a:cubicBezTo>
                <a:lnTo>
                  <a:pt x="16691" y="9818"/>
                </a:lnTo>
                <a:cubicBezTo>
                  <a:pt x="16691" y="9276"/>
                  <a:pt x="16251" y="8836"/>
                  <a:pt x="15709" y="8836"/>
                </a:cubicBezTo>
                <a:moveTo>
                  <a:pt x="10800" y="20618"/>
                </a:moveTo>
                <a:cubicBezTo>
                  <a:pt x="5377" y="20618"/>
                  <a:pt x="982" y="16222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2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7" name="Shape 2768"/>
          <p:cNvSpPr/>
          <p:nvPr/>
        </p:nvSpPr>
        <p:spPr>
          <a:xfrm>
            <a:off x="6238900" y="5405749"/>
            <a:ext cx="279401" cy="101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18900"/>
                </a:moveTo>
                <a:lnTo>
                  <a:pt x="11291" y="18900"/>
                </a:lnTo>
                <a:lnTo>
                  <a:pt x="11291" y="2700"/>
                </a:lnTo>
                <a:lnTo>
                  <a:pt x="17673" y="2700"/>
                </a:lnTo>
                <a:cubicBezTo>
                  <a:pt x="19300" y="2700"/>
                  <a:pt x="20618" y="6328"/>
                  <a:pt x="20618" y="10800"/>
                </a:cubicBezTo>
                <a:cubicBezTo>
                  <a:pt x="20618" y="15273"/>
                  <a:pt x="19300" y="18900"/>
                  <a:pt x="17673" y="18900"/>
                </a:cubicBezTo>
                <a:moveTo>
                  <a:pt x="6382" y="13500"/>
                </a:moveTo>
                <a:cubicBezTo>
                  <a:pt x="6111" y="13500"/>
                  <a:pt x="5891" y="12896"/>
                  <a:pt x="5891" y="12150"/>
                </a:cubicBezTo>
                <a:cubicBezTo>
                  <a:pt x="5891" y="11404"/>
                  <a:pt x="6111" y="10800"/>
                  <a:pt x="6382" y="10800"/>
                </a:cubicBezTo>
                <a:cubicBezTo>
                  <a:pt x="6653" y="10800"/>
                  <a:pt x="6873" y="11404"/>
                  <a:pt x="6873" y="12150"/>
                </a:cubicBezTo>
                <a:cubicBezTo>
                  <a:pt x="6873" y="12896"/>
                  <a:pt x="6653" y="13500"/>
                  <a:pt x="6382" y="13500"/>
                </a:cubicBezTo>
                <a:moveTo>
                  <a:pt x="3927" y="10800"/>
                </a:moveTo>
                <a:cubicBezTo>
                  <a:pt x="3385" y="10800"/>
                  <a:pt x="2945" y="9592"/>
                  <a:pt x="2945" y="8100"/>
                </a:cubicBezTo>
                <a:cubicBezTo>
                  <a:pt x="2945" y="6610"/>
                  <a:pt x="3385" y="5400"/>
                  <a:pt x="3927" y="5400"/>
                </a:cubicBezTo>
                <a:cubicBezTo>
                  <a:pt x="4469" y="5400"/>
                  <a:pt x="4909" y="6610"/>
                  <a:pt x="4909" y="8100"/>
                </a:cubicBezTo>
                <a:cubicBezTo>
                  <a:pt x="4909" y="9592"/>
                  <a:pt x="4469" y="10800"/>
                  <a:pt x="3927" y="10800"/>
                </a:cubicBezTo>
                <a:moveTo>
                  <a:pt x="17673" y="0"/>
                </a:moveTo>
                <a:lnTo>
                  <a:pt x="3927" y="0"/>
                </a:lnTo>
                <a:cubicBezTo>
                  <a:pt x="1758" y="0"/>
                  <a:pt x="0" y="4836"/>
                  <a:pt x="0" y="10800"/>
                </a:cubicBezTo>
                <a:cubicBezTo>
                  <a:pt x="0" y="16764"/>
                  <a:pt x="1758" y="21600"/>
                  <a:pt x="3927" y="21600"/>
                </a:cubicBezTo>
                <a:lnTo>
                  <a:pt x="17673" y="21600"/>
                </a:lnTo>
                <a:cubicBezTo>
                  <a:pt x="19842" y="21600"/>
                  <a:pt x="21600" y="16764"/>
                  <a:pt x="21600" y="10800"/>
                </a:cubicBezTo>
                <a:cubicBezTo>
                  <a:pt x="21600" y="4836"/>
                  <a:pt x="19842" y="0"/>
                  <a:pt x="17673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8" name="Shape 2769"/>
          <p:cNvSpPr/>
          <p:nvPr/>
        </p:nvSpPr>
        <p:spPr>
          <a:xfrm>
            <a:off x="6810400" y="5316849"/>
            <a:ext cx="2032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0" y="8836"/>
                </a:moveTo>
                <a:cubicBezTo>
                  <a:pt x="1350" y="7752"/>
                  <a:pt x="2559" y="6873"/>
                  <a:pt x="4050" y="6873"/>
                </a:cubicBezTo>
                <a:lnTo>
                  <a:pt x="17550" y="6873"/>
                </a:lnTo>
                <a:cubicBezTo>
                  <a:pt x="19041" y="6873"/>
                  <a:pt x="20250" y="7752"/>
                  <a:pt x="20250" y="8836"/>
                </a:cubicBezTo>
                <a:cubicBezTo>
                  <a:pt x="20250" y="8836"/>
                  <a:pt x="1350" y="8836"/>
                  <a:pt x="1350" y="8836"/>
                </a:cubicBezTo>
                <a:close/>
                <a:moveTo>
                  <a:pt x="14850" y="12764"/>
                </a:moveTo>
                <a:lnTo>
                  <a:pt x="14850" y="14727"/>
                </a:lnTo>
                <a:lnTo>
                  <a:pt x="12150" y="14727"/>
                </a:lnTo>
                <a:lnTo>
                  <a:pt x="12150" y="16691"/>
                </a:lnTo>
                <a:lnTo>
                  <a:pt x="9450" y="16691"/>
                </a:lnTo>
                <a:lnTo>
                  <a:pt x="9450" y="14727"/>
                </a:lnTo>
                <a:lnTo>
                  <a:pt x="6750" y="14727"/>
                </a:lnTo>
                <a:lnTo>
                  <a:pt x="6750" y="12764"/>
                </a:lnTo>
                <a:lnTo>
                  <a:pt x="9450" y="12764"/>
                </a:lnTo>
                <a:lnTo>
                  <a:pt x="9450" y="10800"/>
                </a:lnTo>
                <a:lnTo>
                  <a:pt x="12150" y="10800"/>
                </a:lnTo>
                <a:lnTo>
                  <a:pt x="12150" y="12764"/>
                </a:lnTo>
                <a:cubicBezTo>
                  <a:pt x="12150" y="12764"/>
                  <a:pt x="14850" y="12764"/>
                  <a:pt x="14850" y="12764"/>
                </a:cubicBezTo>
                <a:close/>
                <a:moveTo>
                  <a:pt x="17550" y="20618"/>
                </a:moveTo>
                <a:lnTo>
                  <a:pt x="4050" y="20618"/>
                </a:lnTo>
                <a:cubicBezTo>
                  <a:pt x="2559" y="20618"/>
                  <a:pt x="1350" y="19739"/>
                  <a:pt x="1350" y="18655"/>
                </a:cubicBezTo>
                <a:lnTo>
                  <a:pt x="20250" y="18655"/>
                </a:lnTo>
                <a:cubicBezTo>
                  <a:pt x="20250" y="19739"/>
                  <a:pt x="19041" y="20618"/>
                  <a:pt x="17550" y="20618"/>
                </a:cubicBezTo>
                <a:moveTo>
                  <a:pt x="6750" y="2945"/>
                </a:moveTo>
                <a:lnTo>
                  <a:pt x="14850" y="2945"/>
                </a:lnTo>
                <a:lnTo>
                  <a:pt x="14850" y="4909"/>
                </a:lnTo>
                <a:lnTo>
                  <a:pt x="6750" y="4909"/>
                </a:lnTo>
                <a:cubicBezTo>
                  <a:pt x="6750" y="4909"/>
                  <a:pt x="6750" y="2945"/>
                  <a:pt x="6750" y="2945"/>
                </a:cubicBezTo>
                <a:close/>
                <a:moveTo>
                  <a:pt x="6750" y="982"/>
                </a:moveTo>
                <a:lnTo>
                  <a:pt x="14850" y="982"/>
                </a:lnTo>
                <a:lnTo>
                  <a:pt x="14850" y="1964"/>
                </a:lnTo>
                <a:lnTo>
                  <a:pt x="6750" y="1964"/>
                </a:lnTo>
                <a:cubicBezTo>
                  <a:pt x="6750" y="1964"/>
                  <a:pt x="6750" y="982"/>
                  <a:pt x="6750" y="982"/>
                </a:cubicBezTo>
                <a:close/>
                <a:moveTo>
                  <a:pt x="17550" y="5891"/>
                </a:moveTo>
                <a:lnTo>
                  <a:pt x="16200" y="5891"/>
                </a:lnTo>
                <a:lnTo>
                  <a:pt x="16200" y="4909"/>
                </a:lnTo>
                <a:lnTo>
                  <a:pt x="16200" y="982"/>
                </a:lnTo>
                <a:cubicBezTo>
                  <a:pt x="16200" y="440"/>
                  <a:pt x="15595" y="0"/>
                  <a:pt x="14850" y="0"/>
                </a:cubicBezTo>
                <a:lnTo>
                  <a:pt x="6750" y="0"/>
                </a:lnTo>
                <a:cubicBezTo>
                  <a:pt x="6005" y="0"/>
                  <a:pt x="5400" y="440"/>
                  <a:pt x="5400" y="982"/>
                </a:cubicBezTo>
                <a:lnTo>
                  <a:pt x="5400" y="4909"/>
                </a:lnTo>
                <a:lnTo>
                  <a:pt x="5400" y="5891"/>
                </a:lnTo>
                <a:lnTo>
                  <a:pt x="4050" y="5891"/>
                </a:lnTo>
                <a:cubicBezTo>
                  <a:pt x="1813" y="5891"/>
                  <a:pt x="0" y="7210"/>
                  <a:pt x="0" y="8836"/>
                </a:cubicBezTo>
                <a:lnTo>
                  <a:pt x="0" y="18655"/>
                </a:lnTo>
                <a:cubicBezTo>
                  <a:pt x="0" y="20282"/>
                  <a:pt x="1813" y="21600"/>
                  <a:pt x="4050" y="21600"/>
                </a:cubicBezTo>
                <a:lnTo>
                  <a:pt x="17550" y="21600"/>
                </a:lnTo>
                <a:cubicBezTo>
                  <a:pt x="19787" y="21600"/>
                  <a:pt x="21600" y="20282"/>
                  <a:pt x="21600" y="18655"/>
                </a:cubicBezTo>
                <a:lnTo>
                  <a:pt x="21600" y="8836"/>
                </a:lnTo>
                <a:cubicBezTo>
                  <a:pt x="21600" y="7210"/>
                  <a:pt x="19787" y="5891"/>
                  <a:pt x="17550" y="589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29" name="Shape 2770"/>
          <p:cNvSpPr/>
          <p:nvPr/>
        </p:nvSpPr>
        <p:spPr>
          <a:xfrm>
            <a:off x="7305700" y="53168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0" name="Shape 2771"/>
          <p:cNvSpPr/>
          <p:nvPr/>
        </p:nvSpPr>
        <p:spPr>
          <a:xfrm>
            <a:off x="7839100" y="53168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8836"/>
                </a:moveTo>
                <a:cubicBezTo>
                  <a:pt x="15812" y="8836"/>
                  <a:pt x="16691" y="9716"/>
                  <a:pt x="16691" y="10800"/>
                </a:cubicBezTo>
                <a:cubicBezTo>
                  <a:pt x="16691" y="11884"/>
                  <a:pt x="15812" y="12764"/>
                  <a:pt x="14727" y="12764"/>
                </a:cubicBezTo>
                <a:cubicBezTo>
                  <a:pt x="13643" y="12764"/>
                  <a:pt x="12764" y="11884"/>
                  <a:pt x="12764" y="10800"/>
                </a:cubicBezTo>
                <a:cubicBezTo>
                  <a:pt x="12764" y="9716"/>
                  <a:pt x="13643" y="8836"/>
                  <a:pt x="14727" y="8836"/>
                </a:cubicBezTo>
                <a:moveTo>
                  <a:pt x="14727" y="13745"/>
                </a:moveTo>
                <a:cubicBezTo>
                  <a:pt x="16354" y="13745"/>
                  <a:pt x="17673" y="12427"/>
                  <a:pt x="17673" y="10800"/>
                </a:cubicBezTo>
                <a:cubicBezTo>
                  <a:pt x="17673" y="9174"/>
                  <a:pt x="16354" y="7855"/>
                  <a:pt x="14727" y="7855"/>
                </a:cubicBezTo>
                <a:cubicBezTo>
                  <a:pt x="13100" y="7855"/>
                  <a:pt x="11782" y="9174"/>
                  <a:pt x="11782" y="10800"/>
                </a:cubicBezTo>
                <a:cubicBezTo>
                  <a:pt x="11782" y="12427"/>
                  <a:pt x="13100" y="13745"/>
                  <a:pt x="14727" y="13745"/>
                </a:cubicBezTo>
                <a:moveTo>
                  <a:pt x="6873" y="7308"/>
                </a:moveTo>
                <a:lnTo>
                  <a:pt x="8442" y="9818"/>
                </a:lnTo>
                <a:lnTo>
                  <a:pt x="5304" y="9818"/>
                </a:lnTo>
                <a:cubicBezTo>
                  <a:pt x="5304" y="9818"/>
                  <a:pt x="6873" y="7308"/>
                  <a:pt x="6873" y="7308"/>
                </a:cubicBezTo>
                <a:close/>
                <a:moveTo>
                  <a:pt x="4418" y="10800"/>
                </a:moveTo>
                <a:lnTo>
                  <a:pt x="9327" y="10800"/>
                </a:lnTo>
                <a:cubicBezTo>
                  <a:pt x="9598" y="10800"/>
                  <a:pt x="9818" y="10580"/>
                  <a:pt x="9818" y="10309"/>
                </a:cubicBezTo>
                <a:cubicBezTo>
                  <a:pt x="9818" y="10208"/>
                  <a:pt x="9780" y="10120"/>
                  <a:pt x="9728" y="10042"/>
                </a:cubicBezTo>
                <a:lnTo>
                  <a:pt x="9736" y="10037"/>
                </a:lnTo>
                <a:lnTo>
                  <a:pt x="7281" y="6110"/>
                </a:lnTo>
                <a:lnTo>
                  <a:pt x="7274" y="6114"/>
                </a:lnTo>
                <a:cubicBezTo>
                  <a:pt x="7186" y="5983"/>
                  <a:pt x="7043" y="5891"/>
                  <a:pt x="6873" y="5891"/>
                </a:cubicBezTo>
                <a:cubicBezTo>
                  <a:pt x="6702" y="5891"/>
                  <a:pt x="6560" y="5983"/>
                  <a:pt x="6472" y="6114"/>
                </a:cubicBezTo>
                <a:lnTo>
                  <a:pt x="6464" y="6110"/>
                </a:lnTo>
                <a:lnTo>
                  <a:pt x="4010" y="10037"/>
                </a:lnTo>
                <a:lnTo>
                  <a:pt x="4018" y="10042"/>
                </a:lnTo>
                <a:cubicBezTo>
                  <a:pt x="3965" y="10120"/>
                  <a:pt x="3927" y="10208"/>
                  <a:pt x="3927" y="10309"/>
                </a:cubicBezTo>
                <a:cubicBezTo>
                  <a:pt x="3927" y="10580"/>
                  <a:pt x="4147" y="10800"/>
                  <a:pt x="4418" y="10800"/>
                </a:cubicBezTo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1" name="Shape 2772"/>
          <p:cNvSpPr/>
          <p:nvPr/>
        </p:nvSpPr>
        <p:spPr>
          <a:xfrm>
            <a:off x="8372500" y="53168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2" name="Shape 2773"/>
          <p:cNvSpPr/>
          <p:nvPr/>
        </p:nvSpPr>
        <p:spPr>
          <a:xfrm>
            <a:off x="8905900" y="53168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8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4909" y="12764"/>
                </a:moveTo>
                <a:cubicBezTo>
                  <a:pt x="5180" y="12764"/>
                  <a:pt x="5400" y="12544"/>
                  <a:pt x="5400" y="12273"/>
                </a:cubicBezTo>
                <a:cubicBezTo>
                  <a:pt x="5400" y="9290"/>
                  <a:pt x="7818" y="6873"/>
                  <a:pt x="10800" y="6873"/>
                </a:cubicBezTo>
                <a:cubicBezTo>
                  <a:pt x="13782" y="6873"/>
                  <a:pt x="16200" y="9290"/>
                  <a:pt x="16200" y="12273"/>
                </a:cubicBezTo>
                <a:cubicBezTo>
                  <a:pt x="16200" y="12544"/>
                  <a:pt x="16420" y="12764"/>
                  <a:pt x="16691" y="12764"/>
                </a:cubicBezTo>
                <a:cubicBezTo>
                  <a:pt x="16962" y="12764"/>
                  <a:pt x="17182" y="12544"/>
                  <a:pt x="17182" y="12273"/>
                </a:cubicBezTo>
                <a:cubicBezTo>
                  <a:pt x="17182" y="8748"/>
                  <a:pt x="14325" y="5891"/>
                  <a:pt x="10800" y="5891"/>
                </a:cubicBezTo>
                <a:cubicBezTo>
                  <a:pt x="7275" y="5891"/>
                  <a:pt x="4418" y="8748"/>
                  <a:pt x="4418" y="12273"/>
                </a:cubicBezTo>
                <a:cubicBezTo>
                  <a:pt x="4418" y="12544"/>
                  <a:pt x="4638" y="12764"/>
                  <a:pt x="4909" y="12764"/>
                </a:cubicBezTo>
                <a:moveTo>
                  <a:pt x="10800" y="11782"/>
                </a:moveTo>
                <a:cubicBezTo>
                  <a:pt x="10529" y="11782"/>
                  <a:pt x="10309" y="12002"/>
                  <a:pt x="10309" y="12273"/>
                </a:cubicBezTo>
                <a:cubicBezTo>
                  <a:pt x="10309" y="12544"/>
                  <a:pt x="10529" y="12764"/>
                  <a:pt x="10800" y="12764"/>
                </a:cubicBezTo>
                <a:cubicBezTo>
                  <a:pt x="11071" y="12764"/>
                  <a:pt x="11291" y="12544"/>
                  <a:pt x="11291" y="12273"/>
                </a:cubicBezTo>
                <a:cubicBezTo>
                  <a:pt x="11291" y="12002"/>
                  <a:pt x="11071" y="11782"/>
                  <a:pt x="10800" y="11782"/>
                </a:cubicBezTo>
                <a:moveTo>
                  <a:pt x="10800" y="8836"/>
                </a:moveTo>
                <a:cubicBezTo>
                  <a:pt x="8903" y="8836"/>
                  <a:pt x="7364" y="10375"/>
                  <a:pt x="7364" y="12273"/>
                </a:cubicBezTo>
                <a:cubicBezTo>
                  <a:pt x="7364" y="12544"/>
                  <a:pt x="7583" y="12764"/>
                  <a:pt x="7855" y="12764"/>
                </a:cubicBezTo>
                <a:cubicBezTo>
                  <a:pt x="8126" y="12764"/>
                  <a:pt x="8345" y="12544"/>
                  <a:pt x="8345" y="12273"/>
                </a:cubicBezTo>
                <a:cubicBezTo>
                  <a:pt x="8345" y="10917"/>
                  <a:pt x="9444" y="9818"/>
                  <a:pt x="10800" y="9818"/>
                </a:cubicBezTo>
                <a:cubicBezTo>
                  <a:pt x="12156" y="9818"/>
                  <a:pt x="13255" y="10917"/>
                  <a:pt x="13255" y="12273"/>
                </a:cubicBezTo>
                <a:cubicBezTo>
                  <a:pt x="13255" y="12544"/>
                  <a:pt x="13474" y="12764"/>
                  <a:pt x="13745" y="12764"/>
                </a:cubicBezTo>
                <a:cubicBezTo>
                  <a:pt x="14017" y="12764"/>
                  <a:pt x="14236" y="12544"/>
                  <a:pt x="14236" y="12273"/>
                </a:cubicBezTo>
                <a:cubicBezTo>
                  <a:pt x="14236" y="10375"/>
                  <a:pt x="12698" y="8836"/>
                  <a:pt x="10800" y="8836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3" name="Shape 2774"/>
          <p:cNvSpPr/>
          <p:nvPr/>
        </p:nvSpPr>
        <p:spPr>
          <a:xfrm>
            <a:off x="9439300" y="53168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4" name="Shape 2775"/>
          <p:cNvSpPr/>
          <p:nvPr/>
        </p:nvSpPr>
        <p:spPr>
          <a:xfrm>
            <a:off x="9972700" y="5361299"/>
            <a:ext cx="279401" cy="203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755"/>
                </a:moveTo>
                <a:lnTo>
                  <a:pt x="1866" y="6075"/>
                </a:lnTo>
                <a:lnTo>
                  <a:pt x="10800" y="1395"/>
                </a:lnTo>
                <a:lnTo>
                  <a:pt x="19735" y="6075"/>
                </a:lnTo>
                <a:cubicBezTo>
                  <a:pt x="19735" y="6075"/>
                  <a:pt x="10800" y="10755"/>
                  <a:pt x="10800" y="10755"/>
                </a:cubicBezTo>
                <a:close/>
                <a:moveTo>
                  <a:pt x="18031" y="17315"/>
                </a:moveTo>
                <a:lnTo>
                  <a:pt x="14834" y="16216"/>
                </a:lnTo>
                <a:lnTo>
                  <a:pt x="14832" y="16229"/>
                </a:lnTo>
                <a:cubicBezTo>
                  <a:pt x="14797" y="16218"/>
                  <a:pt x="14765" y="16200"/>
                  <a:pt x="14727" y="16200"/>
                </a:cubicBezTo>
                <a:cubicBezTo>
                  <a:pt x="14627" y="16200"/>
                  <a:pt x="14538" y="16251"/>
                  <a:pt x="14460" y="16324"/>
                </a:cubicBezTo>
                <a:lnTo>
                  <a:pt x="14455" y="16313"/>
                </a:lnTo>
                <a:lnTo>
                  <a:pt x="10820" y="20061"/>
                </a:lnTo>
                <a:lnTo>
                  <a:pt x="7658" y="16334"/>
                </a:lnTo>
                <a:lnTo>
                  <a:pt x="7653" y="16344"/>
                </a:lnTo>
                <a:cubicBezTo>
                  <a:pt x="7571" y="16259"/>
                  <a:pt x="7474" y="16200"/>
                  <a:pt x="7364" y="16200"/>
                </a:cubicBezTo>
                <a:cubicBezTo>
                  <a:pt x="7327" y="16200"/>
                  <a:pt x="7294" y="16218"/>
                  <a:pt x="7259" y="16229"/>
                </a:cubicBezTo>
                <a:lnTo>
                  <a:pt x="7257" y="16216"/>
                </a:lnTo>
                <a:lnTo>
                  <a:pt x="4013" y="17331"/>
                </a:lnTo>
                <a:lnTo>
                  <a:pt x="4767" y="9035"/>
                </a:lnTo>
                <a:lnTo>
                  <a:pt x="10589" y="12084"/>
                </a:lnTo>
                <a:lnTo>
                  <a:pt x="10591" y="12080"/>
                </a:lnTo>
                <a:cubicBezTo>
                  <a:pt x="10655" y="12122"/>
                  <a:pt x="10724" y="12150"/>
                  <a:pt x="10800" y="12150"/>
                </a:cubicBezTo>
                <a:cubicBezTo>
                  <a:pt x="10876" y="12150"/>
                  <a:pt x="10946" y="12122"/>
                  <a:pt x="11009" y="12080"/>
                </a:cubicBezTo>
                <a:lnTo>
                  <a:pt x="11011" y="12084"/>
                </a:lnTo>
                <a:lnTo>
                  <a:pt x="16897" y="9001"/>
                </a:lnTo>
                <a:cubicBezTo>
                  <a:pt x="16897" y="9001"/>
                  <a:pt x="18031" y="17315"/>
                  <a:pt x="18031" y="17315"/>
                </a:cubicBezTo>
                <a:close/>
                <a:moveTo>
                  <a:pt x="21600" y="6075"/>
                </a:moveTo>
                <a:cubicBezTo>
                  <a:pt x="21600" y="5806"/>
                  <a:pt x="21484" y="5579"/>
                  <a:pt x="21319" y="5470"/>
                </a:cubicBezTo>
                <a:lnTo>
                  <a:pt x="21320" y="5466"/>
                </a:lnTo>
                <a:lnTo>
                  <a:pt x="21306" y="5458"/>
                </a:lnTo>
                <a:cubicBezTo>
                  <a:pt x="21301" y="5455"/>
                  <a:pt x="21296" y="5453"/>
                  <a:pt x="21292" y="5451"/>
                </a:cubicBezTo>
                <a:lnTo>
                  <a:pt x="11011" y="66"/>
                </a:lnTo>
                <a:lnTo>
                  <a:pt x="11009" y="70"/>
                </a:lnTo>
                <a:cubicBezTo>
                  <a:pt x="10946" y="28"/>
                  <a:pt x="10876" y="0"/>
                  <a:pt x="10800" y="0"/>
                </a:cubicBezTo>
                <a:cubicBezTo>
                  <a:pt x="10724" y="0"/>
                  <a:pt x="10655" y="28"/>
                  <a:pt x="10591" y="70"/>
                </a:cubicBezTo>
                <a:lnTo>
                  <a:pt x="10589" y="66"/>
                </a:lnTo>
                <a:lnTo>
                  <a:pt x="309" y="5451"/>
                </a:lnTo>
                <a:cubicBezTo>
                  <a:pt x="304" y="5453"/>
                  <a:pt x="299" y="5455"/>
                  <a:pt x="295" y="5458"/>
                </a:cubicBezTo>
                <a:lnTo>
                  <a:pt x="280" y="5466"/>
                </a:lnTo>
                <a:lnTo>
                  <a:pt x="281" y="5470"/>
                </a:lnTo>
                <a:cubicBezTo>
                  <a:pt x="116" y="5579"/>
                  <a:pt x="0" y="5806"/>
                  <a:pt x="0" y="6075"/>
                </a:cubicBezTo>
                <a:cubicBezTo>
                  <a:pt x="0" y="6344"/>
                  <a:pt x="116" y="6571"/>
                  <a:pt x="281" y="6680"/>
                </a:cubicBezTo>
                <a:lnTo>
                  <a:pt x="280" y="6684"/>
                </a:lnTo>
                <a:lnTo>
                  <a:pt x="295" y="6692"/>
                </a:lnTo>
                <a:cubicBezTo>
                  <a:pt x="299" y="6695"/>
                  <a:pt x="304" y="6697"/>
                  <a:pt x="309" y="6699"/>
                </a:cubicBezTo>
                <a:lnTo>
                  <a:pt x="1230" y="7182"/>
                </a:lnTo>
                <a:lnTo>
                  <a:pt x="608" y="13603"/>
                </a:lnTo>
                <a:cubicBezTo>
                  <a:pt x="251" y="13805"/>
                  <a:pt x="0" y="14287"/>
                  <a:pt x="0" y="14850"/>
                </a:cubicBezTo>
                <a:cubicBezTo>
                  <a:pt x="0" y="15596"/>
                  <a:pt x="439" y="16200"/>
                  <a:pt x="982" y="16200"/>
                </a:cubicBezTo>
                <a:cubicBezTo>
                  <a:pt x="1524" y="16200"/>
                  <a:pt x="1964" y="15596"/>
                  <a:pt x="1964" y="14850"/>
                </a:cubicBezTo>
                <a:cubicBezTo>
                  <a:pt x="1964" y="14416"/>
                  <a:pt x="1812" y="14034"/>
                  <a:pt x="1580" y="13787"/>
                </a:cubicBezTo>
                <a:lnTo>
                  <a:pt x="2173" y="7676"/>
                </a:lnTo>
                <a:lnTo>
                  <a:pt x="3822" y="8540"/>
                </a:lnTo>
                <a:lnTo>
                  <a:pt x="2950" y="18135"/>
                </a:lnTo>
                <a:lnTo>
                  <a:pt x="2958" y="18138"/>
                </a:lnTo>
                <a:cubicBezTo>
                  <a:pt x="2955" y="18167"/>
                  <a:pt x="2945" y="18193"/>
                  <a:pt x="2945" y="18225"/>
                </a:cubicBezTo>
                <a:cubicBezTo>
                  <a:pt x="2945" y="18598"/>
                  <a:pt x="3165" y="18900"/>
                  <a:pt x="3436" y="18900"/>
                </a:cubicBezTo>
                <a:cubicBezTo>
                  <a:pt x="3474" y="18900"/>
                  <a:pt x="3506" y="18884"/>
                  <a:pt x="3541" y="18873"/>
                </a:cubicBezTo>
                <a:lnTo>
                  <a:pt x="3543" y="18884"/>
                </a:lnTo>
                <a:lnTo>
                  <a:pt x="7238" y="17613"/>
                </a:lnTo>
                <a:lnTo>
                  <a:pt x="10506" y="21465"/>
                </a:lnTo>
                <a:lnTo>
                  <a:pt x="10510" y="21456"/>
                </a:lnTo>
                <a:cubicBezTo>
                  <a:pt x="10593" y="21541"/>
                  <a:pt x="10690" y="21600"/>
                  <a:pt x="10800" y="21600"/>
                </a:cubicBezTo>
                <a:cubicBezTo>
                  <a:pt x="10901" y="21600"/>
                  <a:pt x="10989" y="21548"/>
                  <a:pt x="11068" y="21476"/>
                </a:cubicBezTo>
                <a:lnTo>
                  <a:pt x="11072" y="21487"/>
                </a:lnTo>
                <a:lnTo>
                  <a:pt x="14834" y="17607"/>
                </a:lnTo>
                <a:lnTo>
                  <a:pt x="18548" y="18884"/>
                </a:lnTo>
                <a:lnTo>
                  <a:pt x="18550" y="18871"/>
                </a:lnTo>
                <a:cubicBezTo>
                  <a:pt x="18585" y="18882"/>
                  <a:pt x="18618" y="18900"/>
                  <a:pt x="18655" y="18900"/>
                </a:cubicBezTo>
                <a:cubicBezTo>
                  <a:pt x="18926" y="18900"/>
                  <a:pt x="19145" y="18598"/>
                  <a:pt x="19145" y="18225"/>
                </a:cubicBezTo>
                <a:cubicBezTo>
                  <a:pt x="19145" y="18181"/>
                  <a:pt x="19135" y="18143"/>
                  <a:pt x="19130" y="18102"/>
                </a:cubicBezTo>
                <a:lnTo>
                  <a:pt x="19137" y="18100"/>
                </a:lnTo>
                <a:lnTo>
                  <a:pt x="17830" y="8513"/>
                </a:lnTo>
                <a:lnTo>
                  <a:pt x="21292" y="6699"/>
                </a:lnTo>
                <a:cubicBezTo>
                  <a:pt x="21296" y="6697"/>
                  <a:pt x="21301" y="6695"/>
                  <a:pt x="21306" y="6692"/>
                </a:cubicBezTo>
                <a:lnTo>
                  <a:pt x="21320" y="6684"/>
                </a:lnTo>
                <a:lnTo>
                  <a:pt x="21319" y="6680"/>
                </a:lnTo>
                <a:cubicBezTo>
                  <a:pt x="21484" y="6571"/>
                  <a:pt x="21600" y="6344"/>
                  <a:pt x="21600" y="6075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5" name="Shape 2776"/>
          <p:cNvSpPr/>
          <p:nvPr/>
        </p:nvSpPr>
        <p:spPr>
          <a:xfrm>
            <a:off x="10569600" y="5316849"/>
            <a:ext cx="152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00" y="7855"/>
                </a:moveTo>
                <a:lnTo>
                  <a:pt x="9900" y="7855"/>
                </a:lnTo>
                <a:lnTo>
                  <a:pt x="9900" y="9818"/>
                </a:lnTo>
                <a:cubicBezTo>
                  <a:pt x="9900" y="10090"/>
                  <a:pt x="10303" y="10309"/>
                  <a:pt x="10800" y="10309"/>
                </a:cubicBezTo>
                <a:cubicBezTo>
                  <a:pt x="11297" y="10309"/>
                  <a:pt x="11700" y="10090"/>
                  <a:pt x="11700" y="9818"/>
                </a:cubicBezTo>
                <a:lnTo>
                  <a:pt x="11700" y="7855"/>
                </a:lnTo>
                <a:lnTo>
                  <a:pt x="15300" y="7855"/>
                </a:lnTo>
                <a:cubicBezTo>
                  <a:pt x="15797" y="7855"/>
                  <a:pt x="16200" y="7635"/>
                  <a:pt x="16200" y="7364"/>
                </a:cubicBezTo>
                <a:cubicBezTo>
                  <a:pt x="16200" y="7092"/>
                  <a:pt x="15797" y="6873"/>
                  <a:pt x="15300" y="6873"/>
                </a:cubicBezTo>
                <a:lnTo>
                  <a:pt x="11700" y="6873"/>
                </a:lnTo>
                <a:lnTo>
                  <a:pt x="11700" y="4909"/>
                </a:lnTo>
                <a:cubicBezTo>
                  <a:pt x="11700" y="4638"/>
                  <a:pt x="11297" y="4418"/>
                  <a:pt x="10800" y="4418"/>
                </a:cubicBezTo>
                <a:cubicBezTo>
                  <a:pt x="10303" y="4418"/>
                  <a:pt x="9900" y="4638"/>
                  <a:pt x="9900" y="4909"/>
                </a:cubicBezTo>
                <a:lnTo>
                  <a:pt x="9900" y="6873"/>
                </a:lnTo>
                <a:lnTo>
                  <a:pt x="6300" y="6873"/>
                </a:lnTo>
                <a:cubicBezTo>
                  <a:pt x="5803" y="6873"/>
                  <a:pt x="5400" y="7092"/>
                  <a:pt x="5400" y="7364"/>
                </a:cubicBezTo>
                <a:cubicBezTo>
                  <a:pt x="5400" y="7635"/>
                  <a:pt x="5803" y="7855"/>
                  <a:pt x="6300" y="7855"/>
                </a:cubicBezTo>
                <a:moveTo>
                  <a:pt x="19800" y="19847"/>
                </a:moveTo>
                <a:lnTo>
                  <a:pt x="11464" y="14886"/>
                </a:lnTo>
                <a:lnTo>
                  <a:pt x="11457" y="14889"/>
                </a:lnTo>
                <a:cubicBezTo>
                  <a:pt x="11294" y="14791"/>
                  <a:pt x="11063" y="14727"/>
                  <a:pt x="10800" y="14727"/>
                </a:cubicBezTo>
                <a:cubicBezTo>
                  <a:pt x="10537" y="14727"/>
                  <a:pt x="10306" y="14791"/>
                  <a:pt x="10142" y="14889"/>
                </a:cubicBezTo>
                <a:lnTo>
                  <a:pt x="10136" y="14886"/>
                </a:lnTo>
                <a:lnTo>
                  <a:pt x="1800" y="19847"/>
                </a:lnTo>
                <a:lnTo>
                  <a:pt x="1800" y="982"/>
                </a:lnTo>
                <a:lnTo>
                  <a:pt x="19800" y="982"/>
                </a:lnTo>
                <a:cubicBezTo>
                  <a:pt x="19800" y="982"/>
                  <a:pt x="19800" y="19847"/>
                  <a:pt x="19800" y="19847"/>
                </a:cubicBezTo>
                <a:close/>
                <a:moveTo>
                  <a:pt x="20700" y="0"/>
                </a:moveTo>
                <a:lnTo>
                  <a:pt x="900" y="0"/>
                </a:lnTo>
                <a:cubicBezTo>
                  <a:pt x="403" y="0"/>
                  <a:pt x="0" y="220"/>
                  <a:pt x="0" y="491"/>
                </a:cubicBezTo>
                <a:lnTo>
                  <a:pt x="0" y="21109"/>
                </a:lnTo>
                <a:cubicBezTo>
                  <a:pt x="0" y="21380"/>
                  <a:pt x="403" y="21600"/>
                  <a:pt x="900" y="21600"/>
                </a:cubicBezTo>
                <a:cubicBezTo>
                  <a:pt x="1163" y="21600"/>
                  <a:pt x="1394" y="21536"/>
                  <a:pt x="1559" y="21438"/>
                </a:cubicBezTo>
                <a:lnTo>
                  <a:pt x="1564" y="21441"/>
                </a:lnTo>
                <a:lnTo>
                  <a:pt x="10800" y="15945"/>
                </a:lnTo>
                <a:lnTo>
                  <a:pt x="20036" y="21441"/>
                </a:lnTo>
                <a:lnTo>
                  <a:pt x="20041" y="21438"/>
                </a:lnTo>
                <a:cubicBezTo>
                  <a:pt x="20206" y="21536"/>
                  <a:pt x="20437" y="21600"/>
                  <a:pt x="20700" y="21600"/>
                </a:cubicBezTo>
                <a:cubicBezTo>
                  <a:pt x="21197" y="21600"/>
                  <a:pt x="21600" y="21380"/>
                  <a:pt x="21600" y="21109"/>
                </a:cubicBezTo>
                <a:lnTo>
                  <a:pt x="21600" y="491"/>
                </a:lnTo>
                <a:cubicBezTo>
                  <a:pt x="21600" y="220"/>
                  <a:pt x="21197" y="0"/>
                  <a:pt x="20700" y="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6" name="Shape 2777"/>
          <p:cNvSpPr/>
          <p:nvPr/>
        </p:nvSpPr>
        <p:spPr>
          <a:xfrm>
            <a:off x="11077600" y="5316849"/>
            <a:ext cx="2032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20095"/>
                </a:moveTo>
                <a:lnTo>
                  <a:pt x="11298" y="14886"/>
                </a:lnTo>
                <a:lnTo>
                  <a:pt x="11293" y="14890"/>
                </a:lnTo>
                <a:cubicBezTo>
                  <a:pt x="11170" y="14791"/>
                  <a:pt x="10997" y="14727"/>
                  <a:pt x="10800" y="14727"/>
                </a:cubicBezTo>
                <a:cubicBezTo>
                  <a:pt x="10603" y="14727"/>
                  <a:pt x="10430" y="14791"/>
                  <a:pt x="10306" y="14890"/>
                </a:cubicBezTo>
                <a:lnTo>
                  <a:pt x="10302" y="14886"/>
                </a:lnTo>
                <a:lnTo>
                  <a:pt x="1350" y="20095"/>
                </a:lnTo>
                <a:lnTo>
                  <a:pt x="1350" y="982"/>
                </a:lnTo>
                <a:lnTo>
                  <a:pt x="20250" y="982"/>
                </a:lnTo>
                <a:cubicBezTo>
                  <a:pt x="20250" y="982"/>
                  <a:pt x="20250" y="20095"/>
                  <a:pt x="20250" y="20095"/>
                </a:cubicBezTo>
                <a:close/>
                <a:moveTo>
                  <a:pt x="20925" y="0"/>
                </a:moveTo>
                <a:lnTo>
                  <a:pt x="675" y="0"/>
                </a:lnTo>
                <a:cubicBezTo>
                  <a:pt x="302" y="0"/>
                  <a:pt x="0" y="220"/>
                  <a:pt x="0" y="491"/>
                </a:cubicBezTo>
                <a:lnTo>
                  <a:pt x="0" y="21109"/>
                </a:lnTo>
                <a:cubicBezTo>
                  <a:pt x="0" y="21380"/>
                  <a:pt x="302" y="21600"/>
                  <a:pt x="675" y="21600"/>
                </a:cubicBezTo>
                <a:cubicBezTo>
                  <a:pt x="872" y="21600"/>
                  <a:pt x="1045" y="21537"/>
                  <a:pt x="1169" y="21438"/>
                </a:cubicBezTo>
                <a:lnTo>
                  <a:pt x="1173" y="21441"/>
                </a:lnTo>
                <a:lnTo>
                  <a:pt x="10800" y="15839"/>
                </a:lnTo>
                <a:lnTo>
                  <a:pt x="20427" y="21441"/>
                </a:lnTo>
                <a:lnTo>
                  <a:pt x="20431" y="21438"/>
                </a:lnTo>
                <a:cubicBezTo>
                  <a:pt x="20555" y="21537"/>
                  <a:pt x="20728" y="21600"/>
                  <a:pt x="20925" y="21600"/>
                </a:cubicBezTo>
                <a:cubicBezTo>
                  <a:pt x="21298" y="21600"/>
                  <a:pt x="21600" y="21380"/>
                  <a:pt x="21600" y="21109"/>
                </a:cubicBezTo>
                <a:lnTo>
                  <a:pt x="21600" y="491"/>
                </a:lnTo>
                <a:cubicBezTo>
                  <a:pt x="21600" y="220"/>
                  <a:pt x="21298" y="0"/>
                  <a:pt x="20925" y="0"/>
                </a:cubicBezTo>
                <a:moveTo>
                  <a:pt x="7337" y="7850"/>
                </a:moveTo>
                <a:lnTo>
                  <a:pt x="9710" y="7850"/>
                </a:lnTo>
                <a:lnTo>
                  <a:pt x="10039" y="7213"/>
                </a:lnTo>
                <a:lnTo>
                  <a:pt x="10800" y="5738"/>
                </a:lnTo>
                <a:lnTo>
                  <a:pt x="11561" y="7213"/>
                </a:lnTo>
                <a:lnTo>
                  <a:pt x="11890" y="7850"/>
                </a:lnTo>
                <a:lnTo>
                  <a:pt x="14263" y="7850"/>
                </a:lnTo>
                <a:lnTo>
                  <a:pt x="13014" y="8550"/>
                </a:lnTo>
                <a:lnTo>
                  <a:pt x="12253" y="8976"/>
                </a:lnTo>
                <a:lnTo>
                  <a:pt x="12557" y="9638"/>
                </a:lnTo>
                <a:lnTo>
                  <a:pt x="13240" y="11130"/>
                </a:lnTo>
                <a:lnTo>
                  <a:pt x="11598" y="10254"/>
                </a:lnTo>
                <a:lnTo>
                  <a:pt x="10800" y="9828"/>
                </a:lnTo>
                <a:lnTo>
                  <a:pt x="10002" y="10254"/>
                </a:lnTo>
                <a:lnTo>
                  <a:pt x="8360" y="11130"/>
                </a:lnTo>
                <a:lnTo>
                  <a:pt x="9043" y="9638"/>
                </a:lnTo>
                <a:lnTo>
                  <a:pt x="9347" y="8976"/>
                </a:lnTo>
                <a:lnTo>
                  <a:pt x="8586" y="8550"/>
                </a:lnTo>
                <a:cubicBezTo>
                  <a:pt x="8586" y="8550"/>
                  <a:pt x="7337" y="7850"/>
                  <a:pt x="7337" y="7850"/>
                </a:cubicBezTo>
                <a:close/>
                <a:moveTo>
                  <a:pt x="5737" y="13745"/>
                </a:moveTo>
                <a:lnTo>
                  <a:pt x="10800" y="11045"/>
                </a:lnTo>
                <a:lnTo>
                  <a:pt x="15863" y="13745"/>
                </a:lnTo>
                <a:lnTo>
                  <a:pt x="13838" y="9328"/>
                </a:lnTo>
                <a:lnTo>
                  <a:pt x="18225" y="6868"/>
                </a:lnTo>
                <a:lnTo>
                  <a:pt x="12825" y="6868"/>
                </a:lnTo>
                <a:lnTo>
                  <a:pt x="10800" y="2945"/>
                </a:lnTo>
                <a:lnTo>
                  <a:pt x="8775" y="6868"/>
                </a:lnTo>
                <a:lnTo>
                  <a:pt x="3375" y="6868"/>
                </a:lnTo>
                <a:lnTo>
                  <a:pt x="7762" y="9328"/>
                </a:lnTo>
                <a:cubicBezTo>
                  <a:pt x="7762" y="9328"/>
                  <a:pt x="5737" y="13745"/>
                  <a:pt x="5737" y="13745"/>
                </a:cubicBezTo>
                <a:close/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7" name="Shape 2778"/>
          <p:cNvSpPr/>
          <p:nvPr/>
        </p:nvSpPr>
        <p:spPr>
          <a:xfrm>
            <a:off x="6238900" y="58502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81" y="12956"/>
                </a:moveTo>
                <a:cubicBezTo>
                  <a:pt x="17070" y="12258"/>
                  <a:pt x="16576" y="11533"/>
                  <a:pt x="16011" y="10795"/>
                </a:cubicBezTo>
                <a:cubicBezTo>
                  <a:pt x="16573" y="10063"/>
                  <a:pt x="17072" y="9339"/>
                  <a:pt x="17481" y="8644"/>
                </a:cubicBezTo>
                <a:cubicBezTo>
                  <a:pt x="19410" y="9181"/>
                  <a:pt x="20618" y="9948"/>
                  <a:pt x="20618" y="10800"/>
                </a:cubicBezTo>
                <a:cubicBezTo>
                  <a:pt x="20618" y="11652"/>
                  <a:pt x="19410" y="12419"/>
                  <a:pt x="17481" y="12956"/>
                </a:cubicBezTo>
                <a:moveTo>
                  <a:pt x="17742" y="17743"/>
                </a:moveTo>
                <a:cubicBezTo>
                  <a:pt x="17140" y="18345"/>
                  <a:pt x="15740" y="18028"/>
                  <a:pt x="13996" y="17045"/>
                </a:cubicBezTo>
                <a:cubicBezTo>
                  <a:pt x="14198" y="16261"/>
                  <a:pt x="14365" y="15406"/>
                  <a:pt x="14487" y="14488"/>
                </a:cubicBezTo>
                <a:cubicBezTo>
                  <a:pt x="15405" y="14366"/>
                  <a:pt x="16261" y="14198"/>
                  <a:pt x="17044" y="13996"/>
                </a:cubicBezTo>
                <a:cubicBezTo>
                  <a:pt x="18028" y="15740"/>
                  <a:pt x="18345" y="17140"/>
                  <a:pt x="17742" y="17743"/>
                </a:cubicBezTo>
                <a:moveTo>
                  <a:pt x="15404" y="11561"/>
                </a:moveTo>
                <a:cubicBezTo>
                  <a:pt x="15837" y="12119"/>
                  <a:pt x="16219" y="12662"/>
                  <a:pt x="16554" y="13185"/>
                </a:cubicBezTo>
                <a:cubicBezTo>
                  <a:pt x="15950" y="13317"/>
                  <a:pt x="15295" y="13429"/>
                  <a:pt x="14597" y="13517"/>
                </a:cubicBezTo>
                <a:cubicBezTo>
                  <a:pt x="14631" y="13155"/>
                  <a:pt x="14655" y="12784"/>
                  <a:pt x="14677" y="12409"/>
                </a:cubicBezTo>
                <a:cubicBezTo>
                  <a:pt x="14930" y="12127"/>
                  <a:pt x="15170" y="11844"/>
                  <a:pt x="15404" y="11561"/>
                </a:cubicBezTo>
                <a:moveTo>
                  <a:pt x="15402" y="10032"/>
                </a:moveTo>
                <a:cubicBezTo>
                  <a:pt x="15170" y="9752"/>
                  <a:pt x="14928" y="9471"/>
                  <a:pt x="14677" y="9191"/>
                </a:cubicBezTo>
                <a:cubicBezTo>
                  <a:pt x="14655" y="8817"/>
                  <a:pt x="14631" y="8445"/>
                  <a:pt x="14597" y="8084"/>
                </a:cubicBezTo>
                <a:cubicBezTo>
                  <a:pt x="15295" y="8171"/>
                  <a:pt x="15950" y="8283"/>
                  <a:pt x="16554" y="8415"/>
                </a:cubicBezTo>
                <a:cubicBezTo>
                  <a:pt x="16221" y="8935"/>
                  <a:pt x="15832" y="9478"/>
                  <a:pt x="15402" y="10032"/>
                </a:cubicBezTo>
                <a:moveTo>
                  <a:pt x="17742" y="3857"/>
                </a:moveTo>
                <a:cubicBezTo>
                  <a:pt x="18345" y="4460"/>
                  <a:pt x="18028" y="5860"/>
                  <a:pt x="17044" y="7604"/>
                </a:cubicBezTo>
                <a:cubicBezTo>
                  <a:pt x="16261" y="7402"/>
                  <a:pt x="15405" y="7234"/>
                  <a:pt x="14487" y="7112"/>
                </a:cubicBezTo>
                <a:cubicBezTo>
                  <a:pt x="14365" y="6194"/>
                  <a:pt x="14198" y="5339"/>
                  <a:pt x="13996" y="4555"/>
                </a:cubicBezTo>
                <a:cubicBezTo>
                  <a:pt x="15740" y="3572"/>
                  <a:pt x="17140" y="3255"/>
                  <a:pt x="17742" y="3857"/>
                </a:cubicBezTo>
                <a:moveTo>
                  <a:pt x="13718" y="12012"/>
                </a:moveTo>
                <a:cubicBezTo>
                  <a:pt x="13448" y="12303"/>
                  <a:pt x="13172" y="12593"/>
                  <a:pt x="12882" y="12883"/>
                </a:cubicBezTo>
                <a:cubicBezTo>
                  <a:pt x="12593" y="13172"/>
                  <a:pt x="12303" y="13449"/>
                  <a:pt x="12012" y="13719"/>
                </a:cubicBezTo>
                <a:cubicBezTo>
                  <a:pt x="11614" y="13733"/>
                  <a:pt x="11212" y="13745"/>
                  <a:pt x="10800" y="13745"/>
                </a:cubicBezTo>
                <a:cubicBezTo>
                  <a:pt x="10387" y="13745"/>
                  <a:pt x="9985" y="13733"/>
                  <a:pt x="9587" y="13719"/>
                </a:cubicBezTo>
                <a:cubicBezTo>
                  <a:pt x="9297" y="13449"/>
                  <a:pt x="9006" y="13172"/>
                  <a:pt x="8717" y="12883"/>
                </a:cubicBezTo>
                <a:cubicBezTo>
                  <a:pt x="8428" y="12593"/>
                  <a:pt x="8152" y="12303"/>
                  <a:pt x="7881" y="12012"/>
                </a:cubicBezTo>
                <a:cubicBezTo>
                  <a:pt x="7866" y="11614"/>
                  <a:pt x="7855" y="11212"/>
                  <a:pt x="7855" y="10800"/>
                </a:cubicBezTo>
                <a:cubicBezTo>
                  <a:pt x="7855" y="10388"/>
                  <a:pt x="7866" y="9986"/>
                  <a:pt x="7881" y="9587"/>
                </a:cubicBezTo>
                <a:cubicBezTo>
                  <a:pt x="8152" y="9297"/>
                  <a:pt x="8428" y="9007"/>
                  <a:pt x="8717" y="8717"/>
                </a:cubicBezTo>
                <a:cubicBezTo>
                  <a:pt x="9006" y="8428"/>
                  <a:pt x="9297" y="8151"/>
                  <a:pt x="9587" y="7881"/>
                </a:cubicBezTo>
                <a:cubicBezTo>
                  <a:pt x="9985" y="7867"/>
                  <a:pt x="10387" y="7855"/>
                  <a:pt x="10800" y="7855"/>
                </a:cubicBezTo>
                <a:cubicBezTo>
                  <a:pt x="11212" y="7855"/>
                  <a:pt x="11614" y="7867"/>
                  <a:pt x="12012" y="7881"/>
                </a:cubicBezTo>
                <a:cubicBezTo>
                  <a:pt x="12303" y="8151"/>
                  <a:pt x="12593" y="8428"/>
                  <a:pt x="12882" y="8717"/>
                </a:cubicBezTo>
                <a:cubicBezTo>
                  <a:pt x="13172" y="9007"/>
                  <a:pt x="13448" y="9297"/>
                  <a:pt x="13718" y="9587"/>
                </a:cubicBezTo>
                <a:cubicBezTo>
                  <a:pt x="13733" y="9986"/>
                  <a:pt x="13745" y="10388"/>
                  <a:pt x="13745" y="10800"/>
                </a:cubicBezTo>
                <a:cubicBezTo>
                  <a:pt x="13745" y="11212"/>
                  <a:pt x="13733" y="11614"/>
                  <a:pt x="13718" y="12012"/>
                </a:cubicBezTo>
                <a:moveTo>
                  <a:pt x="13185" y="16555"/>
                </a:moveTo>
                <a:cubicBezTo>
                  <a:pt x="12662" y="16219"/>
                  <a:pt x="12120" y="15837"/>
                  <a:pt x="11561" y="15404"/>
                </a:cubicBezTo>
                <a:cubicBezTo>
                  <a:pt x="11844" y="15170"/>
                  <a:pt x="12127" y="14931"/>
                  <a:pt x="12409" y="14677"/>
                </a:cubicBezTo>
                <a:cubicBezTo>
                  <a:pt x="12783" y="14655"/>
                  <a:pt x="13155" y="14631"/>
                  <a:pt x="13517" y="14597"/>
                </a:cubicBezTo>
                <a:cubicBezTo>
                  <a:pt x="13429" y="15295"/>
                  <a:pt x="13316" y="15950"/>
                  <a:pt x="13185" y="16555"/>
                </a:cubicBezTo>
                <a:moveTo>
                  <a:pt x="10800" y="20618"/>
                </a:moveTo>
                <a:cubicBezTo>
                  <a:pt x="9948" y="20618"/>
                  <a:pt x="9181" y="19410"/>
                  <a:pt x="8643" y="17481"/>
                </a:cubicBezTo>
                <a:cubicBezTo>
                  <a:pt x="9339" y="17072"/>
                  <a:pt x="10062" y="16573"/>
                  <a:pt x="10795" y="16011"/>
                </a:cubicBezTo>
                <a:cubicBezTo>
                  <a:pt x="11532" y="16576"/>
                  <a:pt x="12258" y="17070"/>
                  <a:pt x="12957" y="17481"/>
                </a:cubicBezTo>
                <a:cubicBezTo>
                  <a:pt x="12419" y="19410"/>
                  <a:pt x="11652" y="20618"/>
                  <a:pt x="10800" y="20618"/>
                </a:cubicBezTo>
                <a:moveTo>
                  <a:pt x="8083" y="14597"/>
                </a:moveTo>
                <a:cubicBezTo>
                  <a:pt x="8445" y="14631"/>
                  <a:pt x="8816" y="14655"/>
                  <a:pt x="9190" y="14677"/>
                </a:cubicBezTo>
                <a:cubicBezTo>
                  <a:pt x="9471" y="14929"/>
                  <a:pt x="9751" y="15170"/>
                  <a:pt x="10032" y="15403"/>
                </a:cubicBezTo>
                <a:cubicBezTo>
                  <a:pt x="9478" y="15832"/>
                  <a:pt x="8935" y="16221"/>
                  <a:pt x="8415" y="16555"/>
                </a:cubicBezTo>
                <a:cubicBezTo>
                  <a:pt x="8283" y="15950"/>
                  <a:pt x="8171" y="15295"/>
                  <a:pt x="8083" y="14597"/>
                </a:cubicBezTo>
                <a:moveTo>
                  <a:pt x="8415" y="5045"/>
                </a:moveTo>
                <a:cubicBezTo>
                  <a:pt x="8938" y="5381"/>
                  <a:pt x="9480" y="5762"/>
                  <a:pt x="10038" y="6196"/>
                </a:cubicBezTo>
                <a:cubicBezTo>
                  <a:pt x="9756" y="6430"/>
                  <a:pt x="9473" y="6670"/>
                  <a:pt x="9190" y="6924"/>
                </a:cubicBezTo>
                <a:cubicBezTo>
                  <a:pt x="8816" y="6945"/>
                  <a:pt x="8445" y="6969"/>
                  <a:pt x="8083" y="7003"/>
                </a:cubicBezTo>
                <a:cubicBezTo>
                  <a:pt x="8171" y="6305"/>
                  <a:pt x="8283" y="5650"/>
                  <a:pt x="8415" y="5045"/>
                </a:cubicBezTo>
                <a:moveTo>
                  <a:pt x="10800" y="982"/>
                </a:moveTo>
                <a:cubicBezTo>
                  <a:pt x="11652" y="982"/>
                  <a:pt x="12419" y="2191"/>
                  <a:pt x="12957" y="4119"/>
                </a:cubicBezTo>
                <a:cubicBezTo>
                  <a:pt x="12261" y="4528"/>
                  <a:pt x="11537" y="5027"/>
                  <a:pt x="10804" y="5589"/>
                </a:cubicBezTo>
                <a:cubicBezTo>
                  <a:pt x="10067" y="5024"/>
                  <a:pt x="9341" y="4530"/>
                  <a:pt x="8643" y="4119"/>
                </a:cubicBezTo>
                <a:cubicBezTo>
                  <a:pt x="9181" y="2191"/>
                  <a:pt x="9948" y="982"/>
                  <a:pt x="10800" y="982"/>
                </a:cubicBezTo>
                <a:moveTo>
                  <a:pt x="13517" y="7003"/>
                </a:moveTo>
                <a:cubicBezTo>
                  <a:pt x="13155" y="6969"/>
                  <a:pt x="12783" y="6945"/>
                  <a:pt x="12409" y="6924"/>
                </a:cubicBezTo>
                <a:cubicBezTo>
                  <a:pt x="12129" y="6671"/>
                  <a:pt x="11848" y="6430"/>
                  <a:pt x="11568" y="6198"/>
                </a:cubicBezTo>
                <a:cubicBezTo>
                  <a:pt x="12122" y="5768"/>
                  <a:pt x="12665" y="5379"/>
                  <a:pt x="13185" y="5045"/>
                </a:cubicBezTo>
                <a:cubicBezTo>
                  <a:pt x="13316" y="5650"/>
                  <a:pt x="13429" y="6305"/>
                  <a:pt x="13517" y="7003"/>
                </a:cubicBezTo>
                <a:moveTo>
                  <a:pt x="7112" y="7112"/>
                </a:moveTo>
                <a:cubicBezTo>
                  <a:pt x="6194" y="7234"/>
                  <a:pt x="5339" y="7402"/>
                  <a:pt x="4555" y="7604"/>
                </a:cubicBezTo>
                <a:cubicBezTo>
                  <a:pt x="3572" y="5860"/>
                  <a:pt x="3255" y="4460"/>
                  <a:pt x="3858" y="3857"/>
                </a:cubicBezTo>
                <a:cubicBezTo>
                  <a:pt x="4460" y="3255"/>
                  <a:pt x="5860" y="3572"/>
                  <a:pt x="7604" y="4555"/>
                </a:cubicBezTo>
                <a:cubicBezTo>
                  <a:pt x="7402" y="5339"/>
                  <a:pt x="7234" y="6194"/>
                  <a:pt x="7112" y="7112"/>
                </a:cubicBezTo>
                <a:moveTo>
                  <a:pt x="3858" y="17743"/>
                </a:moveTo>
                <a:cubicBezTo>
                  <a:pt x="3255" y="17140"/>
                  <a:pt x="3572" y="15740"/>
                  <a:pt x="4555" y="13996"/>
                </a:cubicBezTo>
                <a:cubicBezTo>
                  <a:pt x="5339" y="14198"/>
                  <a:pt x="6194" y="14366"/>
                  <a:pt x="7112" y="14488"/>
                </a:cubicBezTo>
                <a:cubicBezTo>
                  <a:pt x="7234" y="15406"/>
                  <a:pt x="7402" y="16261"/>
                  <a:pt x="7604" y="17045"/>
                </a:cubicBezTo>
                <a:cubicBezTo>
                  <a:pt x="5860" y="18028"/>
                  <a:pt x="4460" y="18345"/>
                  <a:pt x="3858" y="17743"/>
                </a:cubicBezTo>
                <a:moveTo>
                  <a:pt x="7003" y="13517"/>
                </a:moveTo>
                <a:cubicBezTo>
                  <a:pt x="6305" y="13429"/>
                  <a:pt x="5650" y="13317"/>
                  <a:pt x="5045" y="13185"/>
                </a:cubicBezTo>
                <a:cubicBezTo>
                  <a:pt x="5379" y="12665"/>
                  <a:pt x="5768" y="12122"/>
                  <a:pt x="6197" y="11568"/>
                </a:cubicBezTo>
                <a:cubicBezTo>
                  <a:pt x="6429" y="11848"/>
                  <a:pt x="6671" y="12129"/>
                  <a:pt x="6923" y="12409"/>
                </a:cubicBezTo>
                <a:cubicBezTo>
                  <a:pt x="6944" y="12784"/>
                  <a:pt x="6968" y="13155"/>
                  <a:pt x="7003" y="13517"/>
                </a:cubicBezTo>
                <a:moveTo>
                  <a:pt x="6923" y="9191"/>
                </a:moveTo>
                <a:cubicBezTo>
                  <a:pt x="6669" y="9473"/>
                  <a:pt x="6429" y="9756"/>
                  <a:pt x="6196" y="10039"/>
                </a:cubicBezTo>
                <a:cubicBezTo>
                  <a:pt x="5763" y="9481"/>
                  <a:pt x="5381" y="8938"/>
                  <a:pt x="5045" y="8415"/>
                </a:cubicBezTo>
                <a:cubicBezTo>
                  <a:pt x="5650" y="8283"/>
                  <a:pt x="6305" y="8171"/>
                  <a:pt x="7003" y="8084"/>
                </a:cubicBezTo>
                <a:cubicBezTo>
                  <a:pt x="6968" y="8445"/>
                  <a:pt x="6944" y="8816"/>
                  <a:pt x="6923" y="9191"/>
                </a:cubicBezTo>
                <a:moveTo>
                  <a:pt x="982" y="10800"/>
                </a:moveTo>
                <a:cubicBezTo>
                  <a:pt x="982" y="9948"/>
                  <a:pt x="2190" y="9181"/>
                  <a:pt x="4119" y="8644"/>
                </a:cubicBezTo>
                <a:cubicBezTo>
                  <a:pt x="4530" y="9342"/>
                  <a:pt x="5023" y="10067"/>
                  <a:pt x="5588" y="10805"/>
                </a:cubicBezTo>
                <a:cubicBezTo>
                  <a:pt x="5027" y="11537"/>
                  <a:pt x="4528" y="12262"/>
                  <a:pt x="4119" y="12956"/>
                </a:cubicBezTo>
                <a:cubicBezTo>
                  <a:pt x="2190" y="12419"/>
                  <a:pt x="982" y="11652"/>
                  <a:pt x="982" y="10800"/>
                </a:cubicBezTo>
                <a:moveTo>
                  <a:pt x="21600" y="10800"/>
                </a:moveTo>
                <a:cubicBezTo>
                  <a:pt x="21600" y="9624"/>
                  <a:pt x="20173" y="8571"/>
                  <a:pt x="17918" y="7853"/>
                </a:cubicBezTo>
                <a:cubicBezTo>
                  <a:pt x="19002" y="5750"/>
                  <a:pt x="19269" y="3995"/>
                  <a:pt x="18437" y="3163"/>
                </a:cubicBezTo>
                <a:cubicBezTo>
                  <a:pt x="17605" y="2332"/>
                  <a:pt x="15850" y="2598"/>
                  <a:pt x="13748" y="3682"/>
                </a:cubicBezTo>
                <a:cubicBezTo>
                  <a:pt x="13029" y="1427"/>
                  <a:pt x="11976" y="0"/>
                  <a:pt x="10800" y="0"/>
                </a:cubicBezTo>
                <a:cubicBezTo>
                  <a:pt x="9623" y="0"/>
                  <a:pt x="8571" y="1427"/>
                  <a:pt x="7852" y="3682"/>
                </a:cubicBezTo>
                <a:cubicBezTo>
                  <a:pt x="5750" y="2598"/>
                  <a:pt x="3995" y="2332"/>
                  <a:pt x="3163" y="3163"/>
                </a:cubicBezTo>
                <a:cubicBezTo>
                  <a:pt x="2331" y="3995"/>
                  <a:pt x="2598" y="5750"/>
                  <a:pt x="3682" y="7853"/>
                </a:cubicBezTo>
                <a:cubicBezTo>
                  <a:pt x="1426" y="8571"/>
                  <a:pt x="0" y="9624"/>
                  <a:pt x="0" y="10800"/>
                </a:cubicBezTo>
                <a:cubicBezTo>
                  <a:pt x="0" y="11976"/>
                  <a:pt x="1426" y="13029"/>
                  <a:pt x="3682" y="13748"/>
                </a:cubicBezTo>
                <a:cubicBezTo>
                  <a:pt x="2598" y="15851"/>
                  <a:pt x="2331" y="17605"/>
                  <a:pt x="3163" y="18437"/>
                </a:cubicBezTo>
                <a:cubicBezTo>
                  <a:pt x="3995" y="19268"/>
                  <a:pt x="5750" y="19002"/>
                  <a:pt x="7852" y="17918"/>
                </a:cubicBezTo>
                <a:cubicBezTo>
                  <a:pt x="8571" y="20173"/>
                  <a:pt x="9623" y="21600"/>
                  <a:pt x="10800" y="21600"/>
                </a:cubicBezTo>
                <a:cubicBezTo>
                  <a:pt x="11976" y="21600"/>
                  <a:pt x="13029" y="20173"/>
                  <a:pt x="13748" y="17918"/>
                </a:cubicBezTo>
                <a:cubicBezTo>
                  <a:pt x="15850" y="19002"/>
                  <a:pt x="17605" y="19268"/>
                  <a:pt x="18437" y="18437"/>
                </a:cubicBezTo>
                <a:cubicBezTo>
                  <a:pt x="19269" y="17605"/>
                  <a:pt x="19002" y="15851"/>
                  <a:pt x="17918" y="13748"/>
                </a:cubicBezTo>
                <a:cubicBezTo>
                  <a:pt x="20173" y="13029"/>
                  <a:pt x="21600" y="11976"/>
                  <a:pt x="21600" y="10800"/>
                </a:cubicBezTo>
                <a:moveTo>
                  <a:pt x="10800" y="9818"/>
                </a:move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8" name="Shape 2779"/>
          <p:cNvSpPr/>
          <p:nvPr/>
        </p:nvSpPr>
        <p:spPr>
          <a:xfrm>
            <a:off x="6810400" y="5850249"/>
            <a:ext cx="2032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16691"/>
                </a:moveTo>
                <a:lnTo>
                  <a:pt x="5303" y="12525"/>
                </a:lnTo>
                <a:lnTo>
                  <a:pt x="5294" y="12521"/>
                </a:lnTo>
                <a:cubicBezTo>
                  <a:pt x="5355" y="12447"/>
                  <a:pt x="5400" y="12365"/>
                  <a:pt x="5400" y="12273"/>
                </a:cubicBezTo>
                <a:cubicBezTo>
                  <a:pt x="5400" y="12001"/>
                  <a:pt x="5098" y="11782"/>
                  <a:pt x="4725" y="11782"/>
                </a:cubicBezTo>
                <a:lnTo>
                  <a:pt x="3375" y="11782"/>
                </a:lnTo>
                <a:lnTo>
                  <a:pt x="6615" y="8640"/>
                </a:lnTo>
                <a:lnTo>
                  <a:pt x="6606" y="8635"/>
                </a:lnTo>
                <a:cubicBezTo>
                  <a:pt x="6691" y="8553"/>
                  <a:pt x="6750" y="8456"/>
                  <a:pt x="6750" y="8345"/>
                </a:cubicBezTo>
                <a:cubicBezTo>
                  <a:pt x="6750" y="8075"/>
                  <a:pt x="6448" y="7855"/>
                  <a:pt x="6075" y="7855"/>
                </a:cubicBezTo>
                <a:lnTo>
                  <a:pt x="4855" y="7855"/>
                </a:lnTo>
                <a:lnTo>
                  <a:pt x="8548" y="4785"/>
                </a:lnTo>
                <a:lnTo>
                  <a:pt x="8544" y="4782"/>
                </a:lnTo>
                <a:cubicBezTo>
                  <a:pt x="8683" y="4691"/>
                  <a:pt x="8775" y="4564"/>
                  <a:pt x="8775" y="4418"/>
                </a:cubicBezTo>
                <a:cubicBezTo>
                  <a:pt x="8775" y="4147"/>
                  <a:pt x="8473" y="3927"/>
                  <a:pt x="8100" y="3927"/>
                </a:cubicBezTo>
                <a:lnTo>
                  <a:pt x="7029" y="3927"/>
                </a:lnTo>
                <a:lnTo>
                  <a:pt x="10800" y="1185"/>
                </a:lnTo>
                <a:lnTo>
                  <a:pt x="14571" y="3927"/>
                </a:lnTo>
                <a:lnTo>
                  <a:pt x="13500" y="3927"/>
                </a:lnTo>
                <a:cubicBezTo>
                  <a:pt x="13128" y="3927"/>
                  <a:pt x="12825" y="4147"/>
                  <a:pt x="12825" y="4418"/>
                </a:cubicBezTo>
                <a:cubicBezTo>
                  <a:pt x="12825" y="4564"/>
                  <a:pt x="12917" y="4691"/>
                  <a:pt x="13056" y="4782"/>
                </a:cubicBezTo>
                <a:lnTo>
                  <a:pt x="13052" y="4785"/>
                </a:lnTo>
                <a:lnTo>
                  <a:pt x="16744" y="7855"/>
                </a:lnTo>
                <a:lnTo>
                  <a:pt x="15525" y="7855"/>
                </a:lnTo>
                <a:cubicBezTo>
                  <a:pt x="15153" y="7855"/>
                  <a:pt x="14850" y="8075"/>
                  <a:pt x="14850" y="8345"/>
                </a:cubicBezTo>
                <a:cubicBezTo>
                  <a:pt x="14850" y="8456"/>
                  <a:pt x="14909" y="8553"/>
                  <a:pt x="14994" y="8635"/>
                </a:cubicBezTo>
                <a:lnTo>
                  <a:pt x="14985" y="8640"/>
                </a:lnTo>
                <a:lnTo>
                  <a:pt x="18225" y="11782"/>
                </a:lnTo>
                <a:lnTo>
                  <a:pt x="16875" y="11782"/>
                </a:lnTo>
                <a:cubicBezTo>
                  <a:pt x="16503" y="11782"/>
                  <a:pt x="16200" y="12001"/>
                  <a:pt x="16200" y="12273"/>
                </a:cubicBezTo>
                <a:cubicBezTo>
                  <a:pt x="16200" y="12365"/>
                  <a:pt x="16244" y="12447"/>
                  <a:pt x="16306" y="12521"/>
                </a:cubicBezTo>
                <a:lnTo>
                  <a:pt x="16296" y="12525"/>
                </a:lnTo>
                <a:lnTo>
                  <a:pt x="19733" y="16691"/>
                </a:lnTo>
                <a:cubicBezTo>
                  <a:pt x="19733" y="16691"/>
                  <a:pt x="1867" y="16691"/>
                  <a:pt x="1867" y="16691"/>
                </a:cubicBezTo>
                <a:close/>
                <a:moveTo>
                  <a:pt x="12150" y="20618"/>
                </a:moveTo>
                <a:lnTo>
                  <a:pt x="9450" y="20618"/>
                </a:lnTo>
                <a:lnTo>
                  <a:pt x="9450" y="17673"/>
                </a:lnTo>
                <a:lnTo>
                  <a:pt x="12150" y="17673"/>
                </a:lnTo>
                <a:cubicBezTo>
                  <a:pt x="12150" y="17673"/>
                  <a:pt x="12150" y="20618"/>
                  <a:pt x="12150" y="20618"/>
                </a:cubicBezTo>
                <a:close/>
                <a:moveTo>
                  <a:pt x="21494" y="16933"/>
                </a:moveTo>
                <a:lnTo>
                  <a:pt x="21503" y="16929"/>
                </a:lnTo>
                <a:lnTo>
                  <a:pt x="18067" y="12764"/>
                </a:lnTo>
                <a:lnTo>
                  <a:pt x="19575" y="12764"/>
                </a:lnTo>
                <a:cubicBezTo>
                  <a:pt x="19948" y="12764"/>
                  <a:pt x="20250" y="12544"/>
                  <a:pt x="20250" y="12273"/>
                </a:cubicBezTo>
                <a:cubicBezTo>
                  <a:pt x="20250" y="12162"/>
                  <a:pt x="20191" y="12066"/>
                  <a:pt x="20106" y="11983"/>
                </a:cubicBezTo>
                <a:lnTo>
                  <a:pt x="20115" y="11978"/>
                </a:lnTo>
                <a:lnTo>
                  <a:pt x="16875" y="8836"/>
                </a:lnTo>
                <a:lnTo>
                  <a:pt x="18225" y="8836"/>
                </a:lnTo>
                <a:cubicBezTo>
                  <a:pt x="18598" y="8836"/>
                  <a:pt x="18900" y="8617"/>
                  <a:pt x="18900" y="8345"/>
                </a:cubicBezTo>
                <a:cubicBezTo>
                  <a:pt x="18900" y="8200"/>
                  <a:pt x="18808" y="8072"/>
                  <a:pt x="18669" y="7982"/>
                </a:cubicBezTo>
                <a:lnTo>
                  <a:pt x="18673" y="7978"/>
                </a:lnTo>
                <a:lnTo>
                  <a:pt x="14980" y="4909"/>
                </a:lnTo>
                <a:lnTo>
                  <a:pt x="16200" y="4909"/>
                </a:lnTo>
                <a:cubicBezTo>
                  <a:pt x="16573" y="4909"/>
                  <a:pt x="16875" y="4690"/>
                  <a:pt x="16875" y="4418"/>
                </a:cubicBezTo>
                <a:cubicBezTo>
                  <a:pt x="16875" y="4283"/>
                  <a:pt x="16800" y="4160"/>
                  <a:pt x="16677" y="4071"/>
                </a:cubicBezTo>
                <a:lnTo>
                  <a:pt x="11277" y="144"/>
                </a:lnTo>
                <a:cubicBezTo>
                  <a:pt x="11155" y="55"/>
                  <a:pt x="10986" y="0"/>
                  <a:pt x="10800" y="0"/>
                </a:cubicBezTo>
                <a:cubicBezTo>
                  <a:pt x="10614" y="0"/>
                  <a:pt x="10445" y="55"/>
                  <a:pt x="10323" y="144"/>
                </a:cubicBezTo>
                <a:lnTo>
                  <a:pt x="4923" y="4071"/>
                </a:lnTo>
                <a:cubicBezTo>
                  <a:pt x="4801" y="4160"/>
                  <a:pt x="4725" y="4283"/>
                  <a:pt x="4725" y="4418"/>
                </a:cubicBezTo>
                <a:cubicBezTo>
                  <a:pt x="4725" y="4690"/>
                  <a:pt x="5028" y="4909"/>
                  <a:pt x="5400" y="4909"/>
                </a:cubicBezTo>
                <a:lnTo>
                  <a:pt x="6619" y="4909"/>
                </a:lnTo>
                <a:lnTo>
                  <a:pt x="2927" y="7978"/>
                </a:lnTo>
                <a:lnTo>
                  <a:pt x="2931" y="7982"/>
                </a:lnTo>
                <a:cubicBezTo>
                  <a:pt x="2792" y="8072"/>
                  <a:pt x="2700" y="8200"/>
                  <a:pt x="2700" y="8345"/>
                </a:cubicBezTo>
                <a:cubicBezTo>
                  <a:pt x="2700" y="8617"/>
                  <a:pt x="3003" y="8836"/>
                  <a:pt x="3375" y="8836"/>
                </a:cubicBezTo>
                <a:lnTo>
                  <a:pt x="4725" y="8836"/>
                </a:lnTo>
                <a:lnTo>
                  <a:pt x="1485" y="11978"/>
                </a:lnTo>
                <a:lnTo>
                  <a:pt x="1494" y="11983"/>
                </a:lnTo>
                <a:cubicBezTo>
                  <a:pt x="1409" y="12066"/>
                  <a:pt x="1350" y="12162"/>
                  <a:pt x="1350" y="12273"/>
                </a:cubicBezTo>
                <a:cubicBezTo>
                  <a:pt x="1350" y="12544"/>
                  <a:pt x="1653" y="12764"/>
                  <a:pt x="2025" y="12764"/>
                </a:cubicBezTo>
                <a:lnTo>
                  <a:pt x="3533" y="12764"/>
                </a:lnTo>
                <a:lnTo>
                  <a:pt x="96" y="16929"/>
                </a:lnTo>
                <a:lnTo>
                  <a:pt x="106" y="16933"/>
                </a:lnTo>
                <a:cubicBezTo>
                  <a:pt x="44" y="17007"/>
                  <a:pt x="0" y="17089"/>
                  <a:pt x="0" y="17182"/>
                </a:cubicBezTo>
                <a:cubicBezTo>
                  <a:pt x="0" y="17453"/>
                  <a:pt x="303" y="17673"/>
                  <a:pt x="675" y="17673"/>
                </a:cubicBezTo>
                <a:lnTo>
                  <a:pt x="8100" y="17673"/>
                </a:lnTo>
                <a:lnTo>
                  <a:pt x="8100" y="21109"/>
                </a:lnTo>
                <a:cubicBezTo>
                  <a:pt x="8100" y="21380"/>
                  <a:pt x="8403" y="21600"/>
                  <a:pt x="8775" y="21600"/>
                </a:cubicBezTo>
                <a:lnTo>
                  <a:pt x="12825" y="21600"/>
                </a:lnTo>
                <a:cubicBezTo>
                  <a:pt x="13198" y="21600"/>
                  <a:pt x="13500" y="21380"/>
                  <a:pt x="13500" y="21109"/>
                </a:cubicBezTo>
                <a:lnTo>
                  <a:pt x="13500" y="17673"/>
                </a:lnTo>
                <a:lnTo>
                  <a:pt x="20925" y="17673"/>
                </a:lnTo>
                <a:cubicBezTo>
                  <a:pt x="21298" y="17673"/>
                  <a:pt x="21600" y="17453"/>
                  <a:pt x="21600" y="17182"/>
                </a:cubicBezTo>
                <a:cubicBezTo>
                  <a:pt x="21600" y="17089"/>
                  <a:pt x="21555" y="17007"/>
                  <a:pt x="21494" y="16933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39" name="Shape 2780"/>
          <p:cNvSpPr/>
          <p:nvPr/>
        </p:nvSpPr>
        <p:spPr>
          <a:xfrm>
            <a:off x="7381900" y="5850249"/>
            <a:ext cx="1270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40" y="14727"/>
                </a:moveTo>
                <a:lnTo>
                  <a:pt x="2160" y="14727"/>
                </a:lnTo>
                <a:lnTo>
                  <a:pt x="2160" y="4909"/>
                </a:lnTo>
                <a:cubicBezTo>
                  <a:pt x="2160" y="2740"/>
                  <a:pt x="6028" y="982"/>
                  <a:pt x="10800" y="982"/>
                </a:cubicBezTo>
                <a:cubicBezTo>
                  <a:pt x="15571" y="982"/>
                  <a:pt x="19440" y="2740"/>
                  <a:pt x="19440" y="4909"/>
                </a:cubicBezTo>
                <a:cubicBezTo>
                  <a:pt x="19440" y="4909"/>
                  <a:pt x="19440" y="14727"/>
                  <a:pt x="19440" y="14727"/>
                </a:cubicBezTo>
                <a:close/>
                <a:moveTo>
                  <a:pt x="10800" y="0"/>
                </a:moveTo>
                <a:cubicBezTo>
                  <a:pt x="4835" y="0"/>
                  <a:pt x="0" y="2198"/>
                  <a:pt x="0" y="4909"/>
                </a:cubicBezTo>
                <a:lnTo>
                  <a:pt x="0" y="14727"/>
                </a:lnTo>
                <a:cubicBezTo>
                  <a:pt x="0" y="15269"/>
                  <a:pt x="968" y="15709"/>
                  <a:pt x="2160" y="15709"/>
                </a:cubicBezTo>
                <a:lnTo>
                  <a:pt x="9720" y="15709"/>
                </a:lnTo>
                <a:lnTo>
                  <a:pt x="9720" y="21109"/>
                </a:lnTo>
                <a:cubicBezTo>
                  <a:pt x="9720" y="21380"/>
                  <a:pt x="10204" y="21600"/>
                  <a:pt x="10800" y="21600"/>
                </a:cubicBezTo>
                <a:cubicBezTo>
                  <a:pt x="11396" y="21600"/>
                  <a:pt x="11880" y="21380"/>
                  <a:pt x="11880" y="21109"/>
                </a:cubicBezTo>
                <a:lnTo>
                  <a:pt x="11880" y="15709"/>
                </a:lnTo>
                <a:lnTo>
                  <a:pt x="19440" y="15709"/>
                </a:lnTo>
                <a:cubicBezTo>
                  <a:pt x="20632" y="15709"/>
                  <a:pt x="21600" y="15269"/>
                  <a:pt x="21600" y="14727"/>
                </a:cubicBezTo>
                <a:lnTo>
                  <a:pt x="21600" y="4909"/>
                </a:lnTo>
                <a:cubicBezTo>
                  <a:pt x="21600" y="2198"/>
                  <a:pt x="16765" y="0"/>
                  <a:pt x="10800" y="0"/>
                </a:cubicBezTo>
                <a:moveTo>
                  <a:pt x="7560" y="4909"/>
                </a:moveTo>
                <a:cubicBezTo>
                  <a:pt x="6964" y="4909"/>
                  <a:pt x="6480" y="5129"/>
                  <a:pt x="6480" y="5400"/>
                </a:cubicBezTo>
                <a:lnTo>
                  <a:pt x="6480" y="12273"/>
                </a:lnTo>
                <a:cubicBezTo>
                  <a:pt x="6480" y="12544"/>
                  <a:pt x="6964" y="12764"/>
                  <a:pt x="7560" y="12764"/>
                </a:cubicBezTo>
                <a:cubicBezTo>
                  <a:pt x="8156" y="12764"/>
                  <a:pt x="8640" y="12544"/>
                  <a:pt x="8640" y="12273"/>
                </a:cubicBezTo>
                <a:lnTo>
                  <a:pt x="8640" y="5400"/>
                </a:lnTo>
                <a:cubicBezTo>
                  <a:pt x="8640" y="5129"/>
                  <a:pt x="8156" y="4909"/>
                  <a:pt x="7560" y="4909"/>
                </a:cubicBezTo>
                <a:moveTo>
                  <a:pt x="14040" y="4909"/>
                </a:moveTo>
                <a:cubicBezTo>
                  <a:pt x="13444" y="4909"/>
                  <a:pt x="12960" y="5129"/>
                  <a:pt x="12960" y="5400"/>
                </a:cubicBezTo>
                <a:lnTo>
                  <a:pt x="12960" y="12273"/>
                </a:lnTo>
                <a:cubicBezTo>
                  <a:pt x="12960" y="12544"/>
                  <a:pt x="13444" y="12764"/>
                  <a:pt x="14040" y="12764"/>
                </a:cubicBezTo>
                <a:cubicBezTo>
                  <a:pt x="14636" y="12764"/>
                  <a:pt x="15120" y="12544"/>
                  <a:pt x="15120" y="12273"/>
                </a:cubicBezTo>
                <a:lnTo>
                  <a:pt x="15120" y="5400"/>
                </a:lnTo>
                <a:cubicBezTo>
                  <a:pt x="15120" y="5129"/>
                  <a:pt x="14636" y="4909"/>
                  <a:pt x="14040" y="4909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0" name="Shape 2781"/>
          <p:cNvSpPr/>
          <p:nvPr/>
        </p:nvSpPr>
        <p:spPr>
          <a:xfrm>
            <a:off x="7839100" y="58502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1" name="Shape 2782"/>
          <p:cNvSpPr/>
          <p:nvPr/>
        </p:nvSpPr>
        <p:spPr>
          <a:xfrm>
            <a:off x="8372500" y="5869300"/>
            <a:ext cx="279670" cy="241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3" h="20545" extrusionOk="0">
                <a:moveTo>
                  <a:pt x="9621" y="9676"/>
                </a:moveTo>
                <a:cubicBezTo>
                  <a:pt x="9621" y="9676"/>
                  <a:pt x="9621" y="9675"/>
                  <a:pt x="9621" y="9675"/>
                </a:cubicBezTo>
                <a:lnTo>
                  <a:pt x="9620" y="9674"/>
                </a:lnTo>
                <a:cubicBezTo>
                  <a:pt x="9620" y="9674"/>
                  <a:pt x="9621" y="9676"/>
                  <a:pt x="9621" y="9676"/>
                </a:cubicBezTo>
                <a:close/>
                <a:moveTo>
                  <a:pt x="19582" y="1266"/>
                </a:moveTo>
                <a:cubicBezTo>
                  <a:pt x="18115" y="-422"/>
                  <a:pt x="15737" y="-422"/>
                  <a:pt x="14270" y="1266"/>
                </a:cubicBezTo>
                <a:lnTo>
                  <a:pt x="14934" y="2030"/>
                </a:lnTo>
                <a:cubicBezTo>
                  <a:pt x="16034" y="765"/>
                  <a:pt x="17818" y="765"/>
                  <a:pt x="18918" y="2030"/>
                </a:cubicBezTo>
                <a:cubicBezTo>
                  <a:pt x="20019" y="3297"/>
                  <a:pt x="20019" y="5351"/>
                  <a:pt x="18918" y="6618"/>
                </a:cubicBezTo>
                <a:lnTo>
                  <a:pt x="8956" y="17881"/>
                </a:lnTo>
                <a:lnTo>
                  <a:pt x="9621" y="18645"/>
                </a:lnTo>
                <a:lnTo>
                  <a:pt x="19582" y="7382"/>
                </a:lnTo>
                <a:cubicBezTo>
                  <a:pt x="21050" y="5693"/>
                  <a:pt x="21050" y="2955"/>
                  <a:pt x="19582" y="1266"/>
                </a:cubicBezTo>
                <a:moveTo>
                  <a:pt x="2315" y="17881"/>
                </a:moveTo>
                <a:cubicBezTo>
                  <a:pt x="481" y="15770"/>
                  <a:pt x="481" y="12551"/>
                  <a:pt x="2315" y="10439"/>
                </a:cubicBezTo>
                <a:cubicBezTo>
                  <a:pt x="2317" y="10437"/>
                  <a:pt x="2320" y="10434"/>
                  <a:pt x="2323" y="10431"/>
                </a:cubicBezTo>
                <a:lnTo>
                  <a:pt x="2323" y="10431"/>
                </a:lnTo>
                <a:lnTo>
                  <a:pt x="9289" y="2413"/>
                </a:lnTo>
                <a:cubicBezTo>
                  <a:pt x="9472" y="2201"/>
                  <a:pt x="9472" y="1859"/>
                  <a:pt x="9289" y="1648"/>
                </a:cubicBezTo>
                <a:cubicBezTo>
                  <a:pt x="9105" y="1437"/>
                  <a:pt x="8808" y="1437"/>
                  <a:pt x="8624" y="1648"/>
                </a:cubicBezTo>
                <a:lnTo>
                  <a:pt x="1651" y="9675"/>
                </a:lnTo>
                <a:cubicBezTo>
                  <a:pt x="-550" y="12208"/>
                  <a:pt x="-550" y="16112"/>
                  <a:pt x="1651" y="18645"/>
                </a:cubicBezTo>
                <a:cubicBezTo>
                  <a:pt x="3852" y="21178"/>
                  <a:pt x="7420" y="21178"/>
                  <a:pt x="9621" y="18645"/>
                </a:cubicBezTo>
                <a:lnTo>
                  <a:pt x="8948" y="17889"/>
                </a:lnTo>
                <a:cubicBezTo>
                  <a:pt x="7114" y="19991"/>
                  <a:pt x="4147" y="19989"/>
                  <a:pt x="2315" y="17881"/>
                </a:cubicBezTo>
                <a:moveTo>
                  <a:pt x="6300" y="13497"/>
                </a:moveTo>
                <a:cubicBezTo>
                  <a:pt x="7033" y="14341"/>
                  <a:pt x="8223" y="14341"/>
                  <a:pt x="8956" y="13497"/>
                </a:cubicBezTo>
                <a:lnTo>
                  <a:pt x="13937" y="7764"/>
                </a:lnTo>
                <a:cubicBezTo>
                  <a:pt x="14121" y="7553"/>
                  <a:pt x="14121" y="7211"/>
                  <a:pt x="13937" y="7000"/>
                </a:cubicBezTo>
                <a:cubicBezTo>
                  <a:pt x="13754" y="6789"/>
                  <a:pt x="13457" y="6789"/>
                  <a:pt x="13273" y="7000"/>
                </a:cubicBezTo>
                <a:lnTo>
                  <a:pt x="8292" y="12732"/>
                </a:lnTo>
                <a:cubicBezTo>
                  <a:pt x="7926" y="13155"/>
                  <a:pt x="7331" y="13155"/>
                  <a:pt x="6964" y="12732"/>
                </a:cubicBezTo>
                <a:cubicBezTo>
                  <a:pt x="6597" y="12310"/>
                  <a:pt x="6597" y="11626"/>
                  <a:pt x="6964" y="11204"/>
                </a:cubicBezTo>
                <a:lnTo>
                  <a:pt x="8292" y="9675"/>
                </a:lnTo>
                <a:lnTo>
                  <a:pt x="14934" y="2030"/>
                </a:lnTo>
                <a:lnTo>
                  <a:pt x="14270" y="1266"/>
                </a:lnTo>
                <a:lnTo>
                  <a:pt x="6300" y="10439"/>
                </a:lnTo>
                <a:cubicBezTo>
                  <a:pt x="5566" y="11284"/>
                  <a:pt x="5566" y="12653"/>
                  <a:pt x="6300" y="13497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2" name="Shape 2783"/>
          <p:cNvSpPr/>
          <p:nvPr/>
        </p:nvSpPr>
        <p:spPr>
          <a:xfrm>
            <a:off x="8905900" y="5869299"/>
            <a:ext cx="279401" cy="241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3" name="Shape 2784"/>
          <p:cNvSpPr/>
          <p:nvPr/>
        </p:nvSpPr>
        <p:spPr>
          <a:xfrm>
            <a:off x="9439300" y="5850249"/>
            <a:ext cx="279401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4" name="Shape 2785"/>
          <p:cNvSpPr/>
          <p:nvPr/>
        </p:nvSpPr>
        <p:spPr>
          <a:xfrm>
            <a:off x="9972700" y="5875649"/>
            <a:ext cx="279401" cy="228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5" name="Shape 2786"/>
          <p:cNvSpPr/>
          <p:nvPr/>
        </p:nvSpPr>
        <p:spPr>
          <a:xfrm>
            <a:off x="10506100" y="5862949"/>
            <a:ext cx="279199" cy="254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79" h="20458" extrusionOk="0">
                <a:moveTo>
                  <a:pt x="8629" y="9718"/>
                </a:moveTo>
                <a:cubicBezTo>
                  <a:pt x="8364" y="9718"/>
                  <a:pt x="8150" y="9946"/>
                  <a:pt x="8150" y="10229"/>
                </a:cubicBezTo>
                <a:cubicBezTo>
                  <a:pt x="8150" y="10512"/>
                  <a:pt x="8364" y="10740"/>
                  <a:pt x="8629" y="10740"/>
                </a:cubicBezTo>
                <a:cubicBezTo>
                  <a:pt x="8894" y="10740"/>
                  <a:pt x="9109" y="10512"/>
                  <a:pt x="9109" y="10229"/>
                </a:cubicBezTo>
                <a:cubicBezTo>
                  <a:pt x="9109" y="9946"/>
                  <a:pt x="8894" y="9718"/>
                  <a:pt x="8629" y="9718"/>
                </a:cubicBezTo>
                <a:moveTo>
                  <a:pt x="19841" y="17227"/>
                </a:moveTo>
                <a:cubicBezTo>
                  <a:pt x="18962" y="17974"/>
                  <a:pt x="18122" y="17900"/>
                  <a:pt x="18122" y="17900"/>
                </a:cubicBezTo>
                <a:cubicBezTo>
                  <a:pt x="17681" y="17900"/>
                  <a:pt x="16277" y="16919"/>
                  <a:pt x="9448" y="11852"/>
                </a:cubicBezTo>
                <a:lnTo>
                  <a:pt x="10866" y="10844"/>
                </a:lnTo>
                <a:cubicBezTo>
                  <a:pt x="10866" y="10844"/>
                  <a:pt x="19841" y="17227"/>
                  <a:pt x="19841" y="17227"/>
                </a:cubicBezTo>
                <a:close/>
                <a:moveTo>
                  <a:pt x="6661" y="12605"/>
                </a:moveTo>
                <a:cubicBezTo>
                  <a:pt x="6010" y="12349"/>
                  <a:pt x="5264" y="12239"/>
                  <a:pt x="4521" y="12267"/>
                </a:cubicBezTo>
                <a:cubicBezTo>
                  <a:pt x="15686" y="3965"/>
                  <a:pt x="17591" y="2558"/>
                  <a:pt x="18122" y="2558"/>
                </a:cubicBezTo>
                <a:cubicBezTo>
                  <a:pt x="18122" y="2558"/>
                  <a:pt x="18962" y="2484"/>
                  <a:pt x="19841" y="3231"/>
                </a:cubicBezTo>
                <a:cubicBezTo>
                  <a:pt x="19841" y="3231"/>
                  <a:pt x="6661" y="12605"/>
                  <a:pt x="6661" y="12605"/>
                </a:cubicBezTo>
                <a:close/>
                <a:moveTo>
                  <a:pt x="5586" y="19031"/>
                </a:moveTo>
                <a:cubicBezTo>
                  <a:pt x="4111" y="19863"/>
                  <a:pt x="2224" y="19369"/>
                  <a:pt x="1372" y="17927"/>
                </a:cubicBezTo>
                <a:cubicBezTo>
                  <a:pt x="520" y="16485"/>
                  <a:pt x="1026" y="14640"/>
                  <a:pt x="2501" y="13808"/>
                </a:cubicBezTo>
                <a:cubicBezTo>
                  <a:pt x="3977" y="12975"/>
                  <a:pt x="6532" y="13092"/>
                  <a:pt x="7383" y="14534"/>
                </a:cubicBezTo>
                <a:cubicBezTo>
                  <a:pt x="8235" y="15977"/>
                  <a:pt x="7062" y="18198"/>
                  <a:pt x="5586" y="19031"/>
                </a:cubicBezTo>
                <a:moveTo>
                  <a:pt x="4521" y="8191"/>
                </a:moveTo>
                <a:cubicBezTo>
                  <a:pt x="5264" y="8219"/>
                  <a:pt x="6010" y="8109"/>
                  <a:pt x="6661" y="7853"/>
                </a:cubicBezTo>
                <a:lnTo>
                  <a:pt x="7765" y="8638"/>
                </a:lnTo>
                <a:cubicBezTo>
                  <a:pt x="7345" y="8950"/>
                  <a:pt x="6901" y="9281"/>
                  <a:pt x="6443" y="9621"/>
                </a:cubicBezTo>
                <a:cubicBezTo>
                  <a:pt x="5833" y="9167"/>
                  <a:pt x="5200" y="8696"/>
                  <a:pt x="4521" y="8191"/>
                </a:cubicBezTo>
                <a:moveTo>
                  <a:pt x="2501" y="6650"/>
                </a:moveTo>
                <a:cubicBezTo>
                  <a:pt x="1026" y="5818"/>
                  <a:pt x="520" y="3973"/>
                  <a:pt x="1372" y="2531"/>
                </a:cubicBezTo>
                <a:cubicBezTo>
                  <a:pt x="2224" y="1089"/>
                  <a:pt x="4111" y="595"/>
                  <a:pt x="5586" y="1427"/>
                </a:cubicBezTo>
                <a:cubicBezTo>
                  <a:pt x="7062" y="2260"/>
                  <a:pt x="8235" y="4481"/>
                  <a:pt x="7383" y="5924"/>
                </a:cubicBezTo>
                <a:cubicBezTo>
                  <a:pt x="6532" y="7366"/>
                  <a:pt x="3977" y="7483"/>
                  <a:pt x="2501" y="6650"/>
                </a:cubicBezTo>
                <a:moveTo>
                  <a:pt x="21079" y="3580"/>
                </a:moveTo>
                <a:cubicBezTo>
                  <a:pt x="21079" y="2451"/>
                  <a:pt x="19262" y="1535"/>
                  <a:pt x="18203" y="1535"/>
                </a:cubicBezTo>
                <a:lnTo>
                  <a:pt x="18122" y="1535"/>
                </a:lnTo>
                <a:cubicBezTo>
                  <a:pt x="17404" y="1535"/>
                  <a:pt x="17139" y="1673"/>
                  <a:pt x="8610" y="8009"/>
                </a:cubicBezTo>
                <a:lnTo>
                  <a:pt x="7613" y="7300"/>
                </a:lnTo>
                <a:cubicBezTo>
                  <a:pt x="7876" y="7084"/>
                  <a:pt x="8104" y="6833"/>
                  <a:pt x="8275" y="6534"/>
                </a:cubicBezTo>
                <a:cubicBezTo>
                  <a:pt x="9372" y="4611"/>
                  <a:pt x="7861" y="1650"/>
                  <a:pt x="5960" y="539"/>
                </a:cubicBezTo>
                <a:cubicBezTo>
                  <a:pt x="4060" y="-571"/>
                  <a:pt x="1629" y="88"/>
                  <a:pt x="532" y="2011"/>
                </a:cubicBezTo>
                <a:cubicBezTo>
                  <a:pt x="-521" y="3857"/>
                  <a:pt x="41" y="6194"/>
                  <a:pt x="1769" y="7361"/>
                </a:cubicBezTo>
                <a:cubicBezTo>
                  <a:pt x="3185" y="8414"/>
                  <a:pt x="4458" y="9360"/>
                  <a:pt x="5626" y="10229"/>
                </a:cubicBezTo>
                <a:cubicBezTo>
                  <a:pt x="4461" y="11096"/>
                  <a:pt x="3178" y="12049"/>
                  <a:pt x="1769" y="13097"/>
                </a:cubicBezTo>
                <a:cubicBezTo>
                  <a:pt x="40" y="14264"/>
                  <a:pt x="-521" y="16601"/>
                  <a:pt x="532" y="18447"/>
                </a:cubicBezTo>
                <a:cubicBezTo>
                  <a:pt x="1629" y="20371"/>
                  <a:pt x="4060" y="21029"/>
                  <a:pt x="5960" y="19919"/>
                </a:cubicBezTo>
                <a:cubicBezTo>
                  <a:pt x="7861" y="18808"/>
                  <a:pt x="9372" y="15847"/>
                  <a:pt x="8275" y="13924"/>
                </a:cubicBezTo>
                <a:cubicBezTo>
                  <a:pt x="8104" y="13625"/>
                  <a:pt x="7876" y="13374"/>
                  <a:pt x="7613" y="13158"/>
                </a:cubicBezTo>
                <a:lnTo>
                  <a:pt x="8610" y="12449"/>
                </a:lnTo>
                <a:cubicBezTo>
                  <a:pt x="17134" y="18781"/>
                  <a:pt x="17404" y="18923"/>
                  <a:pt x="18122" y="18923"/>
                </a:cubicBezTo>
                <a:lnTo>
                  <a:pt x="18203" y="18923"/>
                </a:lnTo>
                <a:cubicBezTo>
                  <a:pt x="19262" y="18923"/>
                  <a:pt x="21079" y="18007"/>
                  <a:pt x="21079" y="16878"/>
                </a:cubicBezTo>
                <a:lnTo>
                  <a:pt x="11731" y="10229"/>
                </a:lnTo>
                <a:cubicBezTo>
                  <a:pt x="11731" y="10229"/>
                  <a:pt x="21079" y="3580"/>
                  <a:pt x="21079" y="3580"/>
                </a:cubicBezTo>
                <a:close/>
                <a:moveTo>
                  <a:pt x="4639" y="16789"/>
                </a:moveTo>
                <a:cubicBezTo>
                  <a:pt x="4496" y="16859"/>
                  <a:pt x="4332" y="16897"/>
                  <a:pt x="4162" y="16897"/>
                </a:cubicBezTo>
                <a:cubicBezTo>
                  <a:pt x="3846" y="16897"/>
                  <a:pt x="3544" y="16764"/>
                  <a:pt x="3411" y="16567"/>
                </a:cubicBezTo>
                <a:cubicBezTo>
                  <a:pt x="3347" y="16471"/>
                  <a:pt x="3351" y="16406"/>
                  <a:pt x="3362" y="16361"/>
                </a:cubicBezTo>
                <a:cubicBezTo>
                  <a:pt x="3392" y="16240"/>
                  <a:pt x="3511" y="16117"/>
                  <a:pt x="3682" y="16034"/>
                </a:cubicBezTo>
                <a:cubicBezTo>
                  <a:pt x="3891" y="15930"/>
                  <a:pt x="4198" y="15869"/>
                  <a:pt x="4503" y="15869"/>
                </a:cubicBezTo>
                <a:cubicBezTo>
                  <a:pt x="4935" y="15869"/>
                  <a:pt x="5194" y="15988"/>
                  <a:pt x="5273" y="16050"/>
                </a:cubicBezTo>
                <a:cubicBezTo>
                  <a:pt x="5252" y="16207"/>
                  <a:pt x="5019" y="16601"/>
                  <a:pt x="4639" y="16789"/>
                </a:cubicBezTo>
                <a:moveTo>
                  <a:pt x="4503" y="14845"/>
                </a:moveTo>
                <a:cubicBezTo>
                  <a:pt x="4065" y="14845"/>
                  <a:pt x="3621" y="14936"/>
                  <a:pt x="3279" y="15105"/>
                </a:cubicBezTo>
                <a:cubicBezTo>
                  <a:pt x="2435" y="15522"/>
                  <a:pt x="2147" y="16443"/>
                  <a:pt x="2633" y="17165"/>
                </a:cubicBezTo>
                <a:cubicBezTo>
                  <a:pt x="2960" y="17649"/>
                  <a:pt x="3553" y="17919"/>
                  <a:pt x="4162" y="17919"/>
                </a:cubicBezTo>
                <a:cubicBezTo>
                  <a:pt x="4461" y="17919"/>
                  <a:pt x="4764" y="17854"/>
                  <a:pt x="5041" y="17717"/>
                </a:cubicBezTo>
                <a:cubicBezTo>
                  <a:pt x="5885" y="17300"/>
                  <a:pt x="6555" y="16190"/>
                  <a:pt x="6069" y="15469"/>
                </a:cubicBezTo>
                <a:cubicBezTo>
                  <a:pt x="5779" y="15040"/>
                  <a:pt x="5146" y="14845"/>
                  <a:pt x="4503" y="14845"/>
                </a:cubicBezTo>
                <a:moveTo>
                  <a:pt x="4503" y="4590"/>
                </a:moveTo>
                <a:cubicBezTo>
                  <a:pt x="4198" y="4590"/>
                  <a:pt x="3891" y="4528"/>
                  <a:pt x="3682" y="4425"/>
                </a:cubicBezTo>
                <a:cubicBezTo>
                  <a:pt x="3511" y="4341"/>
                  <a:pt x="3392" y="4219"/>
                  <a:pt x="3362" y="4098"/>
                </a:cubicBezTo>
                <a:cubicBezTo>
                  <a:pt x="3351" y="4052"/>
                  <a:pt x="3347" y="3987"/>
                  <a:pt x="3411" y="3891"/>
                </a:cubicBezTo>
                <a:cubicBezTo>
                  <a:pt x="3544" y="3694"/>
                  <a:pt x="3846" y="3561"/>
                  <a:pt x="4162" y="3561"/>
                </a:cubicBezTo>
                <a:cubicBezTo>
                  <a:pt x="4332" y="3561"/>
                  <a:pt x="4496" y="3599"/>
                  <a:pt x="4639" y="3669"/>
                </a:cubicBezTo>
                <a:cubicBezTo>
                  <a:pt x="5019" y="3857"/>
                  <a:pt x="5252" y="4252"/>
                  <a:pt x="5273" y="4408"/>
                </a:cubicBezTo>
                <a:cubicBezTo>
                  <a:pt x="5194" y="4470"/>
                  <a:pt x="4935" y="4590"/>
                  <a:pt x="4503" y="4590"/>
                </a:cubicBezTo>
                <a:moveTo>
                  <a:pt x="5041" y="2741"/>
                </a:moveTo>
                <a:cubicBezTo>
                  <a:pt x="4764" y="2604"/>
                  <a:pt x="4461" y="2539"/>
                  <a:pt x="4162" y="2539"/>
                </a:cubicBezTo>
                <a:cubicBezTo>
                  <a:pt x="3553" y="2539"/>
                  <a:pt x="2960" y="2809"/>
                  <a:pt x="2633" y="3294"/>
                </a:cubicBezTo>
                <a:cubicBezTo>
                  <a:pt x="2147" y="4015"/>
                  <a:pt x="2435" y="4937"/>
                  <a:pt x="3279" y="5353"/>
                </a:cubicBezTo>
                <a:cubicBezTo>
                  <a:pt x="3621" y="5522"/>
                  <a:pt x="4065" y="5613"/>
                  <a:pt x="4503" y="5613"/>
                </a:cubicBezTo>
                <a:cubicBezTo>
                  <a:pt x="5146" y="5613"/>
                  <a:pt x="5779" y="5418"/>
                  <a:pt x="6069" y="4990"/>
                </a:cubicBezTo>
                <a:cubicBezTo>
                  <a:pt x="6555" y="4268"/>
                  <a:pt x="5885" y="3158"/>
                  <a:pt x="5041" y="2741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146" name="Shape 2787"/>
          <p:cNvSpPr/>
          <p:nvPr/>
        </p:nvSpPr>
        <p:spPr>
          <a:xfrm>
            <a:off x="11039500" y="5850249"/>
            <a:ext cx="279227" cy="279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rgbClr val="262626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3060</Words>
  <Application>WPS 演示</Application>
  <PresentationFormat>宽屏</PresentationFormat>
  <Paragraphs>388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华文新魏</vt:lpstr>
      <vt:lpstr>Adobe Gothic Std B</vt:lpstr>
      <vt:lpstr>Calibri</vt:lpstr>
      <vt:lpstr>Arial Unicode MS</vt:lpstr>
      <vt:lpstr>Calibri Light</vt:lpstr>
      <vt:lpstr>Source Sans Pro Black</vt:lpstr>
      <vt:lpstr>Roboto Condensed Light</vt:lpstr>
      <vt:lpstr>Helvetica Light</vt:lpstr>
      <vt:lpstr>Kontrapunkt Bob Bold</vt:lpstr>
      <vt:lpstr>Gill Sans</vt:lpstr>
      <vt:lpstr>MS UI Gothic</vt:lpstr>
      <vt:lpstr>Segoe Print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FJW</dc:creator>
  <cp:lastModifiedBy>拉普耶鲁</cp:lastModifiedBy>
  <cp:revision>14</cp:revision>
  <dcterms:created xsi:type="dcterms:W3CDTF">2015-05-05T08:02:00Z</dcterms:created>
  <dcterms:modified xsi:type="dcterms:W3CDTF">2018-03-12T06:14:16Z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